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9"/>
  </p:notesMasterIdLst>
  <p:handoutMasterIdLst>
    <p:handoutMasterId r:id="rId110"/>
  </p:handoutMasterIdLst>
  <p:sldIdLst>
    <p:sldId id="364"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2" r:id="rId96"/>
    <p:sldId id="351" r:id="rId97"/>
    <p:sldId id="353" r:id="rId98"/>
    <p:sldId id="354" r:id="rId99"/>
    <p:sldId id="355" r:id="rId100"/>
    <p:sldId id="356" r:id="rId101"/>
    <p:sldId id="357" r:id="rId102"/>
    <p:sldId id="358" r:id="rId103"/>
    <p:sldId id="359" r:id="rId104"/>
    <p:sldId id="360" r:id="rId105"/>
    <p:sldId id="361" r:id="rId106"/>
    <p:sldId id="362" r:id="rId107"/>
    <p:sldId id="363"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DF78AB22-A38E-7342-B04D-0E5ACBD6D231}">
          <p14:sldIdLst>
            <p14:sldId id="364"/>
            <p14:sldId id="257"/>
            <p14:sldId id="258"/>
            <p14:sldId id="259"/>
          </p14:sldIdLst>
        </p14:section>
        <p14:section name="About" id="{9255435D-167B-C945-A1DD-E159F1DA0E07}">
          <p14:sldIdLst>
            <p14:sldId id="260"/>
            <p14:sldId id="261"/>
            <p14:sldId id="262"/>
            <p14:sldId id="264"/>
            <p14:sldId id="263"/>
            <p14:sldId id="266"/>
            <p14:sldId id="267"/>
            <p14:sldId id="268"/>
            <p14:sldId id="269"/>
            <p14:sldId id="270"/>
            <p14:sldId id="271"/>
            <p14:sldId id="272"/>
            <p14:sldId id="273"/>
            <p14:sldId id="274"/>
            <p14:sldId id="275"/>
            <p14:sldId id="276"/>
            <p14:sldId id="277"/>
            <p14:sldId id="278"/>
          </p14:sldIdLst>
        </p14:section>
        <p14:section name="Portfolio - Gallery" id="{DEA76BFC-1B2A-3547-A8AD-768D5D731CB4}">
          <p14:sldIdLst>
            <p14:sldId id="279"/>
            <p14:sldId id="280"/>
            <p14:sldId id="281"/>
            <p14:sldId id="282"/>
            <p14:sldId id="283"/>
            <p14:sldId id="284"/>
            <p14:sldId id="285"/>
            <p14:sldId id="286"/>
            <p14:sldId id="287"/>
            <p14:sldId id="288"/>
            <p14:sldId id="289"/>
          </p14:sldIdLst>
        </p14:section>
        <p14:section name="Portfolio - Single" id="{A744EF35-64B7-7046-8CBB-56E6927727DE}">
          <p14:sldIdLst>
            <p14:sldId id="290"/>
            <p14:sldId id="291"/>
            <p14:sldId id="292"/>
            <p14:sldId id="293"/>
            <p14:sldId id="294"/>
            <p14:sldId id="295"/>
            <p14:sldId id="296"/>
            <p14:sldId id="298"/>
            <p14:sldId id="297"/>
            <p14:sldId id="299"/>
          </p14:sldIdLst>
        </p14:section>
        <p14:section name="Portfolio - Devices" id="{99F0244E-1BD4-AA49-A2F8-43CD99F2462F}">
          <p14:sldIdLst>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Lst>
        </p14:section>
        <p14:section name="Services, Lists,&#13;Timelines" id="{2F083169-F48C-A049-B785-23BD1B9A835D}">
          <p14:sldIdLst>
            <p14:sldId id="320"/>
            <p14:sldId id="321"/>
            <p14:sldId id="322"/>
            <p14:sldId id="323"/>
            <p14:sldId id="324"/>
            <p14:sldId id="325"/>
            <p14:sldId id="326"/>
            <p14:sldId id="327"/>
            <p14:sldId id="328"/>
            <p14:sldId id="329"/>
            <p14:sldId id="330"/>
            <p14:sldId id="331"/>
            <p14:sldId id="332"/>
            <p14:sldId id="333"/>
            <p14:sldId id="334"/>
          </p14:sldIdLst>
        </p14:section>
        <p14:section name="Charts, Tables, Maps" id="{253B8053-88D5-444B-8B6F-845DED822B53}">
          <p14:sldIdLst>
            <p14:sldId id="335"/>
            <p14:sldId id="336"/>
            <p14:sldId id="337"/>
            <p14:sldId id="338"/>
            <p14:sldId id="339"/>
            <p14:sldId id="340"/>
            <p14:sldId id="341"/>
            <p14:sldId id="342"/>
            <p14:sldId id="343"/>
            <p14:sldId id="344"/>
            <p14:sldId id="345"/>
            <p14:sldId id="346"/>
            <p14:sldId id="347"/>
            <p14:sldId id="348"/>
            <p14:sldId id="349"/>
            <p14:sldId id="350"/>
            <p14:sldId id="352"/>
            <p14:sldId id="351"/>
            <p14:sldId id="353"/>
            <p14:sldId id="354"/>
            <p14:sldId id="355"/>
            <p14:sldId id="356"/>
            <p14:sldId id="357"/>
            <p14:sldId id="358"/>
            <p14:sldId id="359"/>
            <p14:sldId id="360"/>
          </p14:sldIdLst>
        </p14:section>
        <p14:section name="Icons" id="{C29E43F2-1FBB-0B4F-A7C6-B9091F3B99D6}">
          <p14:sldIdLst>
            <p14:sldId id="361"/>
            <p14:sldId id="362"/>
            <p14:sldId id="3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77"/>
    <p:restoredTop sz="94674"/>
  </p:normalViewPr>
  <p:slideViewPr>
    <p:cSldViewPr snapToGrid="0" snapToObjects="1">
      <p:cViewPr>
        <p:scale>
          <a:sx n="185" d="100"/>
          <a:sy n="185" d="100"/>
        </p:scale>
        <p:origin x="1808" y="1064"/>
      </p:cViewPr>
      <p:guideLst/>
    </p:cSldViewPr>
  </p:slideViewPr>
  <p:notesTextViewPr>
    <p:cViewPr>
      <p:scale>
        <a:sx n="1" d="1"/>
        <a:sy n="1" d="1"/>
      </p:scale>
      <p:origin x="0" y="0"/>
    </p:cViewPr>
  </p:notesTextViewPr>
  <p:notesViewPr>
    <p:cSldViewPr snapToGrid="0" snapToObjects="1">
      <p:cViewPr varScale="1">
        <p:scale>
          <a:sx n="170" d="100"/>
          <a:sy n="170" d="100"/>
        </p:scale>
        <p:origin x="4616" y="192"/>
      </p:cViewPr>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handoutMaster" Target="handoutMasters/handout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esProps" Target="presProps.xml"/><Relationship Id="rId112" Type="http://schemas.openxmlformats.org/officeDocument/2006/relationships/viewProps" Target="viewProps.xml"/><Relationship Id="rId113" Type="http://schemas.openxmlformats.org/officeDocument/2006/relationships/theme" Target="theme/theme1.xml"/><Relationship Id="rId11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201518547003"/>
          <c:y val="0.0432235"/>
          <c:w val="0.862984799316579"/>
          <c:h val="0.779069"/>
        </c:manualLayout>
      </c:layout>
      <c:barChart>
        <c:barDir val="col"/>
        <c:grouping val="cluster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Region 2</c:v>
                </c:pt>
              </c:strCache>
            </c:strRef>
          </c:tx>
          <c:spPr>
            <a:solidFill>
              <a:schemeClr val="accent1"/>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500"/>
        <c:overlap val="-100"/>
        <c:axId val="962367232"/>
        <c:axId val="962303712"/>
      </c:barChart>
      <c:catAx>
        <c:axId val="962367232"/>
        <c:scaling>
          <c:orientation val="minMax"/>
        </c:scaling>
        <c:delete val="0"/>
        <c:axPos val="b"/>
        <c:title>
          <c:tx>
            <c:rich>
              <a:bodyPr rot="0"/>
              <a:lstStyle/>
              <a:p>
                <a:pPr>
                  <a:defRPr>
                    <a:solidFill>
                      <a:schemeClr val="bg2"/>
                    </a:solidFill>
                  </a:defRPr>
                </a:pPr>
                <a:r>
                  <a:rPr lang="en-US">
                    <a:solidFill>
                      <a:schemeClr val="bg2"/>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accent3"/>
                </a:solidFill>
              </a:defRPr>
            </a:pPr>
            <a:endParaRPr lang="en-US"/>
          </a:p>
        </c:txPr>
        <c:crossAx val="962303712"/>
        <c:crosses val="autoZero"/>
        <c:auto val="1"/>
        <c:lblAlgn val="ctr"/>
        <c:lblOffset val="100"/>
        <c:noMultiLvlLbl val="1"/>
      </c:catAx>
      <c:valAx>
        <c:axId val="962303712"/>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460482500752168"/>
              <c:y val="0.33722652295802"/>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962367232"/>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7224304469367"/>
          <c:y val="0.0434684"/>
          <c:w val="0.823273029052547"/>
          <c:h val="0.783887"/>
        </c:manualLayout>
      </c:layout>
      <c:barChart>
        <c:barDir val="bar"/>
        <c:grouping val="stack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Sheet1!$B$1:$G$1</c:f>
              <c:strCache>
                <c:ptCount val="6"/>
                <c:pt idx="0">
                  <c:v>Apr</c:v>
                </c:pt>
                <c:pt idx="1">
                  <c:v>May</c:v>
                </c:pt>
                <c:pt idx="2">
                  <c:v>Jun</c:v>
                </c:pt>
                <c:pt idx="3">
                  <c:v>Jul</c:v>
                </c:pt>
                <c:pt idx="4">
                  <c:v>Aug</c:v>
                </c:pt>
                <c:pt idx="5">
                  <c:v>Nov</c:v>
                </c:pt>
              </c:strCache>
            </c:strRef>
          </c:cat>
          <c:val>
            <c:numRef>
              <c:f>Sheet1!$B$2:$G$2</c:f>
              <c:numCache>
                <c:formatCode>General</c:formatCode>
                <c:ptCount val="6"/>
                <c:pt idx="0">
                  <c:v>27.0</c:v>
                </c:pt>
                <c:pt idx="1">
                  <c:v>36.0</c:v>
                </c:pt>
                <c:pt idx="2">
                  <c:v>63.0</c:v>
                </c:pt>
                <c:pt idx="3">
                  <c:v>143.0</c:v>
                </c:pt>
                <c:pt idx="4">
                  <c:v>86.0</c:v>
                </c:pt>
                <c:pt idx="5">
                  <c:v>60.0</c:v>
                </c:pt>
              </c:numCache>
            </c:numRef>
          </c:val>
        </c:ser>
        <c:ser>
          <c:idx val="1"/>
          <c:order val="1"/>
          <c:tx>
            <c:strRef>
              <c:f>Sheet1!$A$3</c:f>
              <c:strCache>
                <c:ptCount val="1"/>
                <c:pt idx="0">
                  <c:v>Region 2</c:v>
                </c:pt>
              </c:strCache>
            </c:strRef>
          </c:tx>
          <c:spPr>
            <a:solidFill>
              <a:schemeClr val="accent3"/>
            </a:solidFill>
            <a:ln w="12700" cap="flat">
              <a:noFill/>
              <a:miter lim="400000"/>
            </a:ln>
            <a:effectLst/>
          </c:spPr>
          <c:invertIfNegative val="0"/>
          <c:cat>
            <c:strRef>
              <c:f>Sheet1!$B$1:$G$1</c:f>
              <c:strCache>
                <c:ptCount val="6"/>
                <c:pt idx="0">
                  <c:v>Apr</c:v>
                </c:pt>
                <c:pt idx="1">
                  <c:v>May</c:v>
                </c:pt>
                <c:pt idx="2">
                  <c:v>Jun</c:v>
                </c:pt>
                <c:pt idx="3">
                  <c:v>Jul</c:v>
                </c:pt>
                <c:pt idx="4">
                  <c:v>Aug</c:v>
                </c:pt>
                <c:pt idx="5">
                  <c:v>Nov</c:v>
                </c:pt>
              </c:strCache>
            </c:strRef>
          </c:cat>
          <c:val>
            <c:numRef>
              <c:f>Sheet1!$B$3:$G$3</c:f>
              <c:numCache>
                <c:formatCode>General</c:formatCode>
                <c:ptCount val="6"/>
                <c:pt idx="0">
                  <c:v>55.0</c:v>
                </c:pt>
                <c:pt idx="1">
                  <c:v>43.0</c:v>
                </c:pt>
                <c:pt idx="2">
                  <c:v>80.0</c:v>
                </c:pt>
                <c:pt idx="3">
                  <c:v>48.0</c:v>
                </c:pt>
                <c:pt idx="4">
                  <c:v>23.0</c:v>
                </c:pt>
                <c:pt idx="5">
                  <c:v>90.0</c:v>
                </c:pt>
              </c:numCache>
            </c:numRef>
          </c:val>
        </c:ser>
        <c:dLbls>
          <c:showLegendKey val="0"/>
          <c:showVal val="0"/>
          <c:showCatName val="0"/>
          <c:showSerName val="0"/>
          <c:showPercent val="0"/>
          <c:showBubbleSize val="0"/>
        </c:dLbls>
        <c:gapWidth val="500"/>
        <c:overlap val="100"/>
        <c:axId val="1097144144"/>
        <c:axId val="1096924896"/>
      </c:barChart>
      <c:catAx>
        <c:axId val="1097144144"/>
        <c:scaling>
          <c:orientation val="maxMin"/>
        </c:scaling>
        <c:delete val="0"/>
        <c:axPos val="l"/>
        <c:title>
          <c:tx>
            <c:rich>
              <a:bodyPr rot="-5400000"/>
              <a:lstStyle/>
              <a:p>
                <a:pPr>
                  <a:defRPr>
                    <a:solidFill>
                      <a:schemeClr val="accent3"/>
                    </a:solidFill>
                  </a:defRPr>
                </a:pPr>
                <a:r>
                  <a:rPr lang="en-US">
                    <a:solidFill>
                      <a:schemeClr val="accent3"/>
                    </a:solidFill>
                  </a:rPr>
                  <a:t>Category Axis</a:t>
                </a:r>
              </a:p>
            </c:rich>
          </c:tx>
          <c:layout>
            <c:manualLayout>
              <c:xMode val="edge"/>
              <c:yMode val="edge"/>
              <c:x val="0.00340537538686812"/>
              <c:y val="0.368312915660329"/>
            </c:manualLayout>
          </c:layout>
          <c:overlay val="1"/>
        </c:title>
        <c:numFmt formatCode="General" sourceLinked="0"/>
        <c:majorTickMark val="none"/>
        <c:minorTickMark val="none"/>
        <c:tickLblPos val="nextTo"/>
        <c:spPr>
          <a:ln w="12700" cap="flat">
            <a:solidFill>
              <a:schemeClr val="tx1"/>
            </a:solidFill>
            <a:prstDash val="solid"/>
            <a:miter lim="400000"/>
          </a:ln>
        </c:spPr>
        <c:txPr>
          <a:bodyPr rot="-2700000"/>
          <a:lstStyle/>
          <a:p>
            <a:pPr>
              <a:defRPr>
                <a:solidFill>
                  <a:schemeClr val="tx2"/>
                </a:solidFill>
              </a:defRPr>
            </a:pPr>
            <a:endParaRPr lang="en-US"/>
          </a:p>
        </c:txPr>
        <c:crossAx val="1096924896"/>
        <c:crosses val="autoZero"/>
        <c:auto val="1"/>
        <c:lblAlgn val="ctr"/>
        <c:lblOffset val="100"/>
        <c:noMultiLvlLbl val="1"/>
      </c:catAx>
      <c:valAx>
        <c:axId val="1096924896"/>
        <c:scaling>
          <c:orientation val="minMax"/>
        </c:scaling>
        <c:delete val="0"/>
        <c:axPos val="t"/>
        <c:majorGridlines>
          <c:spPr>
            <a:ln w="12700" cap="flat">
              <a:solidFill>
                <a:schemeClr val="bg2"/>
              </a:solidFill>
              <a:prstDash val="solid"/>
              <a:miter lim="400000"/>
            </a:ln>
          </c:spPr>
        </c:majorGridlines>
        <c:title>
          <c:tx>
            <c:rich>
              <a:bodyPr rot="0"/>
              <a:lstStyle/>
              <a:p>
                <a:pPr>
                  <a:defRPr>
                    <a:solidFill>
                      <a:schemeClr val="accent3"/>
                    </a:solidFill>
                  </a:defRPr>
                </a:pPr>
                <a:r>
                  <a:rPr lang="en-US">
                    <a:solidFill>
                      <a:schemeClr val="accent3"/>
                    </a:solidFill>
                  </a:rPr>
                  <a:t>Value Axis</a:t>
                </a:r>
              </a:p>
            </c:rich>
          </c:tx>
          <c:layout>
            <c:manualLayout>
              <c:xMode val="edge"/>
              <c:yMode val="edge"/>
              <c:x val="0.480748111418017"/>
              <c:y val="0.943884953997588"/>
            </c:manualLayout>
          </c:layout>
          <c:overlay val="1"/>
        </c:title>
        <c:numFmt formatCode="#,##0" sourceLinked="0"/>
        <c:majorTickMark val="none"/>
        <c:minorTickMark val="none"/>
        <c:tickLblPos val="high"/>
        <c:spPr>
          <a:ln w="12700" cap="flat">
            <a:noFill/>
            <a:prstDash val="solid"/>
            <a:miter lim="400000"/>
          </a:ln>
        </c:spPr>
        <c:txPr>
          <a:bodyPr rot="-2700000"/>
          <a:lstStyle/>
          <a:p>
            <a:pPr>
              <a:defRPr>
                <a:solidFill>
                  <a:schemeClr val="tx2"/>
                </a:solidFill>
              </a:defRPr>
            </a:pPr>
            <a:endParaRPr lang="en-US"/>
          </a:p>
        </c:txPr>
        <c:crossAx val="1097144144"/>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775951081713"/>
          <c:y val="0.0431863"/>
          <c:w val="0.829426164969124"/>
          <c:h val="0.779248"/>
        </c:manualLayout>
      </c:layout>
      <c:lineChart>
        <c:grouping val="standard"/>
        <c:varyColors val="0"/>
        <c:ser>
          <c:idx val="0"/>
          <c:order val="0"/>
          <c:tx>
            <c:strRef>
              <c:f>Sheet1!$A$2</c:f>
              <c:strCache>
                <c:ptCount val="1"/>
                <c:pt idx="0">
                  <c:v>Region 1</c:v>
                </c:pt>
              </c:strCache>
            </c:strRef>
          </c:tx>
          <c:spPr>
            <a:ln w="25400" cap="flat">
              <a:solidFill>
                <a:schemeClr val="tx1"/>
              </a:solidFill>
              <a:prstDash val="solid"/>
              <a:miter lim="400000"/>
            </a:ln>
            <a:effectLst/>
          </c:spPr>
          <c:marker>
            <c:symbol val="circle"/>
            <c:size val="20"/>
            <c:spPr>
              <a:solidFill>
                <a:schemeClr val="tx1"/>
              </a:solidFill>
              <a:ln w="25400" cap="flat">
                <a:solidFill>
                  <a:schemeClr val="tx1"/>
                </a:solidFill>
                <a:prstDash val="solid"/>
                <a:miter lim="400000"/>
              </a:ln>
              <a:effectLst/>
            </c:spPr>
          </c:marker>
          <c:cat>
            <c:strRef>
              <c:f>Sheet1!$B$1:$E$1</c:f>
              <c:strCache>
                <c:ptCount val="4"/>
                <c:pt idx="0">
                  <c:v>Apr</c:v>
                </c:pt>
                <c:pt idx="1">
                  <c:v>May</c:v>
                </c:pt>
                <c:pt idx="2">
                  <c:v>Jun</c:v>
                </c:pt>
                <c:pt idx="3">
                  <c:v>Jul</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Region 2</c:v>
                </c:pt>
              </c:strCache>
            </c:strRef>
          </c:tx>
          <c:spPr>
            <a:ln w="25400" cap="flat">
              <a:solidFill>
                <a:schemeClr val="accent1"/>
              </a:solidFill>
              <a:prstDash val="solid"/>
              <a:miter lim="400000"/>
            </a:ln>
            <a:effectLst/>
          </c:spPr>
          <c:marker>
            <c:symbol val="circle"/>
            <c:size val="20"/>
            <c:spPr>
              <a:solidFill>
                <a:schemeClr val="accent1"/>
              </a:solidFill>
              <a:ln w="25400" cap="flat">
                <a:solidFill>
                  <a:schemeClr val="accent1"/>
                </a:solidFill>
                <a:prstDash val="solid"/>
                <a:miter lim="400000"/>
              </a:ln>
              <a:effectLst/>
            </c:spPr>
          </c:marker>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70.0</c:v>
                </c:pt>
                <c:pt idx="3">
                  <c:v>58.0</c:v>
                </c:pt>
              </c:numCache>
            </c:numRef>
          </c:val>
          <c:smooth val="0"/>
        </c:ser>
        <c:dLbls>
          <c:showLegendKey val="0"/>
          <c:showVal val="0"/>
          <c:showCatName val="0"/>
          <c:showSerName val="0"/>
          <c:showPercent val="0"/>
          <c:showBubbleSize val="0"/>
        </c:dLbls>
        <c:marker val="1"/>
        <c:smooth val="0"/>
        <c:axId val="1097204336"/>
        <c:axId val="1097207040"/>
      </c:lineChart>
      <c:catAx>
        <c:axId val="1097204336"/>
        <c:scaling>
          <c:orientation val="minMax"/>
        </c:scaling>
        <c:delete val="0"/>
        <c:axPos val="b"/>
        <c:title>
          <c:tx>
            <c:rich>
              <a:bodyPr rot="0"/>
              <a:lstStyle/>
              <a:p>
                <a:pPr>
                  <a:defRPr>
                    <a:solidFill>
                      <a:schemeClr val="bg2"/>
                    </a:solidFill>
                  </a:defRPr>
                </a:pPr>
                <a:r>
                  <a:rPr lang="en-US">
                    <a:solidFill>
                      <a:schemeClr val="bg2"/>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accent3"/>
                </a:solidFill>
              </a:defRPr>
            </a:pPr>
            <a:endParaRPr lang="en-US"/>
          </a:p>
        </c:txPr>
        <c:crossAx val="1097207040"/>
        <c:crosses val="autoZero"/>
        <c:auto val="1"/>
        <c:lblAlgn val="ctr"/>
        <c:lblOffset val="100"/>
        <c:noMultiLvlLbl val="1"/>
      </c:catAx>
      <c:valAx>
        <c:axId val="1097207040"/>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424998310519084"/>
              <c:y val="0.337360974484157"/>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1097204336"/>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775951081713"/>
          <c:y val="0.0431863"/>
          <c:w val="0.829426164969124"/>
          <c:h val="0.779248"/>
        </c:manualLayout>
      </c:layout>
      <c:lineChart>
        <c:grouping val="standard"/>
        <c:varyColors val="0"/>
        <c:ser>
          <c:idx val="0"/>
          <c:order val="0"/>
          <c:tx>
            <c:strRef>
              <c:f>Sheet1!$A$2</c:f>
              <c:strCache>
                <c:ptCount val="1"/>
                <c:pt idx="0">
                  <c:v>Region 1</c:v>
                </c:pt>
              </c:strCache>
            </c:strRef>
          </c:tx>
          <c:spPr>
            <a:ln w="25400" cap="flat">
              <a:solidFill>
                <a:schemeClr val="tx1"/>
              </a:solidFill>
              <a:prstDash val="solid"/>
              <a:miter lim="400000"/>
            </a:ln>
            <a:effectLst/>
          </c:spPr>
          <c:marker>
            <c:symbol val="circle"/>
            <c:size val="20"/>
            <c:spPr>
              <a:solidFill>
                <a:schemeClr val="tx1"/>
              </a:solidFill>
              <a:ln w="25400" cap="flat">
                <a:solidFill>
                  <a:schemeClr val="tx1"/>
                </a:solidFill>
                <a:prstDash val="solid"/>
                <a:miter lim="400000"/>
              </a:ln>
              <a:effectLst/>
            </c:spPr>
          </c:marker>
          <c:cat>
            <c:strRef>
              <c:f>Sheet1!$B$1:$E$1</c:f>
              <c:strCache>
                <c:ptCount val="4"/>
                <c:pt idx="0">
                  <c:v>Apr</c:v>
                </c:pt>
                <c:pt idx="1">
                  <c:v>May</c:v>
                </c:pt>
                <c:pt idx="2">
                  <c:v>Jun</c:v>
                </c:pt>
                <c:pt idx="3">
                  <c:v>Jul</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Region 2</c:v>
                </c:pt>
              </c:strCache>
            </c:strRef>
          </c:tx>
          <c:spPr>
            <a:ln w="25400" cap="flat">
              <a:solidFill>
                <a:schemeClr val="accent3"/>
              </a:solidFill>
              <a:prstDash val="solid"/>
              <a:miter lim="400000"/>
            </a:ln>
            <a:effectLst/>
          </c:spPr>
          <c:marker>
            <c:symbol val="circle"/>
            <c:size val="20"/>
            <c:spPr>
              <a:solidFill>
                <a:schemeClr val="accent3"/>
              </a:solidFill>
              <a:ln w="25400" cap="flat">
                <a:solidFill>
                  <a:schemeClr val="accent3"/>
                </a:solidFill>
                <a:prstDash val="solid"/>
                <a:miter lim="400000"/>
              </a:ln>
              <a:effectLst/>
            </c:spPr>
          </c:marker>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70.0</c:v>
                </c:pt>
                <c:pt idx="3">
                  <c:v>58.0</c:v>
                </c:pt>
              </c:numCache>
            </c:numRef>
          </c:val>
          <c:smooth val="0"/>
        </c:ser>
        <c:dLbls>
          <c:showLegendKey val="0"/>
          <c:showVal val="0"/>
          <c:showCatName val="0"/>
          <c:showSerName val="0"/>
          <c:showPercent val="0"/>
          <c:showBubbleSize val="0"/>
        </c:dLbls>
        <c:marker val="1"/>
        <c:smooth val="0"/>
        <c:axId val="1071124096"/>
        <c:axId val="1071107824"/>
      </c:lineChart>
      <c:catAx>
        <c:axId val="1071124096"/>
        <c:scaling>
          <c:orientation val="minMax"/>
        </c:scaling>
        <c:delete val="0"/>
        <c:axPos val="b"/>
        <c:title>
          <c:tx>
            <c:rich>
              <a:bodyPr rot="0"/>
              <a:lstStyle/>
              <a:p>
                <a:pPr>
                  <a:defRPr>
                    <a:solidFill>
                      <a:schemeClr val="accent3"/>
                    </a:solidFill>
                  </a:defRPr>
                </a:pPr>
                <a:r>
                  <a:rPr lang="en-US">
                    <a:solidFill>
                      <a:schemeClr val="accent3"/>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tx2"/>
                </a:solidFill>
              </a:defRPr>
            </a:pPr>
            <a:endParaRPr lang="en-US"/>
          </a:p>
        </c:txPr>
        <c:crossAx val="1071107824"/>
        <c:crosses val="autoZero"/>
        <c:auto val="1"/>
        <c:lblAlgn val="ctr"/>
        <c:lblOffset val="100"/>
        <c:noMultiLvlLbl val="1"/>
      </c:catAx>
      <c:valAx>
        <c:axId val="1071107824"/>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424998310519084"/>
              <c:y val="0.337360974484157"/>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71124096"/>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775951081713"/>
          <c:y val="0.0431863"/>
          <c:w val="0.829426164969124"/>
          <c:h val="0.779248"/>
        </c:manualLayout>
      </c:layout>
      <c:areaChart>
        <c:grouping val="standard"/>
        <c:varyColors val="0"/>
        <c:ser>
          <c:idx val="1"/>
          <c:order val="0"/>
          <c:tx>
            <c:strRef>
              <c:f>Sheet1!$A$3</c:f>
              <c:strCache>
                <c:ptCount val="1"/>
                <c:pt idx="0">
                  <c:v>Region 2</c:v>
                </c:pt>
              </c:strCache>
            </c:strRef>
          </c:tx>
          <c:spPr>
            <a:solidFill>
              <a:schemeClr val="tx1"/>
            </a:solidFill>
            <a:ln w="76200" cap="flat">
              <a:noFill/>
              <a:miter lim="400000"/>
            </a:ln>
            <a:effectLst/>
          </c:spPr>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70.0</c:v>
                </c:pt>
                <c:pt idx="3">
                  <c:v>58.0</c:v>
                </c:pt>
              </c:numCache>
            </c:numRef>
          </c:val>
        </c:ser>
        <c:ser>
          <c:idx val="0"/>
          <c:order val="1"/>
          <c:tx>
            <c:strRef>
              <c:f>Sheet1!$A$2</c:f>
              <c:strCache>
                <c:ptCount val="1"/>
                <c:pt idx="0">
                  <c:v>Region 1</c:v>
                </c:pt>
              </c:strCache>
            </c:strRef>
          </c:tx>
          <c:spPr>
            <a:solidFill>
              <a:schemeClr val="bg2"/>
            </a:solidFill>
            <a:ln w="76200" cap="flat">
              <a:noFill/>
              <a:miter lim="400000"/>
            </a:ln>
            <a:effectLst/>
          </c:spPr>
          <c:cat>
            <c:strRef>
              <c:f>Sheet1!$B$1:$E$1</c:f>
              <c:strCache>
                <c:ptCount val="4"/>
                <c:pt idx="0">
                  <c:v>Apr</c:v>
                </c:pt>
                <c:pt idx="1">
                  <c:v>May</c:v>
                </c:pt>
                <c:pt idx="2">
                  <c:v>Jun</c:v>
                </c:pt>
                <c:pt idx="3">
                  <c:v>Jul</c:v>
                </c:pt>
              </c:strCache>
            </c:strRef>
          </c:cat>
          <c:val>
            <c:numRef>
              <c:f>Sheet1!$B$2:$E$2</c:f>
              <c:numCache>
                <c:formatCode>General</c:formatCode>
                <c:ptCount val="4"/>
                <c:pt idx="0">
                  <c:v>17.0</c:v>
                </c:pt>
                <c:pt idx="1">
                  <c:v>26.0</c:v>
                </c:pt>
                <c:pt idx="2">
                  <c:v>53.0</c:v>
                </c:pt>
                <c:pt idx="3">
                  <c:v>96.0</c:v>
                </c:pt>
              </c:numCache>
            </c:numRef>
          </c:val>
        </c:ser>
        <c:dLbls>
          <c:showLegendKey val="0"/>
          <c:showVal val="0"/>
          <c:showCatName val="0"/>
          <c:showSerName val="0"/>
          <c:showPercent val="0"/>
          <c:showBubbleSize val="0"/>
        </c:dLbls>
        <c:axId val="1097037936"/>
        <c:axId val="1097041056"/>
      </c:areaChart>
      <c:catAx>
        <c:axId val="1097037936"/>
        <c:scaling>
          <c:orientation val="minMax"/>
        </c:scaling>
        <c:delete val="0"/>
        <c:axPos val="b"/>
        <c:title>
          <c:tx>
            <c:rich>
              <a:bodyPr rot="0"/>
              <a:lstStyle/>
              <a:p>
                <a:pPr>
                  <a:defRPr>
                    <a:solidFill>
                      <a:schemeClr val="bg2"/>
                    </a:solidFill>
                  </a:defRPr>
                </a:pPr>
                <a:r>
                  <a:rPr lang="en-US">
                    <a:solidFill>
                      <a:schemeClr val="bg2"/>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accent3"/>
                </a:solidFill>
              </a:defRPr>
            </a:pPr>
            <a:endParaRPr lang="en-US"/>
          </a:p>
        </c:txPr>
        <c:crossAx val="1097041056"/>
        <c:crosses val="autoZero"/>
        <c:auto val="1"/>
        <c:lblAlgn val="ctr"/>
        <c:lblOffset val="100"/>
        <c:noMultiLvlLbl val="1"/>
      </c:catAx>
      <c:valAx>
        <c:axId val="1097041056"/>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424998310519084"/>
              <c:y val="0.337360974484157"/>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1097037936"/>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775951081713"/>
          <c:y val="0.0431863"/>
          <c:w val="0.829426164969124"/>
          <c:h val="0.779248"/>
        </c:manualLayout>
      </c:layout>
      <c:areaChart>
        <c:grouping val="standard"/>
        <c:varyColors val="0"/>
        <c:ser>
          <c:idx val="1"/>
          <c:order val="0"/>
          <c:tx>
            <c:strRef>
              <c:f>Sheet1!$A$3</c:f>
              <c:strCache>
                <c:ptCount val="1"/>
                <c:pt idx="0">
                  <c:v>Region 2</c:v>
                </c:pt>
              </c:strCache>
            </c:strRef>
          </c:tx>
          <c:spPr>
            <a:solidFill>
              <a:schemeClr val="tx1"/>
            </a:solidFill>
            <a:ln w="76200" cap="flat">
              <a:noFill/>
              <a:miter lim="400000"/>
            </a:ln>
            <a:effectLst/>
          </c:spPr>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70.0</c:v>
                </c:pt>
                <c:pt idx="3">
                  <c:v>58.0</c:v>
                </c:pt>
              </c:numCache>
            </c:numRef>
          </c:val>
        </c:ser>
        <c:ser>
          <c:idx val="0"/>
          <c:order val="1"/>
          <c:tx>
            <c:strRef>
              <c:f>Sheet1!$A$2</c:f>
              <c:strCache>
                <c:ptCount val="1"/>
                <c:pt idx="0">
                  <c:v>Region 1</c:v>
                </c:pt>
              </c:strCache>
            </c:strRef>
          </c:tx>
          <c:spPr>
            <a:solidFill>
              <a:schemeClr val="tx2"/>
            </a:solidFill>
            <a:ln w="76200" cap="flat">
              <a:noFill/>
              <a:miter lim="400000"/>
            </a:ln>
            <a:effectLst/>
          </c:spPr>
          <c:cat>
            <c:strRef>
              <c:f>Sheet1!$B$1:$E$1</c:f>
              <c:strCache>
                <c:ptCount val="4"/>
                <c:pt idx="0">
                  <c:v>Apr</c:v>
                </c:pt>
                <c:pt idx="1">
                  <c:v>May</c:v>
                </c:pt>
                <c:pt idx="2">
                  <c:v>Jun</c:v>
                </c:pt>
                <c:pt idx="3">
                  <c:v>Jul</c:v>
                </c:pt>
              </c:strCache>
            </c:strRef>
          </c:cat>
          <c:val>
            <c:numRef>
              <c:f>Sheet1!$B$2:$E$2</c:f>
              <c:numCache>
                <c:formatCode>General</c:formatCode>
                <c:ptCount val="4"/>
                <c:pt idx="0">
                  <c:v>17.0</c:v>
                </c:pt>
                <c:pt idx="1">
                  <c:v>26.0</c:v>
                </c:pt>
                <c:pt idx="2">
                  <c:v>53.0</c:v>
                </c:pt>
                <c:pt idx="3">
                  <c:v>96.0</c:v>
                </c:pt>
              </c:numCache>
            </c:numRef>
          </c:val>
        </c:ser>
        <c:dLbls>
          <c:showLegendKey val="0"/>
          <c:showVal val="0"/>
          <c:showCatName val="0"/>
          <c:showSerName val="0"/>
          <c:showPercent val="0"/>
          <c:showBubbleSize val="0"/>
        </c:dLbls>
        <c:axId val="1097119360"/>
        <c:axId val="1097122752"/>
      </c:areaChart>
      <c:catAx>
        <c:axId val="1097119360"/>
        <c:scaling>
          <c:orientation val="minMax"/>
        </c:scaling>
        <c:delete val="0"/>
        <c:axPos val="b"/>
        <c:title>
          <c:tx>
            <c:rich>
              <a:bodyPr rot="0"/>
              <a:lstStyle/>
              <a:p>
                <a:pPr>
                  <a:defRPr>
                    <a:solidFill>
                      <a:schemeClr val="accent3"/>
                    </a:solidFill>
                  </a:defRPr>
                </a:pPr>
                <a:r>
                  <a:rPr lang="en-US">
                    <a:solidFill>
                      <a:schemeClr val="accent3"/>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tx2"/>
                </a:solidFill>
              </a:defRPr>
            </a:pPr>
            <a:endParaRPr lang="en-US"/>
          </a:p>
        </c:txPr>
        <c:crossAx val="1097122752"/>
        <c:crosses val="autoZero"/>
        <c:auto val="1"/>
        <c:lblAlgn val="ctr"/>
        <c:lblOffset val="100"/>
        <c:noMultiLvlLbl val="1"/>
      </c:catAx>
      <c:valAx>
        <c:axId val="1097122752"/>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424998310519084"/>
              <c:y val="0.337360974484157"/>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97119360"/>
        <c:crosses val="autoZero"/>
        <c:crossBetween val="midCat"/>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815757"/>
          <c:y val="0.005"/>
          <c:w val="0.825775"/>
          <c:h val="0.838035"/>
        </c:manualLayout>
      </c:layout>
      <c:pieChart>
        <c:varyColors val="0"/>
        <c:ser>
          <c:idx val="0"/>
          <c:order val="0"/>
          <c:tx>
            <c:strRef>
              <c:f>Sheet1!$A$2</c:f>
              <c:strCache>
                <c:ptCount val="1"/>
                <c:pt idx="0">
                  <c:v>Region 1</c:v>
                </c:pt>
              </c:strCache>
            </c:strRef>
          </c:tx>
          <c:spPr>
            <a:solidFill>
              <a:srgbClr val="383A40"/>
            </a:solidFill>
            <a:ln w="12700" cap="flat">
              <a:noFill/>
              <a:miter lim="400000"/>
            </a:ln>
            <a:effectLst/>
          </c:spPr>
          <c:dPt>
            <c:idx val="0"/>
            <c:bubble3D val="0"/>
          </c:dPt>
          <c:dPt>
            <c:idx val="1"/>
            <c:bubble3D val="0"/>
            <c:spPr>
              <a:solidFill>
                <a:schemeClr val="tx1"/>
              </a:solidFill>
              <a:ln w="12700" cap="flat">
                <a:noFill/>
                <a:miter lim="400000"/>
              </a:ln>
              <a:effectLst/>
            </c:spPr>
          </c:dPt>
          <c:dPt>
            <c:idx val="2"/>
            <c:bubble3D val="0"/>
            <c:spPr>
              <a:solidFill>
                <a:schemeClr val="bg2"/>
              </a:solidFill>
              <a:ln w="12700" cap="flat">
                <a:noFill/>
                <a:miter lim="400000"/>
              </a:ln>
              <a:effectLst/>
            </c:spPr>
          </c:dPt>
          <c:dPt>
            <c:idx val="3"/>
            <c:bubble3D val="0"/>
            <c:spPr>
              <a:solidFill>
                <a:schemeClr val="accent3"/>
              </a:solidFill>
              <a:ln w="12700" cap="flat">
                <a:noFill/>
                <a:miter lim="400000"/>
              </a:ln>
              <a:effectLst/>
            </c:spPr>
          </c:dPt>
          <c:dPt>
            <c:idx val="4"/>
            <c:bubble3D val="0"/>
            <c:spPr>
              <a:solidFill>
                <a:schemeClr val="tx2"/>
              </a:solidFill>
              <a:ln w="12700" cap="flat">
                <a:noFill/>
                <a:miter lim="400000"/>
              </a:ln>
              <a:effectLst/>
            </c:spPr>
          </c:dPt>
          <c:dPt>
            <c:idx val="5"/>
            <c:bubble3D val="0"/>
            <c:spPr>
              <a:solidFill>
                <a:schemeClr val="accent1"/>
              </a:solidFill>
              <a:ln w="12700" cap="flat">
                <a:noFill/>
                <a:miter lim="400000"/>
              </a:ln>
              <a:effectLst/>
            </c:spPr>
          </c:dPt>
          <c:dLbls>
            <c:dLbl>
              <c:idx val="0"/>
              <c:numFmt formatCode="#,##0%" sourceLinked="0"/>
              <c:spPr/>
              <c:txPr>
                <a:bodyPr/>
                <a:lstStyle/>
                <a:p>
                  <a:pPr>
                    <a:defRPr/>
                  </a:pPr>
                  <a:endParaRPr lang="en-US"/>
                </a:p>
              </c:txPr>
              <c:dLblPos val="ctr"/>
              <c:showLegendKey val="0"/>
              <c:showVal val="0"/>
              <c:showCatName val="0"/>
              <c:showSerName val="0"/>
              <c:showPercent val="1"/>
              <c:showBubbleSize val="0"/>
            </c:dLbl>
            <c:dLbl>
              <c:idx val="1"/>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2"/>
              <c:numFmt formatCode="#,##0%" sourceLinked="0"/>
              <c:spPr/>
              <c:txPr>
                <a:bodyPr/>
                <a:lstStyle/>
                <a:p>
                  <a:pPr>
                    <a:defRPr/>
                  </a:pPr>
                  <a:endParaRPr lang="en-US"/>
                </a:p>
              </c:txPr>
              <c:dLblPos val="ctr"/>
              <c:showLegendKey val="0"/>
              <c:showVal val="0"/>
              <c:showCatName val="0"/>
              <c:showSerName val="0"/>
              <c:showPercent val="1"/>
              <c:showBubbleSize val="0"/>
            </c:dLbl>
            <c:dLbl>
              <c:idx val="3"/>
              <c:numFmt formatCode="#,##0%" sourceLinked="0"/>
              <c:spPr/>
              <c:txPr>
                <a:bodyPr/>
                <a:lstStyle/>
                <a:p>
                  <a:pPr>
                    <a:defRPr/>
                  </a:pPr>
                  <a:endParaRPr lang="en-US"/>
                </a:p>
              </c:txPr>
              <c:dLblPos val="ctr"/>
              <c:showLegendKey val="0"/>
              <c:showVal val="0"/>
              <c:showCatName val="0"/>
              <c:showSerName val="0"/>
              <c:showPercent val="1"/>
              <c:showBubbleSize val="0"/>
            </c:dLbl>
            <c:dLbl>
              <c:idx val="4"/>
              <c:numFmt formatCode="#,##0%" sourceLinked="0"/>
              <c:spPr/>
              <c:txPr>
                <a:bodyPr/>
                <a:lstStyle/>
                <a:p>
                  <a:pPr>
                    <a:defRPr/>
                  </a:pPr>
                  <a:endParaRPr lang="en-US"/>
                </a:p>
              </c:txPr>
              <c:dLblPos val="ctr"/>
              <c:showLegendKey val="0"/>
              <c:showVal val="0"/>
              <c:showCatName val="0"/>
              <c:showSerName val="0"/>
              <c:showPercent val="1"/>
              <c:showBubbleSize val="0"/>
            </c:dLbl>
            <c:dLbl>
              <c:idx val="5"/>
              <c:numFmt formatCode="#,##0%" sourceLinked="0"/>
              <c:spPr/>
              <c:txPr>
                <a:bodyPr/>
                <a:lstStyle/>
                <a:p>
                  <a:pPr>
                    <a:defRPr/>
                  </a:pPr>
                  <a:endParaRPr lang="en-US"/>
                </a:p>
              </c:txPr>
              <c:dLblPos val="ctr"/>
              <c:showLegendKey val="0"/>
              <c:showVal val="0"/>
              <c:showCatName val="0"/>
              <c:showSerName val="0"/>
              <c:showPercent val="1"/>
              <c:showBubbleSize val="0"/>
            </c:dLbl>
            <c:numFmt formatCode="#,##0%" sourceLinked="0"/>
            <c:spPr>
              <a:noFill/>
              <a:ln>
                <a:noFill/>
              </a:ln>
              <a:effectLst/>
            </c:sp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Apr</c:v>
                </c:pt>
                <c:pt idx="1">
                  <c:v>May</c:v>
                </c:pt>
                <c:pt idx="2">
                  <c:v>Jun</c:v>
                </c:pt>
                <c:pt idx="3">
                  <c:v>Jul</c:v>
                </c:pt>
                <c:pt idx="4">
                  <c:v>Aug</c:v>
                </c:pt>
                <c:pt idx="5">
                  <c:v>Sep</c:v>
                </c:pt>
              </c:strCache>
            </c:strRef>
          </c:cat>
          <c:val>
            <c:numRef>
              <c:f>Sheet1!$B$2:$G$2</c:f>
              <c:numCache>
                <c:formatCode>General</c:formatCode>
                <c:ptCount val="6"/>
                <c:pt idx="0">
                  <c:v>91.0</c:v>
                </c:pt>
                <c:pt idx="1">
                  <c:v>76.0</c:v>
                </c:pt>
                <c:pt idx="2">
                  <c:v>28.0</c:v>
                </c:pt>
                <c:pt idx="3">
                  <c:v>26.0</c:v>
                </c:pt>
                <c:pt idx="4">
                  <c:v>21.0</c:v>
                </c:pt>
                <c:pt idx="5">
                  <c:v>18.0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0"/>
          <c:y val="0.949846"/>
          <c:w val="1.0"/>
          <c:h val="0.050154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1400" b="0" i="0">
          <a:latin typeface="Roboto" charset="0"/>
          <a:ea typeface="Roboto" charset="0"/>
          <a:cs typeface="Roboto"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815757"/>
          <c:y val="0.005"/>
          <c:w val="0.825775"/>
          <c:h val="0.838035"/>
        </c:manualLayout>
      </c:layout>
      <c:pieChart>
        <c:varyColors val="0"/>
        <c:ser>
          <c:idx val="0"/>
          <c:order val="0"/>
          <c:tx>
            <c:strRef>
              <c:f>Sheet1!$A$2</c:f>
              <c:strCache>
                <c:ptCount val="1"/>
                <c:pt idx="0">
                  <c:v>Region 1</c:v>
                </c:pt>
              </c:strCache>
            </c:strRef>
          </c:tx>
          <c:spPr>
            <a:solidFill>
              <a:srgbClr val="383A40"/>
            </a:solidFill>
            <a:ln w="12700" cap="flat">
              <a:noFill/>
              <a:miter lim="400000"/>
            </a:ln>
            <a:effectLst/>
          </c:spPr>
          <c:dPt>
            <c:idx val="0"/>
            <c:bubble3D val="0"/>
          </c:dPt>
          <c:dPt>
            <c:idx val="1"/>
            <c:bubble3D val="0"/>
            <c:spPr>
              <a:solidFill>
                <a:schemeClr val="tx1"/>
              </a:solidFill>
              <a:ln w="12700" cap="flat">
                <a:noFill/>
                <a:miter lim="400000"/>
              </a:ln>
              <a:effectLst/>
            </c:spPr>
          </c:dPt>
          <c:dPt>
            <c:idx val="2"/>
            <c:bubble3D val="0"/>
            <c:spPr>
              <a:solidFill>
                <a:schemeClr val="bg2"/>
              </a:solidFill>
              <a:ln w="12700" cap="flat">
                <a:noFill/>
                <a:miter lim="400000"/>
              </a:ln>
              <a:effectLst/>
            </c:spPr>
          </c:dPt>
          <c:dPt>
            <c:idx val="3"/>
            <c:bubble3D val="0"/>
            <c:spPr>
              <a:solidFill>
                <a:schemeClr val="accent3"/>
              </a:solidFill>
              <a:ln w="12700" cap="flat">
                <a:noFill/>
                <a:miter lim="400000"/>
              </a:ln>
              <a:effectLst/>
            </c:spPr>
          </c:dPt>
          <c:dPt>
            <c:idx val="4"/>
            <c:bubble3D val="0"/>
            <c:spPr>
              <a:solidFill>
                <a:schemeClr val="tx2"/>
              </a:solidFill>
              <a:ln w="12700" cap="flat">
                <a:noFill/>
                <a:miter lim="400000"/>
              </a:ln>
              <a:effectLst/>
            </c:spPr>
          </c:dPt>
          <c:dPt>
            <c:idx val="5"/>
            <c:bubble3D val="0"/>
            <c:spPr>
              <a:solidFill>
                <a:schemeClr val="accent1"/>
              </a:solidFill>
              <a:ln w="12700" cap="flat">
                <a:noFill/>
                <a:miter lim="400000"/>
              </a:ln>
              <a:effectLst/>
            </c:spPr>
          </c:dPt>
          <c:dLbls>
            <c:dLbl>
              <c:idx val="0"/>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1"/>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2"/>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3"/>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4"/>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dLbl>
              <c:idx val="5"/>
              <c:numFmt formatCode="#,##0%" sourceLinked="0"/>
              <c:spPr/>
              <c:txPr>
                <a:bodyPr/>
                <a:lstStyle/>
                <a:p>
                  <a:pPr>
                    <a:defRPr>
                      <a:solidFill>
                        <a:schemeClr val="bg1"/>
                      </a:solidFill>
                    </a:defRPr>
                  </a:pPr>
                  <a:endParaRPr lang="en-US"/>
                </a:p>
              </c:txPr>
              <c:dLblPos val="ctr"/>
              <c:showLegendKey val="0"/>
              <c:showVal val="0"/>
              <c:showCatName val="0"/>
              <c:showSerName val="0"/>
              <c:showPercent val="1"/>
              <c:showBubbleSize val="0"/>
            </c:dLbl>
            <c:numFmt formatCode="#,##0%" sourceLinked="0"/>
            <c:spPr>
              <a:noFill/>
              <a:ln>
                <a:noFill/>
              </a:ln>
              <a:effectLst/>
            </c:spPr>
            <c:txPr>
              <a:bodyPr wrap="square" lIns="38100" tIns="19050" rIns="38100" bIns="19050" anchor="ctr">
                <a:spAutoFit/>
              </a:bodyPr>
              <a:lstStyle/>
              <a:p>
                <a:pPr>
                  <a:defRPr>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Apr</c:v>
                </c:pt>
                <c:pt idx="1">
                  <c:v>May</c:v>
                </c:pt>
                <c:pt idx="2">
                  <c:v>Jun</c:v>
                </c:pt>
                <c:pt idx="3">
                  <c:v>Jul</c:v>
                </c:pt>
                <c:pt idx="4">
                  <c:v>Aug</c:v>
                </c:pt>
                <c:pt idx="5">
                  <c:v>Sep</c:v>
                </c:pt>
              </c:strCache>
            </c:strRef>
          </c:cat>
          <c:val>
            <c:numRef>
              <c:f>Sheet1!$B$2:$G$2</c:f>
              <c:numCache>
                <c:formatCode>General</c:formatCode>
                <c:ptCount val="6"/>
                <c:pt idx="0">
                  <c:v>91.0</c:v>
                </c:pt>
                <c:pt idx="1">
                  <c:v>76.0</c:v>
                </c:pt>
                <c:pt idx="2">
                  <c:v>28.0</c:v>
                </c:pt>
                <c:pt idx="3">
                  <c:v>26.0</c:v>
                </c:pt>
                <c:pt idx="4">
                  <c:v>21.0</c:v>
                </c:pt>
                <c:pt idx="5">
                  <c:v>18.0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0"/>
          <c:y val="0.949846"/>
          <c:w val="1.0"/>
          <c:h val="0.050154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1400" b="0" i="0">
          <a:latin typeface="Roboto" charset="0"/>
          <a:ea typeface="Roboto" charset="0"/>
          <a:cs typeface="Roboto"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A8AAAE"/>
            </a:solidFill>
            <a:ln w="12700" cap="flat">
              <a:noFill/>
              <a:miter lim="400000"/>
            </a:ln>
            <a:effectLst/>
          </c:spPr>
          <c:dPt>
            <c:idx val="0"/>
            <c:bubble3D val="0"/>
            <c:spPr>
              <a:solidFill>
                <a:schemeClr val="accent3"/>
              </a:solidFill>
              <a:ln w="12700" cap="flat">
                <a:noFill/>
                <a:miter lim="400000"/>
              </a:ln>
              <a:effectLst/>
            </c:spPr>
          </c:dPt>
          <c:dPt>
            <c:idx val="1"/>
            <c:bubble3D val="0"/>
            <c:spPr>
              <a:solidFill>
                <a:schemeClr val="tx1"/>
              </a:solidFill>
              <a:ln w="12700" cap="flat">
                <a:noFill/>
                <a:miter lim="400000"/>
              </a:ln>
              <a:effectLst/>
            </c:spPr>
          </c:dPt>
          <c:cat>
            <c:strRef>
              <c:f>Sheet1!$B$1:$C$1</c:f>
              <c:strCache>
                <c:ptCount val="2"/>
                <c:pt idx="0">
                  <c:v>August</c:v>
                </c:pt>
                <c:pt idx="1">
                  <c:v>July</c:v>
                </c:pt>
              </c:strCache>
            </c:strRef>
          </c:cat>
          <c:val>
            <c:numRef>
              <c:f>Sheet1!$B$2:$C$2</c:f>
              <c:numCache>
                <c:formatCode>General</c:formatCode>
                <c:ptCount val="2"/>
                <c:pt idx="0">
                  <c:v>50.0</c:v>
                </c:pt>
                <c:pt idx="1">
                  <c:v>50.0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DCDEE0"/>
            </a:solidFill>
            <a:ln w="12700" cap="flat">
              <a:noFill/>
              <a:miter lim="400000"/>
            </a:ln>
            <a:effectLst/>
          </c:spPr>
          <c:dPt>
            <c:idx val="0"/>
            <c:bubble3D val="0"/>
            <c:spPr>
              <a:solidFill>
                <a:schemeClr val="bg2"/>
              </a:solidFill>
              <a:ln w="12700" cap="flat">
                <a:noFill/>
                <a:miter lim="400000"/>
              </a:ln>
              <a:effectLst/>
            </c:spPr>
          </c:dPt>
          <c:dPt>
            <c:idx val="1"/>
            <c:bubble3D val="0"/>
            <c:spPr>
              <a:solidFill>
                <a:schemeClr val="tx1"/>
              </a:solidFill>
              <a:ln w="12700" cap="flat">
                <a:noFill/>
                <a:miter lim="400000"/>
              </a:ln>
              <a:effectLst/>
            </c:spPr>
          </c:dPt>
          <c:cat>
            <c:strRef>
              <c:f>Sheet1!$B$1:$C$1</c:f>
              <c:strCache>
                <c:ptCount val="2"/>
                <c:pt idx="0">
                  <c:v>August</c:v>
                </c:pt>
                <c:pt idx="1">
                  <c:v>July</c:v>
                </c:pt>
              </c:strCache>
            </c:strRef>
          </c:cat>
          <c:val>
            <c:numRef>
              <c:f>Sheet1!$B$2:$C$2</c:f>
              <c:numCache>
                <c:formatCode>General</c:formatCode>
                <c:ptCount val="2"/>
                <c:pt idx="0">
                  <c:v>25.0</c:v>
                </c:pt>
                <c:pt idx="1">
                  <c:v>75.0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DCDEE0"/>
            </a:solidFill>
            <a:ln w="12700" cap="flat">
              <a:noFill/>
              <a:miter lim="400000"/>
            </a:ln>
            <a:effectLst/>
          </c:spPr>
          <c:dPt>
            <c:idx val="0"/>
            <c:bubble3D val="0"/>
            <c:spPr>
              <a:solidFill>
                <a:schemeClr val="bg2"/>
              </a:solidFill>
              <a:ln w="12700" cap="flat">
                <a:noFill/>
                <a:miter lim="400000"/>
              </a:ln>
              <a:effectLst/>
            </c:spPr>
          </c:dPt>
          <c:dPt>
            <c:idx val="1"/>
            <c:bubble3D val="0"/>
            <c:spPr>
              <a:solidFill>
                <a:schemeClr val="tx1"/>
              </a:solidFill>
              <a:ln w="12700" cap="flat">
                <a:noFill/>
                <a:miter lim="400000"/>
              </a:ln>
              <a:effectLst/>
            </c:spPr>
          </c:dPt>
          <c:cat>
            <c:strRef>
              <c:f>Sheet1!$B$1:$C$1</c:f>
              <c:strCache>
                <c:ptCount val="2"/>
                <c:pt idx="0">
                  <c:v>August</c:v>
                </c:pt>
                <c:pt idx="1">
                  <c:v>July</c:v>
                </c:pt>
              </c:strCache>
            </c:strRef>
          </c:cat>
          <c:val>
            <c:numRef>
              <c:f>Sheet1!$B$2:$C$2</c:f>
              <c:numCache>
                <c:formatCode>General</c:formatCode>
                <c:ptCount val="2"/>
                <c:pt idx="0">
                  <c:v>85.0</c:v>
                </c:pt>
                <c:pt idx="1">
                  <c:v>15.0</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201518547003"/>
          <c:y val="0.0428844"/>
          <c:w val="0.862984799316579"/>
          <c:h val="0.77286"/>
        </c:manualLayout>
      </c:layout>
      <c:barChart>
        <c:barDir val="col"/>
        <c:grouping val="cluster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Region 2</c:v>
                </c:pt>
              </c:strCache>
            </c:strRef>
          </c:tx>
          <c:spPr>
            <a:solidFill>
              <a:schemeClr val="accent3"/>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500"/>
        <c:overlap val="-100"/>
        <c:axId val="1090571808"/>
        <c:axId val="1090575920"/>
      </c:barChart>
      <c:catAx>
        <c:axId val="1090571808"/>
        <c:scaling>
          <c:orientation val="minMax"/>
        </c:scaling>
        <c:delete val="0"/>
        <c:axPos val="b"/>
        <c:title>
          <c:tx>
            <c:rich>
              <a:bodyPr rot="0"/>
              <a:lstStyle/>
              <a:p>
                <a:pPr>
                  <a:defRPr>
                    <a:solidFill>
                      <a:schemeClr val="accent3"/>
                    </a:solidFill>
                  </a:defRPr>
                </a:pPr>
                <a:r>
                  <a:rPr lang="en-US">
                    <a:solidFill>
                      <a:schemeClr val="accent3"/>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tx2"/>
                </a:solidFill>
              </a:defRPr>
            </a:pPr>
            <a:endParaRPr lang="en-US"/>
          </a:p>
        </c:txPr>
        <c:crossAx val="1090575920"/>
        <c:crosses val="autoZero"/>
        <c:auto val="1"/>
        <c:lblAlgn val="ctr"/>
        <c:lblOffset val="100"/>
        <c:noMultiLvlLbl val="1"/>
      </c:catAx>
      <c:valAx>
        <c:axId val="1090575920"/>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460482500752168"/>
              <c:y val="0.334532071305855"/>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90571808"/>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19629408944266"/>
          <c:y val="0.0440625"/>
          <c:w val="0.840062340569317"/>
          <c:h val="0.795313"/>
        </c:manualLayout>
      </c:layout>
      <c:scatterChart>
        <c:scatterStyle val="lineMarker"/>
        <c:varyColors val="0"/>
        <c:ser>
          <c:idx val="0"/>
          <c:order val="0"/>
          <c:tx>
            <c:strRef>
              <c:f>Sheet1!$B$1</c:f>
              <c:strCache>
                <c:ptCount val="1"/>
                <c:pt idx="0">
                  <c:v>May</c:v>
                </c:pt>
              </c:strCache>
            </c:strRef>
          </c:tx>
          <c:spPr>
            <a:ln w="25400" cap="flat">
              <a:solidFill>
                <a:schemeClr val="tx1"/>
              </a:solidFill>
              <a:prstDash val="solid"/>
              <a:miter lim="400000"/>
            </a:ln>
            <a:effectLst/>
          </c:spPr>
          <c:marker>
            <c:symbol val="circle"/>
            <c:size val="20"/>
            <c:spPr>
              <a:solidFill>
                <a:schemeClr val="tx1"/>
              </a:solidFill>
              <a:ln w="25400" cap="flat">
                <a:solidFill>
                  <a:schemeClr val="tx1"/>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Sheet1!$C$2:$C$9</c:f>
              <c:numCache>
                <c:formatCode>General</c:formatCode>
                <c:ptCount val="8"/>
                <c:pt idx="0">
                  <c:v>2.0</c:v>
                </c:pt>
                <c:pt idx="1">
                  <c:v>4.0</c:v>
                </c:pt>
                <c:pt idx="2">
                  <c:v>5.0</c:v>
                </c:pt>
                <c:pt idx="3">
                  <c:v>8.0</c:v>
                </c:pt>
                <c:pt idx="4">
                  <c:v>13.0</c:v>
                </c:pt>
                <c:pt idx="5">
                  <c:v>16.0</c:v>
                </c:pt>
                <c:pt idx="6">
                  <c:v>18.0</c:v>
                </c:pt>
                <c:pt idx="7">
                  <c:v>20.0</c:v>
                </c:pt>
              </c:numCache>
            </c:numRef>
          </c:yVal>
          <c:smooth val="0"/>
        </c:ser>
        <c:ser>
          <c:idx val="1"/>
          <c:order val="1"/>
          <c:tx>
            <c:strRef>
              <c:f>Sheet1!$C$1</c:f>
              <c:strCache>
                <c:ptCount val="1"/>
                <c:pt idx="0">
                  <c:v>June</c:v>
                </c:pt>
              </c:strCache>
            </c:strRef>
          </c:tx>
          <c:spPr>
            <a:ln w="25400" cap="flat">
              <a:solidFill>
                <a:schemeClr val="accent6"/>
              </a:solidFill>
              <a:prstDash val="solid"/>
              <a:miter lim="400000"/>
            </a:ln>
            <a:effectLst/>
          </c:spPr>
          <c:marker>
            <c:symbol val="circle"/>
            <c:size val="20"/>
            <c:spPr>
              <a:solidFill>
                <a:schemeClr val="accent6"/>
              </a:solidFill>
              <a:ln w="25400" cap="flat">
                <a:solidFill>
                  <a:schemeClr val="accent6"/>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Sheet1!$D$2:$D$9</c:f>
              <c:numCache>
                <c:formatCode>General</c:formatCode>
                <c:ptCount val="8"/>
                <c:pt idx="0">
                  <c:v>4.0</c:v>
                </c:pt>
                <c:pt idx="1">
                  <c:v>7.0</c:v>
                </c:pt>
                <c:pt idx="2">
                  <c:v>8.0</c:v>
                </c:pt>
                <c:pt idx="3">
                  <c:v>11.0</c:v>
                </c:pt>
                <c:pt idx="4">
                  <c:v>14.0</c:v>
                </c:pt>
                <c:pt idx="5">
                  <c:v>15.0</c:v>
                </c:pt>
                <c:pt idx="6">
                  <c:v>17.0</c:v>
                </c:pt>
                <c:pt idx="7">
                  <c:v>20.0</c:v>
                </c:pt>
              </c:numCache>
            </c:numRef>
          </c:yVal>
          <c:smooth val="0"/>
        </c:ser>
        <c:ser>
          <c:idx val="2"/>
          <c:order val="2"/>
          <c:tx>
            <c:strRef>
              <c:f>Sheet1!$D$1</c:f>
              <c:strCache>
                <c:ptCount val="1"/>
                <c:pt idx="0">
                  <c:v>July</c:v>
                </c:pt>
              </c:strCache>
            </c:strRef>
          </c:tx>
          <c:spPr>
            <a:ln w="25400" cap="flat">
              <a:solidFill>
                <a:schemeClr val="accent3"/>
              </a:solidFill>
              <a:prstDash val="solid"/>
              <a:miter lim="400000"/>
            </a:ln>
            <a:effectLst/>
          </c:spPr>
          <c:marker>
            <c:symbol val="circle"/>
            <c:size val="20"/>
            <c:spPr>
              <a:solidFill>
                <a:schemeClr val="accent3"/>
              </a:solidFill>
              <a:ln w="25400" cap="flat">
                <a:solidFill>
                  <a:schemeClr val="accent3"/>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Sheet1!$E$2:$E$9</c:f>
              <c:numCache>
                <c:formatCode>General</c:formatCode>
                <c:ptCount val="8"/>
                <c:pt idx="0">
                  <c:v>0.0</c:v>
                </c:pt>
                <c:pt idx="1">
                  <c:v>2.0</c:v>
                </c:pt>
                <c:pt idx="2">
                  <c:v>4.0</c:v>
                </c:pt>
                <c:pt idx="3">
                  <c:v>6.0</c:v>
                </c:pt>
                <c:pt idx="4">
                  <c:v>8.0</c:v>
                </c:pt>
                <c:pt idx="5">
                  <c:v>12.0</c:v>
                </c:pt>
                <c:pt idx="6">
                  <c:v>15.0</c:v>
                </c:pt>
                <c:pt idx="7">
                  <c:v>18.0</c:v>
                </c:pt>
              </c:numCache>
            </c:numRef>
          </c:yVal>
          <c:smooth val="0"/>
        </c:ser>
        <c:dLbls>
          <c:showLegendKey val="0"/>
          <c:showVal val="0"/>
          <c:showCatName val="0"/>
          <c:showSerName val="0"/>
          <c:showPercent val="0"/>
          <c:showBubbleSize val="0"/>
        </c:dLbls>
        <c:axId val="1097271952"/>
        <c:axId val="1097275712"/>
      </c:scatterChart>
      <c:valAx>
        <c:axId val="1097271952"/>
        <c:scaling>
          <c:orientation val="minMax"/>
        </c:scaling>
        <c:delete val="0"/>
        <c:axPos val="b"/>
        <c:title>
          <c:tx>
            <c:rich>
              <a:bodyPr rot="0"/>
              <a:lstStyle/>
              <a:p>
                <a:pPr>
                  <a:defRPr>
                    <a:solidFill>
                      <a:schemeClr val="bg2"/>
                    </a:solidFill>
                  </a:defRPr>
                </a:pPr>
                <a:r>
                  <a:rPr lang="en-US">
                    <a:solidFill>
                      <a:schemeClr val="bg2"/>
                    </a:solidFill>
                  </a:rPr>
                  <a:t>Value Axis</a:t>
                </a:r>
              </a:p>
            </c:rich>
          </c:tx>
          <c:overlay val="1"/>
        </c:title>
        <c:numFmt formatCode="General" sourceLinked="0"/>
        <c:majorTickMark val="none"/>
        <c:minorTickMark val="none"/>
        <c:tickLblPos val="nextTo"/>
        <c:spPr>
          <a:ln w="12700" cap="flat">
            <a:solidFill>
              <a:schemeClr val="tx1"/>
            </a:solidFill>
            <a:prstDash val="solid"/>
            <a:miter lim="400000"/>
          </a:ln>
        </c:spPr>
        <c:txPr>
          <a:bodyPr rot="-2700000"/>
          <a:lstStyle/>
          <a:p>
            <a:pPr>
              <a:defRPr>
                <a:solidFill>
                  <a:schemeClr val="accent3"/>
                </a:solidFill>
              </a:defRPr>
            </a:pPr>
            <a:endParaRPr lang="en-US"/>
          </a:p>
        </c:txPr>
        <c:crossAx val="1097275712"/>
        <c:crosses val="autoZero"/>
        <c:crossBetween val="between"/>
        <c:majorUnit val="3.0"/>
        <c:minorUnit val="1.5"/>
      </c:valAx>
      <c:valAx>
        <c:axId val="1097275712"/>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21858462783575"/>
              <c:y val="0.344332936159414"/>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1097271952"/>
        <c:crosses val="autoZero"/>
        <c:crossBetween val="between"/>
        <c:majorUnit val="5.0"/>
        <c:minorUnit val="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19629408944266"/>
          <c:y val="0.0440625"/>
          <c:w val="0.840062340569317"/>
          <c:h val="0.795313"/>
        </c:manualLayout>
      </c:layout>
      <c:scatterChart>
        <c:scatterStyle val="lineMarker"/>
        <c:varyColors val="0"/>
        <c:ser>
          <c:idx val="0"/>
          <c:order val="0"/>
          <c:tx>
            <c:strRef>
              <c:f>Sheet1!$B$1</c:f>
              <c:strCache>
                <c:ptCount val="1"/>
                <c:pt idx="0">
                  <c:v>May</c:v>
                </c:pt>
              </c:strCache>
            </c:strRef>
          </c:tx>
          <c:spPr>
            <a:ln w="25400" cap="flat">
              <a:solidFill>
                <a:schemeClr val="tx1"/>
              </a:solidFill>
              <a:prstDash val="solid"/>
              <a:miter lim="400000"/>
            </a:ln>
            <a:effectLst/>
          </c:spPr>
          <c:marker>
            <c:symbol val="circle"/>
            <c:size val="20"/>
            <c:spPr>
              <a:solidFill>
                <a:schemeClr val="tx1"/>
              </a:solidFill>
              <a:ln w="25400" cap="flat">
                <a:solidFill>
                  <a:schemeClr val="tx1"/>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Sheet1!$C$2:$C$9</c:f>
              <c:numCache>
                <c:formatCode>General</c:formatCode>
                <c:ptCount val="8"/>
                <c:pt idx="0">
                  <c:v>2.0</c:v>
                </c:pt>
                <c:pt idx="1">
                  <c:v>4.0</c:v>
                </c:pt>
                <c:pt idx="2">
                  <c:v>5.0</c:v>
                </c:pt>
                <c:pt idx="3">
                  <c:v>8.0</c:v>
                </c:pt>
                <c:pt idx="4">
                  <c:v>13.0</c:v>
                </c:pt>
                <c:pt idx="5">
                  <c:v>16.0</c:v>
                </c:pt>
                <c:pt idx="6">
                  <c:v>18.0</c:v>
                </c:pt>
                <c:pt idx="7">
                  <c:v>20.0</c:v>
                </c:pt>
              </c:numCache>
            </c:numRef>
          </c:yVal>
          <c:smooth val="0"/>
        </c:ser>
        <c:ser>
          <c:idx val="1"/>
          <c:order val="1"/>
          <c:tx>
            <c:strRef>
              <c:f>Sheet1!$C$1</c:f>
              <c:strCache>
                <c:ptCount val="1"/>
                <c:pt idx="0">
                  <c:v>June</c:v>
                </c:pt>
              </c:strCache>
            </c:strRef>
          </c:tx>
          <c:spPr>
            <a:ln w="25400" cap="flat">
              <a:solidFill>
                <a:schemeClr val="accent6"/>
              </a:solidFill>
              <a:prstDash val="solid"/>
              <a:miter lim="400000"/>
            </a:ln>
            <a:effectLst/>
          </c:spPr>
          <c:marker>
            <c:symbol val="circle"/>
            <c:size val="20"/>
            <c:spPr>
              <a:solidFill>
                <a:schemeClr val="accent6"/>
              </a:solidFill>
              <a:ln w="25400" cap="flat">
                <a:solidFill>
                  <a:schemeClr val="accent6"/>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Sheet1!$D$2:$D$9</c:f>
              <c:numCache>
                <c:formatCode>General</c:formatCode>
                <c:ptCount val="8"/>
                <c:pt idx="0">
                  <c:v>4.0</c:v>
                </c:pt>
                <c:pt idx="1">
                  <c:v>7.0</c:v>
                </c:pt>
                <c:pt idx="2">
                  <c:v>8.0</c:v>
                </c:pt>
                <c:pt idx="3">
                  <c:v>11.0</c:v>
                </c:pt>
                <c:pt idx="4">
                  <c:v>14.0</c:v>
                </c:pt>
                <c:pt idx="5">
                  <c:v>15.0</c:v>
                </c:pt>
                <c:pt idx="6">
                  <c:v>17.0</c:v>
                </c:pt>
                <c:pt idx="7">
                  <c:v>20.0</c:v>
                </c:pt>
              </c:numCache>
            </c:numRef>
          </c:yVal>
          <c:smooth val="0"/>
        </c:ser>
        <c:ser>
          <c:idx val="2"/>
          <c:order val="2"/>
          <c:tx>
            <c:strRef>
              <c:f>Sheet1!$D$1</c:f>
              <c:strCache>
                <c:ptCount val="1"/>
                <c:pt idx="0">
                  <c:v>July</c:v>
                </c:pt>
              </c:strCache>
            </c:strRef>
          </c:tx>
          <c:spPr>
            <a:ln w="25400" cap="flat">
              <a:solidFill>
                <a:schemeClr val="accent3"/>
              </a:solidFill>
              <a:prstDash val="solid"/>
              <a:miter lim="400000"/>
            </a:ln>
            <a:effectLst/>
          </c:spPr>
          <c:marker>
            <c:symbol val="circle"/>
            <c:size val="20"/>
            <c:spPr>
              <a:solidFill>
                <a:schemeClr val="accent3"/>
              </a:solidFill>
              <a:ln w="25400" cap="flat">
                <a:solidFill>
                  <a:schemeClr val="accent3"/>
                </a:solidFill>
                <a:prstDash val="solid"/>
                <a:miter lim="400000"/>
              </a:ln>
              <a:effectLst/>
            </c:spPr>
          </c:marker>
          <c:xVal>
            <c:numRef>
              <c:f>Sheet1!$B$2:$B$9</c:f>
              <c:numCache>
                <c:formatCode>General</c:formatCode>
                <c:ptCount val="8"/>
                <c:pt idx="0">
                  <c:v>1.0</c:v>
                </c:pt>
                <c:pt idx="1">
                  <c:v>3.0</c:v>
                </c:pt>
                <c:pt idx="2">
                  <c:v>5.0</c:v>
                </c:pt>
                <c:pt idx="3">
                  <c:v>6.0</c:v>
                </c:pt>
                <c:pt idx="4">
                  <c:v>8.0</c:v>
                </c:pt>
                <c:pt idx="5">
                  <c:v>9.0</c:v>
                </c:pt>
                <c:pt idx="6">
                  <c:v>11.0</c:v>
                </c:pt>
                <c:pt idx="7">
                  <c:v>12.0</c:v>
                </c:pt>
              </c:numCache>
            </c:numRef>
          </c:xVal>
          <c:yVal>
            <c:numRef>
              <c:f>Sheet1!$E$2:$E$9</c:f>
              <c:numCache>
                <c:formatCode>General</c:formatCode>
                <c:ptCount val="8"/>
                <c:pt idx="0">
                  <c:v>0.0</c:v>
                </c:pt>
                <c:pt idx="1">
                  <c:v>2.0</c:v>
                </c:pt>
                <c:pt idx="2">
                  <c:v>4.0</c:v>
                </c:pt>
                <c:pt idx="3">
                  <c:v>6.0</c:v>
                </c:pt>
                <c:pt idx="4">
                  <c:v>8.0</c:v>
                </c:pt>
                <c:pt idx="5">
                  <c:v>12.0</c:v>
                </c:pt>
                <c:pt idx="6">
                  <c:v>15.0</c:v>
                </c:pt>
                <c:pt idx="7">
                  <c:v>18.0</c:v>
                </c:pt>
              </c:numCache>
            </c:numRef>
          </c:yVal>
          <c:smooth val="0"/>
        </c:ser>
        <c:dLbls>
          <c:showLegendKey val="0"/>
          <c:showVal val="0"/>
          <c:showCatName val="0"/>
          <c:showSerName val="0"/>
          <c:showPercent val="0"/>
          <c:showBubbleSize val="0"/>
        </c:dLbls>
        <c:axId val="1092593728"/>
        <c:axId val="1092596160"/>
      </c:scatterChart>
      <c:valAx>
        <c:axId val="1092593728"/>
        <c:scaling>
          <c:orientation val="minMax"/>
        </c:scaling>
        <c:delete val="0"/>
        <c:axPos val="b"/>
        <c:title>
          <c:tx>
            <c:rich>
              <a:bodyPr rot="0"/>
              <a:lstStyle/>
              <a:p>
                <a:pPr>
                  <a:defRPr>
                    <a:solidFill>
                      <a:schemeClr val="accent3"/>
                    </a:solidFill>
                  </a:defRPr>
                </a:pPr>
                <a:r>
                  <a:rPr lang="en-US">
                    <a:solidFill>
                      <a:schemeClr val="accent3"/>
                    </a:solidFill>
                  </a:rPr>
                  <a:t>Value Axis</a:t>
                </a:r>
              </a:p>
            </c:rich>
          </c:tx>
          <c:overlay val="1"/>
        </c:title>
        <c:numFmt formatCode="General" sourceLinked="0"/>
        <c:majorTickMark val="none"/>
        <c:minorTickMark val="none"/>
        <c:tickLblPos val="nextTo"/>
        <c:spPr>
          <a:ln w="12700" cap="flat">
            <a:solidFill>
              <a:srgbClr val="56585E"/>
            </a:solidFill>
            <a:prstDash val="solid"/>
            <a:miter lim="400000"/>
          </a:ln>
        </c:spPr>
        <c:txPr>
          <a:bodyPr rot="-2700000"/>
          <a:lstStyle/>
          <a:p>
            <a:pPr>
              <a:defRPr>
                <a:solidFill>
                  <a:schemeClr val="tx2"/>
                </a:solidFill>
              </a:defRPr>
            </a:pPr>
            <a:endParaRPr lang="en-US"/>
          </a:p>
        </c:txPr>
        <c:crossAx val="1092596160"/>
        <c:crosses val="autoZero"/>
        <c:crossBetween val="between"/>
        <c:majorUnit val="3.0"/>
        <c:minorUnit val="1.5"/>
      </c:valAx>
      <c:valAx>
        <c:axId val="1092596160"/>
        <c:scaling>
          <c:orientation val="minMax"/>
        </c:scaling>
        <c:delete val="0"/>
        <c:axPos val="l"/>
        <c:majorGridlines>
          <c:spPr>
            <a:ln w="12700" cap="flat">
              <a:solidFill>
                <a:srgbClr val="DCDEE0"/>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21858462783575"/>
              <c:y val="0.344332936159414"/>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92593728"/>
        <c:crosses val="autoZero"/>
        <c:crossBetween val="between"/>
        <c:majorUnit val="5.0"/>
        <c:minorUnit val="2.5"/>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510357422157"/>
          <c:y val="0.102332"/>
          <c:w val="0.79608564294389"/>
          <c:h val="0.745511"/>
        </c:manualLayout>
      </c:layout>
      <c:bubbleChart>
        <c:varyColors val="0"/>
        <c:ser>
          <c:idx val="0"/>
          <c:order val="0"/>
          <c:tx>
            <c:strRef>
              <c:f>Sheet1!$B$1</c:f>
              <c:strCache>
                <c:ptCount val="1"/>
                <c:pt idx="0">
                  <c:v>May</c:v>
                </c:pt>
              </c:strCache>
            </c:strRef>
          </c:tx>
          <c:spPr>
            <a:noFill/>
            <a:ln w="25400" cap="flat">
              <a:solidFill>
                <a:schemeClr val="bg2"/>
              </a:solidFill>
              <a:prstDash val="solid"/>
              <a:miter lim="400000"/>
            </a:ln>
            <a:effectLst/>
          </c:spPr>
          <c:invertIfNegative val="0"/>
          <c:dLbls>
            <c:numFmt formatCode="#,##0" sourceLinked="0"/>
            <c:spPr>
              <a:noFill/>
              <a:ln>
                <a:noFill/>
              </a:ln>
              <a:effectLst/>
            </c:spPr>
            <c:txPr>
              <a:bodyPr/>
              <a:lstStyle/>
              <a:p>
                <a:pPr>
                  <a:defRPr>
                    <a:solidFill>
                      <a:schemeClr val="tx1"/>
                    </a:solidFill>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trendline>
            <c:spPr>
              <a:ln w="25400" cap="flat">
                <a:solidFill>
                  <a:schemeClr val="accent1"/>
                </a:solidFill>
                <a:prstDash val="solid"/>
                <a:miter lim="400000"/>
              </a:ln>
              <a:effectLst>
                <a:outerShdw blurRad="12700" dist="25400" dir="7320000" algn="tl">
                  <a:srgbClr val="000000">
                    <a:alpha val="25000"/>
                  </a:srgbClr>
                </a:outerShdw>
              </a:effectLst>
            </c:spPr>
            <c:trendlineType val="exp"/>
            <c:dispRSqr val="0"/>
            <c:dispEq val="0"/>
          </c:trendline>
          <c:xVal>
            <c:numRef>
              <c:f>Sheet1!$B$2:$B$10</c:f>
              <c:numCache>
                <c:formatCode>General</c:formatCode>
                <c:ptCount val="9"/>
                <c:pt idx="0">
                  <c:v>1.0</c:v>
                </c:pt>
                <c:pt idx="1">
                  <c:v>3.0</c:v>
                </c:pt>
                <c:pt idx="2">
                  <c:v>5.0</c:v>
                </c:pt>
                <c:pt idx="3">
                  <c:v>6.0</c:v>
                </c:pt>
                <c:pt idx="4">
                  <c:v>8.0</c:v>
                </c:pt>
                <c:pt idx="5">
                  <c:v>9.0</c:v>
                </c:pt>
                <c:pt idx="6">
                  <c:v>11.0</c:v>
                </c:pt>
                <c:pt idx="7">
                  <c:v>12.0</c:v>
                </c:pt>
                <c:pt idx="8">
                  <c:v>15.0</c:v>
                </c:pt>
              </c:numCache>
            </c:numRef>
          </c:xVal>
          <c:yVal>
            <c:numRef>
              <c:f>Sheet1!$C$2:$C$10</c:f>
              <c:numCache>
                <c:formatCode>General</c:formatCode>
                <c:ptCount val="9"/>
                <c:pt idx="0">
                  <c:v>2.0</c:v>
                </c:pt>
                <c:pt idx="1">
                  <c:v>4.0</c:v>
                </c:pt>
                <c:pt idx="2">
                  <c:v>5.0</c:v>
                </c:pt>
                <c:pt idx="3">
                  <c:v>8.0</c:v>
                </c:pt>
                <c:pt idx="4">
                  <c:v>13.0</c:v>
                </c:pt>
                <c:pt idx="5">
                  <c:v>16.0</c:v>
                </c:pt>
                <c:pt idx="6">
                  <c:v>18.0</c:v>
                </c:pt>
                <c:pt idx="7">
                  <c:v>20.0</c:v>
                </c:pt>
                <c:pt idx="8">
                  <c:v>24.0</c:v>
                </c:pt>
              </c:numCache>
            </c:numRef>
          </c:yVal>
          <c:bubbleSize>
            <c:numRef>
              <c:f>Sheet1!$D$2:$D$10</c:f>
              <c:numCache>
                <c:formatCode>General</c:formatCode>
                <c:ptCount val="9"/>
                <c:pt idx="0">
                  <c:v>20.0</c:v>
                </c:pt>
                <c:pt idx="1">
                  <c:v>34.0</c:v>
                </c:pt>
                <c:pt idx="2">
                  <c:v>12.0</c:v>
                </c:pt>
                <c:pt idx="3">
                  <c:v>50.0</c:v>
                </c:pt>
                <c:pt idx="4">
                  <c:v>70.0</c:v>
                </c:pt>
                <c:pt idx="5">
                  <c:v>35.0</c:v>
                </c:pt>
                <c:pt idx="6">
                  <c:v>68.0</c:v>
                </c:pt>
                <c:pt idx="7">
                  <c:v>22.0</c:v>
                </c:pt>
                <c:pt idx="8">
                  <c:v>35.0</c:v>
                </c:pt>
              </c:numCache>
            </c:numRef>
          </c:bubbleSize>
          <c:bubble3D val="0"/>
        </c:ser>
        <c:dLbls>
          <c:showLegendKey val="0"/>
          <c:showVal val="0"/>
          <c:showCatName val="0"/>
          <c:showSerName val="0"/>
          <c:showPercent val="0"/>
          <c:showBubbleSize val="0"/>
        </c:dLbls>
        <c:bubbleScale val="100"/>
        <c:showNegBubbles val="0"/>
        <c:axId val="962430528"/>
        <c:axId val="961938176"/>
      </c:bubbleChart>
      <c:valAx>
        <c:axId val="962430528"/>
        <c:scaling>
          <c:orientation val="minMax"/>
        </c:scaling>
        <c:delete val="0"/>
        <c:axPos val="b"/>
        <c:title>
          <c:tx>
            <c:rich>
              <a:bodyPr rot="0"/>
              <a:lstStyle/>
              <a:p>
                <a:pPr>
                  <a:defRPr>
                    <a:solidFill>
                      <a:schemeClr val="bg2"/>
                    </a:solidFill>
                  </a:defRPr>
                </a:pPr>
                <a:r>
                  <a:rPr lang="en-US">
                    <a:solidFill>
                      <a:schemeClr val="bg2"/>
                    </a:solidFill>
                  </a:rPr>
                  <a:t>Value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accent3"/>
                </a:solidFill>
              </a:defRPr>
            </a:pPr>
            <a:endParaRPr lang="en-US"/>
          </a:p>
        </c:txPr>
        <c:crossAx val="961938176"/>
        <c:crosses val="autoZero"/>
        <c:crossBetween val="between"/>
        <c:majorUnit val="4.0"/>
        <c:minorUnit val="2.0"/>
      </c:valAx>
      <c:valAx>
        <c:axId val="961938176"/>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146150656521487"/>
              <c:y val="0.38326860340845"/>
            </c:manualLayout>
          </c:layout>
          <c:overlay val="1"/>
        </c:title>
        <c:numFmt formatCode="#,##0" sourceLinked="0"/>
        <c:majorTickMark val="none"/>
        <c:minorTickMark val="none"/>
        <c:tickLblPos val="low"/>
        <c:spPr>
          <a:ln w="12700" cap="flat">
            <a:noFill/>
            <a:prstDash val="solid"/>
            <a:miter lim="400000"/>
          </a:ln>
        </c:spPr>
        <c:txPr>
          <a:bodyPr rot="-2700000"/>
          <a:lstStyle/>
          <a:p>
            <a:pPr>
              <a:defRPr>
                <a:solidFill>
                  <a:schemeClr val="accent3"/>
                </a:solidFill>
              </a:defRPr>
            </a:pPr>
            <a:endParaRPr lang="en-US"/>
          </a:p>
        </c:txPr>
        <c:crossAx val="962430528"/>
        <c:crosses val="autoZero"/>
        <c:crossBetween val="between"/>
        <c:majorUnit val="10.0"/>
        <c:minorUnit val="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0510357422157"/>
          <c:y val="0.102332"/>
          <c:w val="0.79608564294389"/>
          <c:h val="0.745511"/>
        </c:manualLayout>
      </c:layout>
      <c:bubbleChart>
        <c:varyColors val="0"/>
        <c:ser>
          <c:idx val="0"/>
          <c:order val="0"/>
          <c:tx>
            <c:strRef>
              <c:f>Sheet1!$B$1</c:f>
              <c:strCache>
                <c:ptCount val="1"/>
                <c:pt idx="0">
                  <c:v>May</c:v>
                </c:pt>
              </c:strCache>
            </c:strRef>
          </c:tx>
          <c:spPr>
            <a:noFill/>
            <a:ln w="25400" cap="flat">
              <a:solidFill>
                <a:schemeClr val="bg2"/>
              </a:solidFill>
              <a:prstDash val="solid"/>
              <a:miter lim="400000"/>
            </a:ln>
            <a:effectLst/>
          </c:spPr>
          <c:invertIfNegative val="0"/>
          <c:dLbls>
            <c:numFmt formatCode="#,##0" sourceLinked="0"/>
            <c:spPr>
              <a:noFill/>
              <a:ln>
                <a:noFill/>
              </a:ln>
              <a:effectLst/>
            </c:spPr>
            <c:txPr>
              <a:bodyPr/>
              <a:lstStyle/>
              <a:p>
                <a:pPr>
                  <a:defRPr>
                    <a:solidFill>
                      <a:schemeClr val="tx1"/>
                    </a:solidFill>
                  </a:defRPr>
                </a:pPr>
                <a:endParaRPr lang="en-US"/>
              </a:p>
            </c:tx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trendline>
            <c:spPr>
              <a:ln w="25400" cap="flat">
                <a:solidFill>
                  <a:schemeClr val="accent1"/>
                </a:solidFill>
                <a:prstDash val="solid"/>
                <a:miter lim="400000"/>
              </a:ln>
              <a:effectLst/>
            </c:spPr>
            <c:trendlineType val="exp"/>
            <c:dispRSqr val="0"/>
            <c:dispEq val="0"/>
          </c:trendline>
          <c:xVal>
            <c:numRef>
              <c:f>Sheet1!$B$2:$B$10</c:f>
              <c:numCache>
                <c:formatCode>General</c:formatCode>
                <c:ptCount val="9"/>
                <c:pt idx="0">
                  <c:v>1.0</c:v>
                </c:pt>
                <c:pt idx="1">
                  <c:v>3.0</c:v>
                </c:pt>
                <c:pt idx="2">
                  <c:v>5.0</c:v>
                </c:pt>
                <c:pt idx="3">
                  <c:v>6.0</c:v>
                </c:pt>
                <c:pt idx="4">
                  <c:v>8.0</c:v>
                </c:pt>
                <c:pt idx="5">
                  <c:v>9.0</c:v>
                </c:pt>
                <c:pt idx="6">
                  <c:v>11.0</c:v>
                </c:pt>
                <c:pt idx="7">
                  <c:v>12.0</c:v>
                </c:pt>
                <c:pt idx="8">
                  <c:v>15.0</c:v>
                </c:pt>
              </c:numCache>
            </c:numRef>
          </c:xVal>
          <c:yVal>
            <c:numRef>
              <c:f>Sheet1!$C$2:$C$10</c:f>
              <c:numCache>
                <c:formatCode>General</c:formatCode>
                <c:ptCount val="9"/>
                <c:pt idx="0">
                  <c:v>2.0</c:v>
                </c:pt>
                <c:pt idx="1">
                  <c:v>4.0</c:v>
                </c:pt>
                <c:pt idx="2">
                  <c:v>5.0</c:v>
                </c:pt>
                <c:pt idx="3">
                  <c:v>8.0</c:v>
                </c:pt>
                <c:pt idx="4">
                  <c:v>13.0</c:v>
                </c:pt>
                <c:pt idx="5">
                  <c:v>16.0</c:v>
                </c:pt>
                <c:pt idx="6">
                  <c:v>18.0</c:v>
                </c:pt>
                <c:pt idx="7">
                  <c:v>20.0</c:v>
                </c:pt>
                <c:pt idx="8">
                  <c:v>24.0</c:v>
                </c:pt>
              </c:numCache>
            </c:numRef>
          </c:yVal>
          <c:bubbleSize>
            <c:numRef>
              <c:f>Sheet1!$D$2:$D$10</c:f>
              <c:numCache>
                <c:formatCode>General</c:formatCode>
                <c:ptCount val="9"/>
                <c:pt idx="0">
                  <c:v>20.0</c:v>
                </c:pt>
                <c:pt idx="1">
                  <c:v>34.0</c:v>
                </c:pt>
                <c:pt idx="2">
                  <c:v>12.0</c:v>
                </c:pt>
                <c:pt idx="3">
                  <c:v>50.0</c:v>
                </c:pt>
                <c:pt idx="4">
                  <c:v>70.0</c:v>
                </c:pt>
                <c:pt idx="5">
                  <c:v>35.0</c:v>
                </c:pt>
                <c:pt idx="6">
                  <c:v>68.0</c:v>
                </c:pt>
                <c:pt idx="7">
                  <c:v>22.0</c:v>
                </c:pt>
                <c:pt idx="8">
                  <c:v>35.0</c:v>
                </c:pt>
              </c:numCache>
            </c:numRef>
          </c:bubbleSize>
          <c:bubble3D val="0"/>
        </c:ser>
        <c:dLbls>
          <c:showLegendKey val="0"/>
          <c:showVal val="0"/>
          <c:showCatName val="0"/>
          <c:showSerName val="0"/>
          <c:showPercent val="0"/>
          <c:showBubbleSize val="0"/>
        </c:dLbls>
        <c:bubbleScale val="100"/>
        <c:showNegBubbles val="0"/>
        <c:axId val="1095971248"/>
        <c:axId val="1092172992"/>
      </c:bubbleChart>
      <c:valAx>
        <c:axId val="1095971248"/>
        <c:scaling>
          <c:orientation val="minMax"/>
        </c:scaling>
        <c:delete val="0"/>
        <c:axPos val="b"/>
        <c:title>
          <c:tx>
            <c:rich>
              <a:bodyPr rot="0"/>
              <a:lstStyle/>
              <a:p>
                <a:pPr>
                  <a:defRPr>
                    <a:solidFill>
                      <a:schemeClr val="accent3"/>
                    </a:solidFill>
                  </a:defRPr>
                </a:pPr>
                <a:r>
                  <a:rPr lang="en-US">
                    <a:solidFill>
                      <a:schemeClr val="accent3"/>
                    </a:solidFill>
                  </a:rPr>
                  <a:t>Value Axis</a:t>
                </a:r>
              </a:p>
            </c:rich>
          </c:tx>
          <c:overlay val="1"/>
        </c:title>
        <c:numFmt formatCode="General" sourceLinked="0"/>
        <c:majorTickMark val="none"/>
        <c:minorTickMark val="none"/>
        <c:tickLblPos val="low"/>
        <c:spPr>
          <a:ln w="12700" cap="flat">
            <a:solidFill>
              <a:schemeClr val="tx2"/>
            </a:solidFill>
            <a:prstDash val="solid"/>
            <a:miter lim="400000"/>
          </a:ln>
        </c:spPr>
        <c:txPr>
          <a:bodyPr rot="-2700000"/>
          <a:lstStyle/>
          <a:p>
            <a:pPr>
              <a:defRPr>
                <a:solidFill>
                  <a:schemeClr val="tx2"/>
                </a:solidFill>
              </a:defRPr>
            </a:pPr>
            <a:endParaRPr lang="en-US"/>
          </a:p>
        </c:txPr>
        <c:crossAx val="1092172992"/>
        <c:crosses val="autoZero"/>
        <c:crossBetween val="between"/>
        <c:majorUnit val="4.0"/>
        <c:minorUnit val="2.0"/>
      </c:valAx>
      <c:valAx>
        <c:axId val="1092172992"/>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146150656521487"/>
              <c:y val="0.38326860340845"/>
            </c:manualLayout>
          </c:layout>
          <c:overlay val="1"/>
        </c:title>
        <c:numFmt formatCode="#,##0" sourceLinked="0"/>
        <c:majorTickMark val="none"/>
        <c:minorTickMark val="none"/>
        <c:tickLblPos val="low"/>
        <c:spPr>
          <a:ln w="12700" cap="flat">
            <a:noFill/>
            <a:prstDash val="solid"/>
            <a:miter lim="400000"/>
          </a:ln>
        </c:spPr>
        <c:txPr>
          <a:bodyPr rot="-2700000"/>
          <a:lstStyle/>
          <a:p>
            <a:pPr>
              <a:defRPr>
                <a:solidFill>
                  <a:schemeClr val="tx2"/>
                </a:solidFill>
              </a:defRPr>
            </a:pPr>
            <a:endParaRPr lang="en-US"/>
          </a:p>
        </c:txPr>
        <c:crossAx val="1095971248"/>
        <c:crosses val="autoZero"/>
        <c:crossBetween val="between"/>
        <c:majorUnit val="10.0"/>
        <c:minorUnit val="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25196"/>
          <c:y val="0.0428844"/>
          <c:w val="0.869804"/>
          <c:h val="0.745888032145345"/>
        </c:manualLayout>
      </c:layout>
      <c:barChart>
        <c:barDir val="col"/>
        <c:grouping val="cluster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Region 2</c:v>
                </c:pt>
              </c:strCache>
            </c:strRef>
          </c:tx>
          <c:spPr>
            <a:solidFill>
              <a:schemeClr val="accent3"/>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500"/>
        <c:overlap val="-100"/>
        <c:axId val="1095983168"/>
        <c:axId val="1095947728"/>
      </c:barChart>
      <c:catAx>
        <c:axId val="1095983168"/>
        <c:scaling>
          <c:orientation val="minMax"/>
        </c:scaling>
        <c:delete val="0"/>
        <c:axPos val="b"/>
        <c:title>
          <c:tx>
            <c:rich>
              <a:bodyPr rot="0"/>
              <a:lstStyle/>
              <a:p>
                <a:pPr>
                  <a:defRPr>
                    <a:solidFill>
                      <a:schemeClr val="accent3"/>
                    </a:solidFill>
                  </a:defRPr>
                </a:pPr>
                <a:r>
                  <a:rPr lang="en-US">
                    <a:solidFill>
                      <a:schemeClr val="accent3"/>
                    </a:solidFill>
                  </a:rPr>
                  <a:t>Category Axis</a:t>
                </a:r>
              </a:p>
            </c:rich>
          </c:tx>
          <c:layout>
            <c:manualLayout>
              <c:xMode val="edge"/>
              <c:yMode val="edge"/>
              <c:x val="0.435398412840161"/>
              <c:y val="0.933851367423105"/>
            </c:manualLayout>
          </c:layout>
          <c:overlay val="1"/>
        </c:title>
        <c:numFmt formatCode="General" sourceLinked="0"/>
        <c:majorTickMark val="none"/>
        <c:minorTickMark val="none"/>
        <c:tickLblPos val="low"/>
        <c:spPr>
          <a:ln w="12700" cap="flat">
            <a:solidFill>
              <a:schemeClr val="tx1"/>
            </a:solidFill>
            <a:prstDash val="solid"/>
            <a:miter lim="400000"/>
          </a:ln>
        </c:spPr>
        <c:txPr>
          <a:bodyPr rot="-2700000" vert="horz"/>
          <a:lstStyle/>
          <a:p>
            <a:pPr>
              <a:defRPr>
                <a:solidFill>
                  <a:schemeClr val="tx2"/>
                </a:solidFill>
              </a:defRPr>
            </a:pPr>
            <a:endParaRPr lang="en-US"/>
          </a:p>
        </c:txPr>
        <c:crossAx val="1095947728"/>
        <c:crosses val="autoZero"/>
        <c:auto val="1"/>
        <c:lblAlgn val="ctr"/>
        <c:lblOffset val="100"/>
        <c:noMultiLvlLbl val="1"/>
      </c:catAx>
      <c:valAx>
        <c:axId val="1095947728"/>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95983168"/>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000" b="0" i="0">
          <a:latin typeface="Roboto" charset="0"/>
          <a:ea typeface="Roboto" charset="0"/>
          <a:cs typeface="Roboto"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25196"/>
          <c:y val="0.0428844"/>
          <c:w val="0.869804"/>
          <c:h val="0.745888032145345"/>
        </c:manualLayout>
      </c:layout>
      <c:barChart>
        <c:barDir val="col"/>
        <c:grouping val="clustered"/>
        <c:varyColors val="0"/>
        <c:ser>
          <c:idx val="0"/>
          <c:order val="0"/>
          <c:tx>
            <c:strRef>
              <c:f>Sheet1!$A$2</c:f>
              <c:strCache>
                <c:ptCount val="1"/>
                <c:pt idx="0">
                  <c:v>Region 1</c:v>
                </c:pt>
              </c:strCache>
            </c:strRef>
          </c:tx>
          <c:spPr>
            <a:solidFill>
              <a:schemeClr val="bg1"/>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Region 2</c:v>
                </c:pt>
              </c:strCache>
            </c:strRef>
          </c:tx>
          <c:spPr>
            <a:solidFill>
              <a:schemeClr val="accent1"/>
            </a:solidFill>
            <a:ln w="12700" cap="flat">
              <a:noFill/>
              <a:miter lim="400000"/>
            </a:ln>
            <a:effectLst/>
          </c:spPr>
          <c:invertIfNegative val="0"/>
          <c:cat>
            <c:strRef>
              <c:f>Sheet1!$B$1:$E$1</c:f>
              <c:strCache>
                <c:ptCount val="4"/>
                <c:pt idx="0">
                  <c:v>April</c:v>
                </c:pt>
                <c:pt idx="1">
                  <c:v>May</c:v>
                </c:pt>
                <c:pt idx="2">
                  <c:v>June</c:v>
                </c:pt>
                <c:pt idx="3">
                  <c:v>July</c:v>
                </c:pt>
              </c:strCache>
            </c:strRef>
          </c:cat>
          <c:val>
            <c:numRef>
              <c:f>Sheet1!$B$3:$E$3</c:f>
              <c:numCache>
                <c:formatCode>General</c:formatCode>
                <c:ptCount val="4"/>
                <c:pt idx="0">
                  <c:v>55.0</c:v>
                </c:pt>
                <c:pt idx="1">
                  <c:v>43.0</c:v>
                </c:pt>
                <c:pt idx="2">
                  <c:v>70.0</c:v>
                </c:pt>
                <c:pt idx="3">
                  <c:v>58.0</c:v>
                </c:pt>
              </c:numCache>
            </c:numRef>
          </c:val>
        </c:ser>
        <c:dLbls>
          <c:showLegendKey val="0"/>
          <c:showVal val="0"/>
          <c:showCatName val="0"/>
          <c:showSerName val="0"/>
          <c:showPercent val="0"/>
          <c:showBubbleSize val="0"/>
        </c:dLbls>
        <c:gapWidth val="500"/>
        <c:overlap val="-100"/>
        <c:axId val="1096043904"/>
        <c:axId val="1095834176"/>
      </c:barChart>
      <c:catAx>
        <c:axId val="1096043904"/>
        <c:scaling>
          <c:orientation val="minMax"/>
        </c:scaling>
        <c:delete val="0"/>
        <c:axPos val="b"/>
        <c:title>
          <c:tx>
            <c:rich>
              <a:bodyPr rot="0"/>
              <a:lstStyle/>
              <a:p>
                <a:pPr>
                  <a:defRPr>
                    <a:solidFill>
                      <a:schemeClr val="tx2"/>
                    </a:solidFill>
                  </a:defRPr>
                </a:pPr>
                <a:r>
                  <a:rPr lang="en-US">
                    <a:solidFill>
                      <a:schemeClr val="tx2"/>
                    </a:solidFill>
                  </a:rPr>
                  <a:t>Category Axis</a:t>
                </a:r>
              </a:p>
            </c:rich>
          </c:tx>
          <c:layout>
            <c:manualLayout>
              <c:xMode val="edge"/>
              <c:yMode val="edge"/>
              <c:x val="0.435398412840161"/>
              <c:y val="0.933851367423105"/>
            </c:manualLayout>
          </c:layout>
          <c:overlay val="1"/>
        </c:title>
        <c:numFmt formatCode="General" sourceLinked="0"/>
        <c:majorTickMark val="none"/>
        <c:minorTickMark val="none"/>
        <c:tickLblPos val="low"/>
        <c:spPr>
          <a:ln w="12700" cap="flat">
            <a:solidFill>
              <a:schemeClr val="bg1"/>
            </a:solidFill>
            <a:prstDash val="solid"/>
            <a:miter lim="400000"/>
          </a:ln>
        </c:spPr>
        <c:txPr>
          <a:bodyPr rot="-2700000" vert="horz"/>
          <a:lstStyle/>
          <a:p>
            <a:pPr>
              <a:defRPr>
                <a:solidFill>
                  <a:schemeClr val="accent3"/>
                </a:solidFill>
              </a:defRPr>
            </a:pPr>
            <a:endParaRPr lang="en-US"/>
          </a:p>
        </c:txPr>
        <c:crossAx val="1095834176"/>
        <c:crosses val="autoZero"/>
        <c:auto val="1"/>
        <c:lblAlgn val="ctr"/>
        <c:lblOffset val="100"/>
        <c:noMultiLvlLbl val="1"/>
      </c:catAx>
      <c:valAx>
        <c:axId val="1095834176"/>
        <c:scaling>
          <c:orientation val="minMax"/>
        </c:scaling>
        <c:delete val="0"/>
        <c:axPos val="l"/>
        <c:majorGridlines>
          <c:spPr>
            <a:ln w="12700" cap="flat">
              <a:solidFill>
                <a:schemeClr val="tx2"/>
              </a:solidFill>
              <a:prstDash val="solid"/>
              <a:miter lim="400000"/>
            </a:ln>
          </c:spPr>
        </c:majorGridlines>
        <c:title>
          <c:tx>
            <c:rich>
              <a:bodyPr rot="-5400000"/>
              <a:lstStyle/>
              <a:p>
                <a:pPr>
                  <a:defRPr>
                    <a:solidFill>
                      <a:schemeClr val="tx2"/>
                    </a:solidFill>
                  </a:defRPr>
                </a:pPr>
                <a:r>
                  <a:rPr lang="en-US">
                    <a:solidFill>
                      <a:schemeClr val="tx2"/>
                    </a:solidFill>
                  </a:rPr>
                  <a:t>Value Axis</a:t>
                </a:r>
              </a:p>
            </c:rich>
          </c:tx>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1096043904"/>
        <c:crosses val="autoZero"/>
        <c:crossBetween val="between"/>
        <c:majorUnit val="25.0"/>
        <c:minorUnit val="12.5"/>
      </c:valAx>
      <c:spPr>
        <a:noFill/>
        <a:ln w="12700" cap="flat">
          <a:noFill/>
          <a:miter lim="400000"/>
        </a:ln>
        <a:effectLst/>
      </c:spPr>
    </c:plotArea>
    <c:plotVisOnly val="1"/>
    <c:dispBlanksAs val="gap"/>
    <c:showDLblsOverMax val="1"/>
  </c:chart>
  <c:spPr>
    <a:noFill/>
    <a:ln>
      <a:noFill/>
    </a:ln>
    <a:effectLst/>
  </c:spPr>
  <c:txPr>
    <a:bodyPr/>
    <a:lstStyle/>
    <a:p>
      <a:pPr>
        <a:defRPr sz="1000" b="0" i="0">
          <a:latin typeface="Roboto" charset="0"/>
          <a:ea typeface="Roboto" charset="0"/>
          <a:cs typeface="Roboto"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1972898173482"/>
          <c:y val="0.0432092"/>
          <c:w val="0.863027098248057"/>
          <c:h val="0.779138"/>
        </c:manualLayout>
      </c:layout>
      <c:barChart>
        <c:barDir val="col"/>
        <c:grouping val="stack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Sheet1!$B$1:$I$1</c:f>
              <c:strCache>
                <c:ptCount val="8"/>
                <c:pt idx="0">
                  <c:v>Apr</c:v>
                </c:pt>
                <c:pt idx="1">
                  <c:v>May</c:v>
                </c:pt>
                <c:pt idx="2">
                  <c:v>Jun</c:v>
                </c:pt>
                <c:pt idx="3">
                  <c:v>Jul</c:v>
                </c:pt>
                <c:pt idx="4">
                  <c:v>Aug</c:v>
                </c:pt>
                <c:pt idx="5">
                  <c:v>Sep</c:v>
                </c:pt>
                <c:pt idx="6">
                  <c:v>Oct</c:v>
                </c:pt>
                <c:pt idx="7">
                  <c:v>Nov</c:v>
                </c:pt>
              </c:strCache>
            </c:strRef>
          </c:cat>
          <c:val>
            <c:numRef>
              <c:f>Sheet1!$B$2:$I$2</c:f>
              <c:numCache>
                <c:formatCode>General</c:formatCode>
                <c:ptCount val="8"/>
                <c:pt idx="0">
                  <c:v>27.0</c:v>
                </c:pt>
                <c:pt idx="1">
                  <c:v>36.0</c:v>
                </c:pt>
                <c:pt idx="2">
                  <c:v>63.0</c:v>
                </c:pt>
                <c:pt idx="3">
                  <c:v>143.0</c:v>
                </c:pt>
                <c:pt idx="4">
                  <c:v>86.0</c:v>
                </c:pt>
                <c:pt idx="5">
                  <c:v>56.0</c:v>
                </c:pt>
                <c:pt idx="6">
                  <c:v>90.0</c:v>
                </c:pt>
                <c:pt idx="7">
                  <c:v>60.0</c:v>
                </c:pt>
              </c:numCache>
            </c:numRef>
          </c:val>
        </c:ser>
        <c:ser>
          <c:idx val="1"/>
          <c:order val="1"/>
          <c:tx>
            <c:strRef>
              <c:f>Sheet1!$A$3</c:f>
              <c:strCache>
                <c:ptCount val="1"/>
                <c:pt idx="0">
                  <c:v>Region 2</c:v>
                </c:pt>
              </c:strCache>
            </c:strRef>
          </c:tx>
          <c:spPr>
            <a:solidFill>
              <a:schemeClr val="accent1"/>
            </a:solidFill>
            <a:ln w="12700" cap="flat">
              <a:noFill/>
              <a:miter lim="400000"/>
            </a:ln>
            <a:effectLst/>
          </c:spPr>
          <c:invertIfNegative val="0"/>
          <c:cat>
            <c:strRef>
              <c:f>Sheet1!$B$1:$I$1</c:f>
              <c:strCache>
                <c:ptCount val="8"/>
                <c:pt idx="0">
                  <c:v>Apr</c:v>
                </c:pt>
                <c:pt idx="1">
                  <c:v>May</c:v>
                </c:pt>
                <c:pt idx="2">
                  <c:v>Jun</c:v>
                </c:pt>
                <c:pt idx="3">
                  <c:v>Jul</c:v>
                </c:pt>
                <c:pt idx="4">
                  <c:v>Aug</c:v>
                </c:pt>
                <c:pt idx="5">
                  <c:v>Sep</c:v>
                </c:pt>
                <c:pt idx="6">
                  <c:v>Oct</c:v>
                </c:pt>
                <c:pt idx="7">
                  <c:v>Nov</c:v>
                </c:pt>
              </c:strCache>
            </c:strRef>
          </c:cat>
          <c:val>
            <c:numRef>
              <c:f>Sheet1!$B$3:$I$3</c:f>
              <c:numCache>
                <c:formatCode>General</c:formatCode>
                <c:ptCount val="8"/>
                <c:pt idx="0">
                  <c:v>55.0</c:v>
                </c:pt>
                <c:pt idx="1">
                  <c:v>43.0</c:v>
                </c:pt>
                <c:pt idx="2">
                  <c:v>80.0</c:v>
                </c:pt>
                <c:pt idx="3">
                  <c:v>48.0</c:v>
                </c:pt>
                <c:pt idx="4">
                  <c:v>23.0</c:v>
                </c:pt>
                <c:pt idx="5">
                  <c:v>76.0</c:v>
                </c:pt>
                <c:pt idx="6">
                  <c:v>70.0</c:v>
                </c:pt>
                <c:pt idx="7">
                  <c:v>90.0</c:v>
                </c:pt>
              </c:numCache>
            </c:numRef>
          </c:val>
        </c:ser>
        <c:dLbls>
          <c:showLegendKey val="0"/>
          <c:showVal val="0"/>
          <c:showCatName val="0"/>
          <c:showSerName val="0"/>
          <c:showPercent val="0"/>
          <c:showBubbleSize val="0"/>
        </c:dLbls>
        <c:gapWidth val="500"/>
        <c:overlap val="100"/>
        <c:axId val="1091190672"/>
        <c:axId val="1091194064"/>
      </c:barChart>
      <c:catAx>
        <c:axId val="1091190672"/>
        <c:scaling>
          <c:orientation val="minMax"/>
        </c:scaling>
        <c:delete val="0"/>
        <c:axPos val="b"/>
        <c:title>
          <c:tx>
            <c:rich>
              <a:bodyPr rot="0"/>
              <a:lstStyle/>
              <a:p>
                <a:pPr>
                  <a:defRPr>
                    <a:solidFill>
                      <a:schemeClr val="bg2"/>
                    </a:solidFill>
                  </a:defRPr>
                </a:pPr>
                <a:r>
                  <a:rPr lang="en-US">
                    <a:solidFill>
                      <a:schemeClr val="bg2"/>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accent3"/>
                </a:solidFill>
              </a:defRPr>
            </a:pPr>
            <a:endParaRPr lang="en-US"/>
          </a:p>
        </c:txPr>
        <c:crossAx val="1091194064"/>
        <c:crosses val="autoZero"/>
        <c:auto val="1"/>
        <c:lblAlgn val="ctr"/>
        <c:lblOffset val="100"/>
        <c:noMultiLvlLbl val="1"/>
      </c:catAx>
      <c:valAx>
        <c:axId val="1091194064"/>
        <c:scaling>
          <c:orientation val="minMax"/>
        </c:scaling>
        <c:delete val="0"/>
        <c:axPos val="l"/>
        <c:majorGridlines>
          <c:spPr>
            <a:ln w="12700" cap="flat">
              <a:solidFill>
                <a:schemeClr val="bg2">
                  <a:alpha val="35000"/>
                </a:schemeClr>
              </a:solidFill>
              <a:prstDash val="solid"/>
              <a:miter lim="400000"/>
            </a:ln>
          </c:spPr>
        </c:majorGridlines>
        <c:title>
          <c:tx>
            <c:rich>
              <a:bodyPr rot="-5400000"/>
              <a:lstStyle/>
              <a:p>
                <a:pPr>
                  <a:defRPr>
                    <a:solidFill>
                      <a:schemeClr val="bg2"/>
                    </a:solidFill>
                  </a:defRPr>
                </a:pPr>
                <a:r>
                  <a:rPr lang="en-US">
                    <a:solidFill>
                      <a:schemeClr val="bg2"/>
                    </a:solidFill>
                  </a:rPr>
                  <a:t>Value Axis</a:t>
                </a:r>
              </a:p>
            </c:rich>
          </c:tx>
          <c:layout>
            <c:manualLayout>
              <c:xMode val="edge"/>
              <c:yMode val="edge"/>
              <c:x val="0.0046038680292489"/>
              <c:y val="0.337278133830781"/>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accent3"/>
                </a:solidFill>
              </a:defRPr>
            </a:pPr>
            <a:endParaRPr lang="en-US"/>
          </a:p>
        </c:txPr>
        <c:crossAx val="1091190672"/>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1972898173482"/>
          <c:y val="0.0432092"/>
          <c:w val="0.863027098248057"/>
          <c:h val="0.779138"/>
        </c:manualLayout>
      </c:layout>
      <c:barChart>
        <c:barDir val="col"/>
        <c:grouping val="stack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Sheet1!$B$1:$I$1</c:f>
              <c:strCache>
                <c:ptCount val="8"/>
                <c:pt idx="0">
                  <c:v>Apr</c:v>
                </c:pt>
                <c:pt idx="1">
                  <c:v>May</c:v>
                </c:pt>
                <c:pt idx="2">
                  <c:v>Jun</c:v>
                </c:pt>
                <c:pt idx="3">
                  <c:v>Jul</c:v>
                </c:pt>
                <c:pt idx="4">
                  <c:v>Aug</c:v>
                </c:pt>
                <c:pt idx="5">
                  <c:v>Sep</c:v>
                </c:pt>
                <c:pt idx="6">
                  <c:v>Oct</c:v>
                </c:pt>
                <c:pt idx="7">
                  <c:v>Nov</c:v>
                </c:pt>
              </c:strCache>
            </c:strRef>
          </c:cat>
          <c:val>
            <c:numRef>
              <c:f>Sheet1!$B$2:$I$2</c:f>
              <c:numCache>
                <c:formatCode>General</c:formatCode>
                <c:ptCount val="8"/>
                <c:pt idx="0">
                  <c:v>27.0</c:v>
                </c:pt>
                <c:pt idx="1">
                  <c:v>36.0</c:v>
                </c:pt>
                <c:pt idx="2">
                  <c:v>63.0</c:v>
                </c:pt>
                <c:pt idx="3">
                  <c:v>143.0</c:v>
                </c:pt>
                <c:pt idx="4">
                  <c:v>86.0</c:v>
                </c:pt>
                <c:pt idx="5">
                  <c:v>56.0</c:v>
                </c:pt>
                <c:pt idx="6">
                  <c:v>90.0</c:v>
                </c:pt>
                <c:pt idx="7">
                  <c:v>60.0</c:v>
                </c:pt>
              </c:numCache>
            </c:numRef>
          </c:val>
        </c:ser>
        <c:ser>
          <c:idx val="1"/>
          <c:order val="1"/>
          <c:tx>
            <c:strRef>
              <c:f>Sheet1!$A$3</c:f>
              <c:strCache>
                <c:ptCount val="1"/>
                <c:pt idx="0">
                  <c:v>Region 2</c:v>
                </c:pt>
              </c:strCache>
            </c:strRef>
          </c:tx>
          <c:spPr>
            <a:solidFill>
              <a:schemeClr val="accent3"/>
            </a:solidFill>
            <a:ln w="12700" cap="flat">
              <a:noFill/>
              <a:miter lim="400000"/>
            </a:ln>
            <a:effectLst/>
          </c:spPr>
          <c:invertIfNegative val="0"/>
          <c:cat>
            <c:strRef>
              <c:f>Sheet1!$B$1:$I$1</c:f>
              <c:strCache>
                <c:ptCount val="8"/>
                <c:pt idx="0">
                  <c:v>Apr</c:v>
                </c:pt>
                <c:pt idx="1">
                  <c:v>May</c:v>
                </c:pt>
                <c:pt idx="2">
                  <c:v>Jun</c:v>
                </c:pt>
                <c:pt idx="3">
                  <c:v>Jul</c:v>
                </c:pt>
                <c:pt idx="4">
                  <c:v>Aug</c:v>
                </c:pt>
                <c:pt idx="5">
                  <c:v>Sep</c:v>
                </c:pt>
                <c:pt idx="6">
                  <c:v>Oct</c:v>
                </c:pt>
                <c:pt idx="7">
                  <c:v>Nov</c:v>
                </c:pt>
              </c:strCache>
            </c:strRef>
          </c:cat>
          <c:val>
            <c:numRef>
              <c:f>Sheet1!$B$3:$I$3</c:f>
              <c:numCache>
                <c:formatCode>General</c:formatCode>
                <c:ptCount val="8"/>
                <c:pt idx="0">
                  <c:v>55.0</c:v>
                </c:pt>
                <c:pt idx="1">
                  <c:v>43.0</c:v>
                </c:pt>
                <c:pt idx="2">
                  <c:v>80.0</c:v>
                </c:pt>
                <c:pt idx="3">
                  <c:v>48.0</c:v>
                </c:pt>
                <c:pt idx="4">
                  <c:v>23.0</c:v>
                </c:pt>
                <c:pt idx="5">
                  <c:v>76.0</c:v>
                </c:pt>
                <c:pt idx="6">
                  <c:v>70.0</c:v>
                </c:pt>
                <c:pt idx="7">
                  <c:v>90.0</c:v>
                </c:pt>
              </c:numCache>
            </c:numRef>
          </c:val>
        </c:ser>
        <c:dLbls>
          <c:showLegendKey val="0"/>
          <c:showVal val="0"/>
          <c:showCatName val="0"/>
          <c:showSerName val="0"/>
          <c:showPercent val="0"/>
          <c:showBubbleSize val="0"/>
        </c:dLbls>
        <c:gapWidth val="500"/>
        <c:overlap val="100"/>
        <c:axId val="1091120496"/>
        <c:axId val="1091099648"/>
      </c:barChart>
      <c:catAx>
        <c:axId val="1091120496"/>
        <c:scaling>
          <c:orientation val="minMax"/>
        </c:scaling>
        <c:delete val="0"/>
        <c:axPos val="b"/>
        <c:title>
          <c:tx>
            <c:rich>
              <a:bodyPr rot="0"/>
              <a:lstStyle/>
              <a:p>
                <a:pPr>
                  <a:defRPr>
                    <a:solidFill>
                      <a:schemeClr val="accent3"/>
                    </a:solidFill>
                  </a:defRPr>
                </a:pPr>
                <a:r>
                  <a:rPr lang="en-US">
                    <a:solidFill>
                      <a:schemeClr val="accent3"/>
                    </a:solidFill>
                  </a:rPr>
                  <a:t>Category Axis</a:t>
                </a:r>
              </a:p>
            </c:rich>
          </c:tx>
          <c:overlay val="1"/>
        </c:title>
        <c:numFmt formatCode="General" sourceLinked="0"/>
        <c:majorTickMark val="none"/>
        <c:minorTickMark val="none"/>
        <c:tickLblPos val="low"/>
        <c:spPr>
          <a:ln w="12700" cap="flat">
            <a:solidFill>
              <a:schemeClr val="tx1"/>
            </a:solidFill>
            <a:prstDash val="solid"/>
            <a:miter lim="400000"/>
          </a:ln>
        </c:spPr>
        <c:txPr>
          <a:bodyPr rot="-2700000"/>
          <a:lstStyle/>
          <a:p>
            <a:pPr>
              <a:defRPr>
                <a:solidFill>
                  <a:schemeClr val="tx2"/>
                </a:solidFill>
              </a:defRPr>
            </a:pPr>
            <a:endParaRPr lang="en-US"/>
          </a:p>
        </c:txPr>
        <c:crossAx val="1091099648"/>
        <c:crosses val="autoZero"/>
        <c:auto val="1"/>
        <c:lblAlgn val="ctr"/>
        <c:lblOffset val="100"/>
        <c:noMultiLvlLbl val="1"/>
      </c:catAx>
      <c:valAx>
        <c:axId val="1091099648"/>
        <c:scaling>
          <c:orientation val="minMax"/>
        </c:scaling>
        <c:delete val="0"/>
        <c:axPos val="l"/>
        <c:majorGridlines>
          <c:spPr>
            <a:ln w="12700" cap="flat">
              <a:solidFill>
                <a:schemeClr val="bg2"/>
              </a:solidFill>
              <a:prstDash val="solid"/>
              <a:miter lim="400000"/>
            </a:ln>
          </c:spPr>
        </c:majorGridlines>
        <c:title>
          <c:tx>
            <c:rich>
              <a:bodyPr rot="-5400000"/>
              <a:lstStyle/>
              <a:p>
                <a:pPr>
                  <a:defRPr>
                    <a:solidFill>
                      <a:schemeClr val="accent3"/>
                    </a:solidFill>
                  </a:defRPr>
                </a:pPr>
                <a:r>
                  <a:rPr lang="en-US">
                    <a:solidFill>
                      <a:schemeClr val="accent3"/>
                    </a:solidFill>
                  </a:rPr>
                  <a:t>Value Axis</a:t>
                </a:r>
              </a:p>
            </c:rich>
          </c:tx>
          <c:layout>
            <c:manualLayout>
              <c:xMode val="edge"/>
              <c:yMode val="edge"/>
              <c:x val="0.0046038680292489"/>
              <c:y val="0.337278133830781"/>
            </c:manualLayout>
          </c:layout>
          <c:overlay val="1"/>
        </c:title>
        <c:numFmt formatCode="#,##0" sourceLinked="0"/>
        <c:majorTickMark val="none"/>
        <c:minorTickMark val="none"/>
        <c:tickLblPos val="nextTo"/>
        <c:spPr>
          <a:ln w="12700" cap="flat">
            <a:noFill/>
            <a:prstDash val="solid"/>
            <a:miter lim="400000"/>
          </a:ln>
        </c:spPr>
        <c:txPr>
          <a:bodyPr rot="-2700000"/>
          <a:lstStyle/>
          <a:p>
            <a:pPr>
              <a:defRPr>
                <a:solidFill>
                  <a:schemeClr val="tx2"/>
                </a:solidFill>
              </a:defRPr>
            </a:pPr>
            <a:endParaRPr lang="en-US"/>
          </a:p>
        </c:txPr>
        <c:crossAx val="1091120496"/>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7224304469367"/>
          <c:y val="0.0434684"/>
          <c:w val="0.823273029052547"/>
          <c:h val="0.783887"/>
        </c:manualLayout>
      </c:layout>
      <c:barChart>
        <c:barDir val="bar"/>
        <c:grouping val="cluster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Sheet1!$B$2:$E$2</c:f>
              <c:numCache>
                <c:formatCode>General</c:formatCode>
                <c:ptCount val="4"/>
                <c:pt idx="0">
                  <c:v>27.0</c:v>
                </c:pt>
                <c:pt idx="1">
                  <c:v>36.0</c:v>
                </c:pt>
                <c:pt idx="2">
                  <c:v>63.0</c:v>
                </c:pt>
                <c:pt idx="3">
                  <c:v>143.0</c:v>
                </c:pt>
              </c:numCache>
            </c:numRef>
          </c:val>
        </c:ser>
        <c:ser>
          <c:idx val="1"/>
          <c:order val="1"/>
          <c:tx>
            <c:strRef>
              <c:f>Sheet1!$A$3</c:f>
              <c:strCache>
                <c:ptCount val="1"/>
                <c:pt idx="0">
                  <c:v>Region 2</c:v>
                </c:pt>
              </c:strCache>
            </c:strRef>
          </c:tx>
          <c:spPr>
            <a:solidFill>
              <a:schemeClr val="accent2"/>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80.0</c:v>
                </c:pt>
                <c:pt idx="3">
                  <c:v>48.0</c:v>
                </c:pt>
              </c:numCache>
            </c:numRef>
          </c:val>
        </c:ser>
        <c:dLbls>
          <c:showLegendKey val="0"/>
          <c:showVal val="0"/>
          <c:showCatName val="0"/>
          <c:showSerName val="0"/>
          <c:showPercent val="0"/>
          <c:showBubbleSize val="0"/>
        </c:dLbls>
        <c:gapWidth val="500"/>
        <c:overlap val="-100"/>
        <c:axId val="1091229936"/>
        <c:axId val="1091233968"/>
      </c:barChart>
      <c:catAx>
        <c:axId val="1091229936"/>
        <c:scaling>
          <c:orientation val="maxMin"/>
        </c:scaling>
        <c:delete val="0"/>
        <c:axPos val="l"/>
        <c:title>
          <c:tx>
            <c:rich>
              <a:bodyPr rot="-5400000"/>
              <a:lstStyle/>
              <a:p>
                <a:pPr>
                  <a:defRPr>
                    <a:solidFill>
                      <a:schemeClr val="bg2"/>
                    </a:solidFill>
                  </a:defRPr>
                </a:pPr>
                <a:r>
                  <a:rPr lang="en-US">
                    <a:solidFill>
                      <a:schemeClr val="bg2"/>
                    </a:solidFill>
                  </a:rPr>
                  <a:t>Category Axis</a:t>
                </a:r>
              </a:p>
            </c:rich>
          </c:tx>
          <c:layout>
            <c:manualLayout>
              <c:xMode val="edge"/>
              <c:yMode val="edge"/>
              <c:x val="0.00340537538686812"/>
              <c:y val="0.373878238156393"/>
            </c:manualLayout>
          </c:layout>
          <c:overlay val="1"/>
        </c:title>
        <c:numFmt formatCode="General" sourceLinked="0"/>
        <c:majorTickMark val="none"/>
        <c:minorTickMark val="none"/>
        <c:tickLblPos val="nextTo"/>
        <c:spPr>
          <a:ln w="12700" cap="flat">
            <a:solidFill>
              <a:schemeClr val="tx1"/>
            </a:solidFill>
            <a:prstDash val="solid"/>
            <a:miter lim="400000"/>
          </a:ln>
        </c:spPr>
        <c:txPr>
          <a:bodyPr rot="-2700000"/>
          <a:lstStyle/>
          <a:p>
            <a:pPr>
              <a:defRPr>
                <a:solidFill>
                  <a:schemeClr val="accent3"/>
                </a:solidFill>
              </a:defRPr>
            </a:pPr>
            <a:endParaRPr lang="en-US"/>
          </a:p>
        </c:txPr>
        <c:crossAx val="1091233968"/>
        <c:crosses val="autoZero"/>
        <c:auto val="1"/>
        <c:lblAlgn val="ctr"/>
        <c:lblOffset val="100"/>
        <c:noMultiLvlLbl val="1"/>
      </c:catAx>
      <c:valAx>
        <c:axId val="1091233968"/>
        <c:scaling>
          <c:orientation val="minMax"/>
        </c:scaling>
        <c:delete val="0"/>
        <c:axPos val="t"/>
        <c:majorGridlines>
          <c:spPr>
            <a:ln w="12700" cap="flat">
              <a:solidFill>
                <a:schemeClr val="bg2">
                  <a:alpha val="35000"/>
                </a:schemeClr>
              </a:solidFill>
              <a:prstDash val="solid"/>
              <a:miter lim="400000"/>
            </a:ln>
          </c:spPr>
        </c:majorGridlines>
        <c:title>
          <c:tx>
            <c:rich>
              <a:bodyPr rot="0"/>
              <a:lstStyle/>
              <a:p>
                <a:pPr>
                  <a:defRPr>
                    <a:solidFill>
                      <a:schemeClr val="bg2"/>
                    </a:solidFill>
                  </a:defRPr>
                </a:pPr>
                <a:r>
                  <a:rPr lang="en-US" dirty="0">
                    <a:solidFill>
                      <a:schemeClr val="bg2"/>
                    </a:solidFill>
                  </a:rPr>
                  <a:t>Value Axis</a:t>
                </a:r>
              </a:p>
            </c:rich>
          </c:tx>
          <c:layout>
            <c:manualLayout>
              <c:xMode val="edge"/>
              <c:yMode val="edge"/>
              <c:x val="0.477446212852341"/>
              <c:y val="0.94078006928049"/>
            </c:manualLayout>
          </c:layout>
          <c:overlay val="1"/>
        </c:title>
        <c:numFmt formatCode="#,##0" sourceLinked="0"/>
        <c:majorTickMark val="none"/>
        <c:minorTickMark val="none"/>
        <c:tickLblPos val="high"/>
        <c:spPr>
          <a:ln w="12700" cap="flat">
            <a:noFill/>
            <a:prstDash val="solid"/>
            <a:miter lim="400000"/>
          </a:ln>
        </c:spPr>
        <c:txPr>
          <a:bodyPr rot="-2700000"/>
          <a:lstStyle/>
          <a:p>
            <a:pPr>
              <a:defRPr>
                <a:solidFill>
                  <a:schemeClr val="accent3"/>
                </a:solidFill>
              </a:defRPr>
            </a:pPr>
            <a:endParaRPr lang="en-US"/>
          </a:p>
        </c:txPr>
        <c:crossAx val="1091229936"/>
        <c:crosses val="autoZero"/>
        <c:crossBetween val="between"/>
        <c:majorUnit val="40.0"/>
        <c:minorUnit val="20.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7224304469367"/>
          <c:y val="0.0434684"/>
          <c:w val="0.823273029052547"/>
          <c:h val="0.783887"/>
        </c:manualLayout>
      </c:layout>
      <c:barChart>
        <c:barDir val="bar"/>
        <c:grouping val="cluster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Sheet1!$B$2:$E$2</c:f>
              <c:numCache>
                <c:formatCode>General</c:formatCode>
                <c:ptCount val="4"/>
                <c:pt idx="0">
                  <c:v>27.0</c:v>
                </c:pt>
                <c:pt idx="1">
                  <c:v>36.0</c:v>
                </c:pt>
                <c:pt idx="2">
                  <c:v>63.0</c:v>
                </c:pt>
                <c:pt idx="3">
                  <c:v>143.0</c:v>
                </c:pt>
              </c:numCache>
            </c:numRef>
          </c:val>
        </c:ser>
        <c:ser>
          <c:idx val="1"/>
          <c:order val="1"/>
          <c:tx>
            <c:strRef>
              <c:f>Sheet1!$A$3</c:f>
              <c:strCache>
                <c:ptCount val="1"/>
                <c:pt idx="0">
                  <c:v>Region 2</c:v>
                </c:pt>
              </c:strCache>
            </c:strRef>
          </c:tx>
          <c:spPr>
            <a:solidFill>
              <a:schemeClr val="accent3"/>
            </a:solidFill>
            <a:ln w="12700" cap="flat">
              <a:noFill/>
              <a:miter lim="400000"/>
            </a:ln>
            <a:effectLst/>
          </c:spPr>
          <c:invertIfNegative val="0"/>
          <c:cat>
            <c:strRef>
              <c:f>Sheet1!$B$1:$E$1</c:f>
              <c:strCache>
                <c:ptCount val="4"/>
                <c:pt idx="0">
                  <c:v>Apr</c:v>
                </c:pt>
                <c:pt idx="1">
                  <c:v>May</c:v>
                </c:pt>
                <c:pt idx="2">
                  <c:v>Jun</c:v>
                </c:pt>
                <c:pt idx="3">
                  <c:v>Jul</c:v>
                </c:pt>
              </c:strCache>
            </c:strRef>
          </c:cat>
          <c:val>
            <c:numRef>
              <c:f>Sheet1!$B$3:$E$3</c:f>
              <c:numCache>
                <c:formatCode>General</c:formatCode>
                <c:ptCount val="4"/>
                <c:pt idx="0">
                  <c:v>55.0</c:v>
                </c:pt>
                <c:pt idx="1">
                  <c:v>43.0</c:v>
                </c:pt>
                <c:pt idx="2">
                  <c:v>80.0</c:v>
                </c:pt>
                <c:pt idx="3">
                  <c:v>48.0</c:v>
                </c:pt>
              </c:numCache>
            </c:numRef>
          </c:val>
        </c:ser>
        <c:dLbls>
          <c:showLegendKey val="0"/>
          <c:showVal val="0"/>
          <c:showCatName val="0"/>
          <c:showSerName val="0"/>
          <c:showPercent val="0"/>
          <c:showBubbleSize val="0"/>
        </c:dLbls>
        <c:gapWidth val="500"/>
        <c:overlap val="-100"/>
        <c:axId val="1091272064"/>
        <c:axId val="1091276096"/>
      </c:barChart>
      <c:catAx>
        <c:axId val="1091272064"/>
        <c:scaling>
          <c:orientation val="maxMin"/>
        </c:scaling>
        <c:delete val="0"/>
        <c:axPos val="l"/>
        <c:title>
          <c:tx>
            <c:rich>
              <a:bodyPr rot="-5400000"/>
              <a:lstStyle/>
              <a:p>
                <a:pPr>
                  <a:defRPr>
                    <a:solidFill>
                      <a:schemeClr val="accent3"/>
                    </a:solidFill>
                  </a:defRPr>
                </a:pPr>
                <a:r>
                  <a:rPr lang="en-US">
                    <a:solidFill>
                      <a:schemeClr val="accent3"/>
                    </a:solidFill>
                  </a:rPr>
                  <a:t>Category Axis</a:t>
                </a:r>
              </a:p>
            </c:rich>
          </c:tx>
          <c:layout>
            <c:manualLayout>
              <c:xMode val="edge"/>
              <c:yMode val="edge"/>
              <c:x val="0.00560664109731882"/>
              <c:y val="0.373878238156393"/>
            </c:manualLayout>
          </c:layout>
          <c:overlay val="1"/>
        </c:title>
        <c:numFmt formatCode="General" sourceLinked="0"/>
        <c:majorTickMark val="none"/>
        <c:minorTickMark val="none"/>
        <c:tickLblPos val="nextTo"/>
        <c:spPr>
          <a:ln w="12700" cap="flat">
            <a:solidFill>
              <a:schemeClr val="tx1"/>
            </a:solidFill>
            <a:prstDash val="solid"/>
            <a:miter lim="400000"/>
          </a:ln>
        </c:spPr>
        <c:txPr>
          <a:bodyPr rot="-2700000"/>
          <a:lstStyle/>
          <a:p>
            <a:pPr>
              <a:defRPr>
                <a:solidFill>
                  <a:schemeClr val="tx2"/>
                </a:solidFill>
              </a:defRPr>
            </a:pPr>
            <a:endParaRPr lang="en-US"/>
          </a:p>
        </c:txPr>
        <c:crossAx val="1091276096"/>
        <c:crosses val="autoZero"/>
        <c:auto val="1"/>
        <c:lblAlgn val="ctr"/>
        <c:lblOffset val="100"/>
        <c:noMultiLvlLbl val="1"/>
      </c:catAx>
      <c:valAx>
        <c:axId val="1091276096"/>
        <c:scaling>
          <c:orientation val="minMax"/>
        </c:scaling>
        <c:delete val="0"/>
        <c:axPos val="t"/>
        <c:majorGridlines>
          <c:spPr>
            <a:ln w="12700" cap="flat">
              <a:solidFill>
                <a:schemeClr val="bg2"/>
              </a:solidFill>
              <a:prstDash val="solid"/>
              <a:miter lim="400000"/>
            </a:ln>
          </c:spPr>
        </c:majorGridlines>
        <c:title>
          <c:tx>
            <c:rich>
              <a:bodyPr rot="0"/>
              <a:lstStyle/>
              <a:p>
                <a:pPr>
                  <a:defRPr>
                    <a:solidFill>
                      <a:schemeClr val="accent3"/>
                    </a:solidFill>
                  </a:defRPr>
                </a:pPr>
                <a:r>
                  <a:rPr lang="en-US">
                    <a:solidFill>
                      <a:schemeClr val="accent3"/>
                    </a:solidFill>
                  </a:rPr>
                  <a:t>Value Axis</a:t>
                </a:r>
              </a:p>
            </c:rich>
          </c:tx>
          <c:layout>
            <c:manualLayout>
              <c:xMode val="edge"/>
              <c:yMode val="edge"/>
              <c:x val="0.468641150010538"/>
              <c:y val="0.928360530412101"/>
            </c:manualLayout>
          </c:layout>
          <c:overlay val="1"/>
        </c:title>
        <c:numFmt formatCode="#,##0" sourceLinked="0"/>
        <c:majorTickMark val="none"/>
        <c:minorTickMark val="none"/>
        <c:tickLblPos val="high"/>
        <c:spPr>
          <a:ln w="12700" cap="flat">
            <a:noFill/>
            <a:prstDash val="solid"/>
            <a:miter lim="400000"/>
          </a:ln>
        </c:spPr>
        <c:txPr>
          <a:bodyPr rot="-2700000"/>
          <a:lstStyle/>
          <a:p>
            <a:pPr>
              <a:defRPr>
                <a:solidFill>
                  <a:schemeClr val="tx2"/>
                </a:solidFill>
              </a:defRPr>
            </a:pPr>
            <a:endParaRPr lang="en-US"/>
          </a:p>
        </c:txPr>
        <c:crossAx val="1091272064"/>
        <c:crosses val="autoZero"/>
        <c:crossBetween val="between"/>
        <c:majorUnit val="40.0"/>
        <c:minorUnit val="20.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autoTitleDeleted val="1"/>
    <c:plotArea>
      <c:layout>
        <c:manualLayout>
          <c:layoutTarget val="inner"/>
          <c:xMode val="edge"/>
          <c:yMode val="edge"/>
          <c:x val="0.137224304469367"/>
          <c:y val="0.0434684"/>
          <c:w val="0.823273029052547"/>
          <c:h val="0.783887"/>
        </c:manualLayout>
      </c:layout>
      <c:barChart>
        <c:barDir val="bar"/>
        <c:grouping val="stacked"/>
        <c:varyColors val="0"/>
        <c:ser>
          <c:idx val="0"/>
          <c:order val="0"/>
          <c:tx>
            <c:strRef>
              <c:f>Sheet1!$A$2</c:f>
              <c:strCache>
                <c:ptCount val="1"/>
                <c:pt idx="0">
                  <c:v>Region 1</c:v>
                </c:pt>
              </c:strCache>
            </c:strRef>
          </c:tx>
          <c:spPr>
            <a:solidFill>
              <a:schemeClr val="tx1"/>
            </a:solidFill>
            <a:ln w="12700" cap="flat">
              <a:noFill/>
              <a:miter lim="400000"/>
            </a:ln>
            <a:effectLst/>
          </c:spPr>
          <c:invertIfNegative val="0"/>
          <c:cat>
            <c:strRef>
              <c:f>Sheet1!$B$1:$G$1</c:f>
              <c:strCache>
                <c:ptCount val="6"/>
                <c:pt idx="0">
                  <c:v>Apr</c:v>
                </c:pt>
                <c:pt idx="1">
                  <c:v>May</c:v>
                </c:pt>
                <c:pt idx="2">
                  <c:v>Jun</c:v>
                </c:pt>
                <c:pt idx="3">
                  <c:v>Jul</c:v>
                </c:pt>
                <c:pt idx="4">
                  <c:v>Aug</c:v>
                </c:pt>
                <c:pt idx="5">
                  <c:v>Nov</c:v>
                </c:pt>
              </c:strCache>
            </c:strRef>
          </c:cat>
          <c:val>
            <c:numRef>
              <c:f>Sheet1!$B$2:$G$2</c:f>
              <c:numCache>
                <c:formatCode>General</c:formatCode>
                <c:ptCount val="6"/>
                <c:pt idx="0">
                  <c:v>27.0</c:v>
                </c:pt>
                <c:pt idx="1">
                  <c:v>36.0</c:v>
                </c:pt>
                <c:pt idx="2">
                  <c:v>63.0</c:v>
                </c:pt>
                <c:pt idx="3">
                  <c:v>143.0</c:v>
                </c:pt>
                <c:pt idx="4">
                  <c:v>86.0</c:v>
                </c:pt>
                <c:pt idx="5">
                  <c:v>60.0</c:v>
                </c:pt>
              </c:numCache>
            </c:numRef>
          </c:val>
        </c:ser>
        <c:ser>
          <c:idx val="1"/>
          <c:order val="1"/>
          <c:tx>
            <c:strRef>
              <c:f>Sheet1!$A$3</c:f>
              <c:strCache>
                <c:ptCount val="1"/>
                <c:pt idx="0">
                  <c:v>Region 2</c:v>
                </c:pt>
              </c:strCache>
            </c:strRef>
          </c:tx>
          <c:spPr>
            <a:solidFill>
              <a:schemeClr val="accent2"/>
            </a:solidFill>
            <a:ln w="12700" cap="flat">
              <a:noFill/>
              <a:miter lim="400000"/>
            </a:ln>
            <a:effectLst/>
          </c:spPr>
          <c:invertIfNegative val="0"/>
          <c:cat>
            <c:strRef>
              <c:f>Sheet1!$B$1:$G$1</c:f>
              <c:strCache>
                <c:ptCount val="6"/>
                <c:pt idx="0">
                  <c:v>Apr</c:v>
                </c:pt>
                <c:pt idx="1">
                  <c:v>May</c:v>
                </c:pt>
                <c:pt idx="2">
                  <c:v>Jun</c:v>
                </c:pt>
                <c:pt idx="3">
                  <c:v>Jul</c:v>
                </c:pt>
                <c:pt idx="4">
                  <c:v>Aug</c:v>
                </c:pt>
                <c:pt idx="5">
                  <c:v>Nov</c:v>
                </c:pt>
              </c:strCache>
            </c:strRef>
          </c:cat>
          <c:val>
            <c:numRef>
              <c:f>Sheet1!$B$3:$G$3</c:f>
              <c:numCache>
                <c:formatCode>General</c:formatCode>
                <c:ptCount val="6"/>
                <c:pt idx="0">
                  <c:v>55.0</c:v>
                </c:pt>
                <c:pt idx="1">
                  <c:v>43.0</c:v>
                </c:pt>
                <c:pt idx="2">
                  <c:v>80.0</c:v>
                </c:pt>
                <c:pt idx="3">
                  <c:v>48.0</c:v>
                </c:pt>
                <c:pt idx="4">
                  <c:v>23.0</c:v>
                </c:pt>
                <c:pt idx="5">
                  <c:v>90.0</c:v>
                </c:pt>
              </c:numCache>
            </c:numRef>
          </c:val>
        </c:ser>
        <c:dLbls>
          <c:showLegendKey val="0"/>
          <c:showVal val="0"/>
          <c:showCatName val="0"/>
          <c:showSerName val="0"/>
          <c:showPercent val="0"/>
          <c:showBubbleSize val="0"/>
        </c:dLbls>
        <c:gapWidth val="500"/>
        <c:overlap val="100"/>
        <c:axId val="1091313616"/>
        <c:axId val="1091317648"/>
      </c:barChart>
      <c:catAx>
        <c:axId val="1091313616"/>
        <c:scaling>
          <c:orientation val="maxMin"/>
        </c:scaling>
        <c:delete val="0"/>
        <c:axPos val="l"/>
        <c:title>
          <c:tx>
            <c:rich>
              <a:bodyPr rot="-5400000"/>
              <a:lstStyle/>
              <a:p>
                <a:pPr>
                  <a:defRPr>
                    <a:solidFill>
                      <a:schemeClr val="bg2"/>
                    </a:solidFill>
                  </a:defRPr>
                </a:pPr>
                <a:r>
                  <a:rPr lang="en-US">
                    <a:solidFill>
                      <a:schemeClr val="bg2"/>
                    </a:solidFill>
                  </a:rPr>
                  <a:t>Category Axis</a:t>
                </a:r>
              </a:p>
            </c:rich>
          </c:tx>
          <c:layout>
            <c:manualLayout>
              <c:xMode val="edge"/>
              <c:yMode val="edge"/>
              <c:x val="0.00340537538686812"/>
              <c:y val="0.368312915660329"/>
            </c:manualLayout>
          </c:layout>
          <c:overlay val="1"/>
        </c:title>
        <c:numFmt formatCode="General" sourceLinked="0"/>
        <c:majorTickMark val="none"/>
        <c:minorTickMark val="none"/>
        <c:tickLblPos val="nextTo"/>
        <c:spPr>
          <a:ln w="12700" cap="flat">
            <a:solidFill>
              <a:schemeClr val="tx1"/>
            </a:solidFill>
            <a:prstDash val="solid"/>
            <a:miter lim="400000"/>
          </a:ln>
        </c:spPr>
        <c:txPr>
          <a:bodyPr rot="-2700000"/>
          <a:lstStyle/>
          <a:p>
            <a:pPr>
              <a:defRPr>
                <a:solidFill>
                  <a:schemeClr val="accent3"/>
                </a:solidFill>
              </a:defRPr>
            </a:pPr>
            <a:endParaRPr lang="en-US"/>
          </a:p>
        </c:txPr>
        <c:crossAx val="1091317648"/>
        <c:crosses val="autoZero"/>
        <c:auto val="1"/>
        <c:lblAlgn val="ctr"/>
        <c:lblOffset val="100"/>
        <c:noMultiLvlLbl val="1"/>
      </c:catAx>
      <c:valAx>
        <c:axId val="1091317648"/>
        <c:scaling>
          <c:orientation val="minMax"/>
        </c:scaling>
        <c:delete val="0"/>
        <c:axPos val="t"/>
        <c:majorGridlines>
          <c:spPr>
            <a:ln w="12700" cap="flat">
              <a:solidFill>
                <a:schemeClr val="bg2">
                  <a:alpha val="35000"/>
                </a:schemeClr>
              </a:solidFill>
              <a:prstDash val="solid"/>
              <a:miter lim="400000"/>
            </a:ln>
          </c:spPr>
        </c:majorGridlines>
        <c:title>
          <c:tx>
            <c:rich>
              <a:bodyPr rot="0"/>
              <a:lstStyle/>
              <a:p>
                <a:pPr>
                  <a:defRPr>
                    <a:solidFill>
                      <a:schemeClr val="bg2"/>
                    </a:solidFill>
                  </a:defRPr>
                </a:pPr>
                <a:r>
                  <a:rPr lang="en-US">
                    <a:solidFill>
                      <a:schemeClr val="bg2"/>
                    </a:solidFill>
                  </a:rPr>
                  <a:t>Value Axis</a:t>
                </a:r>
              </a:p>
            </c:rich>
          </c:tx>
          <c:layout>
            <c:manualLayout>
              <c:xMode val="edge"/>
              <c:yMode val="edge"/>
              <c:x val="0.480748111418017"/>
              <c:y val="0.946989838714685"/>
            </c:manualLayout>
          </c:layout>
          <c:overlay val="1"/>
        </c:title>
        <c:numFmt formatCode="#,##0" sourceLinked="0"/>
        <c:majorTickMark val="none"/>
        <c:minorTickMark val="none"/>
        <c:tickLblPos val="high"/>
        <c:spPr>
          <a:ln w="12700" cap="flat">
            <a:noFill/>
            <a:prstDash val="solid"/>
            <a:miter lim="400000"/>
          </a:ln>
        </c:spPr>
        <c:txPr>
          <a:bodyPr rot="-2700000"/>
          <a:lstStyle/>
          <a:p>
            <a:pPr>
              <a:defRPr>
                <a:solidFill>
                  <a:schemeClr val="accent3"/>
                </a:solidFill>
              </a:defRPr>
            </a:pPr>
            <a:endParaRPr lang="en-US"/>
          </a:p>
        </c:txPr>
        <c:crossAx val="1091313616"/>
        <c:crosses val="autoZero"/>
        <c:crossBetween val="between"/>
        <c:majorUnit val="50.0"/>
        <c:minorUnit val="25.0"/>
      </c:valAx>
      <c:spPr>
        <a:noFill/>
        <a:ln w="12700" cap="flat">
          <a:noFill/>
          <a:miter lim="400000"/>
        </a:ln>
        <a:effectLst/>
      </c:spPr>
    </c:plotArea>
    <c:plotVisOnly val="1"/>
    <c:dispBlanksAs val="gap"/>
    <c:showDLblsOverMax val="1"/>
  </c:chart>
  <c:spPr>
    <a:noFill/>
    <a:ln>
      <a:noFill/>
    </a:ln>
    <a:effectLst/>
  </c:spPr>
  <c:txPr>
    <a:bodyPr/>
    <a:lstStyle/>
    <a:p>
      <a:pPr>
        <a:defRPr sz="1200" b="0" i="0">
          <a:latin typeface="Roboto" charset="0"/>
          <a:ea typeface="Roboto" charset="0"/>
          <a:cs typeface="Roboto"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2EA34-75E3-1046-BAF3-E270AD9F0965}" type="datetimeFigureOut">
              <a:rPr lang="en-US" smtClean="0"/>
              <a:t>4/18/17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9BA63-F1A5-B642-8DD4-845F51D9CABF}" type="slidenum">
              <a:rPr lang="en-US" smtClean="0"/>
              <a:t>‹#›</a:t>
            </a:fld>
            <a:endParaRPr lang="en-US"/>
          </a:p>
        </p:txBody>
      </p:sp>
    </p:spTree>
    <p:extLst>
      <p:ext uri="{BB962C8B-B14F-4D97-AF65-F5344CB8AC3E}">
        <p14:creationId xmlns:p14="http://schemas.microsoft.com/office/powerpoint/2010/main" val="940567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3EE39-09EF-6F41-B9A3-95E2C6E0C08F}" type="datetimeFigureOut">
              <a:rPr lang="en-US" smtClean="0"/>
              <a:t>4/18/17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1606-5BF0-FE4C-84F5-AA2D3504C679}" type="slidenum">
              <a:rPr lang="en-US" smtClean="0"/>
              <a:t>‹#›</a:t>
            </a:fld>
            <a:endParaRPr lang="en-US"/>
          </a:p>
        </p:txBody>
      </p:sp>
    </p:spTree>
    <p:extLst>
      <p:ext uri="{BB962C8B-B14F-4D97-AF65-F5344CB8AC3E}">
        <p14:creationId xmlns:p14="http://schemas.microsoft.com/office/powerpoint/2010/main" val="1728686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4</a:t>
            </a:fld>
            <a:endParaRPr lang="en-US"/>
          </a:p>
        </p:txBody>
      </p:sp>
    </p:spTree>
    <p:extLst>
      <p:ext uri="{BB962C8B-B14F-4D97-AF65-F5344CB8AC3E}">
        <p14:creationId xmlns:p14="http://schemas.microsoft.com/office/powerpoint/2010/main" val="23930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5</a:t>
            </a:fld>
            <a:endParaRPr lang="en-US"/>
          </a:p>
        </p:txBody>
      </p:sp>
    </p:spTree>
    <p:extLst>
      <p:ext uri="{BB962C8B-B14F-4D97-AF65-F5344CB8AC3E}">
        <p14:creationId xmlns:p14="http://schemas.microsoft.com/office/powerpoint/2010/main" val="1769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6</a:t>
            </a:fld>
            <a:endParaRPr lang="en-US"/>
          </a:p>
        </p:txBody>
      </p:sp>
    </p:spTree>
    <p:extLst>
      <p:ext uri="{BB962C8B-B14F-4D97-AF65-F5344CB8AC3E}">
        <p14:creationId xmlns:p14="http://schemas.microsoft.com/office/powerpoint/2010/main" val="2039358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7</a:t>
            </a:fld>
            <a:endParaRPr lang="en-US"/>
          </a:p>
        </p:txBody>
      </p:sp>
    </p:spTree>
    <p:extLst>
      <p:ext uri="{BB962C8B-B14F-4D97-AF65-F5344CB8AC3E}">
        <p14:creationId xmlns:p14="http://schemas.microsoft.com/office/powerpoint/2010/main" val="258549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8</a:t>
            </a:fld>
            <a:endParaRPr lang="en-US"/>
          </a:p>
        </p:txBody>
      </p:sp>
    </p:spTree>
    <p:extLst>
      <p:ext uri="{BB962C8B-B14F-4D97-AF65-F5344CB8AC3E}">
        <p14:creationId xmlns:p14="http://schemas.microsoft.com/office/powerpoint/2010/main" val="177736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9</a:t>
            </a:fld>
            <a:endParaRPr lang="en-US"/>
          </a:p>
        </p:txBody>
      </p:sp>
    </p:spTree>
    <p:extLst>
      <p:ext uri="{BB962C8B-B14F-4D97-AF65-F5344CB8AC3E}">
        <p14:creationId xmlns:p14="http://schemas.microsoft.com/office/powerpoint/2010/main" val="130529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10</a:t>
            </a:fld>
            <a:endParaRPr lang="en-US"/>
          </a:p>
        </p:txBody>
      </p:sp>
    </p:spTree>
    <p:extLst>
      <p:ext uri="{BB962C8B-B14F-4D97-AF65-F5344CB8AC3E}">
        <p14:creationId xmlns:p14="http://schemas.microsoft.com/office/powerpoint/2010/main" val="101422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181606-5BF0-FE4C-84F5-AA2D3504C679}" type="slidenum">
              <a:rPr lang="en-US" smtClean="0"/>
              <a:t>22</a:t>
            </a:fld>
            <a:endParaRPr lang="en-US"/>
          </a:p>
        </p:txBody>
      </p:sp>
    </p:spTree>
    <p:extLst>
      <p:ext uri="{BB962C8B-B14F-4D97-AF65-F5344CB8AC3E}">
        <p14:creationId xmlns:p14="http://schemas.microsoft.com/office/powerpoint/2010/main" val="96311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2"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Tree>
    <p:extLst>
      <p:ext uri="{BB962C8B-B14F-4D97-AF65-F5344CB8AC3E}">
        <p14:creationId xmlns:p14="http://schemas.microsoft.com/office/powerpoint/2010/main" val="686042939"/>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bout 5">
    <p:bg>
      <p:bgPr>
        <a:solidFill>
          <a:schemeClr val="bg1"/>
        </a:solidFill>
        <a:effectLst/>
      </p:bgPr>
    </p:bg>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6232071" y="89455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1" name="Picture Placeholder 5"/>
          <p:cNvSpPr>
            <a:spLocks noGrp="1"/>
          </p:cNvSpPr>
          <p:nvPr>
            <p:ph type="pic" sz="quarter" idx="12"/>
          </p:nvPr>
        </p:nvSpPr>
        <p:spPr>
          <a:xfrm>
            <a:off x="5284023" y="4494026"/>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2" name="Picture Placeholder 5"/>
          <p:cNvSpPr>
            <a:spLocks noGrp="1"/>
          </p:cNvSpPr>
          <p:nvPr>
            <p:ph type="pic" sz="quarter" idx="11"/>
          </p:nvPr>
        </p:nvSpPr>
        <p:spPr>
          <a:xfrm>
            <a:off x="8360800" y="2726001"/>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6.1">
    <p:bg>
      <p:bgPr>
        <a:solidFill>
          <a:schemeClr val="bg1"/>
        </a:solidFill>
        <a:effectLst/>
      </p:bgPr>
    </p:bg>
    <p:spTree>
      <p:nvGrpSpPr>
        <p:cNvPr id="1" name=""/>
        <p:cNvGrpSpPr/>
        <p:nvPr/>
      </p:nvGrpSpPr>
      <p:grpSpPr>
        <a:xfrm>
          <a:off x="0" y="0"/>
          <a:ext cx="0" cy="0"/>
          <a:chOff x="0" y="0"/>
          <a:chExt cx="0" cy="0"/>
        </a:xfrm>
      </p:grpSpPr>
      <p:sp>
        <p:nvSpPr>
          <p:cNvPr id="14" name="Picture Placeholder 5"/>
          <p:cNvSpPr>
            <a:spLocks noGrp="1"/>
          </p:cNvSpPr>
          <p:nvPr>
            <p:ph type="pic" sz="quarter" idx="13"/>
          </p:nvPr>
        </p:nvSpPr>
        <p:spPr>
          <a:xfrm>
            <a:off x="6298059"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1" name="Picture Placeholder 5"/>
          <p:cNvSpPr>
            <a:spLocks noGrp="1"/>
          </p:cNvSpPr>
          <p:nvPr>
            <p:ph type="pic" sz="quarter" idx="12"/>
          </p:nvPr>
        </p:nvSpPr>
        <p:spPr>
          <a:xfrm>
            <a:off x="1778793"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0"/>
          </p:nvPr>
        </p:nvSpPr>
        <p:spPr>
          <a:xfrm>
            <a:off x="1778794" y="1539206"/>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1"/>
          </p:nvPr>
        </p:nvSpPr>
        <p:spPr>
          <a:xfrm>
            <a:off x="6298060" y="1540050"/>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6" name="Picture Placeholder 5"/>
          <p:cNvSpPr>
            <a:spLocks noGrp="1"/>
          </p:cNvSpPr>
          <p:nvPr>
            <p:ph type="pic" sz="quarter" idx="14"/>
          </p:nvPr>
        </p:nvSpPr>
        <p:spPr>
          <a:xfrm>
            <a:off x="1778715"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6.2">
    <p:bg>
      <p:bgPr>
        <a:solidFill>
          <a:schemeClr val="tx1"/>
        </a:solidFill>
        <a:effectLst/>
      </p:bgPr>
    </p:bg>
    <p:spTree>
      <p:nvGrpSpPr>
        <p:cNvPr id="1" name=""/>
        <p:cNvGrpSpPr/>
        <p:nvPr/>
      </p:nvGrpSpPr>
      <p:grpSpPr>
        <a:xfrm>
          <a:off x="0" y="0"/>
          <a:ext cx="0" cy="0"/>
          <a:chOff x="0" y="0"/>
          <a:chExt cx="0" cy="0"/>
        </a:xfrm>
      </p:grpSpPr>
      <p:sp>
        <p:nvSpPr>
          <p:cNvPr id="14" name="Picture Placeholder 5"/>
          <p:cNvSpPr>
            <a:spLocks noGrp="1"/>
          </p:cNvSpPr>
          <p:nvPr>
            <p:ph type="pic" sz="quarter" idx="13"/>
          </p:nvPr>
        </p:nvSpPr>
        <p:spPr>
          <a:xfrm>
            <a:off x="6298059"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1" name="Picture Placeholder 5"/>
          <p:cNvSpPr>
            <a:spLocks noGrp="1"/>
          </p:cNvSpPr>
          <p:nvPr>
            <p:ph type="pic" sz="quarter" idx="12"/>
          </p:nvPr>
        </p:nvSpPr>
        <p:spPr>
          <a:xfrm>
            <a:off x="1778793"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0"/>
          </p:nvPr>
        </p:nvSpPr>
        <p:spPr>
          <a:xfrm>
            <a:off x="1778794" y="1539206"/>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1"/>
          </p:nvPr>
        </p:nvSpPr>
        <p:spPr>
          <a:xfrm>
            <a:off x="6298060" y="1540050"/>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6" name="Picture Placeholder 5"/>
          <p:cNvSpPr>
            <a:spLocks noGrp="1"/>
          </p:cNvSpPr>
          <p:nvPr>
            <p:ph type="pic" sz="quarter" idx="14"/>
          </p:nvPr>
        </p:nvSpPr>
        <p:spPr>
          <a:xfrm>
            <a:off x="1778715"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7.1">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3"/>
          </p:nvPr>
        </p:nvSpPr>
        <p:spPr>
          <a:xfrm>
            <a:off x="7381705"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9" name="Picture Placeholder 5"/>
          <p:cNvSpPr>
            <a:spLocks noGrp="1"/>
          </p:cNvSpPr>
          <p:nvPr>
            <p:ph type="pic" sz="quarter" idx="10"/>
          </p:nvPr>
        </p:nvSpPr>
        <p:spPr>
          <a:xfrm>
            <a:off x="1882517"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3" name="Picture Placeholder 5"/>
          <p:cNvSpPr>
            <a:spLocks noGrp="1"/>
          </p:cNvSpPr>
          <p:nvPr>
            <p:ph type="pic" sz="quarter" idx="11"/>
          </p:nvPr>
        </p:nvSpPr>
        <p:spPr>
          <a:xfrm>
            <a:off x="4633889"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out 7.2">
    <p:bg>
      <p:bgPr>
        <a:solidFill>
          <a:schemeClr val="tx1"/>
        </a:solidFill>
        <a:effectLst/>
      </p:bgPr>
    </p:bg>
    <p:spTree>
      <p:nvGrpSpPr>
        <p:cNvPr id="1" name=""/>
        <p:cNvGrpSpPr/>
        <p:nvPr/>
      </p:nvGrpSpPr>
      <p:grpSpPr>
        <a:xfrm>
          <a:off x="0" y="0"/>
          <a:ext cx="0" cy="0"/>
          <a:chOff x="0" y="0"/>
          <a:chExt cx="0" cy="0"/>
        </a:xfrm>
      </p:grpSpPr>
      <p:sp>
        <p:nvSpPr>
          <p:cNvPr id="14" name="Picture Placeholder 5"/>
          <p:cNvSpPr>
            <a:spLocks noGrp="1"/>
          </p:cNvSpPr>
          <p:nvPr>
            <p:ph type="pic" sz="quarter" idx="13"/>
          </p:nvPr>
        </p:nvSpPr>
        <p:spPr>
          <a:xfrm>
            <a:off x="7381705"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0"/>
          </p:nvPr>
        </p:nvSpPr>
        <p:spPr>
          <a:xfrm>
            <a:off x="1882517"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1"/>
          </p:nvPr>
        </p:nvSpPr>
        <p:spPr>
          <a:xfrm>
            <a:off x="4633889" y="1876319"/>
            <a:ext cx="2546534" cy="1676475"/>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out 8">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9" name="Picture Placeholder 5"/>
          <p:cNvSpPr>
            <a:spLocks noGrp="1"/>
          </p:cNvSpPr>
          <p:nvPr>
            <p:ph type="pic" sz="quarter" idx="10"/>
          </p:nvPr>
        </p:nvSpPr>
        <p:spPr>
          <a:xfrm>
            <a:off x="2403178" y="1731646"/>
            <a:ext cx="5777372" cy="3803452"/>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bout 9">
    <p:bg>
      <p:bgPr>
        <a:solidFill>
          <a:schemeClr val="tx1"/>
        </a:solidFill>
        <a:effectLst/>
      </p:bgPr>
    </p:bg>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3169246" y="1213504"/>
            <a:ext cx="5302426" cy="4430912"/>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10">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6" name="Picture Placeholder 5"/>
          <p:cNvSpPr>
            <a:spLocks noGrp="1"/>
          </p:cNvSpPr>
          <p:nvPr>
            <p:ph type="pic" sz="quarter" idx="10"/>
          </p:nvPr>
        </p:nvSpPr>
        <p:spPr>
          <a:xfrm>
            <a:off x="1148151" y="1345009"/>
            <a:ext cx="5775867" cy="4546601"/>
          </a:xfrm>
          <a:custGeom>
            <a:avLst/>
            <a:gdLst>
              <a:gd name="connsiteX0" fmla="*/ 0 w 8712201"/>
              <a:gd name="connsiteY0" fmla="*/ 0 h 6858000"/>
              <a:gd name="connsiteX1" fmla="*/ 8712201 w 8712201"/>
              <a:gd name="connsiteY1" fmla="*/ 0 h 6858000"/>
              <a:gd name="connsiteX2" fmla="*/ 8712201 w 8712201"/>
              <a:gd name="connsiteY2" fmla="*/ 6858000 h 6858000"/>
              <a:gd name="connsiteX3" fmla="*/ 0 w 8712201"/>
              <a:gd name="connsiteY3" fmla="*/ 6858000 h 6858000"/>
              <a:gd name="connsiteX4" fmla="*/ 0 w 8712201"/>
              <a:gd name="connsiteY4" fmla="*/ 0 h 6858000"/>
              <a:gd name="connsiteX0" fmla="*/ 0 w 8712201"/>
              <a:gd name="connsiteY0" fmla="*/ 0 h 6858000"/>
              <a:gd name="connsiteX1" fmla="*/ 8712201 w 8712201"/>
              <a:gd name="connsiteY1" fmla="*/ 0 h 6858000"/>
              <a:gd name="connsiteX2" fmla="*/ 8712201 w 8712201"/>
              <a:gd name="connsiteY2" fmla="*/ 6858000 h 6858000"/>
              <a:gd name="connsiteX3" fmla="*/ 4725847 w 8712201"/>
              <a:gd name="connsiteY3" fmla="*/ 6858000 h 6858000"/>
              <a:gd name="connsiteX4" fmla="*/ 0 w 8712201"/>
              <a:gd name="connsiteY4" fmla="*/ 6858000 h 6858000"/>
              <a:gd name="connsiteX5" fmla="*/ 0 w 8712201"/>
              <a:gd name="connsiteY5" fmla="*/ 0 h 6858000"/>
              <a:gd name="connsiteX0" fmla="*/ 0 w 8712201"/>
              <a:gd name="connsiteY0" fmla="*/ 0 h 6858000"/>
              <a:gd name="connsiteX1" fmla="*/ 8712201 w 8712201"/>
              <a:gd name="connsiteY1" fmla="*/ 0 h 6858000"/>
              <a:gd name="connsiteX2" fmla="*/ 4725847 w 8712201"/>
              <a:gd name="connsiteY2" fmla="*/ 6858000 h 6858000"/>
              <a:gd name="connsiteX3" fmla="*/ 0 w 8712201"/>
              <a:gd name="connsiteY3" fmla="*/ 6858000 h 6858000"/>
              <a:gd name="connsiteX4" fmla="*/ 0 w 87122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2201" h="6858000">
                <a:moveTo>
                  <a:pt x="0" y="0"/>
                </a:moveTo>
                <a:lnTo>
                  <a:pt x="8712201" y="0"/>
                </a:lnTo>
                <a:lnTo>
                  <a:pt x="4725847" y="6858000"/>
                </a:lnTo>
                <a:lnTo>
                  <a:pt x="0" y="6858000"/>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allery 1">
    <p:bg>
      <p:bgPr>
        <a:solidFill>
          <a:schemeClr val="tx1"/>
        </a:solidFill>
        <a:effectLst/>
      </p:bgPr>
    </p:bg>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3746500" y="1353658"/>
            <a:ext cx="4700521" cy="4070946"/>
          </a:xfrm>
          <a:prstGeom prst="flowChartMerge">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1"/>
          </p:nvPr>
        </p:nvSpPr>
        <p:spPr>
          <a:xfrm>
            <a:off x="6165934" y="2632556"/>
            <a:ext cx="2749947" cy="2381405"/>
          </a:xfrm>
          <a:prstGeom prst="flowChartExtra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allery 2">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6" name="Picture Placeholder 5"/>
          <p:cNvSpPr>
            <a:spLocks noGrp="1"/>
          </p:cNvSpPr>
          <p:nvPr>
            <p:ph type="pic" sz="quarter" idx="12"/>
          </p:nvPr>
        </p:nvSpPr>
        <p:spPr>
          <a:xfrm>
            <a:off x="5791994" y="1344935"/>
            <a:ext cx="2219581" cy="221995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0" name="Picture Placeholder 5"/>
          <p:cNvSpPr>
            <a:spLocks noGrp="1"/>
          </p:cNvSpPr>
          <p:nvPr>
            <p:ph type="pic" sz="quarter" idx="14"/>
          </p:nvPr>
        </p:nvSpPr>
        <p:spPr>
          <a:xfrm>
            <a:off x="5791994" y="3669667"/>
            <a:ext cx="2219581" cy="221995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2" name="Picture Placeholder 5"/>
          <p:cNvSpPr>
            <a:spLocks noGrp="1"/>
          </p:cNvSpPr>
          <p:nvPr>
            <p:ph type="pic" sz="quarter" idx="15"/>
          </p:nvPr>
        </p:nvSpPr>
        <p:spPr>
          <a:xfrm>
            <a:off x="1143794" y="3669667"/>
            <a:ext cx="4543681" cy="221995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3" name="Picture Placeholder 5"/>
          <p:cNvSpPr>
            <a:spLocks noGrp="1"/>
          </p:cNvSpPr>
          <p:nvPr>
            <p:ph type="pic" sz="quarter" idx="10"/>
          </p:nvPr>
        </p:nvSpPr>
        <p:spPr>
          <a:xfrm>
            <a:off x="1143794" y="1344935"/>
            <a:ext cx="2219581" cy="221995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4" name="Picture Placeholder 5"/>
          <p:cNvSpPr>
            <a:spLocks noGrp="1"/>
          </p:cNvSpPr>
          <p:nvPr>
            <p:ph type="pic" sz="quarter" idx="11"/>
          </p:nvPr>
        </p:nvSpPr>
        <p:spPr>
          <a:xfrm>
            <a:off x="3467894" y="1344935"/>
            <a:ext cx="2219581" cy="221995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5" name="Picture Placeholder 5"/>
          <p:cNvSpPr>
            <a:spLocks noGrp="1"/>
          </p:cNvSpPr>
          <p:nvPr>
            <p:ph type="pic" sz="quarter" idx="13"/>
          </p:nvPr>
        </p:nvSpPr>
        <p:spPr>
          <a:xfrm>
            <a:off x="8121933" y="1344935"/>
            <a:ext cx="2930782" cy="454469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 Dark">
    <p:bg>
      <p:bgRef idx="1001">
        <a:schemeClr val="bg1"/>
      </p:bgRef>
    </p:bg>
    <p:spTree>
      <p:nvGrpSpPr>
        <p:cNvPr id="1" name=""/>
        <p:cNvGrpSpPr/>
        <p:nvPr/>
      </p:nvGrpSpPr>
      <p:grpSpPr>
        <a:xfrm>
          <a:off x="0" y="0"/>
          <a:ext cx="0" cy="0"/>
          <a:chOff x="0" y="0"/>
          <a:chExt cx="0" cy="0"/>
        </a:xfrm>
      </p:grpSpPr>
      <p:sp>
        <p:nvSpPr>
          <p:cNvPr id="7" name="Slide Number"/>
          <p:cNvSpPr>
            <a:spLocks noGrp="1"/>
          </p:cNvSpPr>
          <p:nvPr>
            <p:ph type="sldNum" sz="quarter" idx="4"/>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Tree>
    <p:extLst>
      <p:ext uri="{BB962C8B-B14F-4D97-AF65-F5344CB8AC3E}">
        <p14:creationId xmlns:p14="http://schemas.microsoft.com/office/powerpoint/2010/main" val="942967534"/>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allery 3">
    <p:bg>
      <p:bgPr>
        <a:solidFill>
          <a:schemeClr val="tx1"/>
        </a:solidFill>
        <a:effectLst/>
      </p:bgPr>
    </p:bg>
    <p:spTree>
      <p:nvGrpSpPr>
        <p:cNvPr id="1" name=""/>
        <p:cNvGrpSpPr/>
        <p:nvPr/>
      </p:nvGrpSpPr>
      <p:grpSpPr>
        <a:xfrm>
          <a:off x="0" y="0"/>
          <a:ext cx="0" cy="0"/>
          <a:chOff x="0" y="0"/>
          <a:chExt cx="0" cy="0"/>
        </a:xfrm>
      </p:grpSpPr>
      <p:sp>
        <p:nvSpPr>
          <p:cNvPr id="17" name="Picture Placeholder 5"/>
          <p:cNvSpPr>
            <a:spLocks noGrp="1"/>
          </p:cNvSpPr>
          <p:nvPr>
            <p:ph type="pic" sz="quarter" idx="11" hasCustomPrompt="1"/>
          </p:nvPr>
        </p:nvSpPr>
        <p:spPr>
          <a:xfrm>
            <a:off x="1143771" y="2604910"/>
            <a:ext cx="3281562" cy="202918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 and set the desired transparency level</a:t>
            </a:r>
            <a:endParaRPr lang="en-US" dirty="0"/>
          </a:p>
        </p:txBody>
      </p:sp>
      <p:sp>
        <p:nvSpPr>
          <p:cNvPr id="19" name="Picture Placeholder 5"/>
          <p:cNvSpPr>
            <a:spLocks noGrp="1"/>
          </p:cNvSpPr>
          <p:nvPr>
            <p:ph type="pic" sz="quarter" idx="12" hasCustomPrompt="1"/>
          </p:nvPr>
        </p:nvSpPr>
        <p:spPr>
          <a:xfrm>
            <a:off x="7768257" y="2604910"/>
            <a:ext cx="3281562" cy="202918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 and set the desired transparency level</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0"/>
          </p:nvPr>
        </p:nvSpPr>
        <p:spPr>
          <a:xfrm>
            <a:off x="2642096" y="2159594"/>
            <a:ext cx="7111993" cy="291981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allery 4">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0"/>
          </p:nvPr>
        </p:nvSpPr>
        <p:spPr>
          <a:xfrm>
            <a:off x="3963988" y="1345009"/>
            <a:ext cx="5497513" cy="22230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9" name="Picture Placeholder 5"/>
          <p:cNvSpPr>
            <a:spLocks noGrp="1"/>
          </p:cNvSpPr>
          <p:nvPr>
            <p:ph type="pic" sz="quarter" idx="11"/>
          </p:nvPr>
        </p:nvSpPr>
        <p:spPr>
          <a:xfrm>
            <a:off x="2621756" y="3669705"/>
            <a:ext cx="5497513" cy="22230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allery 5">
    <p:bg>
      <p:bgPr>
        <a:solidFill>
          <a:schemeClr val="tx1"/>
        </a:solidFill>
        <a:effectLst/>
      </p:bgPr>
    </p:bg>
    <p:spTree>
      <p:nvGrpSpPr>
        <p:cNvPr id="1" name=""/>
        <p:cNvGrpSpPr/>
        <p:nvPr/>
      </p:nvGrpSpPr>
      <p:grpSpPr>
        <a:xfrm>
          <a:off x="0" y="0"/>
          <a:ext cx="0" cy="0"/>
          <a:chOff x="0" y="0"/>
          <a:chExt cx="0" cy="0"/>
        </a:xfrm>
      </p:grpSpPr>
      <p:sp>
        <p:nvSpPr>
          <p:cNvPr id="13" name="Picture Placeholder 5"/>
          <p:cNvSpPr>
            <a:spLocks noGrp="1"/>
          </p:cNvSpPr>
          <p:nvPr>
            <p:ph type="pic" sz="quarter" idx="12"/>
          </p:nvPr>
        </p:nvSpPr>
        <p:spPr>
          <a:xfrm>
            <a:off x="7507654" y="2071158"/>
            <a:ext cx="3358557" cy="2908690"/>
          </a:xfrm>
          <a:prstGeom prst="flowChartExtra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6" name="Picture Placeholder 5"/>
          <p:cNvSpPr>
            <a:spLocks noGrp="1"/>
          </p:cNvSpPr>
          <p:nvPr>
            <p:ph type="pic" sz="quarter" idx="11"/>
          </p:nvPr>
        </p:nvSpPr>
        <p:spPr>
          <a:xfrm>
            <a:off x="3936287" y="953017"/>
            <a:ext cx="5717977" cy="4951967"/>
          </a:xfrm>
          <a:prstGeom prst="flowChartExtra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5" name="Picture Placeholder 5"/>
          <p:cNvSpPr>
            <a:spLocks noGrp="1"/>
          </p:cNvSpPr>
          <p:nvPr>
            <p:ph type="pic" sz="quarter" idx="10"/>
          </p:nvPr>
        </p:nvSpPr>
        <p:spPr>
          <a:xfrm>
            <a:off x="7507653" y="1558618"/>
            <a:ext cx="2104830" cy="1825481"/>
          </a:xfrm>
          <a:prstGeom prst="flowChartMerge">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7" name="Picture Placeholder 5"/>
          <p:cNvSpPr>
            <a:spLocks noGrp="1"/>
          </p:cNvSpPr>
          <p:nvPr>
            <p:ph type="pic" sz="quarter" idx="13"/>
          </p:nvPr>
        </p:nvSpPr>
        <p:spPr>
          <a:xfrm>
            <a:off x="4233647" y="4007704"/>
            <a:ext cx="2561630" cy="2218472"/>
          </a:xfrm>
          <a:prstGeom prst="flowChartExtra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allery 6">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0"/>
          </p:nvPr>
        </p:nvSpPr>
        <p:spPr>
          <a:xfrm>
            <a:off x="1148151" y="1345009"/>
            <a:ext cx="7238059" cy="4547027"/>
          </a:xfrm>
          <a:custGeom>
            <a:avLst/>
            <a:gdLst>
              <a:gd name="connsiteX0" fmla="*/ 0 w 7238059"/>
              <a:gd name="connsiteY0" fmla="*/ 0 h 4546601"/>
              <a:gd name="connsiteX1" fmla="*/ 7238059 w 7238059"/>
              <a:gd name="connsiteY1" fmla="*/ 0 h 4546601"/>
              <a:gd name="connsiteX2" fmla="*/ 7238059 w 7238059"/>
              <a:gd name="connsiteY2" fmla="*/ 4546601 h 4546601"/>
              <a:gd name="connsiteX3" fmla="*/ 0 w 7238059"/>
              <a:gd name="connsiteY3" fmla="*/ 4546601 h 4546601"/>
              <a:gd name="connsiteX4" fmla="*/ 0 w 7238059"/>
              <a:gd name="connsiteY4" fmla="*/ 0 h 4546601"/>
              <a:gd name="connsiteX0" fmla="*/ 0 w 7238059"/>
              <a:gd name="connsiteY0" fmla="*/ 0 h 4547027"/>
              <a:gd name="connsiteX1" fmla="*/ 7238059 w 7238059"/>
              <a:gd name="connsiteY1" fmla="*/ 0 h 4547027"/>
              <a:gd name="connsiteX2" fmla="*/ 7238059 w 7238059"/>
              <a:gd name="connsiteY2" fmla="*/ 4546601 h 4547027"/>
              <a:gd name="connsiteX3" fmla="*/ 4599506 w 7238059"/>
              <a:gd name="connsiteY3" fmla="*/ 4547027 h 4547027"/>
              <a:gd name="connsiteX4" fmla="*/ 0 w 7238059"/>
              <a:gd name="connsiteY4" fmla="*/ 4546601 h 4547027"/>
              <a:gd name="connsiteX5" fmla="*/ 0 w 7238059"/>
              <a:gd name="connsiteY5" fmla="*/ 0 h 4547027"/>
              <a:gd name="connsiteX0" fmla="*/ 0 w 7238059"/>
              <a:gd name="connsiteY0" fmla="*/ 0 h 4547027"/>
              <a:gd name="connsiteX1" fmla="*/ 7238059 w 7238059"/>
              <a:gd name="connsiteY1" fmla="*/ 0 h 4547027"/>
              <a:gd name="connsiteX2" fmla="*/ 4599506 w 7238059"/>
              <a:gd name="connsiteY2" fmla="*/ 4547027 h 4547027"/>
              <a:gd name="connsiteX3" fmla="*/ 0 w 7238059"/>
              <a:gd name="connsiteY3" fmla="*/ 4546601 h 4547027"/>
              <a:gd name="connsiteX4" fmla="*/ 0 w 7238059"/>
              <a:gd name="connsiteY4" fmla="*/ 0 h 454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8059" h="4547027">
                <a:moveTo>
                  <a:pt x="0" y="0"/>
                </a:moveTo>
                <a:lnTo>
                  <a:pt x="7238059" y="0"/>
                </a:lnTo>
                <a:lnTo>
                  <a:pt x="4599506" y="4547027"/>
                </a:lnTo>
                <a:lnTo>
                  <a:pt x="0" y="4546601"/>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9" name="Picture Placeholder 5"/>
          <p:cNvSpPr>
            <a:spLocks noGrp="1"/>
          </p:cNvSpPr>
          <p:nvPr>
            <p:ph type="pic" sz="quarter" idx="11"/>
          </p:nvPr>
        </p:nvSpPr>
        <p:spPr>
          <a:xfrm>
            <a:off x="6572052" y="3286340"/>
            <a:ext cx="4477742" cy="2225462"/>
          </a:xfrm>
          <a:custGeom>
            <a:avLst/>
            <a:gdLst>
              <a:gd name="connsiteX0" fmla="*/ 0 w 4477742"/>
              <a:gd name="connsiteY0" fmla="*/ 0 h 2223096"/>
              <a:gd name="connsiteX1" fmla="*/ 4477742 w 4477742"/>
              <a:gd name="connsiteY1" fmla="*/ 0 h 2223096"/>
              <a:gd name="connsiteX2" fmla="*/ 4477742 w 4477742"/>
              <a:gd name="connsiteY2" fmla="*/ 2223096 h 2223096"/>
              <a:gd name="connsiteX3" fmla="*/ 0 w 4477742"/>
              <a:gd name="connsiteY3" fmla="*/ 2223096 h 2223096"/>
              <a:gd name="connsiteX4" fmla="*/ 0 w 4477742"/>
              <a:gd name="connsiteY4" fmla="*/ 0 h 2223096"/>
              <a:gd name="connsiteX0" fmla="*/ 0 w 4477742"/>
              <a:gd name="connsiteY0" fmla="*/ 2366 h 2225462"/>
              <a:gd name="connsiteX1" fmla="*/ 1279413 w 4477742"/>
              <a:gd name="connsiteY1" fmla="*/ 0 h 2225462"/>
              <a:gd name="connsiteX2" fmla="*/ 4477742 w 4477742"/>
              <a:gd name="connsiteY2" fmla="*/ 2366 h 2225462"/>
              <a:gd name="connsiteX3" fmla="*/ 4477742 w 4477742"/>
              <a:gd name="connsiteY3" fmla="*/ 2225462 h 2225462"/>
              <a:gd name="connsiteX4" fmla="*/ 0 w 4477742"/>
              <a:gd name="connsiteY4" fmla="*/ 2225462 h 2225462"/>
              <a:gd name="connsiteX5" fmla="*/ 0 w 4477742"/>
              <a:gd name="connsiteY5" fmla="*/ 2366 h 2225462"/>
              <a:gd name="connsiteX0" fmla="*/ 0 w 4477742"/>
              <a:gd name="connsiteY0" fmla="*/ 2225462 h 2225462"/>
              <a:gd name="connsiteX1" fmla="*/ 1279413 w 4477742"/>
              <a:gd name="connsiteY1" fmla="*/ 0 h 2225462"/>
              <a:gd name="connsiteX2" fmla="*/ 4477742 w 4477742"/>
              <a:gd name="connsiteY2" fmla="*/ 2366 h 2225462"/>
              <a:gd name="connsiteX3" fmla="*/ 4477742 w 4477742"/>
              <a:gd name="connsiteY3" fmla="*/ 2225462 h 2225462"/>
              <a:gd name="connsiteX4" fmla="*/ 0 w 4477742"/>
              <a:gd name="connsiteY4" fmla="*/ 2225462 h 2225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7742" h="2225462">
                <a:moveTo>
                  <a:pt x="0" y="2225462"/>
                </a:moveTo>
                <a:lnTo>
                  <a:pt x="1279413" y="0"/>
                </a:lnTo>
                <a:lnTo>
                  <a:pt x="4477742" y="2366"/>
                </a:lnTo>
                <a:lnTo>
                  <a:pt x="4477742" y="2225462"/>
                </a:lnTo>
                <a:lnTo>
                  <a:pt x="0" y="2225462"/>
                </a:lnTo>
                <a:close/>
              </a:path>
            </a:pathLst>
          </a:custGeom>
          <a:noFill/>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allery 7.1">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3" name="Picture Placeholder 5"/>
          <p:cNvSpPr>
            <a:spLocks noGrp="1"/>
          </p:cNvSpPr>
          <p:nvPr>
            <p:ph type="pic" sz="quarter" idx="13"/>
          </p:nvPr>
        </p:nvSpPr>
        <p:spPr>
          <a:xfrm>
            <a:off x="1148151" y="3669704"/>
            <a:ext cx="2633202" cy="2223096"/>
          </a:xfrm>
          <a:custGeom>
            <a:avLst/>
            <a:gdLst>
              <a:gd name="connsiteX0" fmla="*/ 0 w 5412987"/>
              <a:gd name="connsiteY0" fmla="*/ 0 h 2223096"/>
              <a:gd name="connsiteX1" fmla="*/ 5412987 w 5412987"/>
              <a:gd name="connsiteY1" fmla="*/ 0 h 2223096"/>
              <a:gd name="connsiteX2" fmla="*/ 5412987 w 5412987"/>
              <a:gd name="connsiteY2" fmla="*/ 2223096 h 2223096"/>
              <a:gd name="connsiteX3" fmla="*/ 0 w 5412987"/>
              <a:gd name="connsiteY3" fmla="*/ 2223096 h 2223096"/>
              <a:gd name="connsiteX4" fmla="*/ 0 w 5412987"/>
              <a:gd name="connsiteY4" fmla="*/ 0 h 2223096"/>
              <a:gd name="connsiteX0" fmla="*/ 0 w 5412987"/>
              <a:gd name="connsiteY0" fmla="*/ 0 h 2223096"/>
              <a:gd name="connsiteX1" fmla="*/ 2633202 w 5412987"/>
              <a:gd name="connsiteY1" fmla="*/ 1646 h 2223096"/>
              <a:gd name="connsiteX2" fmla="*/ 5412987 w 5412987"/>
              <a:gd name="connsiteY2" fmla="*/ 0 h 2223096"/>
              <a:gd name="connsiteX3" fmla="*/ 5412987 w 5412987"/>
              <a:gd name="connsiteY3" fmla="*/ 2223096 h 2223096"/>
              <a:gd name="connsiteX4" fmla="*/ 0 w 5412987"/>
              <a:gd name="connsiteY4" fmla="*/ 2223096 h 2223096"/>
              <a:gd name="connsiteX5" fmla="*/ 0 w 5412987"/>
              <a:gd name="connsiteY5" fmla="*/ 0 h 2223096"/>
              <a:gd name="connsiteX0" fmla="*/ 0 w 5412987"/>
              <a:gd name="connsiteY0" fmla="*/ 0 h 2229207"/>
              <a:gd name="connsiteX1" fmla="*/ 2633202 w 5412987"/>
              <a:gd name="connsiteY1" fmla="*/ 1646 h 2229207"/>
              <a:gd name="connsiteX2" fmla="*/ 5412987 w 5412987"/>
              <a:gd name="connsiteY2" fmla="*/ 0 h 2229207"/>
              <a:gd name="connsiteX3" fmla="*/ 5412987 w 5412987"/>
              <a:gd name="connsiteY3" fmla="*/ 2223096 h 2229207"/>
              <a:gd name="connsiteX4" fmla="*/ 1333792 w 5412987"/>
              <a:gd name="connsiteY4" fmla="*/ 2229207 h 2229207"/>
              <a:gd name="connsiteX5" fmla="*/ 0 w 5412987"/>
              <a:gd name="connsiteY5" fmla="*/ 2223096 h 2229207"/>
              <a:gd name="connsiteX6" fmla="*/ 0 w 5412987"/>
              <a:gd name="connsiteY6" fmla="*/ 0 h 2229207"/>
              <a:gd name="connsiteX0" fmla="*/ 0 w 5412987"/>
              <a:gd name="connsiteY0" fmla="*/ 0 h 2229207"/>
              <a:gd name="connsiteX1" fmla="*/ 2633202 w 5412987"/>
              <a:gd name="connsiteY1" fmla="*/ 1646 h 2229207"/>
              <a:gd name="connsiteX2" fmla="*/ 5412987 w 5412987"/>
              <a:gd name="connsiteY2" fmla="*/ 0 h 2229207"/>
              <a:gd name="connsiteX3" fmla="*/ 1333792 w 5412987"/>
              <a:gd name="connsiteY3" fmla="*/ 2229207 h 2229207"/>
              <a:gd name="connsiteX4" fmla="*/ 0 w 5412987"/>
              <a:gd name="connsiteY4" fmla="*/ 2223096 h 2229207"/>
              <a:gd name="connsiteX5" fmla="*/ 0 w 5412987"/>
              <a:gd name="connsiteY5" fmla="*/ 0 h 2229207"/>
              <a:gd name="connsiteX0" fmla="*/ 0 w 2633202"/>
              <a:gd name="connsiteY0" fmla="*/ 0 h 2229207"/>
              <a:gd name="connsiteX1" fmla="*/ 2633202 w 2633202"/>
              <a:gd name="connsiteY1" fmla="*/ 1646 h 2229207"/>
              <a:gd name="connsiteX2" fmla="*/ 1333792 w 2633202"/>
              <a:gd name="connsiteY2" fmla="*/ 2229207 h 2229207"/>
              <a:gd name="connsiteX3" fmla="*/ 0 w 2633202"/>
              <a:gd name="connsiteY3" fmla="*/ 2223096 h 2229207"/>
              <a:gd name="connsiteX4" fmla="*/ 0 w 2633202"/>
              <a:gd name="connsiteY4" fmla="*/ 0 h 2229207"/>
              <a:gd name="connsiteX0" fmla="*/ 0 w 2633202"/>
              <a:gd name="connsiteY0" fmla="*/ 0 h 2229207"/>
              <a:gd name="connsiteX1" fmla="*/ 2633202 w 2633202"/>
              <a:gd name="connsiteY1" fmla="*/ 1646 h 2229207"/>
              <a:gd name="connsiteX2" fmla="*/ 1340667 w 2633202"/>
              <a:gd name="connsiteY2" fmla="*/ 2229207 h 2229207"/>
              <a:gd name="connsiteX3" fmla="*/ 0 w 2633202"/>
              <a:gd name="connsiteY3" fmla="*/ 2223096 h 2229207"/>
              <a:gd name="connsiteX4" fmla="*/ 0 w 2633202"/>
              <a:gd name="connsiteY4" fmla="*/ 0 h 2229207"/>
              <a:gd name="connsiteX0" fmla="*/ 0 w 2633202"/>
              <a:gd name="connsiteY0" fmla="*/ 0 h 2223096"/>
              <a:gd name="connsiteX1" fmla="*/ 2633202 w 2633202"/>
              <a:gd name="connsiteY1" fmla="*/ 1646 h 2223096"/>
              <a:gd name="connsiteX2" fmla="*/ 1340667 w 2633202"/>
              <a:gd name="connsiteY2" fmla="*/ 2222332 h 2223096"/>
              <a:gd name="connsiteX3" fmla="*/ 0 w 2633202"/>
              <a:gd name="connsiteY3" fmla="*/ 2223096 h 2223096"/>
              <a:gd name="connsiteX4" fmla="*/ 0 w 2633202"/>
              <a:gd name="connsiteY4" fmla="*/ 0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3202" h="2223096">
                <a:moveTo>
                  <a:pt x="0" y="0"/>
                </a:moveTo>
                <a:lnTo>
                  <a:pt x="2633202" y="1646"/>
                </a:lnTo>
                <a:lnTo>
                  <a:pt x="1340667" y="2222332"/>
                </a:lnTo>
                <a:lnTo>
                  <a:pt x="0" y="2223096"/>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5" name="Picture Placeholder 5"/>
          <p:cNvSpPr>
            <a:spLocks noGrp="1"/>
          </p:cNvSpPr>
          <p:nvPr>
            <p:ph type="pic" sz="quarter" idx="14"/>
          </p:nvPr>
        </p:nvSpPr>
        <p:spPr>
          <a:xfrm>
            <a:off x="6953052" y="1345008"/>
            <a:ext cx="4096743" cy="4547792"/>
          </a:xfrm>
          <a:custGeom>
            <a:avLst/>
            <a:gdLst>
              <a:gd name="connsiteX0" fmla="*/ 0 w 4096743"/>
              <a:gd name="connsiteY0" fmla="*/ 0 h 4547792"/>
              <a:gd name="connsiteX1" fmla="*/ 4096743 w 4096743"/>
              <a:gd name="connsiteY1" fmla="*/ 0 h 4547792"/>
              <a:gd name="connsiteX2" fmla="*/ 4096743 w 4096743"/>
              <a:gd name="connsiteY2" fmla="*/ 4547792 h 4547792"/>
              <a:gd name="connsiteX3" fmla="*/ 0 w 4096743"/>
              <a:gd name="connsiteY3" fmla="*/ 4547792 h 4547792"/>
              <a:gd name="connsiteX4" fmla="*/ 0 w 4096743"/>
              <a:gd name="connsiteY4" fmla="*/ 0 h 4547792"/>
              <a:gd name="connsiteX0" fmla="*/ 0 w 4096743"/>
              <a:gd name="connsiteY0" fmla="*/ 0 h 4547792"/>
              <a:gd name="connsiteX1" fmla="*/ 2617210 w 4096743"/>
              <a:gd name="connsiteY1" fmla="*/ 2529 h 4547792"/>
              <a:gd name="connsiteX2" fmla="*/ 4096743 w 4096743"/>
              <a:gd name="connsiteY2" fmla="*/ 0 h 4547792"/>
              <a:gd name="connsiteX3" fmla="*/ 4096743 w 4096743"/>
              <a:gd name="connsiteY3" fmla="*/ 4547792 h 4547792"/>
              <a:gd name="connsiteX4" fmla="*/ 0 w 4096743"/>
              <a:gd name="connsiteY4" fmla="*/ 4547792 h 4547792"/>
              <a:gd name="connsiteX5" fmla="*/ 0 w 4096743"/>
              <a:gd name="connsiteY5" fmla="*/ 0 h 4547792"/>
              <a:gd name="connsiteX0" fmla="*/ 0 w 4096743"/>
              <a:gd name="connsiteY0" fmla="*/ 4547792 h 4547792"/>
              <a:gd name="connsiteX1" fmla="*/ 2617210 w 4096743"/>
              <a:gd name="connsiteY1" fmla="*/ 2529 h 4547792"/>
              <a:gd name="connsiteX2" fmla="*/ 4096743 w 4096743"/>
              <a:gd name="connsiteY2" fmla="*/ 0 h 4547792"/>
              <a:gd name="connsiteX3" fmla="*/ 4096743 w 4096743"/>
              <a:gd name="connsiteY3" fmla="*/ 4547792 h 4547792"/>
              <a:gd name="connsiteX4" fmla="*/ 0 w 4096743"/>
              <a:gd name="connsiteY4" fmla="*/ 4547792 h 4547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6743" h="4547792">
                <a:moveTo>
                  <a:pt x="0" y="4547792"/>
                </a:moveTo>
                <a:lnTo>
                  <a:pt x="2617210" y="2529"/>
                </a:lnTo>
                <a:lnTo>
                  <a:pt x="4096743" y="0"/>
                </a:lnTo>
                <a:lnTo>
                  <a:pt x="4096743" y="4547792"/>
                </a:lnTo>
                <a:lnTo>
                  <a:pt x="0" y="4547792"/>
                </a:lnTo>
                <a:close/>
              </a:path>
            </a:pathLst>
          </a:custGeom>
          <a:noFill/>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6" name="Picture Placeholder 5"/>
          <p:cNvSpPr>
            <a:spLocks noGrp="1"/>
          </p:cNvSpPr>
          <p:nvPr>
            <p:ph type="pic" sz="quarter" idx="12"/>
          </p:nvPr>
        </p:nvSpPr>
        <p:spPr>
          <a:xfrm>
            <a:off x="1148151" y="1345010"/>
            <a:ext cx="5412987" cy="2223213"/>
          </a:xfrm>
          <a:custGeom>
            <a:avLst/>
            <a:gdLst>
              <a:gd name="connsiteX0" fmla="*/ 0 w 5412987"/>
              <a:gd name="connsiteY0" fmla="*/ 0 h 2223096"/>
              <a:gd name="connsiteX1" fmla="*/ 5412987 w 5412987"/>
              <a:gd name="connsiteY1" fmla="*/ 0 h 2223096"/>
              <a:gd name="connsiteX2" fmla="*/ 5412987 w 5412987"/>
              <a:gd name="connsiteY2" fmla="*/ 2223096 h 2223096"/>
              <a:gd name="connsiteX3" fmla="*/ 0 w 5412987"/>
              <a:gd name="connsiteY3" fmla="*/ 2223096 h 2223096"/>
              <a:gd name="connsiteX4" fmla="*/ 0 w 5412987"/>
              <a:gd name="connsiteY4" fmla="*/ 0 h 2223096"/>
              <a:gd name="connsiteX0" fmla="*/ 0 w 5412987"/>
              <a:gd name="connsiteY0" fmla="*/ 0 h 2223213"/>
              <a:gd name="connsiteX1" fmla="*/ 5412987 w 5412987"/>
              <a:gd name="connsiteY1" fmla="*/ 0 h 2223213"/>
              <a:gd name="connsiteX2" fmla="*/ 5412987 w 5412987"/>
              <a:gd name="connsiteY2" fmla="*/ 2223096 h 2223213"/>
              <a:gd name="connsiteX3" fmla="*/ 4118243 w 5412987"/>
              <a:gd name="connsiteY3" fmla="*/ 2223213 h 2223213"/>
              <a:gd name="connsiteX4" fmla="*/ 0 w 5412987"/>
              <a:gd name="connsiteY4" fmla="*/ 2223096 h 2223213"/>
              <a:gd name="connsiteX5" fmla="*/ 0 w 5412987"/>
              <a:gd name="connsiteY5" fmla="*/ 0 h 2223213"/>
              <a:gd name="connsiteX0" fmla="*/ 0 w 5412987"/>
              <a:gd name="connsiteY0" fmla="*/ 0 h 2223213"/>
              <a:gd name="connsiteX1" fmla="*/ 5412987 w 5412987"/>
              <a:gd name="connsiteY1" fmla="*/ 0 h 2223213"/>
              <a:gd name="connsiteX2" fmla="*/ 4118243 w 5412987"/>
              <a:gd name="connsiteY2" fmla="*/ 2223213 h 2223213"/>
              <a:gd name="connsiteX3" fmla="*/ 0 w 5412987"/>
              <a:gd name="connsiteY3" fmla="*/ 2223096 h 2223213"/>
              <a:gd name="connsiteX4" fmla="*/ 0 w 5412987"/>
              <a:gd name="connsiteY4" fmla="*/ 0 h 2223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2987" h="2223213">
                <a:moveTo>
                  <a:pt x="0" y="0"/>
                </a:moveTo>
                <a:lnTo>
                  <a:pt x="5412987" y="0"/>
                </a:lnTo>
                <a:lnTo>
                  <a:pt x="4118243" y="2223213"/>
                </a:lnTo>
                <a:lnTo>
                  <a:pt x="0" y="2223096"/>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7" name="Picture Placeholder 5"/>
          <p:cNvSpPr>
            <a:spLocks noGrp="1"/>
          </p:cNvSpPr>
          <p:nvPr>
            <p:ph type="pic" sz="quarter" idx="10"/>
          </p:nvPr>
        </p:nvSpPr>
        <p:spPr>
          <a:xfrm>
            <a:off x="5395119" y="1345009"/>
            <a:ext cx="4066382" cy="2223096"/>
          </a:xfrm>
          <a:custGeom>
            <a:avLst/>
            <a:gdLst>
              <a:gd name="connsiteX0" fmla="*/ 0 w 4066382"/>
              <a:gd name="connsiteY0" fmla="*/ 2223096 h 2223096"/>
              <a:gd name="connsiteX1" fmla="*/ 1307114 w 4066382"/>
              <a:gd name="connsiteY1" fmla="*/ 0 h 2223096"/>
              <a:gd name="connsiteX2" fmla="*/ 4066382 w 4066382"/>
              <a:gd name="connsiteY2" fmla="*/ 0 h 2223096"/>
              <a:gd name="connsiteX3" fmla="*/ 2759268 w 4066382"/>
              <a:gd name="connsiteY3" fmla="*/ 2223096 h 2223096"/>
              <a:gd name="connsiteX4" fmla="*/ 0 w 4066382"/>
              <a:gd name="connsiteY4" fmla="*/ 2223096 h 2223096"/>
              <a:gd name="connsiteX0" fmla="*/ 0 w 4066382"/>
              <a:gd name="connsiteY0" fmla="*/ 2223096 h 2223096"/>
              <a:gd name="connsiteX1" fmla="*/ 1279614 w 4066382"/>
              <a:gd name="connsiteY1" fmla="*/ 0 h 2223096"/>
              <a:gd name="connsiteX2" fmla="*/ 4066382 w 4066382"/>
              <a:gd name="connsiteY2" fmla="*/ 0 h 2223096"/>
              <a:gd name="connsiteX3" fmla="*/ 2759268 w 4066382"/>
              <a:gd name="connsiteY3" fmla="*/ 2223096 h 2223096"/>
              <a:gd name="connsiteX4" fmla="*/ 0 w 4066382"/>
              <a:gd name="connsiteY4" fmla="*/ 2223096 h 2223096"/>
              <a:gd name="connsiteX0" fmla="*/ 0 w 4066382"/>
              <a:gd name="connsiteY0" fmla="*/ 2223096 h 2223096"/>
              <a:gd name="connsiteX1" fmla="*/ 1279614 w 4066382"/>
              <a:gd name="connsiteY1" fmla="*/ 0 h 2223096"/>
              <a:gd name="connsiteX2" fmla="*/ 4066382 w 4066382"/>
              <a:gd name="connsiteY2" fmla="*/ 0 h 2223096"/>
              <a:gd name="connsiteX3" fmla="*/ 2773018 w 4066382"/>
              <a:gd name="connsiteY3" fmla="*/ 2223096 h 2223096"/>
              <a:gd name="connsiteX4" fmla="*/ 0 w 4066382"/>
              <a:gd name="connsiteY4" fmla="*/ 2223096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382" h="2223096">
                <a:moveTo>
                  <a:pt x="0" y="2223096"/>
                </a:moveTo>
                <a:lnTo>
                  <a:pt x="1279614" y="0"/>
                </a:lnTo>
                <a:lnTo>
                  <a:pt x="4066382" y="0"/>
                </a:lnTo>
                <a:lnTo>
                  <a:pt x="2773018" y="2223096"/>
                </a:lnTo>
                <a:lnTo>
                  <a:pt x="0" y="2223096"/>
                </a:lnTo>
                <a:close/>
              </a:path>
            </a:pathLst>
          </a:cu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8" name="Picture Placeholder 5"/>
          <p:cNvSpPr>
            <a:spLocks noGrp="1"/>
          </p:cNvSpPr>
          <p:nvPr>
            <p:ph type="pic" sz="quarter" idx="11"/>
          </p:nvPr>
        </p:nvSpPr>
        <p:spPr>
          <a:xfrm>
            <a:off x="2621757" y="3669705"/>
            <a:ext cx="5497512" cy="2223096"/>
          </a:xfrm>
          <a:custGeom>
            <a:avLst/>
            <a:gdLst>
              <a:gd name="connsiteX0" fmla="*/ 0 w 5497512"/>
              <a:gd name="connsiteY0" fmla="*/ 2223096 h 2223096"/>
              <a:gd name="connsiteX1" fmla="*/ 1307114 w 5497512"/>
              <a:gd name="connsiteY1" fmla="*/ 0 h 2223096"/>
              <a:gd name="connsiteX2" fmla="*/ 5497512 w 5497512"/>
              <a:gd name="connsiteY2" fmla="*/ 0 h 2223096"/>
              <a:gd name="connsiteX3" fmla="*/ 4190398 w 5497512"/>
              <a:gd name="connsiteY3" fmla="*/ 2223096 h 2223096"/>
              <a:gd name="connsiteX4" fmla="*/ 0 w 5497512"/>
              <a:gd name="connsiteY4" fmla="*/ 2223096 h 2223096"/>
              <a:gd name="connsiteX0" fmla="*/ 0 w 5497512"/>
              <a:gd name="connsiteY0" fmla="*/ 2223096 h 2223096"/>
              <a:gd name="connsiteX1" fmla="*/ 1286488 w 5497512"/>
              <a:gd name="connsiteY1" fmla="*/ 0 h 2223096"/>
              <a:gd name="connsiteX2" fmla="*/ 5497512 w 5497512"/>
              <a:gd name="connsiteY2" fmla="*/ 0 h 2223096"/>
              <a:gd name="connsiteX3" fmla="*/ 4190398 w 5497512"/>
              <a:gd name="connsiteY3" fmla="*/ 2223096 h 2223096"/>
              <a:gd name="connsiteX4" fmla="*/ 0 w 5497512"/>
              <a:gd name="connsiteY4" fmla="*/ 2223096 h 2223096"/>
              <a:gd name="connsiteX0" fmla="*/ 0 w 5497512"/>
              <a:gd name="connsiteY0" fmla="*/ 2223096 h 2223096"/>
              <a:gd name="connsiteX1" fmla="*/ 1286488 w 5497512"/>
              <a:gd name="connsiteY1" fmla="*/ 0 h 2223096"/>
              <a:gd name="connsiteX2" fmla="*/ 5497512 w 5497512"/>
              <a:gd name="connsiteY2" fmla="*/ 0 h 2223096"/>
              <a:gd name="connsiteX3" fmla="*/ 4204148 w 5497512"/>
              <a:gd name="connsiteY3" fmla="*/ 2223096 h 2223096"/>
              <a:gd name="connsiteX4" fmla="*/ 0 w 5497512"/>
              <a:gd name="connsiteY4" fmla="*/ 2223096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512" h="2223096">
                <a:moveTo>
                  <a:pt x="0" y="2223096"/>
                </a:moveTo>
                <a:lnTo>
                  <a:pt x="1286488" y="0"/>
                </a:lnTo>
                <a:lnTo>
                  <a:pt x="5497512" y="0"/>
                </a:lnTo>
                <a:lnTo>
                  <a:pt x="4204148" y="2223096"/>
                </a:lnTo>
                <a:lnTo>
                  <a:pt x="0" y="2223096"/>
                </a:lnTo>
                <a:close/>
              </a:path>
            </a:pathLst>
          </a:cu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allery 7.2">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5" name="Picture Placeholder 5"/>
          <p:cNvSpPr>
            <a:spLocks noGrp="1"/>
          </p:cNvSpPr>
          <p:nvPr>
            <p:ph type="pic" sz="quarter" idx="13"/>
          </p:nvPr>
        </p:nvSpPr>
        <p:spPr>
          <a:xfrm>
            <a:off x="1148151" y="3669704"/>
            <a:ext cx="2633202" cy="2223096"/>
          </a:xfrm>
          <a:custGeom>
            <a:avLst/>
            <a:gdLst>
              <a:gd name="connsiteX0" fmla="*/ 0 w 5412987"/>
              <a:gd name="connsiteY0" fmla="*/ 0 h 2223096"/>
              <a:gd name="connsiteX1" fmla="*/ 5412987 w 5412987"/>
              <a:gd name="connsiteY1" fmla="*/ 0 h 2223096"/>
              <a:gd name="connsiteX2" fmla="*/ 5412987 w 5412987"/>
              <a:gd name="connsiteY2" fmla="*/ 2223096 h 2223096"/>
              <a:gd name="connsiteX3" fmla="*/ 0 w 5412987"/>
              <a:gd name="connsiteY3" fmla="*/ 2223096 h 2223096"/>
              <a:gd name="connsiteX4" fmla="*/ 0 w 5412987"/>
              <a:gd name="connsiteY4" fmla="*/ 0 h 2223096"/>
              <a:gd name="connsiteX0" fmla="*/ 0 w 5412987"/>
              <a:gd name="connsiteY0" fmla="*/ 0 h 2223096"/>
              <a:gd name="connsiteX1" fmla="*/ 2633202 w 5412987"/>
              <a:gd name="connsiteY1" fmla="*/ 1646 h 2223096"/>
              <a:gd name="connsiteX2" fmla="*/ 5412987 w 5412987"/>
              <a:gd name="connsiteY2" fmla="*/ 0 h 2223096"/>
              <a:gd name="connsiteX3" fmla="*/ 5412987 w 5412987"/>
              <a:gd name="connsiteY3" fmla="*/ 2223096 h 2223096"/>
              <a:gd name="connsiteX4" fmla="*/ 0 w 5412987"/>
              <a:gd name="connsiteY4" fmla="*/ 2223096 h 2223096"/>
              <a:gd name="connsiteX5" fmla="*/ 0 w 5412987"/>
              <a:gd name="connsiteY5" fmla="*/ 0 h 2223096"/>
              <a:gd name="connsiteX0" fmla="*/ 0 w 5412987"/>
              <a:gd name="connsiteY0" fmla="*/ 0 h 2229207"/>
              <a:gd name="connsiteX1" fmla="*/ 2633202 w 5412987"/>
              <a:gd name="connsiteY1" fmla="*/ 1646 h 2229207"/>
              <a:gd name="connsiteX2" fmla="*/ 5412987 w 5412987"/>
              <a:gd name="connsiteY2" fmla="*/ 0 h 2229207"/>
              <a:gd name="connsiteX3" fmla="*/ 5412987 w 5412987"/>
              <a:gd name="connsiteY3" fmla="*/ 2223096 h 2229207"/>
              <a:gd name="connsiteX4" fmla="*/ 1333792 w 5412987"/>
              <a:gd name="connsiteY4" fmla="*/ 2229207 h 2229207"/>
              <a:gd name="connsiteX5" fmla="*/ 0 w 5412987"/>
              <a:gd name="connsiteY5" fmla="*/ 2223096 h 2229207"/>
              <a:gd name="connsiteX6" fmla="*/ 0 w 5412987"/>
              <a:gd name="connsiteY6" fmla="*/ 0 h 2229207"/>
              <a:gd name="connsiteX0" fmla="*/ 0 w 5412987"/>
              <a:gd name="connsiteY0" fmla="*/ 0 h 2229207"/>
              <a:gd name="connsiteX1" fmla="*/ 2633202 w 5412987"/>
              <a:gd name="connsiteY1" fmla="*/ 1646 h 2229207"/>
              <a:gd name="connsiteX2" fmla="*/ 5412987 w 5412987"/>
              <a:gd name="connsiteY2" fmla="*/ 0 h 2229207"/>
              <a:gd name="connsiteX3" fmla="*/ 1333792 w 5412987"/>
              <a:gd name="connsiteY3" fmla="*/ 2229207 h 2229207"/>
              <a:gd name="connsiteX4" fmla="*/ 0 w 5412987"/>
              <a:gd name="connsiteY4" fmla="*/ 2223096 h 2229207"/>
              <a:gd name="connsiteX5" fmla="*/ 0 w 5412987"/>
              <a:gd name="connsiteY5" fmla="*/ 0 h 2229207"/>
              <a:gd name="connsiteX0" fmla="*/ 0 w 2633202"/>
              <a:gd name="connsiteY0" fmla="*/ 0 h 2229207"/>
              <a:gd name="connsiteX1" fmla="*/ 2633202 w 2633202"/>
              <a:gd name="connsiteY1" fmla="*/ 1646 h 2229207"/>
              <a:gd name="connsiteX2" fmla="*/ 1333792 w 2633202"/>
              <a:gd name="connsiteY2" fmla="*/ 2229207 h 2229207"/>
              <a:gd name="connsiteX3" fmla="*/ 0 w 2633202"/>
              <a:gd name="connsiteY3" fmla="*/ 2223096 h 2229207"/>
              <a:gd name="connsiteX4" fmla="*/ 0 w 2633202"/>
              <a:gd name="connsiteY4" fmla="*/ 0 h 2229207"/>
              <a:gd name="connsiteX0" fmla="*/ 0 w 2633202"/>
              <a:gd name="connsiteY0" fmla="*/ 0 h 2229207"/>
              <a:gd name="connsiteX1" fmla="*/ 2633202 w 2633202"/>
              <a:gd name="connsiteY1" fmla="*/ 1646 h 2229207"/>
              <a:gd name="connsiteX2" fmla="*/ 1340667 w 2633202"/>
              <a:gd name="connsiteY2" fmla="*/ 2229207 h 2229207"/>
              <a:gd name="connsiteX3" fmla="*/ 0 w 2633202"/>
              <a:gd name="connsiteY3" fmla="*/ 2223096 h 2229207"/>
              <a:gd name="connsiteX4" fmla="*/ 0 w 2633202"/>
              <a:gd name="connsiteY4" fmla="*/ 0 h 2229207"/>
              <a:gd name="connsiteX0" fmla="*/ 0 w 2633202"/>
              <a:gd name="connsiteY0" fmla="*/ 0 h 2223096"/>
              <a:gd name="connsiteX1" fmla="*/ 2633202 w 2633202"/>
              <a:gd name="connsiteY1" fmla="*/ 1646 h 2223096"/>
              <a:gd name="connsiteX2" fmla="*/ 1340667 w 2633202"/>
              <a:gd name="connsiteY2" fmla="*/ 2222332 h 2223096"/>
              <a:gd name="connsiteX3" fmla="*/ 0 w 2633202"/>
              <a:gd name="connsiteY3" fmla="*/ 2223096 h 2223096"/>
              <a:gd name="connsiteX4" fmla="*/ 0 w 2633202"/>
              <a:gd name="connsiteY4" fmla="*/ 0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3202" h="2223096">
                <a:moveTo>
                  <a:pt x="0" y="0"/>
                </a:moveTo>
                <a:lnTo>
                  <a:pt x="2633202" y="1646"/>
                </a:lnTo>
                <a:lnTo>
                  <a:pt x="1340667" y="2222332"/>
                </a:lnTo>
                <a:lnTo>
                  <a:pt x="0" y="2223096"/>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6" name="Picture Placeholder 5"/>
          <p:cNvSpPr>
            <a:spLocks noGrp="1"/>
          </p:cNvSpPr>
          <p:nvPr>
            <p:ph type="pic" sz="quarter" idx="14"/>
          </p:nvPr>
        </p:nvSpPr>
        <p:spPr>
          <a:xfrm>
            <a:off x="6953052" y="1345008"/>
            <a:ext cx="4096743" cy="4547792"/>
          </a:xfrm>
          <a:custGeom>
            <a:avLst/>
            <a:gdLst>
              <a:gd name="connsiteX0" fmla="*/ 0 w 4096743"/>
              <a:gd name="connsiteY0" fmla="*/ 0 h 4547792"/>
              <a:gd name="connsiteX1" fmla="*/ 4096743 w 4096743"/>
              <a:gd name="connsiteY1" fmla="*/ 0 h 4547792"/>
              <a:gd name="connsiteX2" fmla="*/ 4096743 w 4096743"/>
              <a:gd name="connsiteY2" fmla="*/ 4547792 h 4547792"/>
              <a:gd name="connsiteX3" fmla="*/ 0 w 4096743"/>
              <a:gd name="connsiteY3" fmla="*/ 4547792 h 4547792"/>
              <a:gd name="connsiteX4" fmla="*/ 0 w 4096743"/>
              <a:gd name="connsiteY4" fmla="*/ 0 h 4547792"/>
              <a:gd name="connsiteX0" fmla="*/ 0 w 4096743"/>
              <a:gd name="connsiteY0" fmla="*/ 0 h 4547792"/>
              <a:gd name="connsiteX1" fmla="*/ 2617210 w 4096743"/>
              <a:gd name="connsiteY1" fmla="*/ 2529 h 4547792"/>
              <a:gd name="connsiteX2" fmla="*/ 4096743 w 4096743"/>
              <a:gd name="connsiteY2" fmla="*/ 0 h 4547792"/>
              <a:gd name="connsiteX3" fmla="*/ 4096743 w 4096743"/>
              <a:gd name="connsiteY3" fmla="*/ 4547792 h 4547792"/>
              <a:gd name="connsiteX4" fmla="*/ 0 w 4096743"/>
              <a:gd name="connsiteY4" fmla="*/ 4547792 h 4547792"/>
              <a:gd name="connsiteX5" fmla="*/ 0 w 4096743"/>
              <a:gd name="connsiteY5" fmla="*/ 0 h 4547792"/>
              <a:gd name="connsiteX0" fmla="*/ 0 w 4096743"/>
              <a:gd name="connsiteY0" fmla="*/ 4547792 h 4547792"/>
              <a:gd name="connsiteX1" fmla="*/ 2617210 w 4096743"/>
              <a:gd name="connsiteY1" fmla="*/ 2529 h 4547792"/>
              <a:gd name="connsiteX2" fmla="*/ 4096743 w 4096743"/>
              <a:gd name="connsiteY2" fmla="*/ 0 h 4547792"/>
              <a:gd name="connsiteX3" fmla="*/ 4096743 w 4096743"/>
              <a:gd name="connsiteY3" fmla="*/ 4547792 h 4547792"/>
              <a:gd name="connsiteX4" fmla="*/ 0 w 4096743"/>
              <a:gd name="connsiteY4" fmla="*/ 4547792 h 4547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6743" h="4547792">
                <a:moveTo>
                  <a:pt x="0" y="4547792"/>
                </a:moveTo>
                <a:lnTo>
                  <a:pt x="2617210" y="2529"/>
                </a:lnTo>
                <a:lnTo>
                  <a:pt x="4096743" y="0"/>
                </a:lnTo>
                <a:lnTo>
                  <a:pt x="4096743" y="4547792"/>
                </a:lnTo>
                <a:lnTo>
                  <a:pt x="0" y="4547792"/>
                </a:lnTo>
                <a:close/>
              </a:path>
            </a:pathLst>
          </a:custGeom>
          <a:noFill/>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2"/>
          </p:nvPr>
        </p:nvSpPr>
        <p:spPr>
          <a:xfrm>
            <a:off x="1148151" y="1345010"/>
            <a:ext cx="5412987" cy="2223213"/>
          </a:xfrm>
          <a:custGeom>
            <a:avLst/>
            <a:gdLst>
              <a:gd name="connsiteX0" fmla="*/ 0 w 5412987"/>
              <a:gd name="connsiteY0" fmla="*/ 0 h 2223096"/>
              <a:gd name="connsiteX1" fmla="*/ 5412987 w 5412987"/>
              <a:gd name="connsiteY1" fmla="*/ 0 h 2223096"/>
              <a:gd name="connsiteX2" fmla="*/ 5412987 w 5412987"/>
              <a:gd name="connsiteY2" fmla="*/ 2223096 h 2223096"/>
              <a:gd name="connsiteX3" fmla="*/ 0 w 5412987"/>
              <a:gd name="connsiteY3" fmla="*/ 2223096 h 2223096"/>
              <a:gd name="connsiteX4" fmla="*/ 0 w 5412987"/>
              <a:gd name="connsiteY4" fmla="*/ 0 h 2223096"/>
              <a:gd name="connsiteX0" fmla="*/ 0 w 5412987"/>
              <a:gd name="connsiteY0" fmla="*/ 0 h 2223213"/>
              <a:gd name="connsiteX1" fmla="*/ 5412987 w 5412987"/>
              <a:gd name="connsiteY1" fmla="*/ 0 h 2223213"/>
              <a:gd name="connsiteX2" fmla="*/ 5412987 w 5412987"/>
              <a:gd name="connsiteY2" fmla="*/ 2223096 h 2223213"/>
              <a:gd name="connsiteX3" fmla="*/ 4118243 w 5412987"/>
              <a:gd name="connsiteY3" fmla="*/ 2223213 h 2223213"/>
              <a:gd name="connsiteX4" fmla="*/ 0 w 5412987"/>
              <a:gd name="connsiteY4" fmla="*/ 2223096 h 2223213"/>
              <a:gd name="connsiteX5" fmla="*/ 0 w 5412987"/>
              <a:gd name="connsiteY5" fmla="*/ 0 h 2223213"/>
              <a:gd name="connsiteX0" fmla="*/ 0 w 5412987"/>
              <a:gd name="connsiteY0" fmla="*/ 0 h 2223213"/>
              <a:gd name="connsiteX1" fmla="*/ 5412987 w 5412987"/>
              <a:gd name="connsiteY1" fmla="*/ 0 h 2223213"/>
              <a:gd name="connsiteX2" fmla="*/ 4118243 w 5412987"/>
              <a:gd name="connsiteY2" fmla="*/ 2223213 h 2223213"/>
              <a:gd name="connsiteX3" fmla="*/ 0 w 5412987"/>
              <a:gd name="connsiteY3" fmla="*/ 2223096 h 2223213"/>
              <a:gd name="connsiteX4" fmla="*/ 0 w 5412987"/>
              <a:gd name="connsiteY4" fmla="*/ 0 h 2223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2987" h="2223213">
                <a:moveTo>
                  <a:pt x="0" y="0"/>
                </a:moveTo>
                <a:lnTo>
                  <a:pt x="5412987" y="0"/>
                </a:lnTo>
                <a:lnTo>
                  <a:pt x="4118243" y="2223213"/>
                </a:lnTo>
                <a:lnTo>
                  <a:pt x="0" y="2223096"/>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1" name="Picture Placeholder 5"/>
          <p:cNvSpPr>
            <a:spLocks noGrp="1"/>
          </p:cNvSpPr>
          <p:nvPr>
            <p:ph type="pic" sz="quarter" idx="10"/>
          </p:nvPr>
        </p:nvSpPr>
        <p:spPr>
          <a:xfrm>
            <a:off x="5395119" y="1345009"/>
            <a:ext cx="4066382" cy="2223096"/>
          </a:xfrm>
          <a:custGeom>
            <a:avLst/>
            <a:gdLst>
              <a:gd name="connsiteX0" fmla="*/ 0 w 4066382"/>
              <a:gd name="connsiteY0" fmla="*/ 2223096 h 2223096"/>
              <a:gd name="connsiteX1" fmla="*/ 1307114 w 4066382"/>
              <a:gd name="connsiteY1" fmla="*/ 0 h 2223096"/>
              <a:gd name="connsiteX2" fmla="*/ 4066382 w 4066382"/>
              <a:gd name="connsiteY2" fmla="*/ 0 h 2223096"/>
              <a:gd name="connsiteX3" fmla="*/ 2759268 w 4066382"/>
              <a:gd name="connsiteY3" fmla="*/ 2223096 h 2223096"/>
              <a:gd name="connsiteX4" fmla="*/ 0 w 4066382"/>
              <a:gd name="connsiteY4" fmla="*/ 2223096 h 2223096"/>
              <a:gd name="connsiteX0" fmla="*/ 0 w 4066382"/>
              <a:gd name="connsiteY0" fmla="*/ 2223096 h 2223096"/>
              <a:gd name="connsiteX1" fmla="*/ 1279614 w 4066382"/>
              <a:gd name="connsiteY1" fmla="*/ 0 h 2223096"/>
              <a:gd name="connsiteX2" fmla="*/ 4066382 w 4066382"/>
              <a:gd name="connsiteY2" fmla="*/ 0 h 2223096"/>
              <a:gd name="connsiteX3" fmla="*/ 2759268 w 4066382"/>
              <a:gd name="connsiteY3" fmla="*/ 2223096 h 2223096"/>
              <a:gd name="connsiteX4" fmla="*/ 0 w 4066382"/>
              <a:gd name="connsiteY4" fmla="*/ 2223096 h 2223096"/>
              <a:gd name="connsiteX0" fmla="*/ 0 w 4066382"/>
              <a:gd name="connsiteY0" fmla="*/ 2223096 h 2223096"/>
              <a:gd name="connsiteX1" fmla="*/ 1279614 w 4066382"/>
              <a:gd name="connsiteY1" fmla="*/ 0 h 2223096"/>
              <a:gd name="connsiteX2" fmla="*/ 4066382 w 4066382"/>
              <a:gd name="connsiteY2" fmla="*/ 0 h 2223096"/>
              <a:gd name="connsiteX3" fmla="*/ 2773018 w 4066382"/>
              <a:gd name="connsiteY3" fmla="*/ 2223096 h 2223096"/>
              <a:gd name="connsiteX4" fmla="*/ 0 w 4066382"/>
              <a:gd name="connsiteY4" fmla="*/ 2223096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6382" h="2223096">
                <a:moveTo>
                  <a:pt x="0" y="2223096"/>
                </a:moveTo>
                <a:lnTo>
                  <a:pt x="1279614" y="0"/>
                </a:lnTo>
                <a:lnTo>
                  <a:pt x="4066382" y="0"/>
                </a:lnTo>
                <a:lnTo>
                  <a:pt x="2773018" y="2223096"/>
                </a:lnTo>
                <a:lnTo>
                  <a:pt x="0" y="2223096"/>
                </a:lnTo>
                <a:close/>
              </a:path>
            </a:pathLst>
          </a:cu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
        <p:nvSpPr>
          <p:cNvPr id="12" name="Picture Placeholder 5"/>
          <p:cNvSpPr>
            <a:spLocks noGrp="1"/>
          </p:cNvSpPr>
          <p:nvPr>
            <p:ph type="pic" sz="quarter" idx="11"/>
          </p:nvPr>
        </p:nvSpPr>
        <p:spPr>
          <a:xfrm>
            <a:off x="2621757" y="3669705"/>
            <a:ext cx="5497512" cy="2223096"/>
          </a:xfrm>
          <a:custGeom>
            <a:avLst/>
            <a:gdLst>
              <a:gd name="connsiteX0" fmla="*/ 0 w 5497512"/>
              <a:gd name="connsiteY0" fmla="*/ 2223096 h 2223096"/>
              <a:gd name="connsiteX1" fmla="*/ 1307114 w 5497512"/>
              <a:gd name="connsiteY1" fmla="*/ 0 h 2223096"/>
              <a:gd name="connsiteX2" fmla="*/ 5497512 w 5497512"/>
              <a:gd name="connsiteY2" fmla="*/ 0 h 2223096"/>
              <a:gd name="connsiteX3" fmla="*/ 4190398 w 5497512"/>
              <a:gd name="connsiteY3" fmla="*/ 2223096 h 2223096"/>
              <a:gd name="connsiteX4" fmla="*/ 0 w 5497512"/>
              <a:gd name="connsiteY4" fmla="*/ 2223096 h 2223096"/>
              <a:gd name="connsiteX0" fmla="*/ 0 w 5497512"/>
              <a:gd name="connsiteY0" fmla="*/ 2223096 h 2223096"/>
              <a:gd name="connsiteX1" fmla="*/ 1286488 w 5497512"/>
              <a:gd name="connsiteY1" fmla="*/ 0 h 2223096"/>
              <a:gd name="connsiteX2" fmla="*/ 5497512 w 5497512"/>
              <a:gd name="connsiteY2" fmla="*/ 0 h 2223096"/>
              <a:gd name="connsiteX3" fmla="*/ 4190398 w 5497512"/>
              <a:gd name="connsiteY3" fmla="*/ 2223096 h 2223096"/>
              <a:gd name="connsiteX4" fmla="*/ 0 w 5497512"/>
              <a:gd name="connsiteY4" fmla="*/ 2223096 h 2223096"/>
              <a:gd name="connsiteX0" fmla="*/ 0 w 5497512"/>
              <a:gd name="connsiteY0" fmla="*/ 2223096 h 2223096"/>
              <a:gd name="connsiteX1" fmla="*/ 1286488 w 5497512"/>
              <a:gd name="connsiteY1" fmla="*/ 0 h 2223096"/>
              <a:gd name="connsiteX2" fmla="*/ 5497512 w 5497512"/>
              <a:gd name="connsiteY2" fmla="*/ 0 h 2223096"/>
              <a:gd name="connsiteX3" fmla="*/ 4204148 w 5497512"/>
              <a:gd name="connsiteY3" fmla="*/ 2223096 h 2223096"/>
              <a:gd name="connsiteX4" fmla="*/ 0 w 5497512"/>
              <a:gd name="connsiteY4" fmla="*/ 2223096 h 2223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7512" h="2223096">
                <a:moveTo>
                  <a:pt x="0" y="2223096"/>
                </a:moveTo>
                <a:lnTo>
                  <a:pt x="1286488" y="0"/>
                </a:lnTo>
                <a:lnTo>
                  <a:pt x="5497512" y="0"/>
                </a:lnTo>
                <a:lnTo>
                  <a:pt x="4204148" y="2223096"/>
                </a:lnTo>
                <a:lnTo>
                  <a:pt x="0" y="2223096"/>
                </a:lnTo>
                <a:close/>
              </a:path>
            </a:pathLst>
          </a:cu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4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allery 8">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2"/>
          </p:nvPr>
        </p:nvSpPr>
        <p:spPr>
          <a:xfrm>
            <a:off x="2255888" y="1344935"/>
            <a:ext cx="3809157" cy="454469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9" name="Picture Placeholder 5"/>
          <p:cNvSpPr>
            <a:spLocks noGrp="1"/>
          </p:cNvSpPr>
          <p:nvPr>
            <p:ph type="pic" sz="quarter" idx="13"/>
          </p:nvPr>
        </p:nvSpPr>
        <p:spPr>
          <a:xfrm>
            <a:off x="6128544" y="1344935"/>
            <a:ext cx="3809157" cy="454469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allery 9">
    <p:bg>
      <p:bgPr>
        <a:solidFill>
          <a:schemeClr val="tx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3774479" y="3429000"/>
            <a:ext cx="8417522" cy="3429000"/>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1" name="Picture Placeholder 5"/>
          <p:cNvSpPr>
            <a:spLocks noGrp="1"/>
          </p:cNvSpPr>
          <p:nvPr>
            <p:ph type="pic" sz="quarter" idx="13"/>
          </p:nvPr>
        </p:nvSpPr>
        <p:spPr>
          <a:xfrm>
            <a:off x="-1" y="3429000"/>
            <a:ext cx="5817395" cy="3432438"/>
          </a:xfrm>
          <a:custGeom>
            <a:avLst/>
            <a:gdLst>
              <a:gd name="connsiteX0" fmla="*/ 0 w 5817395"/>
              <a:gd name="connsiteY0" fmla="*/ 0 h 3429000"/>
              <a:gd name="connsiteX1" fmla="*/ 5817395 w 5817395"/>
              <a:gd name="connsiteY1" fmla="*/ 0 h 3429000"/>
              <a:gd name="connsiteX2" fmla="*/ 5817395 w 5817395"/>
              <a:gd name="connsiteY2" fmla="*/ 3429000 h 3429000"/>
              <a:gd name="connsiteX3" fmla="*/ 0 w 5817395"/>
              <a:gd name="connsiteY3" fmla="*/ 3429000 h 3429000"/>
              <a:gd name="connsiteX4" fmla="*/ 0 w 5817395"/>
              <a:gd name="connsiteY4" fmla="*/ 0 h 3429000"/>
              <a:gd name="connsiteX0" fmla="*/ 0 w 5817395"/>
              <a:gd name="connsiteY0" fmla="*/ 0 h 3432438"/>
              <a:gd name="connsiteX1" fmla="*/ 5817395 w 5817395"/>
              <a:gd name="connsiteY1" fmla="*/ 0 h 3432438"/>
              <a:gd name="connsiteX2" fmla="*/ 5817395 w 5817395"/>
              <a:gd name="connsiteY2" fmla="*/ 3429000 h 3432438"/>
              <a:gd name="connsiteX3" fmla="*/ 3822606 w 5817395"/>
              <a:gd name="connsiteY3" fmla="*/ 3432438 h 3432438"/>
              <a:gd name="connsiteX4" fmla="*/ 0 w 5817395"/>
              <a:gd name="connsiteY4" fmla="*/ 3429000 h 3432438"/>
              <a:gd name="connsiteX5" fmla="*/ 0 w 5817395"/>
              <a:gd name="connsiteY5" fmla="*/ 0 h 3432438"/>
              <a:gd name="connsiteX0" fmla="*/ 0 w 5817395"/>
              <a:gd name="connsiteY0" fmla="*/ 0 h 3432438"/>
              <a:gd name="connsiteX1" fmla="*/ 5817395 w 5817395"/>
              <a:gd name="connsiteY1" fmla="*/ 0 h 3432438"/>
              <a:gd name="connsiteX2" fmla="*/ 3822606 w 5817395"/>
              <a:gd name="connsiteY2" fmla="*/ 3432438 h 3432438"/>
              <a:gd name="connsiteX3" fmla="*/ 0 w 5817395"/>
              <a:gd name="connsiteY3" fmla="*/ 3429000 h 3432438"/>
              <a:gd name="connsiteX4" fmla="*/ 0 w 5817395"/>
              <a:gd name="connsiteY4" fmla="*/ 0 h 3432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395" h="3432438">
                <a:moveTo>
                  <a:pt x="0" y="0"/>
                </a:moveTo>
                <a:lnTo>
                  <a:pt x="5817395" y="0"/>
                </a:lnTo>
                <a:lnTo>
                  <a:pt x="3822606" y="3432438"/>
                </a:lnTo>
                <a:lnTo>
                  <a:pt x="0" y="3429000"/>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ngle Picture 1">
    <p:bg>
      <p:bgPr>
        <a:solidFill>
          <a:schemeClr val="tx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1143795" y="1344936"/>
            <a:ext cx="9906000" cy="45478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ngle Picture 2">
    <p:bg>
      <p:bgPr>
        <a:solidFill>
          <a:schemeClr val="tx1"/>
        </a:solidFill>
        <a:effectLst/>
      </p:bgPr>
    </p:bg>
    <p:spTree>
      <p:nvGrpSpPr>
        <p:cNvPr id="1" name=""/>
        <p:cNvGrpSpPr/>
        <p:nvPr/>
      </p:nvGrpSpPr>
      <p:grpSpPr>
        <a:xfrm>
          <a:off x="0" y="0"/>
          <a:ext cx="0" cy="0"/>
          <a:chOff x="0" y="0"/>
          <a:chExt cx="0" cy="0"/>
        </a:xfrm>
      </p:grpSpPr>
      <p:sp>
        <p:nvSpPr>
          <p:cNvPr id="12" name="Picture Placeholder 5"/>
          <p:cNvSpPr>
            <a:spLocks noGrp="1"/>
          </p:cNvSpPr>
          <p:nvPr>
            <p:ph type="pic" sz="quarter" idx="11"/>
          </p:nvPr>
        </p:nvSpPr>
        <p:spPr>
          <a:xfrm>
            <a:off x="3265714" y="1344936"/>
            <a:ext cx="7784081" cy="4553975"/>
          </a:xfrm>
          <a:custGeom>
            <a:avLst/>
            <a:gdLst>
              <a:gd name="connsiteX0" fmla="*/ 0 w 9906000"/>
              <a:gd name="connsiteY0" fmla="*/ 0 h 4547866"/>
              <a:gd name="connsiteX1" fmla="*/ 9906000 w 9906000"/>
              <a:gd name="connsiteY1" fmla="*/ 0 h 4547866"/>
              <a:gd name="connsiteX2" fmla="*/ 9906000 w 9906000"/>
              <a:gd name="connsiteY2" fmla="*/ 4547866 h 4547866"/>
              <a:gd name="connsiteX3" fmla="*/ 0 w 9906000"/>
              <a:gd name="connsiteY3" fmla="*/ 4547866 h 4547866"/>
              <a:gd name="connsiteX4" fmla="*/ 0 w 9906000"/>
              <a:gd name="connsiteY4" fmla="*/ 0 h 4547866"/>
              <a:gd name="connsiteX0" fmla="*/ 0 w 9906000"/>
              <a:gd name="connsiteY0" fmla="*/ 0 h 4547866"/>
              <a:gd name="connsiteX1" fmla="*/ 2121919 w 9906000"/>
              <a:gd name="connsiteY1" fmla="*/ 2601 h 4547866"/>
              <a:gd name="connsiteX2" fmla="*/ 9906000 w 9906000"/>
              <a:gd name="connsiteY2" fmla="*/ 0 h 4547866"/>
              <a:gd name="connsiteX3" fmla="*/ 9906000 w 9906000"/>
              <a:gd name="connsiteY3" fmla="*/ 4547866 h 4547866"/>
              <a:gd name="connsiteX4" fmla="*/ 0 w 9906000"/>
              <a:gd name="connsiteY4" fmla="*/ 4547866 h 4547866"/>
              <a:gd name="connsiteX5" fmla="*/ 0 w 9906000"/>
              <a:gd name="connsiteY5" fmla="*/ 0 h 4547866"/>
              <a:gd name="connsiteX0" fmla="*/ 0 w 9906000"/>
              <a:gd name="connsiteY0" fmla="*/ 0 h 4553975"/>
              <a:gd name="connsiteX1" fmla="*/ 2121919 w 9906000"/>
              <a:gd name="connsiteY1" fmla="*/ 2601 h 4553975"/>
              <a:gd name="connsiteX2" fmla="*/ 9906000 w 9906000"/>
              <a:gd name="connsiteY2" fmla="*/ 0 h 4553975"/>
              <a:gd name="connsiteX3" fmla="*/ 9906000 w 9906000"/>
              <a:gd name="connsiteY3" fmla="*/ 4547866 h 4553975"/>
              <a:gd name="connsiteX4" fmla="*/ 4741366 w 9906000"/>
              <a:gd name="connsiteY4" fmla="*/ 4553975 h 4553975"/>
              <a:gd name="connsiteX5" fmla="*/ 0 w 9906000"/>
              <a:gd name="connsiteY5" fmla="*/ 4547866 h 4553975"/>
              <a:gd name="connsiteX6" fmla="*/ 0 w 9906000"/>
              <a:gd name="connsiteY6" fmla="*/ 0 h 4553975"/>
              <a:gd name="connsiteX0" fmla="*/ 0 w 9906000"/>
              <a:gd name="connsiteY0" fmla="*/ 0 h 4553975"/>
              <a:gd name="connsiteX1" fmla="*/ 2121919 w 9906000"/>
              <a:gd name="connsiteY1" fmla="*/ 2601 h 4553975"/>
              <a:gd name="connsiteX2" fmla="*/ 9906000 w 9906000"/>
              <a:gd name="connsiteY2" fmla="*/ 0 h 4553975"/>
              <a:gd name="connsiteX3" fmla="*/ 9906000 w 9906000"/>
              <a:gd name="connsiteY3" fmla="*/ 4547866 h 4553975"/>
              <a:gd name="connsiteX4" fmla="*/ 4741366 w 9906000"/>
              <a:gd name="connsiteY4" fmla="*/ 4553975 h 4553975"/>
              <a:gd name="connsiteX5" fmla="*/ 0 w 9906000"/>
              <a:gd name="connsiteY5" fmla="*/ 0 h 4553975"/>
              <a:gd name="connsiteX0" fmla="*/ 2619447 w 7784081"/>
              <a:gd name="connsiteY0" fmla="*/ 4553975 h 4553975"/>
              <a:gd name="connsiteX1" fmla="*/ 0 w 7784081"/>
              <a:gd name="connsiteY1" fmla="*/ 2601 h 4553975"/>
              <a:gd name="connsiteX2" fmla="*/ 7784081 w 7784081"/>
              <a:gd name="connsiteY2" fmla="*/ 0 h 4553975"/>
              <a:gd name="connsiteX3" fmla="*/ 7784081 w 7784081"/>
              <a:gd name="connsiteY3" fmla="*/ 4547866 h 4553975"/>
              <a:gd name="connsiteX4" fmla="*/ 2619447 w 7784081"/>
              <a:gd name="connsiteY4" fmla="*/ 4553975 h 4553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081" h="4553975">
                <a:moveTo>
                  <a:pt x="2619447" y="4553975"/>
                </a:moveTo>
                <a:lnTo>
                  <a:pt x="0" y="2601"/>
                </a:lnTo>
                <a:lnTo>
                  <a:pt x="7784081" y="0"/>
                </a:lnTo>
                <a:lnTo>
                  <a:pt x="7784081" y="4547866"/>
                </a:lnTo>
                <a:lnTo>
                  <a:pt x="2619447" y="4553975"/>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size picture">
    <p:bg>
      <p:bgPr>
        <a:solidFill>
          <a:schemeClr val="tx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1999" cy="6858000"/>
          </a:xfrm>
          <a:prstGeom prst="rect">
            <a:avLst/>
          </a:prstGeom>
          <a:noFill/>
        </p:spPr>
        <p:txBody>
          <a:bodyPr/>
          <a:lstStyle>
            <a:lvl1pPr marL="0" indent="0">
              <a:buNone/>
              <a:defRPr sz="1800" baseline="0">
                <a:solidFill>
                  <a:schemeClr val="accent3"/>
                </a:solidFill>
              </a:defRPr>
            </a:lvl1pPr>
          </a:lstStyle>
          <a:p>
            <a:r>
              <a:rPr lang="en-US" dirty="0" smtClean="0"/>
              <a:t>Drag picture to placeholder and set the desired transparency level</a:t>
            </a:r>
            <a:endParaRPr lang="en-US" dirty="0"/>
          </a:p>
        </p:txBody>
      </p:sp>
      <p:sp>
        <p:nvSpPr>
          <p:cNvPr id="6"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extLst>
      <p:ext uri="{BB962C8B-B14F-4D97-AF65-F5344CB8AC3E}">
        <p14:creationId xmlns:p14="http://schemas.microsoft.com/office/powerpoint/2010/main" val="484796413"/>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Picture 3">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0"/>
          </p:nvPr>
        </p:nvSpPr>
        <p:spPr>
          <a:xfrm>
            <a:off x="1148151" y="1345009"/>
            <a:ext cx="7238059" cy="4547027"/>
          </a:xfrm>
          <a:custGeom>
            <a:avLst/>
            <a:gdLst>
              <a:gd name="connsiteX0" fmla="*/ 0 w 7238059"/>
              <a:gd name="connsiteY0" fmla="*/ 0 h 4546601"/>
              <a:gd name="connsiteX1" fmla="*/ 7238059 w 7238059"/>
              <a:gd name="connsiteY1" fmla="*/ 0 h 4546601"/>
              <a:gd name="connsiteX2" fmla="*/ 7238059 w 7238059"/>
              <a:gd name="connsiteY2" fmla="*/ 4546601 h 4546601"/>
              <a:gd name="connsiteX3" fmla="*/ 0 w 7238059"/>
              <a:gd name="connsiteY3" fmla="*/ 4546601 h 4546601"/>
              <a:gd name="connsiteX4" fmla="*/ 0 w 7238059"/>
              <a:gd name="connsiteY4" fmla="*/ 0 h 4546601"/>
              <a:gd name="connsiteX0" fmla="*/ 0 w 7238059"/>
              <a:gd name="connsiteY0" fmla="*/ 0 h 4547027"/>
              <a:gd name="connsiteX1" fmla="*/ 7238059 w 7238059"/>
              <a:gd name="connsiteY1" fmla="*/ 0 h 4547027"/>
              <a:gd name="connsiteX2" fmla="*/ 7238059 w 7238059"/>
              <a:gd name="connsiteY2" fmla="*/ 4546601 h 4547027"/>
              <a:gd name="connsiteX3" fmla="*/ 4599506 w 7238059"/>
              <a:gd name="connsiteY3" fmla="*/ 4547027 h 4547027"/>
              <a:gd name="connsiteX4" fmla="*/ 0 w 7238059"/>
              <a:gd name="connsiteY4" fmla="*/ 4546601 h 4547027"/>
              <a:gd name="connsiteX5" fmla="*/ 0 w 7238059"/>
              <a:gd name="connsiteY5" fmla="*/ 0 h 4547027"/>
              <a:gd name="connsiteX0" fmla="*/ 0 w 7238059"/>
              <a:gd name="connsiteY0" fmla="*/ 0 h 4547027"/>
              <a:gd name="connsiteX1" fmla="*/ 7238059 w 7238059"/>
              <a:gd name="connsiteY1" fmla="*/ 0 h 4547027"/>
              <a:gd name="connsiteX2" fmla="*/ 4599506 w 7238059"/>
              <a:gd name="connsiteY2" fmla="*/ 4547027 h 4547027"/>
              <a:gd name="connsiteX3" fmla="*/ 0 w 7238059"/>
              <a:gd name="connsiteY3" fmla="*/ 4546601 h 4547027"/>
              <a:gd name="connsiteX4" fmla="*/ 0 w 7238059"/>
              <a:gd name="connsiteY4" fmla="*/ 0 h 454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8059" h="4547027">
                <a:moveTo>
                  <a:pt x="0" y="0"/>
                </a:moveTo>
                <a:lnTo>
                  <a:pt x="7238059" y="0"/>
                </a:lnTo>
                <a:lnTo>
                  <a:pt x="4599506" y="4547027"/>
                </a:lnTo>
                <a:lnTo>
                  <a:pt x="0" y="4546601"/>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Picture 4.1">
    <p:bg>
      <p:bgPr>
        <a:solidFill>
          <a:schemeClr val="bg1"/>
        </a:solidFill>
        <a:effectLst/>
      </p:bgPr>
    </p:bg>
    <p:spTree>
      <p:nvGrpSpPr>
        <p:cNvPr id="1" name=""/>
        <p:cNvGrpSpPr/>
        <p:nvPr/>
      </p:nvGrpSpPr>
      <p:grpSpPr>
        <a:xfrm>
          <a:off x="0" y="0"/>
          <a:ext cx="0" cy="0"/>
          <a:chOff x="0" y="0"/>
          <a:chExt cx="0" cy="0"/>
        </a:xfrm>
      </p:grpSpPr>
      <p:sp>
        <p:nvSpPr>
          <p:cNvPr id="13" name="Picture Placeholder 5"/>
          <p:cNvSpPr>
            <a:spLocks noGrp="1"/>
          </p:cNvSpPr>
          <p:nvPr>
            <p:ph type="pic" sz="quarter" idx="14"/>
          </p:nvPr>
        </p:nvSpPr>
        <p:spPr>
          <a:xfrm>
            <a:off x="4750594" y="0"/>
            <a:ext cx="7441407" cy="6858000"/>
          </a:xfrm>
          <a:custGeom>
            <a:avLst/>
            <a:gdLst>
              <a:gd name="connsiteX0" fmla="*/ 0 w 7441407"/>
              <a:gd name="connsiteY0" fmla="*/ 0 h 6858000"/>
              <a:gd name="connsiteX1" fmla="*/ 7441407 w 7441407"/>
              <a:gd name="connsiteY1" fmla="*/ 0 h 6858000"/>
              <a:gd name="connsiteX2" fmla="*/ 7441407 w 7441407"/>
              <a:gd name="connsiteY2" fmla="*/ 6858000 h 6858000"/>
              <a:gd name="connsiteX3" fmla="*/ 0 w 7441407"/>
              <a:gd name="connsiteY3" fmla="*/ 6858000 h 6858000"/>
              <a:gd name="connsiteX4" fmla="*/ 0 w 7441407"/>
              <a:gd name="connsiteY4" fmla="*/ 0 h 6858000"/>
              <a:gd name="connsiteX0" fmla="*/ 0 w 7441407"/>
              <a:gd name="connsiteY0" fmla="*/ 0 h 6858000"/>
              <a:gd name="connsiteX1" fmla="*/ 3946519 w 7441407"/>
              <a:gd name="connsiteY1" fmla="*/ 0 h 6858000"/>
              <a:gd name="connsiteX2" fmla="*/ 7441407 w 7441407"/>
              <a:gd name="connsiteY2" fmla="*/ 0 h 6858000"/>
              <a:gd name="connsiteX3" fmla="*/ 7441407 w 7441407"/>
              <a:gd name="connsiteY3" fmla="*/ 6858000 h 6858000"/>
              <a:gd name="connsiteX4" fmla="*/ 0 w 7441407"/>
              <a:gd name="connsiteY4" fmla="*/ 6858000 h 6858000"/>
              <a:gd name="connsiteX5" fmla="*/ 0 w 7441407"/>
              <a:gd name="connsiteY5" fmla="*/ 0 h 6858000"/>
              <a:gd name="connsiteX0" fmla="*/ 0 w 7441407"/>
              <a:gd name="connsiteY0" fmla="*/ 6858000 h 6858000"/>
              <a:gd name="connsiteX1" fmla="*/ 3946519 w 7441407"/>
              <a:gd name="connsiteY1" fmla="*/ 0 h 6858000"/>
              <a:gd name="connsiteX2" fmla="*/ 7441407 w 7441407"/>
              <a:gd name="connsiteY2" fmla="*/ 0 h 6858000"/>
              <a:gd name="connsiteX3" fmla="*/ 7441407 w 7441407"/>
              <a:gd name="connsiteY3" fmla="*/ 6858000 h 6858000"/>
              <a:gd name="connsiteX4" fmla="*/ 0 w 744140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1407" h="6858000">
                <a:moveTo>
                  <a:pt x="0" y="6858000"/>
                </a:moveTo>
                <a:lnTo>
                  <a:pt x="3946519" y="0"/>
                </a:lnTo>
                <a:lnTo>
                  <a:pt x="7441407" y="0"/>
                </a:lnTo>
                <a:lnTo>
                  <a:pt x="7441407" y="6858000"/>
                </a:lnTo>
                <a:lnTo>
                  <a:pt x="0" y="6858000"/>
                </a:lnTo>
                <a:close/>
              </a:path>
            </a:pathLst>
          </a:custGeom>
          <a:noFill/>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Picture 4.2">
    <p:bg>
      <p:bgPr>
        <a:solidFill>
          <a:schemeClr val="tx1"/>
        </a:solidFill>
        <a:effectLst/>
      </p:bgPr>
    </p:bg>
    <p:spTree>
      <p:nvGrpSpPr>
        <p:cNvPr id="1" name=""/>
        <p:cNvGrpSpPr/>
        <p:nvPr/>
      </p:nvGrpSpPr>
      <p:grpSpPr>
        <a:xfrm>
          <a:off x="0" y="0"/>
          <a:ext cx="0" cy="0"/>
          <a:chOff x="0" y="0"/>
          <a:chExt cx="0" cy="0"/>
        </a:xfrm>
      </p:grpSpPr>
      <p:sp>
        <p:nvSpPr>
          <p:cNvPr id="4" name="Picture Placeholder 5"/>
          <p:cNvSpPr>
            <a:spLocks noGrp="1"/>
          </p:cNvSpPr>
          <p:nvPr>
            <p:ph type="pic" sz="quarter" idx="14"/>
          </p:nvPr>
        </p:nvSpPr>
        <p:spPr>
          <a:xfrm>
            <a:off x="4750594" y="0"/>
            <a:ext cx="7441407" cy="6858000"/>
          </a:xfrm>
          <a:custGeom>
            <a:avLst/>
            <a:gdLst>
              <a:gd name="connsiteX0" fmla="*/ 0 w 7441407"/>
              <a:gd name="connsiteY0" fmla="*/ 0 h 6858000"/>
              <a:gd name="connsiteX1" fmla="*/ 7441407 w 7441407"/>
              <a:gd name="connsiteY1" fmla="*/ 0 h 6858000"/>
              <a:gd name="connsiteX2" fmla="*/ 7441407 w 7441407"/>
              <a:gd name="connsiteY2" fmla="*/ 6858000 h 6858000"/>
              <a:gd name="connsiteX3" fmla="*/ 0 w 7441407"/>
              <a:gd name="connsiteY3" fmla="*/ 6858000 h 6858000"/>
              <a:gd name="connsiteX4" fmla="*/ 0 w 7441407"/>
              <a:gd name="connsiteY4" fmla="*/ 0 h 6858000"/>
              <a:gd name="connsiteX0" fmla="*/ 0 w 7441407"/>
              <a:gd name="connsiteY0" fmla="*/ 0 h 6858000"/>
              <a:gd name="connsiteX1" fmla="*/ 3946519 w 7441407"/>
              <a:gd name="connsiteY1" fmla="*/ 0 h 6858000"/>
              <a:gd name="connsiteX2" fmla="*/ 7441407 w 7441407"/>
              <a:gd name="connsiteY2" fmla="*/ 0 h 6858000"/>
              <a:gd name="connsiteX3" fmla="*/ 7441407 w 7441407"/>
              <a:gd name="connsiteY3" fmla="*/ 6858000 h 6858000"/>
              <a:gd name="connsiteX4" fmla="*/ 0 w 7441407"/>
              <a:gd name="connsiteY4" fmla="*/ 6858000 h 6858000"/>
              <a:gd name="connsiteX5" fmla="*/ 0 w 7441407"/>
              <a:gd name="connsiteY5" fmla="*/ 0 h 6858000"/>
              <a:gd name="connsiteX0" fmla="*/ 0 w 7441407"/>
              <a:gd name="connsiteY0" fmla="*/ 6858000 h 6858000"/>
              <a:gd name="connsiteX1" fmla="*/ 3946519 w 7441407"/>
              <a:gd name="connsiteY1" fmla="*/ 0 h 6858000"/>
              <a:gd name="connsiteX2" fmla="*/ 7441407 w 7441407"/>
              <a:gd name="connsiteY2" fmla="*/ 0 h 6858000"/>
              <a:gd name="connsiteX3" fmla="*/ 7441407 w 7441407"/>
              <a:gd name="connsiteY3" fmla="*/ 6858000 h 6858000"/>
              <a:gd name="connsiteX4" fmla="*/ 0 w 7441407"/>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1407" h="6858000">
                <a:moveTo>
                  <a:pt x="0" y="6858000"/>
                </a:moveTo>
                <a:lnTo>
                  <a:pt x="3946519" y="0"/>
                </a:lnTo>
                <a:lnTo>
                  <a:pt x="7441407" y="0"/>
                </a:lnTo>
                <a:lnTo>
                  <a:pt x="7441407" y="6858000"/>
                </a:lnTo>
                <a:lnTo>
                  <a:pt x="0" y="6858000"/>
                </a:lnTo>
                <a:close/>
              </a:path>
            </a:pathLst>
          </a:custGeom>
          <a:noFill/>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icture 5">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2"/>
          </p:nvPr>
        </p:nvSpPr>
        <p:spPr>
          <a:xfrm>
            <a:off x="796" y="1344935"/>
            <a:ext cx="12191204" cy="454469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Picture 6">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5" name="Picture Placeholder 5"/>
          <p:cNvSpPr>
            <a:spLocks noGrp="1"/>
          </p:cNvSpPr>
          <p:nvPr>
            <p:ph type="pic" sz="quarter" idx="10"/>
          </p:nvPr>
        </p:nvSpPr>
        <p:spPr>
          <a:xfrm>
            <a:off x="2621757" y="1345008"/>
            <a:ext cx="6839744" cy="4547791"/>
          </a:xfrm>
          <a:prstGeom prst="parallelogram">
            <a:avLst>
              <a:gd name="adj" fmla="val 58797"/>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ngle Picture 7">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2"/>
          </p:nvPr>
        </p:nvSpPr>
        <p:spPr>
          <a:xfrm>
            <a:off x="2983905" y="1344935"/>
            <a:ext cx="8065912" cy="454469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ingle Picture 8">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2"/>
          </p:nvPr>
        </p:nvSpPr>
        <p:spPr>
          <a:xfrm>
            <a:off x="4763317" y="1662936"/>
            <a:ext cx="6286502" cy="353695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tch Mockup 1">
    <p:bg>
      <p:bgPr>
        <a:solidFill>
          <a:schemeClr val="bg1"/>
        </a:solidFill>
        <a:effectLst/>
      </p:bgPr>
    </p:bg>
    <p:spTree>
      <p:nvGrpSpPr>
        <p:cNvPr id="1" name=""/>
        <p:cNvGrpSpPr/>
        <p:nvPr/>
      </p:nvGrpSpPr>
      <p:grpSpPr>
        <a:xfrm>
          <a:off x="0" y="0"/>
          <a:ext cx="0" cy="0"/>
          <a:chOff x="0" y="0"/>
          <a:chExt cx="0" cy="0"/>
        </a:xfrm>
      </p:grpSpPr>
      <p:pic>
        <p:nvPicPr>
          <p:cNvPr id="4" name="watch-05.png" descr="watch-05.png"/>
          <p:cNvPicPr>
            <a:picLocks noChangeAspect="1"/>
          </p:cNvPicPr>
          <p:nvPr userDrawn="1"/>
        </p:nvPicPr>
        <p:blipFill>
          <a:blip r:embed="rId2">
            <a:extLst/>
          </a:blip>
          <a:stretch>
            <a:fillRect/>
          </a:stretch>
        </p:blipFill>
        <p:spPr>
          <a:xfrm>
            <a:off x="5976727" y="-2603500"/>
            <a:ext cx="3840877" cy="12065000"/>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2"/>
          </p:nvPr>
        </p:nvSpPr>
        <p:spPr>
          <a:xfrm>
            <a:off x="6562866" y="1879367"/>
            <a:ext cx="2479414" cy="309926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tch Mockup 2">
    <p:bg>
      <p:bgPr>
        <a:solidFill>
          <a:schemeClr val="tx1"/>
        </a:solidFill>
        <a:effectLst/>
      </p:bgPr>
    </p:bg>
    <p:spTree>
      <p:nvGrpSpPr>
        <p:cNvPr id="1" name=""/>
        <p:cNvGrpSpPr/>
        <p:nvPr/>
      </p:nvGrpSpPr>
      <p:grpSpPr>
        <a:xfrm>
          <a:off x="0" y="0"/>
          <a:ext cx="0" cy="0"/>
          <a:chOff x="0" y="0"/>
          <a:chExt cx="0" cy="0"/>
        </a:xfrm>
      </p:grpSpPr>
      <p:sp>
        <p:nvSpPr>
          <p:cNvPr id="8" name="Freeform 7"/>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watch-01.png" descr="watch-01.png"/>
          <p:cNvPicPr>
            <a:picLocks noChangeAspect="1"/>
          </p:cNvPicPr>
          <p:nvPr userDrawn="1"/>
        </p:nvPicPr>
        <p:blipFill>
          <a:blip r:embed="rId2">
            <a:extLst/>
          </a:blip>
          <a:stretch>
            <a:fillRect/>
          </a:stretch>
        </p:blipFill>
        <p:spPr>
          <a:xfrm>
            <a:off x="5145778" y="760830"/>
            <a:ext cx="2921001" cy="5336340"/>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6" name="Picture Placeholder 5"/>
          <p:cNvSpPr>
            <a:spLocks noGrp="1"/>
          </p:cNvSpPr>
          <p:nvPr>
            <p:ph type="pic" sz="quarter" idx="12"/>
          </p:nvPr>
        </p:nvSpPr>
        <p:spPr>
          <a:xfrm>
            <a:off x="5590566" y="2231728"/>
            <a:ext cx="1901032" cy="238184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tch Mockup 3">
    <p:bg>
      <p:bgPr>
        <a:solidFill>
          <a:schemeClr val="bg1"/>
        </a:solidFill>
        <a:effectLst/>
      </p:bgPr>
    </p:bg>
    <p:spTree>
      <p:nvGrpSpPr>
        <p:cNvPr id="1" name=""/>
        <p:cNvGrpSpPr/>
        <p:nvPr/>
      </p:nvGrpSpPr>
      <p:grpSpPr>
        <a:xfrm>
          <a:off x="0" y="0"/>
          <a:ext cx="0" cy="0"/>
          <a:chOff x="0" y="0"/>
          <a:chExt cx="0" cy="0"/>
        </a:xfrm>
      </p:grpSpPr>
      <p:sp>
        <p:nvSpPr>
          <p:cNvPr id="19" name="Shape"/>
          <p:cNvSpPr/>
          <p:nvPr userDrawn="1"/>
        </p:nvSpPr>
        <p:spPr>
          <a:xfrm>
            <a:off x="4433094" y="0"/>
            <a:ext cx="77597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022" y="0"/>
                </a:moveTo>
                <a:lnTo>
                  <a:pt x="0" y="21600"/>
                </a:lnTo>
                <a:lnTo>
                  <a:pt x="21600" y="21600"/>
                </a:lnTo>
                <a:cubicBezTo>
                  <a:pt x="21600" y="18000"/>
                  <a:pt x="21600" y="14400"/>
                  <a:pt x="21600" y="10800"/>
                </a:cubicBezTo>
                <a:cubicBezTo>
                  <a:pt x="21600" y="7200"/>
                  <a:pt x="21600" y="3600"/>
                  <a:pt x="21600" y="0"/>
                </a:cubicBezTo>
                <a:lnTo>
                  <a:pt x="11022" y="0"/>
                </a:lnTo>
                <a:close/>
              </a:path>
            </a:pathLst>
          </a:custGeom>
          <a:solidFill>
            <a:srgbClr val="1C1E22">
              <a:alpha val="5000"/>
            </a:srgbClr>
          </a:solidFill>
          <a:ln w="12700">
            <a:miter lim="400000"/>
          </a:ln>
        </p:spPr>
        <p:txBody>
          <a:bodyPr lIns="25400" tIns="25400" rIns="25400" bIns="25400" anchor="ctr"/>
          <a:lstStyle/>
          <a:p>
            <a:endParaRPr sz="60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pic>
        <p:nvPicPr>
          <p:cNvPr id="5" name="watch-04.png" descr="watch-04.png"/>
          <p:cNvPicPr>
            <a:picLocks noChangeAspect="1"/>
          </p:cNvPicPr>
          <p:nvPr userDrawn="1"/>
        </p:nvPicPr>
        <p:blipFill>
          <a:blip r:embed="rId2">
            <a:extLst/>
          </a:blip>
          <a:stretch>
            <a:fillRect/>
          </a:stretch>
        </p:blipFill>
        <p:spPr>
          <a:xfrm>
            <a:off x="7792244" y="1739900"/>
            <a:ext cx="1936750" cy="3384550"/>
          </a:xfrm>
          <a:prstGeom prst="rect">
            <a:avLst/>
          </a:prstGeom>
          <a:ln w="12700">
            <a:miter lim="400000"/>
          </a:ln>
          <a:effectLst>
            <a:outerShdw blurRad="1016000" dist="381000" dir="5400000" rotWithShape="0">
              <a:srgbClr val="000000">
                <a:alpha val="20000"/>
              </a:srgbClr>
            </a:outerShdw>
          </a:effectLst>
        </p:spPr>
      </p:pic>
      <p:pic>
        <p:nvPicPr>
          <p:cNvPr id="7" name="watch-03.png" descr="watch-03.png"/>
          <p:cNvPicPr>
            <a:picLocks noChangeAspect="1"/>
          </p:cNvPicPr>
          <p:nvPr userDrawn="1"/>
        </p:nvPicPr>
        <p:blipFill>
          <a:blip r:embed="rId3">
            <a:extLst/>
          </a:blip>
          <a:stretch>
            <a:fillRect/>
          </a:stretch>
        </p:blipFill>
        <p:spPr>
          <a:xfrm>
            <a:off x="5176044" y="1714500"/>
            <a:ext cx="1943100" cy="3460750"/>
          </a:xfrm>
          <a:prstGeom prst="rect">
            <a:avLst/>
          </a:prstGeom>
          <a:ln w="12700">
            <a:miter lim="400000"/>
          </a:ln>
          <a:effectLst>
            <a:outerShdw blurRad="1016000" dist="381000" dir="5400000" rotWithShape="0">
              <a:srgbClr val="000000">
                <a:alpha val="20000"/>
              </a:srgbClr>
            </a:outerShdw>
          </a:effectLst>
        </p:spPr>
      </p:pic>
      <p:pic>
        <p:nvPicPr>
          <p:cNvPr id="11" name="watch-02.png" descr="watch-02.png"/>
          <p:cNvPicPr>
            <a:picLocks noChangeAspect="1"/>
          </p:cNvPicPr>
          <p:nvPr userDrawn="1"/>
        </p:nvPicPr>
        <p:blipFill>
          <a:blip r:embed="rId4">
            <a:extLst/>
          </a:blip>
          <a:stretch>
            <a:fillRect/>
          </a:stretch>
        </p:blipFill>
        <p:spPr>
          <a:xfrm>
            <a:off x="2563019" y="1708150"/>
            <a:ext cx="1936750" cy="3454400"/>
          </a:xfrm>
          <a:prstGeom prst="rect">
            <a:avLst/>
          </a:prstGeom>
          <a:ln w="12700">
            <a:miter lim="400000"/>
          </a:ln>
          <a:effectLst>
            <a:outerShdw blurRad="1016000" dist="381000" dir="5400000" rotWithShape="0">
              <a:srgbClr val="000000">
                <a:alpha val="20000"/>
              </a:srgbClr>
            </a:outerShdw>
          </a:effectLst>
        </p:spPr>
      </p:pic>
      <p:sp>
        <p:nvSpPr>
          <p:cNvPr id="16" name="Picture Placeholder 5"/>
          <p:cNvSpPr>
            <a:spLocks noGrp="1"/>
          </p:cNvSpPr>
          <p:nvPr>
            <p:ph type="pic" sz="quarter" idx="12"/>
          </p:nvPr>
        </p:nvSpPr>
        <p:spPr>
          <a:xfrm>
            <a:off x="2842444" y="2639483"/>
            <a:ext cx="1283110" cy="158538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200" baseline="0">
                <a:solidFill>
                  <a:schemeClr val="accent3"/>
                </a:solidFill>
              </a:defRPr>
            </a:lvl1pPr>
          </a:lstStyle>
          <a:p>
            <a:r>
              <a:rPr lang="en-US" dirty="0" smtClean="0"/>
              <a:t>Drag picture to placeholder</a:t>
            </a:r>
            <a:endParaRPr lang="en-US" dirty="0"/>
          </a:p>
        </p:txBody>
      </p:sp>
      <p:sp>
        <p:nvSpPr>
          <p:cNvPr id="17" name="Picture Placeholder 5"/>
          <p:cNvSpPr>
            <a:spLocks noGrp="1"/>
          </p:cNvSpPr>
          <p:nvPr>
            <p:ph type="pic" sz="quarter" idx="13"/>
          </p:nvPr>
        </p:nvSpPr>
        <p:spPr>
          <a:xfrm>
            <a:off x="5455239" y="2639483"/>
            <a:ext cx="1283110" cy="158538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200" baseline="0">
                <a:solidFill>
                  <a:schemeClr val="accent3"/>
                </a:solidFill>
              </a:defRPr>
            </a:lvl1pPr>
          </a:lstStyle>
          <a:p>
            <a:r>
              <a:rPr lang="en-US" dirty="0" smtClean="0"/>
              <a:t>Drag picture to placeholder</a:t>
            </a:r>
            <a:endParaRPr lang="en-US" dirty="0"/>
          </a:p>
        </p:txBody>
      </p:sp>
      <p:sp>
        <p:nvSpPr>
          <p:cNvPr id="18" name="Picture Placeholder 5"/>
          <p:cNvSpPr>
            <a:spLocks noGrp="1"/>
          </p:cNvSpPr>
          <p:nvPr>
            <p:ph type="pic" sz="quarter" idx="14"/>
          </p:nvPr>
        </p:nvSpPr>
        <p:spPr>
          <a:xfrm>
            <a:off x="8068035" y="2639483"/>
            <a:ext cx="1283110" cy="158538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2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out 1.1">
    <p:bg>
      <p:bgPr>
        <a:solidFill>
          <a:schemeClr val="tx1"/>
        </a:solidFill>
        <a:effectLst/>
      </p:bgPr>
    </p:bg>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1402206" y="1250577"/>
            <a:ext cx="5302449" cy="4356764"/>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Tree>
    <p:extLst>
      <p:ext uri="{BB962C8B-B14F-4D97-AF65-F5344CB8AC3E}">
        <p14:creationId xmlns:p14="http://schemas.microsoft.com/office/powerpoint/2010/main" val="487843034"/>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t Mockup 1">
    <p:bg>
      <p:bgPr>
        <a:solidFill>
          <a:schemeClr val="bg1"/>
        </a:solidFill>
        <a:effectLst/>
      </p:bgPr>
    </p:bg>
    <p:spTree>
      <p:nvGrpSpPr>
        <p:cNvPr id="1" name=""/>
        <p:cNvGrpSpPr/>
        <p:nvPr/>
      </p:nvGrpSpPr>
      <p:grpSpPr>
        <a:xfrm>
          <a:off x="0" y="0"/>
          <a:ext cx="0" cy="0"/>
          <a:chOff x="0" y="0"/>
          <a:chExt cx="0" cy="0"/>
        </a:xfrm>
      </p:grpSpPr>
      <p:sp>
        <p:nvSpPr>
          <p:cNvPr id="15" name="Shape"/>
          <p:cNvSpPr/>
          <p:nvPr userDrawn="1"/>
        </p:nvSpPr>
        <p:spPr>
          <a:xfrm>
            <a:off x="4750594" y="-1"/>
            <a:ext cx="7442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pic>
        <p:nvPicPr>
          <p:cNvPr id="9" name="tablet-01.png" descr="tablet-01.png"/>
          <p:cNvPicPr>
            <a:picLocks noChangeAspect="1"/>
          </p:cNvPicPr>
          <p:nvPr userDrawn="1"/>
        </p:nvPicPr>
        <p:blipFill>
          <a:blip r:embed="rId2">
            <a:extLst/>
          </a:blip>
          <a:stretch>
            <a:fillRect/>
          </a:stretch>
        </p:blipFill>
        <p:spPr>
          <a:xfrm>
            <a:off x="5779294" y="929481"/>
            <a:ext cx="6267647" cy="6858001"/>
          </a:xfrm>
          <a:prstGeom prst="rect">
            <a:avLst/>
          </a:prstGeom>
          <a:ln w="12700">
            <a:miter lim="400000"/>
          </a:ln>
          <a:effectLst>
            <a:outerShdw blurRad="1016000" dist="381000" dir="5400000" rotWithShape="0">
              <a:srgbClr val="000000">
                <a:alpha val="1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2"/>
          </p:nvPr>
        </p:nvSpPr>
        <p:spPr>
          <a:xfrm>
            <a:off x="6217916" y="1383162"/>
            <a:ext cx="2768600" cy="36914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t Mockup 2">
    <p:bg>
      <p:bgPr>
        <a:solidFill>
          <a:schemeClr val="bg1"/>
        </a:solidFill>
        <a:effectLst/>
      </p:bgPr>
    </p:bg>
    <p:spTree>
      <p:nvGrpSpPr>
        <p:cNvPr id="1" name=""/>
        <p:cNvGrpSpPr/>
        <p:nvPr/>
      </p:nvGrpSpPr>
      <p:grpSpPr>
        <a:xfrm>
          <a:off x="0" y="0"/>
          <a:ext cx="0" cy="0"/>
          <a:chOff x="0" y="0"/>
          <a:chExt cx="0" cy="0"/>
        </a:xfrm>
      </p:grpSpPr>
      <p:sp>
        <p:nvSpPr>
          <p:cNvPr id="8" name="Shape"/>
          <p:cNvSpPr/>
          <p:nvPr userDrawn="1"/>
        </p:nvSpPr>
        <p:spPr>
          <a:xfrm rot="10800000">
            <a:off x="794" y="0"/>
            <a:ext cx="8712201" cy="6858000"/>
          </a:xfrm>
          <a:custGeom>
            <a:avLst/>
            <a:gdLst/>
            <a:ahLst/>
            <a:cxnLst>
              <a:cxn ang="0">
                <a:pos x="wd2" y="hd2"/>
              </a:cxn>
              <a:cxn ang="5400000">
                <a:pos x="wd2" y="hd2"/>
              </a:cxn>
              <a:cxn ang="10800000">
                <a:pos x="wd2" y="hd2"/>
              </a:cxn>
              <a:cxn ang="16200000">
                <a:pos x="wd2" y="hd2"/>
              </a:cxn>
            </a:cxnLst>
            <a:rect l="0" t="0" r="r" b="b"/>
            <a:pathLst>
              <a:path w="21600" h="21600" extrusionOk="0">
                <a:moveTo>
                  <a:pt x="9817" y="0"/>
                </a:moveTo>
                <a:lnTo>
                  <a:pt x="0" y="21600"/>
                </a:lnTo>
                <a:lnTo>
                  <a:pt x="21600" y="21600"/>
                </a:lnTo>
                <a:lnTo>
                  <a:pt x="21600" y="0"/>
                </a:lnTo>
                <a:lnTo>
                  <a:pt x="9817" y="0"/>
                </a:lnTo>
                <a:close/>
              </a:path>
            </a:pathLst>
          </a:custGeom>
          <a:solidFill>
            <a:srgbClr val="1C1E22"/>
          </a:solidFill>
          <a:ln w="12700">
            <a:miter lim="400000"/>
          </a:ln>
        </p:spPr>
        <p:txBody>
          <a:bodyPr lIns="25400" tIns="25400" rIns="25400" bIns="25400" anchor="ctr"/>
          <a:lstStyle/>
          <a:p>
            <a:endParaRPr sz="600"/>
          </a:p>
        </p:txBody>
      </p:sp>
      <p:pic>
        <p:nvPicPr>
          <p:cNvPr id="5" name="tablet-01.png" descr="tablet-01.png"/>
          <p:cNvPicPr>
            <a:picLocks noChangeAspect="1"/>
          </p:cNvPicPr>
          <p:nvPr userDrawn="1"/>
        </p:nvPicPr>
        <p:blipFill>
          <a:blip r:embed="rId2">
            <a:extLst/>
          </a:blip>
          <a:stretch>
            <a:fillRect/>
          </a:stretch>
        </p:blipFill>
        <p:spPr>
          <a:xfrm>
            <a:off x="4274307" y="929481"/>
            <a:ext cx="6267647" cy="6858001"/>
          </a:xfrm>
          <a:prstGeom prst="rect">
            <a:avLst/>
          </a:prstGeom>
          <a:ln w="12700">
            <a:miter lim="400000"/>
          </a:ln>
          <a:effectLst>
            <a:outerShdw blurRad="1016000" dist="381000" dir="5400000" rotWithShape="0">
              <a:srgbClr val="000000">
                <a:alpha val="1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2"/>
          </p:nvPr>
        </p:nvSpPr>
        <p:spPr>
          <a:xfrm>
            <a:off x="4712494" y="1383162"/>
            <a:ext cx="2768600" cy="36914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t Mockup 3">
    <p:bg>
      <p:bgPr>
        <a:solidFill>
          <a:schemeClr val="tx1"/>
        </a:solidFill>
        <a:effectLst/>
      </p:bgPr>
    </p:bg>
    <p:spTree>
      <p:nvGrpSpPr>
        <p:cNvPr id="1" name=""/>
        <p:cNvGrpSpPr/>
        <p:nvPr/>
      </p:nvGrpSpPr>
      <p:grpSpPr>
        <a:xfrm>
          <a:off x="0" y="0"/>
          <a:ext cx="0" cy="0"/>
          <a:chOff x="0" y="0"/>
          <a:chExt cx="0" cy="0"/>
        </a:xfrm>
      </p:grpSpPr>
      <p:sp>
        <p:nvSpPr>
          <p:cNvPr id="9" name="Freeform 8"/>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tablet-02.png" descr="tablet-02.png"/>
          <p:cNvPicPr>
            <a:picLocks noChangeAspect="1"/>
          </p:cNvPicPr>
          <p:nvPr userDrawn="1"/>
        </p:nvPicPr>
        <p:blipFill>
          <a:blip r:embed="rId2">
            <a:extLst/>
          </a:blip>
          <a:stretch>
            <a:fillRect/>
          </a:stretch>
        </p:blipFill>
        <p:spPr>
          <a:xfrm>
            <a:off x="4986480" y="1211045"/>
            <a:ext cx="5765801" cy="4439561"/>
          </a:xfrm>
          <a:prstGeom prst="rect">
            <a:avLst/>
          </a:prstGeom>
          <a:ln w="12700">
            <a:miter lim="400000"/>
          </a:ln>
          <a:effectLst>
            <a:outerShdw blurRad="1016000" dist="381000" dir="5400000" rotWithShape="0">
              <a:srgbClr val="000000">
                <a:alpha val="1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2"/>
          </p:nvPr>
        </p:nvSpPr>
        <p:spPr>
          <a:xfrm>
            <a:off x="5484458" y="1662936"/>
            <a:ext cx="4703796" cy="352608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t Mockup 4">
    <p:bg>
      <p:bgPr>
        <a:solidFill>
          <a:schemeClr val="tx1"/>
        </a:solidFill>
        <a:effectLst/>
      </p:bgPr>
    </p:bg>
    <p:spTree>
      <p:nvGrpSpPr>
        <p:cNvPr id="1" name=""/>
        <p:cNvGrpSpPr/>
        <p:nvPr/>
      </p:nvGrpSpPr>
      <p:grpSpPr>
        <a:xfrm>
          <a:off x="0" y="0"/>
          <a:ext cx="0" cy="0"/>
          <a:chOff x="0" y="0"/>
          <a:chExt cx="0" cy="0"/>
        </a:xfrm>
      </p:grpSpPr>
      <p:sp>
        <p:nvSpPr>
          <p:cNvPr id="6"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pic>
        <p:nvPicPr>
          <p:cNvPr id="5" name="tablet-02.png" descr="tablet-02.png"/>
          <p:cNvPicPr>
            <a:picLocks noChangeAspect="1"/>
          </p:cNvPicPr>
          <p:nvPr userDrawn="1"/>
        </p:nvPicPr>
        <p:blipFill>
          <a:blip r:embed="rId2">
            <a:extLst/>
          </a:blip>
          <a:stretch>
            <a:fillRect/>
          </a:stretch>
        </p:blipFill>
        <p:spPr>
          <a:xfrm>
            <a:off x="4986480" y="1211045"/>
            <a:ext cx="5765801" cy="4439561"/>
          </a:xfrm>
          <a:prstGeom prst="rect">
            <a:avLst/>
          </a:prstGeom>
          <a:ln w="12700">
            <a:miter lim="400000"/>
          </a:ln>
          <a:effectLst>
            <a:outerShdw blurRad="1016000" dist="381000" dir="5400000" rotWithShape="0">
              <a:srgbClr val="000000">
                <a:alpha val="1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2"/>
          </p:nvPr>
        </p:nvSpPr>
        <p:spPr>
          <a:xfrm>
            <a:off x="5484458" y="1662936"/>
            <a:ext cx="4703796" cy="352608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Phone Mockup 1">
    <p:bg>
      <p:bgPr>
        <a:solidFill>
          <a:schemeClr val="bg1"/>
        </a:solidFill>
        <a:effectLst/>
      </p:bgPr>
    </p:bg>
    <p:spTree>
      <p:nvGrpSpPr>
        <p:cNvPr id="1" name=""/>
        <p:cNvGrpSpPr/>
        <p:nvPr/>
      </p:nvGrpSpPr>
      <p:grpSpPr>
        <a:xfrm>
          <a:off x="0" y="0"/>
          <a:ext cx="0" cy="0"/>
          <a:chOff x="0" y="0"/>
          <a:chExt cx="0" cy="0"/>
        </a:xfrm>
      </p:grpSpPr>
      <p:sp>
        <p:nvSpPr>
          <p:cNvPr id="15" name="Shape"/>
          <p:cNvSpPr/>
          <p:nvPr userDrawn="1"/>
        </p:nvSpPr>
        <p:spPr>
          <a:xfrm>
            <a:off x="4750594" y="-1"/>
            <a:ext cx="7442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pic>
        <p:nvPicPr>
          <p:cNvPr id="6" name="iphone-01.png" descr="iphone-01.png"/>
          <p:cNvPicPr>
            <a:picLocks noChangeAspect="1"/>
          </p:cNvPicPr>
          <p:nvPr userDrawn="1"/>
        </p:nvPicPr>
        <p:blipFill>
          <a:blip r:embed="rId2">
            <a:extLst/>
          </a:blip>
          <a:stretch>
            <a:fillRect/>
          </a:stretch>
        </p:blipFill>
        <p:spPr>
          <a:xfrm>
            <a:off x="7797986" y="1098866"/>
            <a:ext cx="2222501" cy="4660269"/>
          </a:xfrm>
          <a:prstGeom prst="rect">
            <a:avLst/>
          </a:prstGeom>
          <a:ln w="12700">
            <a:miter lim="400000"/>
          </a:ln>
          <a:effectLst>
            <a:outerShdw blurRad="1016000" dist="381000" dir="5400000" rotWithShape="0">
              <a:srgbClr val="000000">
                <a:alpha val="20000"/>
              </a:srgbClr>
            </a:outerShdw>
          </a:effectLst>
        </p:spPr>
      </p:pic>
      <p:sp>
        <p:nvSpPr>
          <p:cNvPr id="14" name="Picture Placeholder 5"/>
          <p:cNvSpPr>
            <a:spLocks noGrp="1"/>
          </p:cNvSpPr>
          <p:nvPr>
            <p:ph type="pic" sz="quarter" idx="13"/>
          </p:nvPr>
        </p:nvSpPr>
        <p:spPr>
          <a:xfrm>
            <a:off x="8509794" y="1779038"/>
            <a:ext cx="1343022" cy="330872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pic>
        <p:nvPicPr>
          <p:cNvPr id="9" name="iphone-01.png" descr="iphone-01.png"/>
          <p:cNvPicPr>
            <a:picLocks noChangeAspect="1"/>
          </p:cNvPicPr>
          <p:nvPr userDrawn="1"/>
        </p:nvPicPr>
        <p:blipFill>
          <a:blip r:embed="rId2">
            <a:extLst/>
          </a:blip>
          <a:stretch>
            <a:fillRect/>
          </a:stretch>
        </p:blipFill>
        <p:spPr>
          <a:xfrm>
            <a:off x="5842794" y="632839"/>
            <a:ext cx="2667000" cy="5592323"/>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2"/>
          </p:nvPr>
        </p:nvSpPr>
        <p:spPr>
          <a:xfrm>
            <a:off x="6065043" y="1444955"/>
            <a:ext cx="2241547" cy="397271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Phone Mockup 2">
    <p:bg>
      <p:bgPr>
        <a:solidFill>
          <a:schemeClr val="tx1"/>
        </a:solidFill>
        <a:effectLst/>
      </p:bgPr>
    </p:bg>
    <p:spTree>
      <p:nvGrpSpPr>
        <p:cNvPr id="1" name=""/>
        <p:cNvGrpSpPr/>
        <p:nvPr/>
      </p:nvGrpSpPr>
      <p:grpSpPr>
        <a:xfrm>
          <a:off x="0" y="0"/>
          <a:ext cx="0" cy="0"/>
          <a:chOff x="0" y="0"/>
          <a:chExt cx="0" cy="0"/>
        </a:xfrm>
      </p:grpSpPr>
      <p:sp>
        <p:nvSpPr>
          <p:cNvPr id="11" name="Freeform 10"/>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phone-01.png" descr="iphone-01.png"/>
          <p:cNvPicPr>
            <a:picLocks noChangeAspect="1"/>
          </p:cNvPicPr>
          <p:nvPr userDrawn="1"/>
        </p:nvPicPr>
        <p:blipFill>
          <a:blip r:embed="rId2">
            <a:extLst/>
          </a:blip>
          <a:stretch>
            <a:fillRect/>
          </a:stretch>
        </p:blipFill>
        <p:spPr>
          <a:xfrm>
            <a:off x="5207582" y="632839"/>
            <a:ext cx="2667001" cy="5592323"/>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9" name="Picture Placeholder 5"/>
          <p:cNvSpPr>
            <a:spLocks noGrp="1"/>
          </p:cNvSpPr>
          <p:nvPr>
            <p:ph type="pic" sz="quarter" idx="12"/>
          </p:nvPr>
        </p:nvSpPr>
        <p:spPr>
          <a:xfrm>
            <a:off x="5429831" y="1444955"/>
            <a:ext cx="2241547" cy="397271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Phone Mockup 3">
    <p:bg>
      <p:bgPr>
        <a:solidFill>
          <a:schemeClr val="tx1"/>
        </a:solidFill>
        <a:effectLst/>
      </p:bgPr>
    </p:bg>
    <p:spTree>
      <p:nvGrpSpPr>
        <p:cNvPr id="1" name=""/>
        <p:cNvGrpSpPr/>
        <p:nvPr/>
      </p:nvGrpSpPr>
      <p:grpSpPr>
        <a:xfrm>
          <a:off x="0" y="0"/>
          <a:ext cx="0" cy="0"/>
          <a:chOff x="0" y="0"/>
          <a:chExt cx="0" cy="0"/>
        </a:xfrm>
      </p:grpSpPr>
      <p:sp>
        <p:nvSpPr>
          <p:cNvPr id="7"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pic>
        <p:nvPicPr>
          <p:cNvPr id="6" name="iphone-01.png" descr="iphone-01.png"/>
          <p:cNvPicPr>
            <a:picLocks noChangeAspect="1"/>
          </p:cNvPicPr>
          <p:nvPr userDrawn="1"/>
        </p:nvPicPr>
        <p:blipFill>
          <a:blip r:embed="rId2">
            <a:extLst/>
          </a:blip>
          <a:stretch>
            <a:fillRect/>
          </a:stretch>
        </p:blipFill>
        <p:spPr>
          <a:xfrm>
            <a:off x="5207582" y="632839"/>
            <a:ext cx="2667001" cy="5592323"/>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9" name="Picture Placeholder 5"/>
          <p:cNvSpPr>
            <a:spLocks noGrp="1"/>
          </p:cNvSpPr>
          <p:nvPr>
            <p:ph type="pic" sz="quarter" idx="12"/>
          </p:nvPr>
        </p:nvSpPr>
        <p:spPr>
          <a:xfrm>
            <a:off x="5429831" y="1444955"/>
            <a:ext cx="2241547" cy="397271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Phone Mockup 4">
    <p:bg>
      <p:bgPr>
        <a:solidFill>
          <a:schemeClr val="bg1"/>
        </a:solidFill>
        <a:effectLst/>
      </p:bgPr>
    </p:bg>
    <p:spTree>
      <p:nvGrpSpPr>
        <p:cNvPr id="1" name=""/>
        <p:cNvGrpSpPr/>
        <p:nvPr/>
      </p:nvGrpSpPr>
      <p:grpSpPr>
        <a:xfrm>
          <a:off x="0" y="0"/>
          <a:ext cx="0" cy="0"/>
          <a:chOff x="0" y="0"/>
          <a:chExt cx="0" cy="0"/>
        </a:xfrm>
      </p:grpSpPr>
      <p:sp>
        <p:nvSpPr>
          <p:cNvPr id="22" name="Shape"/>
          <p:cNvSpPr/>
          <p:nvPr userDrawn="1"/>
        </p:nvSpPr>
        <p:spPr>
          <a:xfrm>
            <a:off x="4052094" y="0"/>
            <a:ext cx="81407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0506" y="0"/>
                </a:moveTo>
                <a:lnTo>
                  <a:pt x="0" y="21600"/>
                </a:lnTo>
                <a:lnTo>
                  <a:pt x="21600" y="21600"/>
                </a:lnTo>
                <a:cubicBezTo>
                  <a:pt x="21600" y="18000"/>
                  <a:pt x="21600" y="14400"/>
                  <a:pt x="21600" y="10800"/>
                </a:cubicBezTo>
                <a:cubicBezTo>
                  <a:pt x="21600" y="7200"/>
                  <a:pt x="21600" y="3600"/>
                  <a:pt x="21600" y="0"/>
                </a:cubicBezTo>
                <a:lnTo>
                  <a:pt x="10506" y="0"/>
                </a:lnTo>
                <a:close/>
              </a:path>
            </a:pathLst>
          </a:custGeom>
          <a:solidFill>
            <a:srgbClr val="1C1E22">
              <a:alpha val="5000"/>
            </a:srgbClr>
          </a:solidFill>
          <a:ln w="12700">
            <a:miter lim="400000"/>
          </a:ln>
        </p:spPr>
        <p:txBody>
          <a:bodyPr lIns="25400" tIns="25400" rIns="25400" bIns="25400" anchor="ctr"/>
          <a:lstStyle/>
          <a:p>
            <a:endParaRPr sz="600"/>
          </a:p>
        </p:txBody>
      </p:sp>
      <p:pic>
        <p:nvPicPr>
          <p:cNvPr id="7" name="iphone-01.png" descr="iphone-01.png"/>
          <p:cNvPicPr>
            <a:picLocks noChangeAspect="1"/>
          </p:cNvPicPr>
          <p:nvPr userDrawn="1"/>
        </p:nvPicPr>
        <p:blipFill>
          <a:blip r:embed="rId2">
            <a:extLst/>
          </a:blip>
          <a:stretch>
            <a:fillRect/>
          </a:stretch>
        </p:blipFill>
        <p:spPr>
          <a:xfrm>
            <a:off x="5010426" y="1159213"/>
            <a:ext cx="2172736" cy="4555921"/>
          </a:xfrm>
          <a:prstGeom prst="rect">
            <a:avLst/>
          </a:prstGeom>
          <a:ln w="12700">
            <a:miter lim="400000"/>
          </a:ln>
          <a:effectLst>
            <a:outerShdw blurRad="1016000" dist="381000" dir="5400000" rotWithShape="0">
              <a:srgbClr val="000000">
                <a:alpha val="20000"/>
              </a:srgbClr>
            </a:outerShdw>
          </a:effectLst>
        </p:spPr>
      </p:pic>
      <p:pic>
        <p:nvPicPr>
          <p:cNvPr id="11" name="iphone-01.png" descr="iphone-01.png"/>
          <p:cNvPicPr>
            <a:picLocks noChangeAspect="1"/>
          </p:cNvPicPr>
          <p:nvPr userDrawn="1"/>
        </p:nvPicPr>
        <p:blipFill>
          <a:blip r:embed="rId2">
            <a:extLst/>
          </a:blip>
          <a:stretch>
            <a:fillRect/>
          </a:stretch>
        </p:blipFill>
        <p:spPr>
          <a:xfrm>
            <a:off x="7867926" y="1159213"/>
            <a:ext cx="2172736" cy="4555921"/>
          </a:xfrm>
          <a:prstGeom prst="rect">
            <a:avLst/>
          </a:prstGeom>
          <a:ln w="12700">
            <a:miter lim="400000"/>
          </a:ln>
          <a:effectLst>
            <a:outerShdw blurRad="1016000" dist="381000" dir="5400000" rotWithShape="0">
              <a:srgbClr val="000000">
                <a:alpha val="20000"/>
              </a:srgbClr>
            </a:outerShdw>
          </a:effectLst>
        </p:spPr>
      </p:pic>
      <p:pic>
        <p:nvPicPr>
          <p:cNvPr id="15" name="iphone-01.png" descr="iphone-01.png"/>
          <p:cNvPicPr>
            <a:picLocks noChangeAspect="1"/>
          </p:cNvPicPr>
          <p:nvPr userDrawn="1"/>
        </p:nvPicPr>
        <p:blipFill>
          <a:blip r:embed="rId2">
            <a:extLst/>
          </a:blip>
          <a:stretch>
            <a:fillRect/>
          </a:stretch>
        </p:blipFill>
        <p:spPr>
          <a:xfrm>
            <a:off x="2152926" y="1159213"/>
            <a:ext cx="2172736" cy="4555921"/>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9" name="Picture Placeholder 5"/>
          <p:cNvSpPr>
            <a:spLocks noGrp="1"/>
          </p:cNvSpPr>
          <p:nvPr>
            <p:ph type="pic" sz="quarter" idx="12"/>
          </p:nvPr>
        </p:nvSpPr>
        <p:spPr>
          <a:xfrm>
            <a:off x="2333987" y="1820823"/>
            <a:ext cx="1826131" cy="323646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20" name="Picture Placeholder 5"/>
          <p:cNvSpPr>
            <a:spLocks noGrp="1"/>
          </p:cNvSpPr>
          <p:nvPr>
            <p:ph type="pic" sz="quarter" idx="13"/>
          </p:nvPr>
        </p:nvSpPr>
        <p:spPr>
          <a:xfrm>
            <a:off x="5191486" y="1820823"/>
            <a:ext cx="1826131" cy="323646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21" name="Picture Placeholder 5"/>
          <p:cNvSpPr>
            <a:spLocks noGrp="1"/>
          </p:cNvSpPr>
          <p:nvPr>
            <p:ph type="pic" sz="quarter" idx="14"/>
          </p:nvPr>
        </p:nvSpPr>
        <p:spPr>
          <a:xfrm>
            <a:off x="8048987" y="1820823"/>
            <a:ext cx="1826131" cy="323646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Phone Mockup 5">
    <p:bg>
      <p:bgPr>
        <a:solidFill>
          <a:schemeClr val="tx1"/>
        </a:solidFill>
        <a:effectLst/>
      </p:bgPr>
    </p:bg>
    <p:spTree>
      <p:nvGrpSpPr>
        <p:cNvPr id="1" name=""/>
        <p:cNvGrpSpPr/>
        <p:nvPr/>
      </p:nvGrpSpPr>
      <p:grpSpPr>
        <a:xfrm>
          <a:off x="0" y="0"/>
          <a:ext cx="0" cy="0"/>
          <a:chOff x="0" y="0"/>
          <a:chExt cx="0" cy="0"/>
        </a:xfrm>
      </p:grpSpPr>
      <p:sp>
        <p:nvSpPr>
          <p:cNvPr id="14" name="Freeform 13"/>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pic>
        <p:nvPicPr>
          <p:cNvPr id="8" name="iphone-01.png" descr="iphone-01.png"/>
          <p:cNvPicPr>
            <a:picLocks noChangeAspect="1"/>
          </p:cNvPicPr>
          <p:nvPr userDrawn="1"/>
        </p:nvPicPr>
        <p:blipFill>
          <a:blip r:embed="rId2">
            <a:extLst/>
          </a:blip>
          <a:srcRect/>
          <a:stretch>
            <a:fillRect/>
          </a:stretch>
        </p:blipFill>
        <p:spPr>
          <a:xfrm rot="16200000">
            <a:off x="4279790" y="384988"/>
            <a:ext cx="3634008" cy="7620001"/>
          </a:xfrm>
          <a:prstGeom prst="rect">
            <a:avLst/>
          </a:prstGeom>
          <a:ln w="12700">
            <a:miter lim="400000"/>
          </a:ln>
          <a:effectLst>
            <a:outerShdw blurRad="1016000" dist="381000" dir="5400000" rotWithShape="0">
              <a:srgbClr val="000000">
                <a:alpha val="20000"/>
              </a:srgbClr>
            </a:outerShdw>
          </a:effectLst>
        </p:spPr>
      </p:pic>
      <p:sp>
        <p:nvSpPr>
          <p:cNvPr id="13" name="Picture Placeholder 5"/>
          <p:cNvSpPr>
            <a:spLocks noGrp="1"/>
          </p:cNvSpPr>
          <p:nvPr>
            <p:ph type="pic" sz="quarter" idx="13"/>
          </p:nvPr>
        </p:nvSpPr>
        <p:spPr>
          <a:xfrm>
            <a:off x="3396108" y="2653643"/>
            <a:ext cx="5422614" cy="305877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ndroid Phone Mockup 1">
    <p:bg>
      <p:bgPr>
        <a:solidFill>
          <a:schemeClr val="bg1"/>
        </a:solidFill>
        <a:effectLst/>
      </p:bgPr>
    </p:bg>
    <p:spTree>
      <p:nvGrpSpPr>
        <p:cNvPr id="1" name=""/>
        <p:cNvGrpSpPr/>
        <p:nvPr/>
      </p:nvGrpSpPr>
      <p:grpSpPr>
        <a:xfrm>
          <a:off x="0" y="0"/>
          <a:ext cx="0" cy="0"/>
          <a:chOff x="0" y="0"/>
          <a:chExt cx="0" cy="0"/>
        </a:xfrm>
      </p:grpSpPr>
      <p:sp>
        <p:nvSpPr>
          <p:cNvPr id="14" name="Shape"/>
          <p:cNvSpPr/>
          <p:nvPr userDrawn="1"/>
        </p:nvSpPr>
        <p:spPr>
          <a:xfrm>
            <a:off x="4750594" y="-1"/>
            <a:ext cx="7442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pic>
        <p:nvPicPr>
          <p:cNvPr id="9" name="phone-01.png" descr="phone-01.png"/>
          <p:cNvPicPr>
            <a:picLocks noChangeAspect="1"/>
          </p:cNvPicPr>
          <p:nvPr userDrawn="1"/>
        </p:nvPicPr>
        <p:blipFill>
          <a:blip r:embed="rId2">
            <a:extLst/>
          </a:blip>
          <a:stretch>
            <a:fillRect/>
          </a:stretch>
        </p:blipFill>
        <p:spPr>
          <a:xfrm>
            <a:off x="5413436" y="612459"/>
            <a:ext cx="2857501" cy="5633082"/>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3" name="Picture Placeholder 5"/>
          <p:cNvSpPr>
            <a:spLocks noGrp="1"/>
          </p:cNvSpPr>
          <p:nvPr>
            <p:ph type="pic" sz="quarter" idx="14"/>
          </p:nvPr>
        </p:nvSpPr>
        <p:spPr>
          <a:xfrm>
            <a:off x="5531645" y="1117601"/>
            <a:ext cx="2614734" cy="46348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out 1.2">
    <p:bg>
      <p:bgPr>
        <a:solidFill>
          <a:schemeClr val="bg1"/>
        </a:solidFill>
        <a:effectLst/>
      </p:bgPr>
    </p:bg>
    <p:spTree>
      <p:nvGrpSpPr>
        <p:cNvPr id="1" name=""/>
        <p:cNvGrpSpPr/>
        <p:nvPr/>
      </p:nvGrpSpPr>
      <p:grpSpPr>
        <a:xfrm>
          <a:off x="0" y="0"/>
          <a:ext cx="0" cy="0"/>
          <a:chOff x="0" y="0"/>
          <a:chExt cx="0" cy="0"/>
        </a:xfrm>
      </p:grpSpPr>
      <p:sp>
        <p:nvSpPr>
          <p:cNvPr id="7" name="Picture Placeholder 5"/>
          <p:cNvSpPr>
            <a:spLocks noGrp="1"/>
          </p:cNvSpPr>
          <p:nvPr>
            <p:ph type="pic" sz="quarter" idx="10" hasCustomPrompt="1"/>
          </p:nvPr>
        </p:nvSpPr>
        <p:spPr>
          <a:xfrm>
            <a:off x="1402206" y="1250577"/>
            <a:ext cx="5302449" cy="4356764"/>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Tree>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droid Phone Mockup 2">
    <p:bg>
      <p:bgPr>
        <a:solidFill>
          <a:schemeClr val="tx1"/>
        </a:solidFill>
        <a:effectLst/>
      </p:bgPr>
    </p:bg>
    <p:spTree>
      <p:nvGrpSpPr>
        <p:cNvPr id="1" name=""/>
        <p:cNvGrpSpPr/>
        <p:nvPr/>
      </p:nvGrpSpPr>
      <p:grpSpPr>
        <a:xfrm>
          <a:off x="0" y="0"/>
          <a:ext cx="0" cy="0"/>
          <a:chOff x="0" y="0"/>
          <a:chExt cx="0" cy="0"/>
        </a:xfrm>
      </p:grpSpPr>
      <p:sp>
        <p:nvSpPr>
          <p:cNvPr id="15" name="Freeform 14"/>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hone-01.png" descr="phone-01.png"/>
          <p:cNvPicPr>
            <a:picLocks noChangeAspect="1"/>
          </p:cNvPicPr>
          <p:nvPr userDrawn="1"/>
        </p:nvPicPr>
        <p:blipFill>
          <a:blip r:embed="rId2">
            <a:extLst/>
          </a:blip>
          <a:stretch>
            <a:fillRect/>
          </a:stretch>
        </p:blipFill>
        <p:spPr>
          <a:xfrm>
            <a:off x="7750236" y="1050588"/>
            <a:ext cx="2413001" cy="4756825"/>
          </a:xfrm>
          <a:prstGeom prst="rect">
            <a:avLst/>
          </a:prstGeom>
          <a:ln w="12700">
            <a:miter lim="400000"/>
          </a:ln>
          <a:effectLst>
            <a:outerShdw blurRad="1016000" dist="381000" dir="5400000" rotWithShape="0">
              <a:srgbClr val="000000">
                <a:alpha val="20000"/>
              </a:srgbClr>
            </a:outerShdw>
          </a:effectLst>
        </p:spPr>
      </p:pic>
      <p:sp>
        <p:nvSpPr>
          <p:cNvPr id="12" name="Picture Placeholder 5"/>
          <p:cNvSpPr>
            <a:spLocks noGrp="1"/>
          </p:cNvSpPr>
          <p:nvPr>
            <p:ph type="pic" sz="quarter" idx="14"/>
          </p:nvPr>
        </p:nvSpPr>
        <p:spPr>
          <a:xfrm>
            <a:off x="8566149" y="1477151"/>
            <a:ext cx="1491905" cy="391386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pic>
        <p:nvPicPr>
          <p:cNvPr id="7" name="phone-01.png" descr="phone-01.png"/>
          <p:cNvPicPr>
            <a:picLocks noChangeAspect="1"/>
          </p:cNvPicPr>
          <p:nvPr userDrawn="1"/>
        </p:nvPicPr>
        <p:blipFill>
          <a:blip r:embed="rId2">
            <a:extLst/>
          </a:blip>
          <a:stretch>
            <a:fillRect/>
          </a:stretch>
        </p:blipFill>
        <p:spPr>
          <a:xfrm>
            <a:off x="5730936" y="612459"/>
            <a:ext cx="2857501" cy="5633082"/>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3"/>
          </p:nvPr>
        </p:nvSpPr>
        <p:spPr>
          <a:xfrm>
            <a:off x="5849144" y="1117601"/>
            <a:ext cx="2614735" cy="46348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ptop Mockup 1">
    <p:bg>
      <p:bgPr>
        <a:solidFill>
          <a:schemeClr val="tx1"/>
        </a:solidFill>
        <a:effectLst/>
      </p:bgPr>
    </p:bg>
    <p:spTree>
      <p:nvGrpSpPr>
        <p:cNvPr id="1" name=""/>
        <p:cNvGrpSpPr/>
        <p:nvPr/>
      </p:nvGrpSpPr>
      <p:grpSpPr>
        <a:xfrm>
          <a:off x="0" y="0"/>
          <a:ext cx="0" cy="0"/>
          <a:chOff x="0" y="0"/>
          <a:chExt cx="0" cy="0"/>
        </a:xfrm>
      </p:grpSpPr>
      <p:sp>
        <p:nvSpPr>
          <p:cNvPr id="13" name="Freeform 12"/>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laptop-02.png" descr="laptop-02.png"/>
          <p:cNvPicPr>
            <a:picLocks noChangeAspect="1"/>
          </p:cNvPicPr>
          <p:nvPr userDrawn="1"/>
        </p:nvPicPr>
        <p:blipFill>
          <a:blip r:embed="rId2">
            <a:extLst/>
          </a:blip>
          <a:stretch>
            <a:fillRect/>
          </a:stretch>
        </p:blipFill>
        <p:spPr>
          <a:xfrm>
            <a:off x="2415723" y="1417466"/>
            <a:ext cx="7362143" cy="4023069"/>
          </a:xfrm>
          <a:prstGeom prst="rect">
            <a:avLst/>
          </a:prstGeom>
          <a:ln w="12700">
            <a:miter lim="400000"/>
          </a:ln>
          <a:effectLst>
            <a:outerShdw blurRad="1016000" dist="381000" dir="5400000" rotWithShape="0">
              <a:srgbClr val="000000">
                <a:alpha val="20000"/>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1" name="Picture Placeholder 5"/>
          <p:cNvSpPr>
            <a:spLocks noGrp="1"/>
          </p:cNvSpPr>
          <p:nvPr>
            <p:ph type="pic" sz="quarter" idx="13"/>
          </p:nvPr>
        </p:nvSpPr>
        <p:spPr>
          <a:xfrm>
            <a:off x="3439902" y="1657349"/>
            <a:ext cx="5320135" cy="332534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ptop Mockup 2">
    <p:bg>
      <p:bgPr>
        <a:solidFill>
          <a:schemeClr val="bg1"/>
        </a:solidFill>
        <a:effectLst/>
      </p:bgPr>
    </p:bg>
    <p:spTree>
      <p:nvGrpSpPr>
        <p:cNvPr id="1" name=""/>
        <p:cNvGrpSpPr/>
        <p:nvPr/>
      </p:nvGrpSpPr>
      <p:grpSpPr>
        <a:xfrm>
          <a:off x="0" y="0"/>
          <a:ext cx="0" cy="0"/>
          <a:chOff x="0" y="0"/>
          <a:chExt cx="0" cy="0"/>
        </a:xfrm>
      </p:grpSpPr>
      <p:sp>
        <p:nvSpPr>
          <p:cNvPr id="8" name="Shape"/>
          <p:cNvSpPr/>
          <p:nvPr userDrawn="1"/>
        </p:nvSpPr>
        <p:spPr>
          <a:xfrm rot="10800000">
            <a:off x="794" y="0"/>
            <a:ext cx="8712201" cy="6858000"/>
          </a:xfrm>
          <a:custGeom>
            <a:avLst/>
            <a:gdLst/>
            <a:ahLst/>
            <a:cxnLst>
              <a:cxn ang="0">
                <a:pos x="wd2" y="hd2"/>
              </a:cxn>
              <a:cxn ang="5400000">
                <a:pos x="wd2" y="hd2"/>
              </a:cxn>
              <a:cxn ang="10800000">
                <a:pos x="wd2" y="hd2"/>
              </a:cxn>
              <a:cxn ang="16200000">
                <a:pos x="wd2" y="hd2"/>
              </a:cxn>
            </a:cxnLst>
            <a:rect l="0" t="0" r="r" b="b"/>
            <a:pathLst>
              <a:path w="21600" h="21600" extrusionOk="0">
                <a:moveTo>
                  <a:pt x="9817" y="0"/>
                </a:moveTo>
                <a:lnTo>
                  <a:pt x="0" y="21600"/>
                </a:lnTo>
                <a:lnTo>
                  <a:pt x="21600" y="21600"/>
                </a:lnTo>
                <a:lnTo>
                  <a:pt x="21600" y="0"/>
                </a:lnTo>
                <a:lnTo>
                  <a:pt x="9817" y="0"/>
                </a:lnTo>
                <a:close/>
              </a:path>
            </a:pathLst>
          </a:custGeom>
          <a:solidFill>
            <a:srgbClr val="1C1E22">
              <a:alpha val="5000"/>
            </a:srgbClr>
          </a:solidFill>
          <a:ln w="12700">
            <a:miter lim="400000"/>
          </a:ln>
        </p:spPr>
        <p:txBody>
          <a:bodyPr lIns="25400" tIns="25400" rIns="25400" bIns="25400" anchor="ctr"/>
          <a:lstStyle/>
          <a:p>
            <a:endParaRPr sz="600"/>
          </a:p>
        </p:txBody>
      </p:sp>
      <p:pic>
        <p:nvPicPr>
          <p:cNvPr id="5" name="laptop-01.png" descr="laptop-01.png"/>
          <p:cNvPicPr>
            <a:picLocks noChangeAspect="1"/>
          </p:cNvPicPr>
          <p:nvPr userDrawn="1"/>
        </p:nvPicPr>
        <p:blipFill>
          <a:blip r:embed="rId2">
            <a:extLst/>
          </a:blip>
          <a:stretch>
            <a:fillRect/>
          </a:stretch>
        </p:blipFill>
        <p:spPr>
          <a:xfrm>
            <a:off x="1143794" y="1591126"/>
            <a:ext cx="6350000" cy="3675689"/>
          </a:xfrm>
          <a:prstGeom prst="rect">
            <a:avLst/>
          </a:prstGeom>
          <a:ln w="12700">
            <a:miter lim="400000"/>
          </a:ln>
          <a:effectLst>
            <a:outerShdw blurRad="317500" rotWithShape="0">
              <a:srgbClr val="000000">
                <a:alpha val="50186"/>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4"/>
          </p:nvPr>
        </p:nvSpPr>
        <p:spPr>
          <a:xfrm>
            <a:off x="1888867" y="1836057"/>
            <a:ext cx="4859904" cy="303859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ptop Mockup 3">
    <p:bg>
      <p:bgPr>
        <a:solidFill>
          <a:schemeClr val="tx1"/>
        </a:solidFill>
        <a:effectLst/>
      </p:bgPr>
    </p:bg>
    <p:spTree>
      <p:nvGrpSpPr>
        <p:cNvPr id="1" name=""/>
        <p:cNvGrpSpPr/>
        <p:nvPr/>
      </p:nvGrpSpPr>
      <p:grpSpPr>
        <a:xfrm>
          <a:off x="0" y="0"/>
          <a:ext cx="0" cy="0"/>
          <a:chOff x="0" y="0"/>
          <a:chExt cx="0" cy="0"/>
        </a:xfrm>
      </p:grpSpPr>
      <p:sp>
        <p:nvSpPr>
          <p:cNvPr id="9" name="Freeform 8"/>
          <p:cNvSpPr/>
          <p:nvPr userDrawn="1"/>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laptop-01.png" descr="laptop-01.png"/>
          <p:cNvPicPr>
            <a:picLocks noChangeAspect="1"/>
          </p:cNvPicPr>
          <p:nvPr userDrawn="1"/>
        </p:nvPicPr>
        <p:blipFill>
          <a:blip r:embed="rId2">
            <a:extLst/>
          </a:blip>
          <a:stretch>
            <a:fillRect/>
          </a:stretch>
        </p:blipFill>
        <p:spPr>
          <a:xfrm>
            <a:off x="4572794" y="1407279"/>
            <a:ext cx="6985000" cy="4043258"/>
          </a:xfrm>
          <a:prstGeom prst="rect">
            <a:avLst/>
          </a:prstGeom>
          <a:ln w="12700">
            <a:miter lim="400000"/>
          </a:ln>
          <a:effectLst>
            <a:outerShdw blurRad="317500" rotWithShape="0">
              <a:srgbClr val="000000">
                <a:alpha val="50186"/>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3"/>
          </p:nvPr>
        </p:nvSpPr>
        <p:spPr>
          <a:xfrm>
            <a:off x="5392373" y="1676763"/>
            <a:ext cx="5345894" cy="334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aptop Mockup 4">
    <p:bg>
      <p:bgPr>
        <a:solidFill>
          <a:schemeClr val="tx1"/>
        </a:solidFill>
        <a:effectLst/>
      </p:bgPr>
    </p:bg>
    <p:spTree>
      <p:nvGrpSpPr>
        <p:cNvPr id="1" name=""/>
        <p:cNvGrpSpPr/>
        <p:nvPr/>
      </p:nvGrpSpPr>
      <p:grpSpPr>
        <a:xfrm>
          <a:off x="0" y="0"/>
          <a:ext cx="0" cy="0"/>
          <a:chOff x="0" y="0"/>
          <a:chExt cx="0" cy="0"/>
        </a:xfrm>
      </p:grpSpPr>
      <p:sp>
        <p:nvSpPr>
          <p:cNvPr id="6"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pic>
        <p:nvPicPr>
          <p:cNvPr id="5" name="laptop-01.png" descr="laptop-01.png"/>
          <p:cNvPicPr>
            <a:picLocks noChangeAspect="1"/>
          </p:cNvPicPr>
          <p:nvPr userDrawn="1"/>
        </p:nvPicPr>
        <p:blipFill>
          <a:blip r:embed="rId2">
            <a:extLst/>
          </a:blip>
          <a:stretch>
            <a:fillRect/>
          </a:stretch>
        </p:blipFill>
        <p:spPr>
          <a:xfrm>
            <a:off x="4572794" y="1407279"/>
            <a:ext cx="6985000" cy="4043258"/>
          </a:xfrm>
          <a:prstGeom prst="rect">
            <a:avLst/>
          </a:prstGeom>
          <a:ln w="12700">
            <a:miter lim="400000"/>
          </a:ln>
          <a:effectLst>
            <a:outerShdw blurRad="317500" rotWithShape="0">
              <a:srgbClr val="000000">
                <a:alpha val="50186"/>
              </a:srgbClr>
            </a:outerShdw>
          </a:effectLst>
        </p:spPr>
      </p:pic>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7" name="Picture Placeholder 5"/>
          <p:cNvSpPr>
            <a:spLocks noGrp="1"/>
          </p:cNvSpPr>
          <p:nvPr>
            <p:ph type="pic" sz="quarter" idx="13"/>
          </p:nvPr>
        </p:nvSpPr>
        <p:spPr>
          <a:xfrm>
            <a:off x="5392373" y="1676763"/>
            <a:ext cx="5345894" cy="334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eb Browser 1">
    <p:bg>
      <p:bgPr>
        <a:solidFill>
          <a:schemeClr val="bg1"/>
        </a:solidFill>
        <a:effectLst/>
      </p:bgPr>
    </p:bg>
    <p:spTree>
      <p:nvGrpSpPr>
        <p:cNvPr id="1" name=""/>
        <p:cNvGrpSpPr/>
        <p:nvPr/>
      </p:nvGrpSpPr>
      <p:grpSpPr>
        <a:xfrm>
          <a:off x="0" y="0"/>
          <a:ext cx="0" cy="0"/>
          <a:chOff x="0" y="0"/>
          <a:chExt cx="0" cy="0"/>
        </a:xfrm>
      </p:grpSpPr>
      <p:sp>
        <p:nvSpPr>
          <p:cNvPr id="15" name="Shape"/>
          <p:cNvSpPr/>
          <p:nvPr userDrawn="1"/>
        </p:nvSpPr>
        <p:spPr>
          <a:xfrm rot="10800000">
            <a:off x="794" y="0"/>
            <a:ext cx="7759701" cy="6858000"/>
          </a:xfrm>
          <a:custGeom>
            <a:avLst/>
            <a:gdLst/>
            <a:ahLst/>
            <a:cxnLst>
              <a:cxn ang="0">
                <a:pos x="wd2" y="hd2"/>
              </a:cxn>
              <a:cxn ang="5400000">
                <a:pos x="wd2" y="hd2"/>
              </a:cxn>
              <a:cxn ang="10800000">
                <a:pos x="wd2" y="hd2"/>
              </a:cxn>
              <a:cxn ang="16200000">
                <a:pos x="wd2" y="hd2"/>
              </a:cxn>
            </a:cxnLst>
            <a:rect l="0" t="0" r="r" b="b"/>
            <a:pathLst>
              <a:path w="21600" h="21600" extrusionOk="0">
                <a:moveTo>
                  <a:pt x="11022" y="0"/>
                </a:moveTo>
                <a:lnTo>
                  <a:pt x="0" y="21600"/>
                </a:lnTo>
                <a:lnTo>
                  <a:pt x="21600" y="21600"/>
                </a:lnTo>
                <a:lnTo>
                  <a:pt x="21600" y="0"/>
                </a:lnTo>
                <a:lnTo>
                  <a:pt x="11022" y="0"/>
                </a:lnTo>
                <a:close/>
              </a:path>
            </a:pathLst>
          </a:custGeom>
          <a:solidFill>
            <a:srgbClr val="1C1E22"/>
          </a:solidFill>
          <a:ln w="12700">
            <a:miter lim="400000"/>
          </a:ln>
        </p:spPr>
        <p:txBody>
          <a:bodyPr lIns="25400" tIns="25400" rIns="25400" bIns="25400" anchor="ctr"/>
          <a:lstStyle/>
          <a:p>
            <a:endParaRPr sz="600"/>
          </a:p>
        </p:txBody>
      </p:sp>
      <p:grpSp>
        <p:nvGrpSpPr>
          <p:cNvPr id="6" name="Group"/>
          <p:cNvGrpSpPr/>
          <p:nvPr userDrawn="1"/>
        </p:nvGrpSpPr>
        <p:grpSpPr>
          <a:xfrm>
            <a:off x="1143794" y="1520465"/>
            <a:ext cx="6502400" cy="3816351"/>
            <a:chOff x="0" y="0"/>
            <a:chExt cx="13004800" cy="7632700"/>
          </a:xfrm>
        </p:grpSpPr>
        <p:sp>
          <p:nvSpPr>
            <p:cNvPr id="8" name="Shape"/>
            <p:cNvSpPr/>
            <p:nvPr/>
          </p:nvSpPr>
          <p:spPr>
            <a:xfrm>
              <a:off x="0" y="0"/>
              <a:ext cx="13004800" cy="7632700"/>
            </a:xfrm>
            <a:custGeom>
              <a:avLst/>
              <a:gdLst/>
              <a:ahLst/>
              <a:cxnLst>
                <a:cxn ang="0">
                  <a:pos x="wd2" y="hd2"/>
                </a:cxn>
                <a:cxn ang="5400000">
                  <a:pos x="wd2" y="hd2"/>
                </a:cxn>
                <a:cxn ang="10800000">
                  <a:pos x="wd2" y="hd2"/>
                </a:cxn>
                <a:cxn ang="16200000">
                  <a:pos x="wd2" y="hd2"/>
                </a:cxn>
              </a:cxnLst>
              <a:rect l="0" t="0" r="r" b="b"/>
              <a:pathLst>
                <a:path w="21600" h="21600" extrusionOk="0">
                  <a:moveTo>
                    <a:pt x="84" y="0"/>
                  </a:moveTo>
                  <a:cubicBezTo>
                    <a:pt x="63" y="0"/>
                    <a:pt x="41" y="13"/>
                    <a:pt x="24" y="42"/>
                  </a:cubicBezTo>
                  <a:cubicBezTo>
                    <a:pt x="8" y="70"/>
                    <a:pt x="0" y="107"/>
                    <a:pt x="0" y="144"/>
                  </a:cubicBezTo>
                  <a:lnTo>
                    <a:pt x="0" y="21600"/>
                  </a:lnTo>
                  <a:lnTo>
                    <a:pt x="21600" y="21600"/>
                  </a:lnTo>
                  <a:lnTo>
                    <a:pt x="21600" y="144"/>
                  </a:lnTo>
                  <a:cubicBezTo>
                    <a:pt x="21600" y="107"/>
                    <a:pt x="21591" y="70"/>
                    <a:pt x="21575" y="42"/>
                  </a:cubicBezTo>
                  <a:cubicBezTo>
                    <a:pt x="21558" y="13"/>
                    <a:pt x="21537" y="0"/>
                    <a:pt x="21516" y="0"/>
                  </a:cubicBezTo>
                  <a:lnTo>
                    <a:pt x="84" y="0"/>
                  </a:lnTo>
                  <a:close/>
                  <a:moveTo>
                    <a:pt x="21437" y="90"/>
                  </a:moveTo>
                  <a:cubicBezTo>
                    <a:pt x="21434" y="105"/>
                    <a:pt x="21432" y="121"/>
                    <a:pt x="21432" y="138"/>
                  </a:cubicBezTo>
                  <a:cubicBezTo>
                    <a:pt x="21431" y="154"/>
                    <a:pt x="21433" y="171"/>
                    <a:pt x="21436" y="186"/>
                  </a:cubicBezTo>
                  <a:cubicBezTo>
                    <a:pt x="21433" y="171"/>
                    <a:pt x="21431" y="154"/>
                    <a:pt x="21432" y="138"/>
                  </a:cubicBezTo>
                  <a:cubicBezTo>
                    <a:pt x="21432" y="121"/>
                    <a:pt x="21434" y="105"/>
                    <a:pt x="21437" y="90"/>
                  </a:cubicBezTo>
                  <a:close/>
                </a:path>
              </a:pathLst>
            </a:custGeom>
            <a:solidFill>
              <a:srgbClr val="56585E"/>
            </a:solidFill>
            <a:ln w="12700" cap="flat">
              <a:noFill/>
              <a:miter lim="400000"/>
            </a:ln>
            <a:effectLst>
              <a:outerShdw blurRad="1016000" dist="381000" dir="5400000" rotWithShape="0">
                <a:srgbClr val="000000">
                  <a:alpha val="20000"/>
                </a:srgbClr>
              </a:outerShdw>
            </a:effectLst>
          </p:spPr>
          <p:txBody>
            <a:bodyPr wrap="square" lIns="22860" tIns="22860" rIns="22860" bIns="22860" numCol="1" anchor="ctr">
              <a:noAutofit/>
            </a:bodyPr>
            <a:lstStyle/>
            <a:p>
              <a:endParaRPr sz="600"/>
            </a:p>
          </p:txBody>
        </p:sp>
        <p:sp>
          <p:nvSpPr>
            <p:cNvPr id="9" name="Circle"/>
            <p:cNvSpPr/>
            <p:nvPr/>
          </p:nvSpPr>
          <p:spPr>
            <a:xfrm>
              <a:off x="124317"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11" name="Circle"/>
            <p:cNvSpPr/>
            <p:nvPr/>
          </p:nvSpPr>
          <p:spPr>
            <a:xfrm>
              <a:off x="322153"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12" name="Circle"/>
            <p:cNvSpPr/>
            <p:nvPr/>
          </p:nvSpPr>
          <p:spPr>
            <a:xfrm>
              <a:off x="519989"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gr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4" name="Picture Placeholder 5"/>
          <p:cNvSpPr>
            <a:spLocks noGrp="1"/>
          </p:cNvSpPr>
          <p:nvPr>
            <p:ph type="pic" sz="quarter" idx="14"/>
          </p:nvPr>
        </p:nvSpPr>
        <p:spPr>
          <a:xfrm>
            <a:off x="1141811" y="1685565"/>
            <a:ext cx="6502400" cy="365125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Web Browser 2">
    <p:bg>
      <p:bgPr>
        <a:solidFill>
          <a:schemeClr val="bg1"/>
        </a:solidFill>
        <a:effectLst/>
      </p:bgPr>
    </p:bg>
    <p:spTree>
      <p:nvGrpSpPr>
        <p:cNvPr id="1" name=""/>
        <p:cNvGrpSpPr/>
        <p:nvPr/>
      </p:nvGrpSpPr>
      <p:grpSpPr>
        <a:xfrm>
          <a:off x="0" y="0"/>
          <a:ext cx="0" cy="0"/>
          <a:chOff x="0" y="0"/>
          <a:chExt cx="0" cy="0"/>
        </a:xfrm>
      </p:grpSpPr>
      <p:sp>
        <p:nvSpPr>
          <p:cNvPr id="36"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grpSp>
        <p:nvGrpSpPr>
          <p:cNvPr id="2" name="Group 1"/>
          <p:cNvGrpSpPr/>
          <p:nvPr userDrawn="1"/>
        </p:nvGrpSpPr>
        <p:grpSpPr>
          <a:xfrm>
            <a:off x="9728994" y="2217527"/>
            <a:ext cx="4127500" cy="2422489"/>
            <a:chOff x="9728994" y="2217527"/>
            <a:chExt cx="4127500" cy="2422489"/>
          </a:xfrm>
        </p:grpSpPr>
        <p:sp>
          <p:nvSpPr>
            <p:cNvPr id="20" name="Shape"/>
            <p:cNvSpPr/>
            <p:nvPr userDrawn="1"/>
          </p:nvSpPr>
          <p:spPr>
            <a:xfrm>
              <a:off x="9728994" y="2217527"/>
              <a:ext cx="4127500" cy="2422489"/>
            </a:xfrm>
            <a:custGeom>
              <a:avLst/>
              <a:gdLst/>
              <a:ahLst/>
              <a:cxnLst>
                <a:cxn ang="0">
                  <a:pos x="wd2" y="hd2"/>
                </a:cxn>
                <a:cxn ang="5400000">
                  <a:pos x="wd2" y="hd2"/>
                </a:cxn>
                <a:cxn ang="10800000">
                  <a:pos x="wd2" y="hd2"/>
                </a:cxn>
                <a:cxn ang="16200000">
                  <a:pos x="wd2" y="hd2"/>
                </a:cxn>
              </a:cxnLst>
              <a:rect l="0" t="0" r="r" b="b"/>
              <a:pathLst>
                <a:path w="21600" h="21600" extrusionOk="0">
                  <a:moveTo>
                    <a:pt x="84" y="0"/>
                  </a:moveTo>
                  <a:cubicBezTo>
                    <a:pt x="63" y="0"/>
                    <a:pt x="41" y="13"/>
                    <a:pt x="24" y="42"/>
                  </a:cubicBezTo>
                  <a:cubicBezTo>
                    <a:pt x="8" y="70"/>
                    <a:pt x="0" y="107"/>
                    <a:pt x="0" y="144"/>
                  </a:cubicBezTo>
                  <a:lnTo>
                    <a:pt x="0" y="21600"/>
                  </a:lnTo>
                  <a:lnTo>
                    <a:pt x="21600" y="21600"/>
                  </a:lnTo>
                  <a:lnTo>
                    <a:pt x="21600" y="144"/>
                  </a:lnTo>
                  <a:cubicBezTo>
                    <a:pt x="21600" y="107"/>
                    <a:pt x="21591" y="70"/>
                    <a:pt x="21575" y="42"/>
                  </a:cubicBezTo>
                  <a:cubicBezTo>
                    <a:pt x="21558" y="13"/>
                    <a:pt x="21537" y="0"/>
                    <a:pt x="21516" y="0"/>
                  </a:cubicBezTo>
                  <a:lnTo>
                    <a:pt x="84" y="0"/>
                  </a:lnTo>
                  <a:close/>
                  <a:moveTo>
                    <a:pt x="21437" y="90"/>
                  </a:moveTo>
                  <a:cubicBezTo>
                    <a:pt x="21434" y="105"/>
                    <a:pt x="21432" y="121"/>
                    <a:pt x="21432" y="138"/>
                  </a:cubicBezTo>
                  <a:cubicBezTo>
                    <a:pt x="21431" y="154"/>
                    <a:pt x="21433" y="171"/>
                    <a:pt x="21436" y="186"/>
                  </a:cubicBezTo>
                  <a:cubicBezTo>
                    <a:pt x="21433" y="171"/>
                    <a:pt x="21431" y="154"/>
                    <a:pt x="21432" y="138"/>
                  </a:cubicBezTo>
                  <a:cubicBezTo>
                    <a:pt x="21432" y="121"/>
                    <a:pt x="21434" y="105"/>
                    <a:pt x="21437" y="90"/>
                  </a:cubicBezTo>
                  <a:close/>
                </a:path>
              </a:pathLst>
            </a:custGeom>
            <a:solidFill>
              <a:srgbClr val="56585E"/>
            </a:solidFill>
            <a:ln w="12700">
              <a:miter lim="400000"/>
            </a:ln>
          </p:spPr>
          <p:txBody>
            <a:bodyPr lIns="22860" rIns="22860" anchor="ctr"/>
            <a:lstStyle/>
            <a:p>
              <a:endParaRPr sz="600"/>
            </a:p>
          </p:txBody>
        </p:sp>
        <p:sp>
          <p:nvSpPr>
            <p:cNvPr id="33" name="Circle"/>
            <p:cNvSpPr/>
            <p:nvPr userDrawn="1"/>
          </p:nvSpPr>
          <p:spPr>
            <a:xfrm>
              <a:off x="9768451" y="2246594"/>
              <a:ext cx="46667" cy="46667"/>
            </a:xfrm>
            <a:prstGeom prst="ellipse">
              <a:avLst/>
            </a:prstGeom>
            <a:solidFill>
              <a:srgbClr val="1C1E22"/>
            </a:solidFill>
            <a:ln w="12700">
              <a:miter lim="400000"/>
            </a:ln>
          </p:spPr>
          <p:txBody>
            <a:bodyPr lIns="22860" rIns="22860" anchor="ctr"/>
            <a:lstStyle/>
            <a:p>
              <a:endParaRPr sz="600"/>
            </a:p>
          </p:txBody>
        </p:sp>
        <p:sp>
          <p:nvSpPr>
            <p:cNvPr id="34" name="Circle"/>
            <p:cNvSpPr/>
            <p:nvPr userDrawn="1"/>
          </p:nvSpPr>
          <p:spPr>
            <a:xfrm>
              <a:off x="9831240" y="2246594"/>
              <a:ext cx="46668" cy="46667"/>
            </a:xfrm>
            <a:prstGeom prst="ellipse">
              <a:avLst/>
            </a:prstGeom>
            <a:solidFill>
              <a:srgbClr val="1C1E22"/>
            </a:solidFill>
            <a:ln w="12700">
              <a:miter lim="400000"/>
            </a:ln>
          </p:spPr>
          <p:txBody>
            <a:bodyPr lIns="22860" rIns="22860" anchor="ctr"/>
            <a:lstStyle/>
            <a:p>
              <a:endParaRPr sz="600"/>
            </a:p>
          </p:txBody>
        </p:sp>
        <p:sp>
          <p:nvSpPr>
            <p:cNvPr id="35" name="Circle"/>
            <p:cNvSpPr/>
            <p:nvPr userDrawn="1"/>
          </p:nvSpPr>
          <p:spPr>
            <a:xfrm>
              <a:off x="9894030" y="2246594"/>
              <a:ext cx="46667" cy="46667"/>
            </a:xfrm>
            <a:prstGeom prst="ellipse">
              <a:avLst/>
            </a:prstGeom>
            <a:solidFill>
              <a:srgbClr val="1C1E22"/>
            </a:solidFill>
            <a:ln w="12700">
              <a:miter lim="400000"/>
            </a:ln>
          </p:spPr>
          <p:txBody>
            <a:bodyPr lIns="22860" rIns="22860" anchor="ctr"/>
            <a:lstStyle/>
            <a:p>
              <a:endParaRPr sz="600"/>
            </a:p>
          </p:txBody>
        </p:sp>
      </p:grpSp>
      <p:grpSp>
        <p:nvGrpSpPr>
          <p:cNvPr id="13" name="Group"/>
          <p:cNvGrpSpPr/>
          <p:nvPr userDrawn="1"/>
        </p:nvGrpSpPr>
        <p:grpSpPr>
          <a:xfrm>
            <a:off x="2845594" y="1520465"/>
            <a:ext cx="6502400" cy="3816351"/>
            <a:chOff x="0" y="0"/>
            <a:chExt cx="13004800" cy="7632700"/>
          </a:xfrm>
        </p:grpSpPr>
        <p:sp>
          <p:nvSpPr>
            <p:cNvPr id="15" name="Shape"/>
            <p:cNvSpPr/>
            <p:nvPr/>
          </p:nvSpPr>
          <p:spPr>
            <a:xfrm>
              <a:off x="0" y="0"/>
              <a:ext cx="13004800" cy="7632700"/>
            </a:xfrm>
            <a:custGeom>
              <a:avLst/>
              <a:gdLst/>
              <a:ahLst/>
              <a:cxnLst>
                <a:cxn ang="0">
                  <a:pos x="wd2" y="hd2"/>
                </a:cxn>
                <a:cxn ang="5400000">
                  <a:pos x="wd2" y="hd2"/>
                </a:cxn>
                <a:cxn ang="10800000">
                  <a:pos x="wd2" y="hd2"/>
                </a:cxn>
                <a:cxn ang="16200000">
                  <a:pos x="wd2" y="hd2"/>
                </a:cxn>
              </a:cxnLst>
              <a:rect l="0" t="0" r="r" b="b"/>
              <a:pathLst>
                <a:path w="21600" h="21600" extrusionOk="0">
                  <a:moveTo>
                    <a:pt x="84" y="0"/>
                  </a:moveTo>
                  <a:cubicBezTo>
                    <a:pt x="63" y="0"/>
                    <a:pt x="41" y="13"/>
                    <a:pt x="24" y="42"/>
                  </a:cubicBezTo>
                  <a:cubicBezTo>
                    <a:pt x="8" y="70"/>
                    <a:pt x="0" y="107"/>
                    <a:pt x="0" y="144"/>
                  </a:cubicBezTo>
                  <a:lnTo>
                    <a:pt x="0" y="21600"/>
                  </a:lnTo>
                  <a:lnTo>
                    <a:pt x="21600" y="21600"/>
                  </a:lnTo>
                  <a:lnTo>
                    <a:pt x="21600" y="144"/>
                  </a:lnTo>
                  <a:cubicBezTo>
                    <a:pt x="21600" y="107"/>
                    <a:pt x="21591" y="70"/>
                    <a:pt x="21575" y="42"/>
                  </a:cubicBezTo>
                  <a:cubicBezTo>
                    <a:pt x="21558" y="13"/>
                    <a:pt x="21537" y="0"/>
                    <a:pt x="21516" y="0"/>
                  </a:cubicBezTo>
                  <a:lnTo>
                    <a:pt x="84" y="0"/>
                  </a:lnTo>
                  <a:close/>
                  <a:moveTo>
                    <a:pt x="21437" y="90"/>
                  </a:moveTo>
                  <a:cubicBezTo>
                    <a:pt x="21434" y="105"/>
                    <a:pt x="21432" y="121"/>
                    <a:pt x="21432" y="138"/>
                  </a:cubicBezTo>
                  <a:cubicBezTo>
                    <a:pt x="21431" y="154"/>
                    <a:pt x="21433" y="171"/>
                    <a:pt x="21436" y="186"/>
                  </a:cubicBezTo>
                  <a:cubicBezTo>
                    <a:pt x="21433" y="171"/>
                    <a:pt x="21431" y="154"/>
                    <a:pt x="21432" y="138"/>
                  </a:cubicBezTo>
                  <a:cubicBezTo>
                    <a:pt x="21432" y="121"/>
                    <a:pt x="21434" y="105"/>
                    <a:pt x="21437" y="90"/>
                  </a:cubicBezTo>
                  <a:close/>
                </a:path>
              </a:pathLst>
            </a:custGeom>
            <a:solidFill>
              <a:srgbClr val="56585E"/>
            </a:solidFill>
            <a:ln w="12700" cap="flat">
              <a:noFill/>
              <a:miter lim="400000"/>
            </a:ln>
            <a:effectLst>
              <a:outerShdw blurRad="1016000" dist="381000" dir="5400000" rotWithShape="0">
                <a:srgbClr val="000000">
                  <a:alpha val="20000"/>
                </a:srgbClr>
              </a:outerShdw>
            </a:effectLst>
          </p:spPr>
          <p:txBody>
            <a:bodyPr wrap="square" lIns="22860" tIns="22860" rIns="22860" bIns="22860" numCol="1" anchor="ctr">
              <a:noAutofit/>
            </a:bodyPr>
            <a:lstStyle/>
            <a:p>
              <a:endParaRPr sz="600"/>
            </a:p>
          </p:txBody>
        </p:sp>
        <p:sp>
          <p:nvSpPr>
            <p:cNvPr id="16" name="Circle"/>
            <p:cNvSpPr/>
            <p:nvPr/>
          </p:nvSpPr>
          <p:spPr>
            <a:xfrm>
              <a:off x="124317"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17" name="Circle"/>
            <p:cNvSpPr/>
            <p:nvPr/>
          </p:nvSpPr>
          <p:spPr>
            <a:xfrm>
              <a:off x="322153"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18" name="Circle"/>
            <p:cNvSpPr/>
            <p:nvPr/>
          </p:nvSpPr>
          <p:spPr>
            <a:xfrm>
              <a:off x="519989" y="91582"/>
              <a:ext cx="147037" cy="147036"/>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grpSp>
      <p:grpSp>
        <p:nvGrpSpPr>
          <p:cNvPr id="22" name="Group"/>
          <p:cNvGrpSpPr/>
          <p:nvPr userDrawn="1"/>
        </p:nvGrpSpPr>
        <p:grpSpPr>
          <a:xfrm>
            <a:off x="-1662906" y="2217527"/>
            <a:ext cx="4127500" cy="2422489"/>
            <a:chOff x="0" y="0"/>
            <a:chExt cx="8255000" cy="4844975"/>
          </a:xfrm>
        </p:grpSpPr>
        <p:sp>
          <p:nvSpPr>
            <p:cNvPr id="23" name="Shape"/>
            <p:cNvSpPr/>
            <p:nvPr/>
          </p:nvSpPr>
          <p:spPr>
            <a:xfrm>
              <a:off x="0" y="0"/>
              <a:ext cx="8255000" cy="4844976"/>
            </a:xfrm>
            <a:custGeom>
              <a:avLst/>
              <a:gdLst/>
              <a:ahLst/>
              <a:cxnLst>
                <a:cxn ang="0">
                  <a:pos x="wd2" y="hd2"/>
                </a:cxn>
                <a:cxn ang="5400000">
                  <a:pos x="wd2" y="hd2"/>
                </a:cxn>
                <a:cxn ang="10800000">
                  <a:pos x="wd2" y="hd2"/>
                </a:cxn>
                <a:cxn ang="16200000">
                  <a:pos x="wd2" y="hd2"/>
                </a:cxn>
              </a:cxnLst>
              <a:rect l="0" t="0" r="r" b="b"/>
              <a:pathLst>
                <a:path w="21600" h="21600" extrusionOk="0">
                  <a:moveTo>
                    <a:pt x="84" y="0"/>
                  </a:moveTo>
                  <a:cubicBezTo>
                    <a:pt x="63" y="0"/>
                    <a:pt x="41" y="13"/>
                    <a:pt x="24" y="42"/>
                  </a:cubicBezTo>
                  <a:cubicBezTo>
                    <a:pt x="8" y="70"/>
                    <a:pt x="0" y="107"/>
                    <a:pt x="0" y="144"/>
                  </a:cubicBezTo>
                  <a:lnTo>
                    <a:pt x="0" y="21600"/>
                  </a:lnTo>
                  <a:lnTo>
                    <a:pt x="21600" y="21600"/>
                  </a:lnTo>
                  <a:lnTo>
                    <a:pt x="21600" y="144"/>
                  </a:lnTo>
                  <a:cubicBezTo>
                    <a:pt x="21600" y="107"/>
                    <a:pt x="21591" y="70"/>
                    <a:pt x="21575" y="42"/>
                  </a:cubicBezTo>
                  <a:cubicBezTo>
                    <a:pt x="21558" y="13"/>
                    <a:pt x="21537" y="0"/>
                    <a:pt x="21516" y="0"/>
                  </a:cubicBezTo>
                  <a:lnTo>
                    <a:pt x="84" y="0"/>
                  </a:lnTo>
                  <a:close/>
                  <a:moveTo>
                    <a:pt x="21437" y="90"/>
                  </a:moveTo>
                  <a:cubicBezTo>
                    <a:pt x="21434" y="105"/>
                    <a:pt x="21432" y="121"/>
                    <a:pt x="21432" y="138"/>
                  </a:cubicBezTo>
                  <a:cubicBezTo>
                    <a:pt x="21431" y="154"/>
                    <a:pt x="21433" y="171"/>
                    <a:pt x="21436" y="186"/>
                  </a:cubicBezTo>
                  <a:cubicBezTo>
                    <a:pt x="21433" y="171"/>
                    <a:pt x="21431" y="154"/>
                    <a:pt x="21432" y="138"/>
                  </a:cubicBezTo>
                  <a:cubicBezTo>
                    <a:pt x="21432" y="121"/>
                    <a:pt x="21434" y="105"/>
                    <a:pt x="21437" y="90"/>
                  </a:cubicBezTo>
                  <a:close/>
                </a:path>
              </a:pathLst>
            </a:custGeom>
            <a:solidFill>
              <a:srgbClr val="56585E"/>
            </a:solidFill>
            <a:ln w="12700" cap="flat">
              <a:noFill/>
              <a:miter lim="400000"/>
            </a:ln>
            <a:effectLst/>
          </p:spPr>
          <p:txBody>
            <a:bodyPr wrap="square" lIns="22860" tIns="22860" rIns="22860" bIns="22860" numCol="1" anchor="ctr">
              <a:noAutofit/>
            </a:bodyPr>
            <a:lstStyle/>
            <a:p>
              <a:endParaRPr sz="600"/>
            </a:p>
          </p:txBody>
        </p:sp>
        <p:sp>
          <p:nvSpPr>
            <p:cNvPr id="24" name="Circle"/>
            <p:cNvSpPr/>
            <p:nvPr/>
          </p:nvSpPr>
          <p:spPr>
            <a:xfrm>
              <a:off x="78912" y="58133"/>
              <a:ext cx="93335" cy="93334"/>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25" name="Circle"/>
            <p:cNvSpPr/>
            <p:nvPr/>
          </p:nvSpPr>
          <p:spPr>
            <a:xfrm>
              <a:off x="204492" y="58133"/>
              <a:ext cx="93334" cy="93334"/>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sp>
          <p:nvSpPr>
            <p:cNvPr id="26" name="Circle"/>
            <p:cNvSpPr/>
            <p:nvPr/>
          </p:nvSpPr>
          <p:spPr>
            <a:xfrm>
              <a:off x="330071" y="58133"/>
              <a:ext cx="93335" cy="93334"/>
            </a:xfrm>
            <a:prstGeom prst="ellipse">
              <a:avLst/>
            </a:prstGeom>
            <a:solidFill>
              <a:srgbClr val="1C1E22"/>
            </a:solidFill>
            <a:ln w="12700" cap="flat">
              <a:noFill/>
              <a:miter lim="400000"/>
            </a:ln>
            <a:effectLst/>
          </p:spPr>
          <p:txBody>
            <a:bodyPr wrap="square" lIns="22860" tIns="22860" rIns="22860" bIns="22860" numCol="1" anchor="ctr">
              <a:noAutofit/>
            </a:bodyPr>
            <a:lstStyle/>
            <a:p>
              <a:endParaRPr sz="600"/>
            </a:p>
          </p:txBody>
        </p:sp>
      </p:gr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28" name="Picture Placeholder 5"/>
          <p:cNvSpPr>
            <a:spLocks noGrp="1"/>
          </p:cNvSpPr>
          <p:nvPr>
            <p:ph type="pic" sz="quarter" idx="14"/>
          </p:nvPr>
        </p:nvSpPr>
        <p:spPr>
          <a:xfrm>
            <a:off x="-1662905" y="2322327"/>
            <a:ext cx="4126870" cy="231768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30" name="Picture Placeholder 5"/>
          <p:cNvSpPr>
            <a:spLocks noGrp="1"/>
          </p:cNvSpPr>
          <p:nvPr>
            <p:ph type="pic" sz="quarter" idx="15"/>
          </p:nvPr>
        </p:nvSpPr>
        <p:spPr>
          <a:xfrm>
            <a:off x="2844964" y="1685565"/>
            <a:ext cx="6502039" cy="365125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
        <p:nvSpPr>
          <p:cNvPr id="32" name="Picture Placeholder 5"/>
          <p:cNvSpPr>
            <a:spLocks noGrp="1"/>
          </p:cNvSpPr>
          <p:nvPr>
            <p:ph type="pic" sz="quarter" idx="16"/>
          </p:nvPr>
        </p:nvSpPr>
        <p:spPr>
          <a:xfrm>
            <a:off x="9727373" y="2322327"/>
            <a:ext cx="4128493" cy="231768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st 1">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8" name="Picture Placeholder 5"/>
          <p:cNvSpPr>
            <a:spLocks noGrp="1"/>
          </p:cNvSpPr>
          <p:nvPr>
            <p:ph type="pic" sz="quarter" idx="13" hasCustomPrompt="1"/>
          </p:nvPr>
        </p:nvSpPr>
        <p:spPr>
          <a:xfrm>
            <a:off x="794" y="1"/>
            <a:ext cx="12191206" cy="342899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ist 2.1">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3"/>
          </p:nvPr>
        </p:nvSpPr>
        <p:spPr>
          <a:xfrm>
            <a:off x="2479173"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
        <p:nvSpPr>
          <p:cNvPr id="13" name="Picture Placeholder 5"/>
          <p:cNvSpPr>
            <a:spLocks noGrp="1"/>
          </p:cNvSpPr>
          <p:nvPr>
            <p:ph type="pic" sz="quarter" idx="14"/>
          </p:nvPr>
        </p:nvSpPr>
        <p:spPr>
          <a:xfrm>
            <a:off x="5398294"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
        <p:nvSpPr>
          <p:cNvPr id="14" name="Picture Placeholder 5"/>
          <p:cNvSpPr>
            <a:spLocks noGrp="1"/>
          </p:cNvSpPr>
          <p:nvPr>
            <p:ph type="pic" sz="quarter" idx="15"/>
          </p:nvPr>
        </p:nvSpPr>
        <p:spPr>
          <a:xfrm>
            <a:off x="8317433"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ist 2.2">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3" name="Picture Placeholder 5"/>
          <p:cNvSpPr>
            <a:spLocks noGrp="1"/>
          </p:cNvSpPr>
          <p:nvPr>
            <p:ph type="pic" sz="quarter" idx="13"/>
          </p:nvPr>
        </p:nvSpPr>
        <p:spPr>
          <a:xfrm>
            <a:off x="2479173"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
        <p:nvSpPr>
          <p:cNvPr id="15" name="Picture Placeholder 5"/>
          <p:cNvSpPr>
            <a:spLocks noGrp="1"/>
          </p:cNvSpPr>
          <p:nvPr>
            <p:ph type="pic" sz="quarter" idx="14"/>
          </p:nvPr>
        </p:nvSpPr>
        <p:spPr>
          <a:xfrm>
            <a:off x="5398294"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
        <p:nvSpPr>
          <p:cNvPr id="16" name="Picture Placeholder 5"/>
          <p:cNvSpPr>
            <a:spLocks noGrp="1"/>
          </p:cNvSpPr>
          <p:nvPr>
            <p:ph type="pic" sz="quarter" idx="15"/>
          </p:nvPr>
        </p:nvSpPr>
        <p:spPr>
          <a:xfrm>
            <a:off x="8317433" y="2858349"/>
            <a:ext cx="1396982" cy="1131491"/>
          </a:xfrm>
          <a:prstGeom prst="flowChartExtra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a:buNone/>
              <a:tabLst/>
              <a:defRPr sz="9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2.1">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9" name="Picture Placeholder 5"/>
          <p:cNvSpPr>
            <a:spLocks noGrp="1"/>
          </p:cNvSpPr>
          <p:nvPr>
            <p:ph type="pic" sz="quarter" idx="10" hasCustomPrompt="1"/>
          </p:nvPr>
        </p:nvSpPr>
        <p:spPr>
          <a:xfrm>
            <a:off x="794" y="0"/>
            <a:ext cx="8712201" cy="6858000"/>
          </a:xfrm>
          <a:custGeom>
            <a:avLst/>
            <a:gdLst>
              <a:gd name="connsiteX0" fmla="*/ 0 w 8712201"/>
              <a:gd name="connsiteY0" fmla="*/ 0 h 6858000"/>
              <a:gd name="connsiteX1" fmla="*/ 8712201 w 8712201"/>
              <a:gd name="connsiteY1" fmla="*/ 0 h 6858000"/>
              <a:gd name="connsiteX2" fmla="*/ 8712201 w 8712201"/>
              <a:gd name="connsiteY2" fmla="*/ 6858000 h 6858000"/>
              <a:gd name="connsiteX3" fmla="*/ 0 w 8712201"/>
              <a:gd name="connsiteY3" fmla="*/ 6858000 h 6858000"/>
              <a:gd name="connsiteX4" fmla="*/ 0 w 8712201"/>
              <a:gd name="connsiteY4" fmla="*/ 0 h 6858000"/>
              <a:gd name="connsiteX0" fmla="*/ 0 w 8712201"/>
              <a:gd name="connsiteY0" fmla="*/ 0 h 6858000"/>
              <a:gd name="connsiteX1" fmla="*/ 8712201 w 8712201"/>
              <a:gd name="connsiteY1" fmla="*/ 0 h 6858000"/>
              <a:gd name="connsiteX2" fmla="*/ 8712201 w 8712201"/>
              <a:gd name="connsiteY2" fmla="*/ 6858000 h 6858000"/>
              <a:gd name="connsiteX3" fmla="*/ 4725847 w 8712201"/>
              <a:gd name="connsiteY3" fmla="*/ 6858000 h 6858000"/>
              <a:gd name="connsiteX4" fmla="*/ 0 w 8712201"/>
              <a:gd name="connsiteY4" fmla="*/ 6858000 h 6858000"/>
              <a:gd name="connsiteX5" fmla="*/ 0 w 8712201"/>
              <a:gd name="connsiteY5" fmla="*/ 0 h 6858000"/>
              <a:gd name="connsiteX0" fmla="*/ 0 w 8712201"/>
              <a:gd name="connsiteY0" fmla="*/ 0 h 6858000"/>
              <a:gd name="connsiteX1" fmla="*/ 8712201 w 8712201"/>
              <a:gd name="connsiteY1" fmla="*/ 0 h 6858000"/>
              <a:gd name="connsiteX2" fmla="*/ 4725847 w 8712201"/>
              <a:gd name="connsiteY2" fmla="*/ 6858000 h 6858000"/>
              <a:gd name="connsiteX3" fmla="*/ 0 w 8712201"/>
              <a:gd name="connsiteY3" fmla="*/ 6858000 h 6858000"/>
              <a:gd name="connsiteX4" fmla="*/ 0 w 87122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2201" h="6858000">
                <a:moveTo>
                  <a:pt x="0" y="0"/>
                </a:moveTo>
                <a:lnTo>
                  <a:pt x="8712201" y="0"/>
                </a:lnTo>
                <a:lnTo>
                  <a:pt x="4725847" y="6858000"/>
                </a:lnTo>
                <a:lnTo>
                  <a:pt x="0" y="6858000"/>
                </a:lnTo>
                <a:lnTo>
                  <a:pt x="0" y="0"/>
                </a:lnTo>
                <a:close/>
              </a:path>
            </a:pathLst>
          </a:cu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ist 3">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6" name="Picture Placeholder 5"/>
          <p:cNvSpPr>
            <a:spLocks noGrp="1"/>
          </p:cNvSpPr>
          <p:nvPr>
            <p:ph type="pic" sz="quarter" idx="13"/>
          </p:nvPr>
        </p:nvSpPr>
        <p:spPr>
          <a:xfrm>
            <a:off x="6298059"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2"/>
          </p:nvPr>
        </p:nvSpPr>
        <p:spPr>
          <a:xfrm>
            <a:off x="1778793"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8" name="Picture Placeholder 5"/>
          <p:cNvSpPr>
            <a:spLocks noGrp="1"/>
          </p:cNvSpPr>
          <p:nvPr>
            <p:ph type="pic" sz="quarter" idx="10"/>
          </p:nvPr>
        </p:nvSpPr>
        <p:spPr>
          <a:xfrm>
            <a:off x="1778794" y="1539206"/>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9" name="Picture Placeholder 5"/>
          <p:cNvSpPr>
            <a:spLocks noGrp="1"/>
          </p:cNvSpPr>
          <p:nvPr>
            <p:ph type="pic" sz="quarter" idx="11"/>
          </p:nvPr>
        </p:nvSpPr>
        <p:spPr>
          <a:xfrm>
            <a:off x="6298060" y="1540050"/>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1" name="Picture Placeholder 5"/>
          <p:cNvSpPr>
            <a:spLocks noGrp="1"/>
          </p:cNvSpPr>
          <p:nvPr>
            <p:ph type="pic" sz="quarter" idx="14"/>
          </p:nvPr>
        </p:nvSpPr>
        <p:spPr>
          <a:xfrm>
            <a:off x="1778715" y="3893802"/>
            <a:ext cx="2107131" cy="1387200"/>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ist 4.1">
    <p:bg>
      <p:bgPr>
        <a:solidFill>
          <a:schemeClr val="bg1"/>
        </a:solidFill>
        <a:effectLst/>
      </p:bgPr>
    </p:bg>
    <p:spTree>
      <p:nvGrpSpPr>
        <p:cNvPr id="1" name=""/>
        <p:cNvGrpSpPr/>
        <p:nvPr/>
      </p:nvGrpSpPr>
      <p:grpSpPr>
        <a:xfrm>
          <a:off x="0" y="0"/>
          <a:ext cx="0" cy="0"/>
          <a:chOff x="0" y="0"/>
          <a:chExt cx="0" cy="0"/>
        </a:xfrm>
      </p:grpSpPr>
      <p:sp>
        <p:nvSpPr>
          <p:cNvPr id="12" name="Shape"/>
          <p:cNvSpPr/>
          <p:nvPr userDrawn="1"/>
        </p:nvSpPr>
        <p:spPr>
          <a:xfrm rot="10800000">
            <a:off x="7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solidFill>
          <a:ln w="12700">
            <a:miter lim="400000"/>
          </a:ln>
        </p:spPr>
        <p:txBody>
          <a:bodyPr lIns="25400" tIns="25400" rIns="25400" bIns="25400" anchor="ctr"/>
          <a:lstStyle/>
          <a:p>
            <a:endParaRPr sz="60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11" name="Picture Placeholder 5"/>
          <p:cNvSpPr>
            <a:spLocks noGrp="1"/>
          </p:cNvSpPr>
          <p:nvPr>
            <p:ph type="pic" sz="quarter" idx="13" hasCustomPrompt="1"/>
          </p:nvPr>
        </p:nvSpPr>
        <p:spPr>
          <a:xfrm>
            <a:off x="794" y="0"/>
            <a:ext cx="7442201" cy="6867144"/>
          </a:xfrm>
          <a:custGeom>
            <a:avLst/>
            <a:gdLst>
              <a:gd name="connsiteX0" fmla="*/ 0 w 7442201"/>
              <a:gd name="connsiteY0" fmla="*/ 0 h 6858000"/>
              <a:gd name="connsiteX1" fmla="*/ 7442201 w 7442201"/>
              <a:gd name="connsiteY1" fmla="*/ 0 h 6858000"/>
              <a:gd name="connsiteX2" fmla="*/ 7442201 w 7442201"/>
              <a:gd name="connsiteY2" fmla="*/ 6858000 h 6858000"/>
              <a:gd name="connsiteX3" fmla="*/ 0 w 7442201"/>
              <a:gd name="connsiteY3" fmla="*/ 6858000 h 6858000"/>
              <a:gd name="connsiteX4" fmla="*/ 0 w 7442201"/>
              <a:gd name="connsiteY4" fmla="*/ 0 h 6858000"/>
              <a:gd name="connsiteX0" fmla="*/ 0 w 7442201"/>
              <a:gd name="connsiteY0" fmla="*/ 0 h 6867144"/>
              <a:gd name="connsiteX1" fmla="*/ 7442201 w 7442201"/>
              <a:gd name="connsiteY1" fmla="*/ 0 h 6867144"/>
              <a:gd name="connsiteX2" fmla="*/ 7442201 w 7442201"/>
              <a:gd name="connsiteY2" fmla="*/ 6858000 h 6867144"/>
              <a:gd name="connsiteX3" fmla="*/ 3473926 w 7442201"/>
              <a:gd name="connsiteY3" fmla="*/ 6867144 h 6867144"/>
              <a:gd name="connsiteX4" fmla="*/ 0 w 7442201"/>
              <a:gd name="connsiteY4" fmla="*/ 6858000 h 6867144"/>
              <a:gd name="connsiteX5" fmla="*/ 0 w 7442201"/>
              <a:gd name="connsiteY5" fmla="*/ 0 h 6867144"/>
              <a:gd name="connsiteX0" fmla="*/ 0 w 7442201"/>
              <a:gd name="connsiteY0" fmla="*/ 0 h 6867144"/>
              <a:gd name="connsiteX1" fmla="*/ 7442201 w 7442201"/>
              <a:gd name="connsiteY1" fmla="*/ 0 h 6867144"/>
              <a:gd name="connsiteX2" fmla="*/ 3473926 w 7442201"/>
              <a:gd name="connsiteY2" fmla="*/ 6867144 h 6867144"/>
              <a:gd name="connsiteX3" fmla="*/ 0 w 7442201"/>
              <a:gd name="connsiteY3" fmla="*/ 6858000 h 6867144"/>
              <a:gd name="connsiteX4" fmla="*/ 0 w 7442201"/>
              <a:gd name="connsiteY4" fmla="*/ 0 h 6867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2201" h="6867144">
                <a:moveTo>
                  <a:pt x="0" y="0"/>
                </a:moveTo>
                <a:lnTo>
                  <a:pt x="7442201" y="0"/>
                </a:lnTo>
                <a:lnTo>
                  <a:pt x="3473926" y="6867144"/>
                </a:lnTo>
                <a:lnTo>
                  <a:pt x="0" y="6858000"/>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ist 4.2">
    <p:bg>
      <p:bgPr>
        <a:solidFill>
          <a:schemeClr val="tx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3" hasCustomPrompt="1"/>
          </p:nvPr>
        </p:nvSpPr>
        <p:spPr>
          <a:xfrm>
            <a:off x="794" y="0"/>
            <a:ext cx="7442201" cy="6867144"/>
          </a:xfrm>
          <a:custGeom>
            <a:avLst/>
            <a:gdLst>
              <a:gd name="connsiteX0" fmla="*/ 0 w 7442201"/>
              <a:gd name="connsiteY0" fmla="*/ 0 h 6858000"/>
              <a:gd name="connsiteX1" fmla="*/ 7442201 w 7442201"/>
              <a:gd name="connsiteY1" fmla="*/ 0 h 6858000"/>
              <a:gd name="connsiteX2" fmla="*/ 7442201 w 7442201"/>
              <a:gd name="connsiteY2" fmla="*/ 6858000 h 6858000"/>
              <a:gd name="connsiteX3" fmla="*/ 0 w 7442201"/>
              <a:gd name="connsiteY3" fmla="*/ 6858000 h 6858000"/>
              <a:gd name="connsiteX4" fmla="*/ 0 w 7442201"/>
              <a:gd name="connsiteY4" fmla="*/ 0 h 6858000"/>
              <a:gd name="connsiteX0" fmla="*/ 0 w 7442201"/>
              <a:gd name="connsiteY0" fmla="*/ 0 h 6867144"/>
              <a:gd name="connsiteX1" fmla="*/ 7442201 w 7442201"/>
              <a:gd name="connsiteY1" fmla="*/ 0 h 6867144"/>
              <a:gd name="connsiteX2" fmla="*/ 7442201 w 7442201"/>
              <a:gd name="connsiteY2" fmla="*/ 6858000 h 6867144"/>
              <a:gd name="connsiteX3" fmla="*/ 3473926 w 7442201"/>
              <a:gd name="connsiteY3" fmla="*/ 6867144 h 6867144"/>
              <a:gd name="connsiteX4" fmla="*/ 0 w 7442201"/>
              <a:gd name="connsiteY4" fmla="*/ 6858000 h 6867144"/>
              <a:gd name="connsiteX5" fmla="*/ 0 w 7442201"/>
              <a:gd name="connsiteY5" fmla="*/ 0 h 6867144"/>
              <a:gd name="connsiteX0" fmla="*/ 0 w 7442201"/>
              <a:gd name="connsiteY0" fmla="*/ 0 h 6867144"/>
              <a:gd name="connsiteX1" fmla="*/ 7442201 w 7442201"/>
              <a:gd name="connsiteY1" fmla="*/ 0 h 6867144"/>
              <a:gd name="connsiteX2" fmla="*/ 3473926 w 7442201"/>
              <a:gd name="connsiteY2" fmla="*/ 6867144 h 6867144"/>
              <a:gd name="connsiteX3" fmla="*/ 0 w 7442201"/>
              <a:gd name="connsiteY3" fmla="*/ 6858000 h 6867144"/>
              <a:gd name="connsiteX4" fmla="*/ 0 w 7442201"/>
              <a:gd name="connsiteY4" fmla="*/ 0 h 6867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2201" h="6867144">
                <a:moveTo>
                  <a:pt x="0" y="0"/>
                </a:moveTo>
                <a:lnTo>
                  <a:pt x="7442201" y="0"/>
                </a:lnTo>
                <a:lnTo>
                  <a:pt x="3473926" y="6867144"/>
                </a:lnTo>
                <a:lnTo>
                  <a:pt x="0" y="6858000"/>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mline 1.1">
    <p:bg>
      <p:bgPr>
        <a:solidFill>
          <a:schemeClr val="tx1"/>
        </a:solidFill>
        <a:effectLst/>
      </p:bgPr>
    </p:bg>
    <p:spTree>
      <p:nvGrpSpPr>
        <p:cNvPr id="1" name=""/>
        <p:cNvGrpSpPr/>
        <p:nvPr/>
      </p:nvGrpSpPr>
      <p:grpSpPr>
        <a:xfrm>
          <a:off x="0" y="0"/>
          <a:ext cx="0" cy="0"/>
          <a:chOff x="0" y="0"/>
          <a:chExt cx="0" cy="0"/>
        </a:xfrm>
      </p:grpSpPr>
      <p:sp>
        <p:nvSpPr>
          <p:cNvPr id="8" name="Picture Placeholder 3"/>
          <p:cNvSpPr>
            <a:spLocks noGrp="1"/>
          </p:cNvSpPr>
          <p:nvPr>
            <p:ph type="pic" sz="quarter" idx="10" hasCustomPrompt="1"/>
          </p:nvPr>
        </p:nvSpPr>
        <p:spPr>
          <a:xfrm>
            <a:off x="0" y="0"/>
            <a:ext cx="12191999" cy="6858000"/>
          </a:xfrm>
          <a:prstGeom prst="rect">
            <a:avLst/>
          </a:prstGeom>
          <a:noFill/>
        </p:spPr>
        <p:txBody>
          <a:bodyPr/>
          <a:lstStyle>
            <a:lvl1pPr marL="0" indent="0">
              <a:buNone/>
              <a:defRPr sz="1800" baseline="0">
                <a:solidFill>
                  <a:schemeClr val="accent3"/>
                </a:solidFill>
              </a:defRPr>
            </a:lvl1pPr>
          </a:lstStyle>
          <a:p>
            <a:r>
              <a:rPr lang="en-US" dirty="0" smtClean="0"/>
              <a:t>Drag picture to placeholder and set the desired transparency level</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3"/>
          </p:nvPr>
        </p:nvSpPr>
        <p:spPr>
          <a:xfrm>
            <a:off x="4192932" y="3043416"/>
            <a:ext cx="1270199" cy="1270199"/>
          </a:xfrm>
          <a:prstGeom prst="ellipse">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4"/>
          </p:nvPr>
        </p:nvSpPr>
        <p:spPr>
          <a:xfrm>
            <a:off x="7237779" y="1802030"/>
            <a:ext cx="1270199" cy="1270199"/>
          </a:xfrm>
          <a:prstGeom prst="ellipse">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mline 1.2">
    <p:bg>
      <p:bgPr>
        <a:solidFill>
          <a:schemeClr val="tx1"/>
        </a:solidFill>
        <a:effectLst/>
      </p:bgPr>
    </p:bg>
    <p:spTree>
      <p:nvGrpSpPr>
        <p:cNvPr id="1" name=""/>
        <p:cNvGrpSpPr/>
        <p:nvPr/>
      </p:nvGrpSpPr>
      <p:grpSpPr>
        <a:xfrm>
          <a:off x="0" y="0"/>
          <a:ext cx="0" cy="0"/>
          <a:chOff x="0" y="0"/>
          <a:chExt cx="0" cy="0"/>
        </a:xfrm>
      </p:grpSpPr>
      <p:sp>
        <p:nvSpPr>
          <p:cNvPr id="8" name="Picture Placeholder 3"/>
          <p:cNvSpPr>
            <a:spLocks noGrp="1"/>
          </p:cNvSpPr>
          <p:nvPr>
            <p:ph type="pic" sz="quarter" idx="10" hasCustomPrompt="1"/>
          </p:nvPr>
        </p:nvSpPr>
        <p:spPr>
          <a:xfrm>
            <a:off x="0" y="0"/>
            <a:ext cx="12191999" cy="6858000"/>
          </a:xfrm>
          <a:prstGeom prst="rect">
            <a:avLst/>
          </a:prstGeom>
          <a:noFill/>
        </p:spPr>
        <p:txBody>
          <a:bodyPr/>
          <a:lstStyle>
            <a:lvl1pPr marL="0" indent="0">
              <a:buNone/>
              <a:defRPr sz="1800" baseline="0">
                <a:solidFill>
                  <a:schemeClr val="accent3"/>
                </a:solidFill>
              </a:defRPr>
            </a:lvl1pPr>
          </a:lstStyle>
          <a:p>
            <a:r>
              <a:rPr lang="en-US" dirty="0" smtClean="0"/>
              <a:t>Drag picture to placeholder and set the desired transparency level</a:t>
            </a:r>
            <a:endParaRPr lang="en-US" dirty="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2" name="Picture Placeholder 5"/>
          <p:cNvSpPr>
            <a:spLocks noGrp="1"/>
          </p:cNvSpPr>
          <p:nvPr>
            <p:ph type="pic" sz="quarter" idx="13"/>
          </p:nvPr>
        </p:nvSpPr>
        <p:spPr>
          <a:xfrm>
            <a:off x="4192932" y="3043416"/>
            <a:ext cx="1270199" cy="1270199"/>
          </a:xfrm>
          <a:prstGeom prst="ellipse">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5" name="Picture Placeholder 5"/>
          <p:cNvSpPr>
            <a:spLocks noGrp="1"/>
          </p:cNvSpPr>
          <p:nvPr>
            <p:ph type="pic" sz="quarter" idx="15"/>
          </p:nvPr>
        </p:nvSpPr>
        <p:spPr>
          <a:xfrm>
            <a:off x="1143883" y="4284890"/>
            <a:ext cx="1270199" cy="1270199"/>
          </a:xfrm>
          <a:prstGeom prst="ellipse">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17" name="Picture Placeholder 5"/>
          <p:cNvSpPr>
            <a:spLocks noGrp="1"/>
          </p:cNvSpPr>
          <p:nvPr>
            <p:ph type="pic" sz="quarter" idx="14"/>
          </p:nvPr>
        </p:nvSpPr>
        <p:spPr>
          <a:xfrm>
            <a:off x="7237779" y="737260"/>
            <a:ext cx="3399662" cy="3399831"/>
          </a:xfrm>
          <a:prstGeom prst="ellipse">
            <a:avLst/>
          </a:pr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mline 2.1">
    <p:bg>
      <p:bgPr>
        <a:solidFill>
          <a:schemeClr val="tx1"/>
        </a:solidFill>
        <a:effectLst/>
      </p:bgPr>
    </p:bg>
    <p:spTree>
      <p:nvGrpSpPr>
        <p:cNvPr id="1" name=""/>
        <p:cNvGrpSpPr/>
        <p:nvPr/>
      </p:nvGrpSpPr>
      <p:grpSpPr>
        <a:xfrm>
          <a:off x="0" y="0"/>
          <a:ext cx="0" cy="0"/>
          <a:chOff x="0" y="0"/>
          <a:chExt cx="0" cy="0"/>
        </a:xfrm>
      </p:grpSpPr>
      <p:sp>
        <p:nvSpPr>
          <p:cNvPr id="22"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9" name="Picture Placeholder 5"/>
          <p:cNvSpPr>
            <a:spLocks noGrp="1"/>
          </p:cNvSpPr>
          <p:nvPr>
            <p:ph type="pic" sz="quarter" idx="11"/>
          </p:nvPr>
        </p:nvSpPr>
        <p:spPr>
          <a:xfrm>
            <a:off x="1886471" y="1878898"/>
            <a:ext cx="2542580" cy="16738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0" name="Picture Placeholder 5"/>
          <p:cNvSpPr>
            <a:spLocks noGrp="1"/>
          </p:cNvSpPr>
          <p:nvPr>
            <p:ph type="pic" sz="quarter" idx="12"/>
          </p:nvPr>
        </p:nvSpPr>
        <p:spPr>
          <a:xfrm>
            <a:off x="4634088" y="1878898"/>
            <a:ext cx="2542580" cy="16738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1" name="Picture Placeholder 5"/>
          <p:cNvSpPr>
            <a:spLocks noGrp="1"/>
          </p:cNvSpPr>
          <p:nvPr>
            <p:ph type="pic" sz="quarter" idx="13"/>
          </p:nvPr>
        </p:nvSpPr>
        <p:spPr>
          <a:xfrm>
            <a:off x="7381705" y="1878898"/>
            <a:ext cx="2542580" cy="16738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mline 2.2">
    <p:bg>
      <p:bgPr>
        <a:solidFill>
          <a:schemeClr val="tx1"/>
        </a:solidFill>
        <a:effectLst/>
      </p:bgPr>
    </p:bg>
    <p:spTree>
      <p:nvGrpSpPr>
        <p:cNvPr id="1" name=""/>
        <p:cNvGrpSpPr/>
        <p:nvPr/>
      </p:nvGrpSpPr>
      <p:grpSpPr>
        <a:xfrm>
          <a:off x="0" y="0"/>
          <a:ext cx="0" cy="0"/>
          <a:chOff x="0" y="0"/>
          <a:chExt cx="0" cy="0"/>
        </a:xfrm>
      </p:grpSpPr>
      <p:sp>
        <p:nvSpPr>
          <p:cNvPr id="8" name="Shape"/>
          <p:cNvSpPr/>
          <p:nvPr userDrawn="1"/>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bg1">
                    <a:alpha val="40000"/>
                  </a:schemeClr>
                </a:solidFill>
                <a:latin typeface="Roboto" charset="0"/>
              </a:defRPr>
            </a:lvl1pPr>
          </a:lstStyle>
          <a:p>
            <a:fld id="{86CB4B4D-7CA3-9044-876B-883B54F8677D}" type="slidenum">
              <a:rPr lang="uk-UA" smtClean="0"/>
              <a:pPr/>
              <a:t>‹#›</a:t>
            </a:fld>
            <a:endParaRPr lang="uk-UA" dirty="0"/>
          </a:p>
        </p:txBody>
      </p:sp>
      <p:sp>
        <p:nvSpPr>
          <p:cNvPr id="19" name="Picture Placeholder 5"/>
          <p:cNvSpPr>
            <a:spLocks noGrp="1"/>
          </p:cNvSpPr>
          <p:nvPr>
            <p:ph type="pic" sz="quarter" idx="11"/>
          </p:nvPr>
        </p:nvSpPr>
        <p:spPr>
          <a:xfrm>
            <a:off x="1886471" y="1878898"/>
            <a:ext cx="2542580" cy="16738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20" name="Picture Placeholder 5"/>
          <p:cNvSpPr>
            <a:spLocks noGrp="1"/>
          </p:cNvSpPr>
          <p:nvPr>
            <p:ph type="pic" sz="quarter" idx="12"/>
          </p:nvPr>
        </p:nvSpPr>
        <p:spPr>
          <a:xfrm>
            <a:off x="4634088" y="1878898"/>
            <a:ext cx="2542580" cy="1673896"/>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
        <p:nvSpPr>
          <p:cNvPr id="7" name="Picture Placeholder 5"/>
          <p:cNvSpPr>
            <a:spLocks noGrp="1"/>
          </p:cNvSpPr>
          <p:nvPr>
            <p:ph type="pic" sz="quarter" idx="13"/>
          </p:nvPr>
        </p:nvSpPr>
        <p:spPr>
          <a:xfrm>
            <a:off x="7381705" y="1232373"/>
            <a:ext cx="3524846" cy="2320421"/>
          </a:xfrm>
          <a:prstGeom prst="parallelogram">
            <a:avLst>
              <a:gd name="adj" fmla="val 58797"/>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1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bout 2.2">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4" name="Picture Placeholder 5"/>
          <p:cNvSpPr>
            <a:spLocks noGrp="1"/>
          </p:cNvSpPr>
          <p:nvPr>
            <p:ph type="pic" sz="quarter" idx="10" hasCustomPrompt="1"/>
          </p:nvPr>
        </p:nvSpPr>
        <p:spPr>
          <a:xfrm>
            <a:off x="794" y="0"/>
            <a:ext cx="8712201" cy="6858000"/>
          </a:xfrm>
          <a:custGeom>
            <a:avLst/>
            <a:gdLst>
              <a:gd name="connsiteX0" fmla="*/ 0 w 8712201"/>
              <a:gd name="connsiteY0" fmla="*/ 0 h 6858000"/>
              <a:gd name="connsiteX1" fmla="*/ 8712201 w 8712201"/>
              <a:gd name="connsiteY1" fmla="*/ 0 h 6858000"/>
              <a:gd name="connsiteX2" fmla="*/ 8712201 w 8712201"/>
              <a:gd name="connsiteY2" fmla="*/ 6858000 h 6858000"/>
              <a:gd name="connsiteX3" fmla="*/ 0 w 8712201"/>
              <a:gd name="connsiteY3" fmla="*/ 6858000 h 6858000"/>
              <a:gd name="connsiteX4" fmla="*/ 0 w 8712201"/>
              <a:gd name="connsiteY4" fmla="*/ 0 h 6858000"/>
              <a:gd name="connsiteX0" fmla="*/ 0 w 8712201"/>
              <a:gd name="connsiteY0" fmla="*/ 0 h 6858000"/>
              <a:gd name="connsiteX1" fmla="*/ 8712201 w 8712201"/>
              <a:gd name="connsiteY1" fmla="*/ 0 h 6858000"/>
              <a:gd name="connsiteX2" fmla="*/ 8712201 w 8712201"/>
              <a:gd name="connsiteY2" fmla="*/ 6858000 h 6858000"/>
              <a:gd name="connsiteX3" fmla="*/ 4725847 w 8712201"/>
              <a:gd name="connsiteY3" fmla="*/ 6858000 h 6858000"/>
              <a:gd name="connsiteX4" fmla="*/ 0 w 8712201"/>
              <a:gd name="connsiteY4" fmla="*/ 6858000 h 6858000"/>
              <a:gd name="connsiteX5" fmla="*/ 0 w 8712201"/>
              <a:gd name="connsiteY5" fmla="*/ 0 h 6858000"/>
              <a:gd name="connsiteX0" fmla="*/ 0 w 8712201"/>
              <a:gd name="connsiteY0" fmla="*/ 0 h 6858000"/>
              <a:gd name="connsiteX1" fmla="*/ 8712201 w 8712201"/>
              <a:gd name="connsiteY1" fmla="*/ 0 h 6858000"/>
              <a:gd name="connsiteX2" fmla="*/ 4725847 w 8712201"/>
              <a:gd name="connsiteY2" fmla="*/ 6858000 h 6858000"/>
              <a:gd name="connsiteX3" fmla="*/ 0 w 8712201"/>
              <a:gd name="connsiteY3" fmla="*/ 6858000 h 6858000"/>
              <a:gd name="connsiteX4" fmla="*/ 0 w 871220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2201" h="6858000">
                <a:moveTo>
                  <a:pt x="0" y="0"/>
                </a:moveTo>
                <a:lnTo>
                  <a:pt x="8712201" y="0"/>
                </a:lnTo>
                <a:lnTo>
                  <a:pt x="4725847" y="6858000"/>
                </a:lnTo>
                <a:lnTo>
                  <a:pt x="0" y="6858000"/>
                </a:lnTo>
                <a:lnTo>
                  <a:pt x="0" y="0"/>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 and set the desired transparency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bout 3">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4" name="Picture Placeholder 5"/>
          <p:cNvSpPr>
            <a:spLocks noGrp="1"/>
          </p:cNvSpPr>
          <p:nvPr>
            <p:ph type="pic" sz="quarter" idx="10"/>
          </p:nvPr>
        </p:nvSpPr>
        <p:spPr>
          <a:xfrm>
            <a:off x="4153694" y="2460812"/>
            <a:ext cx="8038306" cy="3431915"/>
          </a:xfrm>
          <a:custGeom>
            <a:avLst/>
            <a:gdLst>
              <a:gd name="connsiteX0" fmla="*/ 0 w 8038306"/>
              <a:gd name="connsiteY0" fmla="*/ 0 h 3429001"/>
              <a:gd name="connsiteX1" fmla="*/ 8038306 w 8038306"/>
              <a:gd name="connsiteY1" fmla="*/ 0 h 3429001"/>
              <a:gd name="connsiteX2" fmla="*/ 8038306 w 8038306"/>
              <a:gd name="connsiteY2" fmla="*/ 3429001 h 3429001"/>
              <a:gd name="connsiteX3" fmla="*/ 0 w 8038306"/>
              <a:gd name="connsiteY3" fmla="*/ 3429001 h 3429001"/>
              <a:gd name="connsiteX4" fmla="*/ 0 w 8038306"/>
              <a:gd name="connsiteY4" fmla="*/ 0 h 3429001"/>
              <a:gd name="connsiteX0" fmla="*/ 0 w 8038306"/>
              <a:gd name="connsiteY0" fmla="*/ 2914 h 3431915"/>
              <a:gd name="connsiteX1" fmla="*/ 1971441 w 8038306"/>
              <a:gd name="connsiteY1" fmla="*/ 0 h 3431915"/>
              <a:gd name="connsiteX2" fmla="*/ 8038306 w 8038306"/>
              <a:gd name="connsiteY2" fmla="*/ 2914 h 3431915"/>
              <a:gd name="connsiteX3" fmla="*/ 8038306 w 8038306"/>
              <a:gd name="connsiteY3" fmla="*/ 3431915 h 3431915"/>
              <a:gd name="connsiteX4" fmla="*/ 0 w 8038306"/>
              <a:gd name="connsiteY4" fmla="*/ 3431915 h 3431915"/>
              <a:gd name="connsiteX5" fmla="*/ 0 w 8038306"/>
              <a:gd name="connsiteY5" fmla="*/ 2914 h 3431915"/>
              <a:gd name="connsiteX0" fmla="*/ 0 w 8038306"/>
              <a:gd name="connsiteY0" fmla="*/ 3431915 h 3431915"/>
              <a:gd name="connsiteX1" fmla="*/ 1971441 w 8038306"/>
              <a:gd name="connsiteY1" fmla="*/ 0 h 3431915"/>
              <a:gd name="connsiteX2" fmla="*/ 8038306 w 8038306"/>
              <a:gd name="connsiteY2" fmla="*/ 2914 h 3431915"/>
              <a:gd name="connsiteX3" fmla="*/ 8038306 w 8038306"/>
              <a:gd name="connsiteY3" fmla="*/ 3431915 h 3431915"/>
              <a:gd name="connsiteX4" fmla="*/ 0 w 8038306"/>
              <a:gd name="connsiteY4" fmla="*/ 3431915 h 343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8306" h="3431915">
                <a:moveTo>
                  <a:pt x="0" y="3431915"/>
                </a:moveTo>
                <a:lnTo>
                  <a:pt x="1971441" y="0"/>
                </a:lnTo>
                <a:lnTo>
                  <a:pt x="8038306" y="2914"/>
                </a:lnTo>
                <a:lnTo>
                  <a:pt x="8038306" y="3431915"/>
                </a:lnTo>
                <a:lnTo>
                  <a:pt x="0" y="3431915"/>
                </a:ln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4">
    <p:bg>
      <p:bgPr>
        <a:solidFill>
          <a:schemeClr val="bg1"/>
        </a:solidFill>
        <a:effectLst/>
      </p:bgPr>
    </p:bg>
    <p:spTree>
      <p:nvGrpSpPr>
        <p:cNvPr id="1" name=""/>
        <p:cNvGrpSpPr/>
        <p:nvPr/>
      </p:nvGrpSpPr>
      <p:grpSpPr>
        <a:xfrm>
          <a:off x="0" y="0"/>
          <a:ext cx="0" cy="0"/>
          <a:chOff x="0" y="0"/>
          <a:chExt cx="0" cy="0"/>
        </a:xfrm>
      </p:grpSpPr>
      <p:sp>
        <p:nvSpPr>
          <p:cNvPr id="10" name="Slide Number"/>
          <p:cNvSpPr>
            <a:spLocks noGrp="1"/>
          </p:cNvSpPr>
          <p:nvPr>
            <p:ph type="sldNum" sz="quarter" idx="2"/>
          </p:nvPr>
        </p:nvSpPr>
        <p:spPr>
          <a:xfrm>
            <a:off x="11093824" y="6196847"/>
            <a:ext cx="463971" cy="287258"/>
          </a:xfrm>
          <a:prstGeom prst="rect">
            <a:avLst/>
          </a:prstGeom>
        </p:spPr>
        <p:txBody>
          <a:bodyPr/>
          <a:lstStyle>
            <a:lvl1pPr algn="r">
              <a:defRPr sz="1200" baseline="0">
                <a:solidFill>
                  <a:schemeClr val="tx1">
                    <a:alpha val="40000"/>
                  </a:schemeClr>
                </a:solidFill>
                <a:latin typeface="Roboto" charset="0"/>
              </a:defRPr>
            </a:lvl1pPr>
          </a:lstStyle>
          <a:p>
            <a:fld id="{86CB4B4D-7CA3-9044-876B-883B54F8677D}" type="slidenum">
              <a:rPr lang="uk-UA" smtClean="0"/>
              <a:pPr/>
              <a:t>‹#›</a:t>
            </a:fld>
            <a:endParaRPr lang="uk-UA" dirty="0"/>
          </a:p>
        </p:txBody>
      </p:sp>
      <p:sp>
        <p:nvSpPr>
          <p:cNvPr id="4" name="Picture Placeholder 5"/>
          <p:cNvSpPr>
            <a:spLocks noGrp="1"/>
          </p:cNvSpPr>
          <p:nvPr>
            <p:ph type="pic" sz="quarter" idx="10"/>
          </p:nvPr>
        </p:nvSpPr>
        <p:spPr>
          <a:xfrm>
            <a:off x="3476063" y="2095434"/>
            <a:ext cx="3336415" cy="2667066"/>
          </a:xfrm>
          <a:custGeom>
            <a:avLst/>
            <a:gdLst>
              <a:gd name="connsiteX0" fmla="*/ 0 w 3330972"/>
              <a:gd name="connsiteY0" fmla="*/ 0 h 2667000"/>
              <a:gd name="connsiteX1" fmla="*/ 3330972 w 3330972"/>
              <a:gd name="connsiteY1" fmla="*/ 0 h 2667000"/>
              <a:gd name="connsiteX2" fmla="*/ 3330972 w 3330972"/>
              <a:gd name="connsiteY2" fmla="*/ 2667000 h 2667000"/>
              <a:gd name="connsiteX3" fmla="*/ 0 w 3330972"/>
              <a:gd name="connsiteY3" fmla="*/ 2667000 h 2667000"/>
              <a:gd name="connsiteX4" fmla="*/ 0 w 3330972"/>
              <a:gd name="connsiteY4" fmla="*/ 0 h 2667000"/>
              <a:gd name="connsiteX0" fmla="*/ 0 w 3330972"/>
              <a:gd name="connsiteY0" fmla="*/ 0 h 2667000"/>
              <a:gd name="connsiteX1" fmla="*/ 896424 w 3330972"/>
              <a:gd name="connsiteY1" fmla="*/ 2241 h 2667000"/>
              <a:gd name="connsiteX2" fmla="*/ 3330972 w 3330972"/>
              <a:gd name="connsiteY2" fmla="*/ 0 h 2667000"/>
              <a:gd name="connsiteX3" fmla="*/ 3330972 w 3330972"/>
              <a:gd name="connsiteY3" fmla="*/ 2667000 h 2667000"/>
              <a:gd name="connsiteX4" fmla="*/ 0 w 3330972"/>
              <a:gd name="connsiteY4" fmla="*/ 2667000 h 2667000"/>
              <a:gd name="connsiteX5" fmla="*/ 0 w 3330972"/>
              <a:gd name="connsiteY5" fmla="*/ 0 h 2667000"/>
              <a:gd name="connsiteX0" fmla="*/ 4529 w 3335501"/>
              <a:gd name="connsiteY0" fmla="*/ 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6" fmla="*/ 4529 w 3335501"/>
              <a:gd name="connsiteY6" fmla="*/ 0 h 2667000"/>
              <a:gd name="connsiteX0" fmla="*/ 4529 w 3335501"/>
              <a:gd name="connsiteY0" fmla="*/ 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6" fmla="*/ 4529 w 3335501"/>
              <a:gd name="connsiteY6" fmla="*/ 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0 w 3335501"/>
              <a:gd name="connsiteY0" fmla="*/ 1562100 h 2667000"/>
              <a:gd name="connsiteX1" fmla="*/ 900953 w 3335501"/>
              <a:gd name="connsiteY1" fmla="*/ 2241 h 2667000"/>
              <a:gd name="connsiteX2" fmla="*/ 3335501 w 3335501"/>
              <a:gd name="connsiteY2" fmla="*/ 0 h 2667000"/>
              <a:gd name="connsiteX3" fmla="*/ 3335501 w 3335501"/>
              <a:gd name="connsiteY3" fmla="*/ 2667000 h 2667000"/>
              <a:gd name="connsiteX4" fmla="*/ 4529 w 3335501"/>
              <a:gd name="connsiteY4" fmla="*/ 2667000 h 2667000"/>
              <a:gd name="connsiteX5" fmla="*/ 0 w 3335501"/>
              <a:gd name="connsiteY5" fmla="*/ 1562100 h 2667000"/>
              <a:gd name="connsiteX0" fmla="*/ 1 w 3335502"/>
              <a:gd name="connsiteY0" fmla="*/ 1562100 h 2667000"/>
              <a:gd name="connsiteX1" fmla="*/ 900954 w 3335502"/>
              <a:gd name="connsiteY1" fmla="*/ 2241 h 2667000"/>
              <a:gd name="connsiteX2" fmla="*/ 3335502 w 3335502"/>
              <a:gd name="connsiteY2" fmla="*/ 0 h 2667000"/>
              <a:gd name="connsiteX3" fmla="*/ 3335502 w 3335502"/>
              <a:gd name="connsiteY3" fmla="*/ 2667000 h 2667000"/>
              <a:gd name="connsiteX4" fmla="*/ 4530 w 3335502"/>
              <a:gd name="connsiteY4" fmla="*/ 2667000 h 2667000"/>
              <a:gd name="connsiteX5" fmla="*/ 1 w 3335502"/>
              <a:gd name="connsiteY5" fmla="*/ 1562100 h 2667000"/>
              <a:gd name="connsiteX0" fmla="*/ 1 w 3335502"/>
              <a:gd name="connsiteY0" fmla="*/ 1641373 h 2746273"/>
              <a:gd name="connsiteX1" fmla="*/ 900954 w 3335502"/>
              <a:gd name="connsiteY1" fmla="*/ 81514 h 2746273"/>
              <a:gd name="connsiteX2" fmla="*/ 3335502 w 3335502"/>
              <a:gd name="connsiteY2" fmla="*/ 79273 h 2746273"/>
              <a:gd name="connsiteX3" fmla="*/ 3328149 w 3335502"/>
              <a:gd name="connsiteY3" fmla="*/ 1157279 h 2746273"/>
              <a:gd name="connsiteX4" fmla="*/ 3335502 w 3335502"/>
              <a:gd name="connsiteY4" fmla="*/ 2746273 h 2746273"/>
              <a:gd name="connsiteX5" fmla="*/ 4530 w 3335502"/>
              <a:gd name="connsiteY5" fmla="*/ 2746273 h 2746273"/>
              <a:gd name="connsiteX6" fmla="*/ 1 w 3335502"/>
              <a:gd name="connsiteY6" fmla="*/ 1641373 h 2746273"/>
              <a:gd name="connsiteX0" fmla="*/ 1 w 3335502"/>
              <a:gd name="connsiteY0" fmla="*/ 1641373 h 2746273"/>
              <a:gd name="connsiteX1" fmla="*/ 900954 w 3335502"/>
              <a:gd name="connsiteY1" fmla="*/ 81514 h 2746273"/>
              <a:gd name="connsiteX2" fmla="*/ 3335502 w 3335502"/>
              <a:gd name="connsiteY2" fmla="*/ 79273 h 2746273"/>
              <a:gd name="connsiteX3" fmla="*/ 3328149 w 3335502"/>
              <a:gd name="connsiteY3" fmla="*/ 1157279 h 2746273"/>
              <a:gd name="connsiteX4" fmla="*/ 3335502 w 3335502"/>
              <a:gd name="connsiteY4" fmla="*/ 2746273 h 2746273"/>
              <a:gd name="connsiteX5" fmla="*/ 2420472 w 3335502"/>
              <a:gd name="connsiteY5" fmla="*/ 2744033 h 2746273"/>
              <a:gd name="connsiteX6" fmla="*/ 4530 w 3335502"/>
              <a:gd name="connsiteY6" fmla="*/ 2746273 h 2746273"/>
              <a:gd name="connsiteX7" fmla="*/ 1 w 3335502"/>
              <a:gd name="connsiteY7" fmla="*/ 1641373 h 2746273"/>
              <a:gd name="connsiteX0" fmla="*/ 1 w 3335502"/>
              <a:gd name="connsiteY0" fmla="*/ 1641373 h 2746273"/>
              <a:gd name="connsiteX1" fmla="*/ 900954 w 3335502"/>
              <a:gd name="connsiteY1" fmla="*/ 81514 h 2746273"/>
              <a:gd name="connsiteX2" fmla="*/ 3335502 w 3335502"/>
              <a:gd name="connsiteY2" fmla="*/ 79273 h 2746273"/>
              <a:gd name="connsiteX3" fmla="*/ 3328149 w 3335502"/>
              <a:gd name="connsiteY3" fmla="*/ 1157279 h 2746273"/>
              <a:gd name="connsiteX4" fmla="*/ 2420472 w 3335502"/>
              <a:gd name="connsiteY4" fmla="*/ 2744033 h 2746273"/>
              <a:gd name="connsiteX5" fmla="*/ 4530 w 3335502"/>
              <a:gd name="connsiteY5" fmla="*/ 2746273 h 2746273"/>
              <a:gd name="connsiteX6" fmla="*/ 1 w 3335502"/>
              <a:gd name="connsiteY6" fmla="*/ 1641373 h 2746273"/>
              <a:gd name="connsiteX0" fmla="*/ 1 w 3335502"/>
              <a:gd name="connsiteY0" fmla="*/ 1641373 h 2746273"/>
              <a:gd name="connsiteX1" fmla="*/ 900954 w 3335502"/>
              <a:gd name="connsiteY1" fmla="*/ 81514 h 2746273"/>
              <a:gd name="connsiteX2" fmla="*/ 3335502 w 3335502"/>
              <a:gd name="connsiteY2" fmla="*/ 79273 h 2746273"/>
              <a:gd name="connsiteX3" fmla="*/ 3328149 w 3335502"/>
              <a:gd name="connsiteY3" fmla="*/ 1157279 h 2746273"/>
              <a:gd name="connsiteX4" fmla="*/ 2420472 w 3335502"/>
              <a:gd name="connsiteY4" fmla="*/ 2744033 h 2746273"/>
              <a:gd name="connsiteX5" fmla="*/ 4530 w 3335502"/>
              <a:gd name="connsiteY5" fmla="*/ 2746273 h 2746273"/>
              <a:gd name="connsiteX6" fmla="*/ 1 w 3335502"/>
              <a:gd name="connsiteY6" fmla="*/ 1641373 h 2746273"/>
              <a:gd name="connsiteX0" fmla="*/ 1 w 3335504"/>
              <a:gd name="connsiteY0" fmla="*/ 1758341 h 2863241"/>
              <a:gd name="connsiteX1" fmla="*/ 900954 w 3335504"/>
              <a:gd name="connsiteY1" fmla="*/ 198482 h 2863241"/>
              <a:gd name="connsiteX2" fmla="*/ 3335502 w 3335504"/>
              <a:gd name="connsiteY2" fmla="*/ 196241 h 2863241"/>
              <a:gd name="connsiteX3" fmla="*/ 3328149 w 3335504"/>
              <a:gd name="connsiteY3" fmla="*/ 1274247 h 2863241"/>
              <a:gd name="connsiteX4" fmla="*/ 2420472 w 3335504"/>
              <a:gd name="connsiteY4" fmla="*/ 2861001 h 2863241"/>
              <a:gd name="connsiteX5" fmla="*/ 4530 w 3335504"/>
              <a:gd name="connsiteY5" fmla="*/ 2863241 h 2863241"/>
              <a:gd name="connsiteX6" fmla="*/ 1 w 3335504"/>
              <a:gd name="connsiteY6" fmla="*/ 1758341 h 2863241"/>
              <a:gd name="connsiteX0" fmla="*/ 1 w 3335504"/>
              <a:gd name="connsiteY0" fmla="*/ 1758341 h 2863241"/>
              <a:gd name="connsiteX1" fmla="*/ 900954 w 3335504"/>
              <a:gd name="connsiteY1" fmla="*/ 198482 h 2863241"/>
              <a:gd name="connsiteX2" fmla="*/ 3335502 w 3335504"/>
              <a:gd name="connsiteY2" fmla="*/ 196241 h 2863241"/>
              <a:gd name="connsiteX3" fmla="*/ 3328149 w 3335504"/>
              <a:gd name="connsiteY3" fmla="*/ 1274247 h 2863241"/>
              <a:gd name="connsiteX4" fmla="*/ 2420472 w 3335504"/>
              <a:gd name="connsiteY4" fmla="*/ 2861001 h 2863241"/>
              <a:gd name="connsiteX5" fmla="*/ 4530 w 3335504"/>
              <a:gd name="connsiteY5" fmla="*/ 2863241 h 2863241"/>
              <a:gd name="connsiteX6" fmla="*/ 1 w 3335504"/>
              <a:gd name="connsiteY6" fmla="*/ 1758341 h 2863241"/>
              <a:gd name="connsiteX0" fmla="*/ 1 w 3336415"/>
              <a:gd name="connsiteY0" fmla="*/ 1562166 h 2667066"/>
              <a:gd name="connsiteX1" fmla="*/ 900954 w 3336415"/>
              <a:gd name="connsiteY1" fmla="*/ 2307 h 2667066"/>
              <a:gd name="connsiteX2" fmla="*/ 3335502 w 3336415"/>
              <a:gd name="connsiteY2" fmla="*/ 66 h 2667066"/>
              <a:gd name="connsiteX3" fmla="*/ 3328149 w 3336415"/>
              <a:gd name="connsiteY3" fmla="*/ 1078072 h 2667066"/>
              <a:gd name="connsiteX4" fmla="*/ 2420472 w 3336415"/>
              <a:gd name="connsiteY4" fmla="*/ 2664826 h 2667066"/>
              <a:gd name="connsiteX5" fmla="*/ 4530 w 3336415"/>
              <a:gd name="connsiteY5" fmla="*/ 2667066 h 2667066"/>
              <a:gd name="connsiteX6" fmla="*/ 1 w 3336415"/>
              <a:gd name="connsiteY6" fmla="*/ 1562166 h 266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15" h="2667066">
                <a:moveTo>
                  <a:pt x="1" y="1562166"/>
                </a:moveTo>
                <a:cubicBezTo>
                  <a:pt x="-1509" y="1563661"/>
                  <a:pt x="909708" y="3054"/>
                  <a:pt x="900954" y="2307"/>
                </a:cubicBezTo>
                <a:cubicBezTo>
                  <a:pt x="892200" y="1560"/>
                  <a:pt x="3331797" y="8067"/>
                  <a:pt x="3335502" y="66"/>
                </a:cubicBezTo>
                <a:cubicBezTo>
                  <a:pt x="3339207" y="-7935"/>
                  <a:pt x="3330600" y="718737"/>
                  <a:pt x="3328149" y="1078072"/>
                </a:cubicBezTo>
                <a:lnTo>
                  <a:pt x="2420472" y="2664826"/>
                </a:lnTo>
                <a:lnTo>
                  <a:pt x="4530" y="2667066"/>
                </a:lnTo>
                <a:cubicBezTo>
                  <a:pt x="3020" y="2298766"/>
                  <a:pt x="1511" y="1560671"/>
                  <a:pt x="1" y="1562166"/>
                </a:cubicBezTo>
                <a:close/>
              </a:path>
            </a:pathLst>
          </a:custGeom>
          <a:noFill/>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1800" baseline="0">
                <a:solidFill>
                  <a:schemeClr val="accent3"/>
                </a:solidFill>
              </a:defRPr>
            </a:lvl1pPr>
          </a:lstStyle>
          <a:p>
            <a:r>
              <a:rPr lang="en-US" dirty="0" smtClean="0"/>
              <a:t>Drag picture to placeholder</a:t>
            </a:r>
            <a:endParaRPr lang="en-US" dirty="0"/>
          </a:p>
        </p:txBody>
      </p:sp>
    </p:spTree>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theme" Target="../theme/theme1.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71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712" r:id="rId43"/>
    <p:sldLayoutId id="2147483691" r:id="rId44"/>
    <p:sldLayoutId id="2147483692" r:id="rId45"/>
    <p:sldLayoutId id="2147483713" r:id="rId46"/>
    <p:sldLayoutId id="2147483693" r:id="rId47"/>
    <p:sldLayoutId id="2147483694" r:id="rId48"/>
    <p:sldLayoutId id="2147483695" r:id="rId49"/>
    <p:sldLayoutId id="2147483696" r:id="rId50"/>
    <p:sldLayoutId id="2147483697" r:id="rId51"/>
    <p:sldLayoutId id="2147483698" r:id="rId52"/>
    <p:sldLayoutId id="2147483699" r:id="rId53"/>
    <p:sldLayoutId id="2147483714" r:id="rId54"/>
    <p:sldLayoutId id="2147483700" r:id="rId55"/>
    <p:sldLayoutId id="2147483701" r:id="rId56"/>
    <p:sldLayoutId id="2147483702" r:id="rId57"/>
    <p:sldLayoutId id="2147483703" r:id="rId58"/>
    <p:sldLayoutId id="2147483704" r:id="rId59"/>
    <p:sldLayoutId id="2147483705" r:id="rId60"/>
    <p:sldLayoutId id="2147483706" r:id="rId61"/>
    <p:sldLayoutId id="2147483707" r:id="rId62"/>
    <p:sldLayoutId id="2147483708" r:id="rId63"/>
    <p:sldLayoutId id="2147483709" r:id="rId64"/>
    <p:sldLayoutId id="2147483710" r:id="rId65"/>
    <p:sldLayoutId id="2147483711" r:id="rId66"/>
  </p:sldLayoutIdLst>
  <p:transition spd="slow">
    <p:push/>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b="0" i="0" kern="1200">
          <a:solidFill>
            <a:schemeClr val="tx1"/>
          </a:solidFill>
          <a:latin typeface="Roboto Regular"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Roboto Regular"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Roboto Regular"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Roboto Regular"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Roboto Regular"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Roboto Regular"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fonts.google.com/specimen/Roboto" TargetMode="External"/><Relationship Id="rId3" Type="http://schemas.openxmlformats.org/officeDocument/2006/relationships/hyperlink" Target="https://github.com/google/material-design-icons/raw/master/iconfont/MaterialIcons-Regular.ttf"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chart" Target="../charts/char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chart" Target="../charts/char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6.xml"/></Relationships>
</file>

<file path=ppt/slides/_rels/slide95.xml.rels><?xml version="1.0" encoding="UTF-8" standalone="yes"?>
<Relationships xmlns="http://schemas.openxmlformats.org/package/2006/relationships"><Relationship Id="rId3" Type="http://schemas.openxmlformats.org/officeDocument/2006/relationships/chart" Target="../charts/chart18.xml"/><Relationship Id="rId4" Type="http://schemas.openxmlformats.org/officeDocument/2006/relationships/chart" Target="../charts/chart19.xml"/><Relationship Id="rId1" Type="http://schemas.openxmlformats.org/officeDocument/2006/relationships/slideLayout" Target="../slideLayouts/slideLayout1.xml"/><Relationship Id="rId2" Type="http://schemas.openxmlformats.org/officeDocument/2006/relationships/chart" Target="../charts/char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6CB4B4D-7CA3-9044-876B-883B54F8677D}" type="slidenum">
              <a:rPr lang="uk-UA" smtClean="0"/>
              <a:pPr/>
              <a:t>1</a:t>
            </a:fld>
            <a:endParaRPr lang="uk-UA" dirty="0"/>
          </a:p>
        </p:txBody>
      </p:sp>
      <p:sp>
        <p:nvSpPr>
          <p:cNvPr id="4" name="Dear…"/>
          <p:cNvSpPr/>
          <p:nvPr/>
        </p:nvSpPr>
        <p:spPr>
          <a:xfrm>
            <a:off x="1143794" y="2084561"/>
            <a:ext cx="2624116"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t>Dear</a:t>
            </a:r>
          </a:p>
          <a:p>
            <a:pPr>
              <a:lnSpc>
                <a:spcPct val="100000"/>
              </a:lnSpc>
              <a:defRPr sz="11000" cap="all" spc="1099">
                <a:latin typeface="+mn-lt"/>
                <a:ea typeface="+mn-ea"/>
                <a:cs typeface="+mn-cs"/>
                <a:sym typeface="Roboto Black"/>
              </a:defRPr>
            </a:pPr>
            <a:r>
              <a:rPr sz="5500" spc="550" dirty="0">
                <a:latin typeface="+mj-lt"/>
              </a:rPr>
              <a:t>buyer</a:t>
            </a:r>
          </a:p>
        </p:txBody>
      </p:sp>
      <p:sp>
        <p:nvSpPr>
          <p:cNvPr id="6" name="TextBox 5"/>
          <p:cNvSpPr txBox="1"/>
          <p:nvPr/>
        </p:nvSpPr>
        <p:spPr>
          <a:xfrm>
            <a:off x="5461795" y="2984077"/>
            <a:ext cx="3713982" cy="2585323"/>
          </a:xfrm>
          <a:prstGeom prst="rect">
            <a:avLst/>
          </a:prstGeom>
          <a:noFill/>
        </p:spPr>
        <p:txBody>
          <a:bodyPr wrap="square" rtlCol="0">
            <a:spAutoFit/>
          </a:bodyPr>
          <a:lstStyle/>
          <a:p>
            <a:pPr>
              <a:lnSpc>
                <a:spcPct val="150000"/>
              </a:lnSpc>
            </a:pPr>
            <a:r>
              <a:rPr lang="en-US" sz="1200" dirty="0"/>
              <a:t>Before using the template, check whether you have the necessary fonts installed</a:t>
            </a:r>
            <a:r>
              <a:rPr lang="en-US" sz="1200" dirty="0" smtClean="0"/>
              <a:t>:</a:t>
            </a:r>
          </a:p>
          <a:p>
            <a:pPr marL="171450" indent="-171450">
              <a:lnSpc>
                <a:spcPct val="150000"/>
              </a:lnSpc>
              <a:buFont typeface="Arial" charset="0"/>
              <a:buChar char="•"/>
            </a:pPr>
            <a:r>
              <a:rPr lang="en-US" sz="1200" dirty="0" smtClean="0">
                <a:hlinkClick r:id="rId2"/>
              </a:rPr>
              <a:t>Roboto</a:t>
            </a:r>
            <a:endParaRPr lang="en-US" sz="1200" dirty="0" smtClean="0"/>
          </a:p>
          <a:p>
            <a:pPr marL="171450" indent="-171450">
              <a:lnSpc>
                <a:spcPct val="150000"/>
              </a:lnSpc>
              <a:buFont typeface="Arial" charset="0"/>
              <a:buChar char="•"/>
            </a:pPr>
            <a:r>
              <a:rPr lang="en-US" sz="1200" dirty="0" smtClean="0">
                <a:hlinkClick r:id="rId3"/>
              </a:rPr>
              <a:t>Google </a:t>
            </a:r>
            <a:r>
              <a:rPr lang="en-US" sz="1200" dirty="0">
                <a:hlinkClick r:id="rId3"/>
              </a:rPr>
              <a:t>Material Icons font</a:t>
            </a:r>
            <a:r>
              <a:rPr lang="en-US" sz="1200" dirty="0"/>
              <a:t> (this font is only needed if you want to use Google Material Icons</a:t>
            </a:r>
            <a:r>
              <a:rPr lang="en-US" sz="1200" dirty="0" smtClean="0"/>
              <a:t>).</a:t>
            </a:r>
          </a:p>
          <a:p>
            <a:pPr>
              <a:lnSpc>
                <a:spcPct val="150000"/>
              </a:lnSpc>
            </a:pPr>
            <a:endParaRPr lang="en-US" sz="1200" dirty="0"/>
          </a:p>
          <a:p>
            <a:pPr>
              <a:lnSpc>
                <a:spcPct val="150000"/>
              </a:lnSpc>
            </a:pPr>
            <a:endParaRPr lang="en-US" sz="1200" dirty="0" smtClean="0"/>
          </a:p>
          <a:p>
            <a:pPr>
              <a:lnSpc>
                <a:spcPct val="150000"/>
              </a:lnSpc>
            </a:pPr>
            <a:r>
              <a:rPr lang="en-US" sz="1200" dirty="0" smtClean="0"/>
              <a:t>We </a:t>
            </a:r>
            <a:r>
              <a:rPr lang="en-US" sz="1200" dirty="0"/>
              <a:t>will be grateful if you tell us what additional slides you would like to see in your presentation.</a:t>
            </a:r>
          </a:p>
        </p:txBody>
      </p:sp>
    </p:spTree>
    <p:extLst>
      <p:ext uri="{BB962C8B-B14F-4D97-AF65-F5344CB8AC3E}">
        <p14:creationId xmlns:p14="http://schemas.microsoft.com/office/powerpoint/2010/main" val="2135358162"/>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9"/>
          <p:cNvSpPr/>
          <p:nvPr/>
        </p:nvSpPr>
        <p:spPr>
          <a:xfrm>
            <a:off x="0" y="0"/>
            <a:ext cx="8710120" cy="6856412"/>
          </a:xfrm>
          <a:custGeom>
            <a:avLst/>
            <a:gdLst>
              <a:gd name="connsiteX0" fmla="*/ 0 w 8710120"/>
              <a:gd name="connsiteY0" fmla="*/ 0 h 6856412"/>
              <a:gd name="connsiteX1" fmla="*/ 8710120 w 8710120"/>
              <a:gd name="connsiteY1" fmla="*/ 0 h 6856412"/>
              <a:gd name="connsiteX2" fmla="*/ 4751511 w 8710120"/>
              <a:gd name="connsiteY2" fmla="*/ 6856412 h 6856412"/>
              <a:gd name="connsiteX3" fmla="*/ 0 w 8710120"/>
              <a:gd name="connsiteY3" fmla="*/ 6856412 h 6856412"/>
              <a:gd name="connsiteX4" fmla="*/ 0 w 8710120"/>
              <a:gd name="connsiteY4" fmla="*/ 0 h 68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0120" h="6856412">
                <a:moveTo>
                  <a:pt x="0" y="0"/>
                </a:moveTo>
                <a:lnTo>
                  <a:pt x="8710120" y="0"/>
                </a:lnTo>
                <a:lnTo>
                  <a:pt x="4751511" y="6856412"/>
                </a:lnTo>
                <a:lnTo>
                  <a:pt x="0" y="6856412"/>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2"/>
          </p:nvPr>
        </p:nvSpPr>
        <p:spPr/>
        <p:txBody>
          <a:bodyPr/>
          <a:lstStyle/>
          <a:p>
            <a:fld id="{86CB4B4D-7CA3-9044-876B-883B54F8677D}" type="slidenum">
              <a:rPr lang="uk-UA" smtClean="0"/>
              <a:pPr/>
              <a:t>10</a:t>
            </a:fld>
            <a:endParaRPr lang="uk-UA" dirty="0"/>
          </a:p>
        </p:txBody>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latin typeface="roboto" charset="0"/>
              </a:rPr>
              <a:t>hello@reverta.com</a:t>
            </a:r>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solidFill>
                  <a:schemeClr val="bg1"/>
                </a:solidFill>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solidFill>
                  <a:schemeClr val="bg1"/>
                </a:solidFill>
                <a:latin typeface="+mj-lt"/>
              </a:rPr>
              <a:t>Reverta</a:t>
            </a:r>
          </a:p>
        </p:txBody>
      </p:sp>
      <p:sp>
        <p:nvSpPr>
          <p:cNvPr id="19"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Aliquet arcu netus ridiculus sociosqu luctus luctus pharetra habitant neque aptent scelerisque adipiscing cras phasellus rhoncus bibendum pretium et proin pulvinar volutpat ullamcorper."/>
          <p:cNvSpPr/>
          <p:nvPr/>
        </p:nvSpPr>
        <p:spPr>
          <a:xfrm>
            <a:off x="6973508" y="4237143"/>
            <a:ext cx="3813060" cy="1159292"/>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p>
            <a:pPr>
              <a:lnSpc>
                <a:spcPct val="150000"/>
              </a:lnSpc>
            </a:pPr>
            <a:r>
              <a:rPr sz="1200" dirty="0">
                <a:solidFill>
                  <a:schemeClr val="tx1">
                    <a:alpha val="60000"/>
                  </a:schemeClr>
                </a:solidFill>
                <a:latin typeface="Roboto" charset="0"/>
              </a:rPr>
              <a:t>Aliquet arcu netus ridiculus sociosqu luctus luctus pharetra habitant neque aptent scelerisque adipiscing cras phasellus rhoncus bibendum pretium et proin pulvinar volutpat ullamcorper.</a:t>
            </a:r>
          </a:p>
        </p:txBody>
      </p:sp>
      <p:sp>
        <p:nvSpPr>
          <p:cNvPr id="41"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42" name="TextBox 4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4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913974640"/>
      </p:ext>
    </p:extLst>
  </p:cSld>
  <p:clrMapOvr>
    <a:masterClrMapping/>
  </p:clrMapOvr>
  <p:transition spd="slow">
    <p:push/>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6CB4B4D-7CA3-9044-876B-883B54F8677D}" type="slidenum">
              <a:rPr lang="uk-UA" smtClean="0"/>
              <a:pPr/>
              <a:t>100</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5" name="Table"/>
          <p:cNvGraphicFramePr/>
          <p:nvPr>
            <p:extLst>
              <p:ext uri="{D42A27DB-BD31-4B8C-83A1-F6EECF244321}">
                <p14:modId xmlns:p14="http://schemas.microsoft.com/office/powerpoint/2010/main" val="987001208"/>
              </p:ext>
            </p:extLst>
          </p:nvPr>
        </p:nvGraphicFramePr>
        <p:xfrm>
          <a:off x="1143794" y="2038350"/>
          <a:ext cx="9906000" cy="3035298"/>
        </p:xfrm>
        <a:graphic>
          <a:graphicData uri="http://schemas.openxmlformats.org/drawingml/2006/table">
            <a:tbl>
              <a:tblPr firstRow="1" firstCol="1" bandRow="1"/>
              <a:tblGrid>
                <a:gridCol w="1981200"/>
                <a:gridCol w="1981200"/>
                <a:gridCol w="1981200"/>
                <a:gridCol w="1981200"/>
                <a:gridCol w="1981200"/>
              </a:tblGrid>
              <a:tr h="433614">
                <a:tc>
                  <a:txBody>
                    <a:bodyPr/>
                    <a:lstStyle/>
                    <a:p>
                      <a:pPr marL="254000" marR="254000" algn="l">
                        <a:lnSpc>
                          <a:spcPct val="150000"/>
                        </a:lnSpc>
                        <a:defRPr sz="1800">
                          <a:solidFill>
                            <a:srgbClr val="000000"/>
                          </a:solidFill>
                        </a:defRPr>
                      </a:pPr>
                      <a:r>
                        <a:rPr sz="1200" dirty="0">
                          <a:solidFill>
                            <a:srgbClr val="FFFFFF"/>
                          </a:solidFill>
                          <a:latin typeface="Roboto"/>
                          <a:ea typeface="Roboto"/>
                          <a:cs typeface="Roboto"/>
                        </a:rPr>
                        <a:t>Column 1</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2</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3</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4</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5</a:t>
                      </a:r>
                    </a:p>
                  </a:txBody>
                  <a:tcPr marL="25400" marR="25400" marT="25400" marB="25400" anchor="ctr" horzOverflow="overflow">
                    <a:lnL w="0">
                      <a:miter lim="400000"/>
                    </a:lnL>
                    <a:lnR w="0">
                      <a:miter lim="400000"/>
                    </a:lnR>
                    <a:lnT w="0">
                      <a:miter lim="400000"/>
                    </a:lnT>
                    <a:lnB w="0">
                      <a:miter lim="400000"/>
                    </a:lnB>
                    <a:solidFill>
                      <a:srgbClr val="56585E"/>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1</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2</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3</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4</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5</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6</a:t>
                      </a:r>
                    </a:p>
                  </a:txBody>
                  <a:tcPr marL="25400" marR="25400" marT="25400" marB="25400" anchor="ctr" horzOverflow="overflow">
                    <a:lnL w="0">
                      <a:miter lim="400000"/>
                    </a:lnL>
                    <a:lnR w="0">
                      <a:miter lim="400000"/>
                    </a:lnR>
                    <a:lnT w="0">
                      <a:miter lim="400000"/>
                    </a:lnT>
                    <a:lnB w="0">
                      <a:miter lim="400000"/>
                    </a:lnB>
                    <a:solidFill>
                      <a:srgbClr val="56585E">
                        <a:alpha val="40080"/>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dirty="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bl>
          </a:graphicData>
        </a:graphic>
      </p:graphicFrame>
    </p:spTree>
    <p:extLst>
      <p:ext uri="{BB962C8B-B14F-4D97-AF65-F5344CB8AC3E}">
        <p14:creationId xmlns:p14="http://schemas.microsoft.com/office/powerpoint/2010/main" val="1733879656"/>
      </p:ext>
    </p:extLst>
  </p:cSld>
  <p:clrMapOvr>
    <a:masterClrMapping/>
  </p:clrMapOvr>
  <p:transition spd="slow">
    <p:push/>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6CB4B4D-7CA3-9044-876B-883B54F8677D}" type="slidenum">
              <a:rPr lang="uk-UA" smtClean="0"/>
              <a:pPr/>
              <a:t>101</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2" name="Table"/>
          <p:cNvGraphicFramePr/>
          <p:nvPr/>
        </p:nvGraphicFramePr>
        <p:xfrm>
          <a:off x="1143794" y="2038350"/>
          <a:ext cx="9906000" cy="3035298"/>
        </p:xfrm>
        <a:graphic>
          <a:graphicData uri="http://schemas.openxmlformats.org/drawingml/2006/table">
            <a:tbl>
              <a:tblPr firstRow="1" bandRow="1"/>
              <a:tblGrid>
                <a:gridCol w="1981200"/>
                <a:gridCol w="1981200"/>
                <a:gridCol w="1981200"/>
                <a:gridCol w="1981200"/>
                <a:gridCol w="1981200"/>
              </a:tblGrid>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1</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dirty="0">
                          <a:solidFill>
                            <a:srgbClr val="FFFFFF"/>
                          </a:solidFill>
                          <a:latin typeface="Roboto"/>
                          <a:ea typeface="Roboto"/>
                          <a:cs typeface="Roboto"/>
                        </a:rPr>
                        <a:t>Column 2</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3</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4</a:t>
                      </a:r>
                    </a:p>
                  </a:txBody>
                  <a:tcPr marL="25400" marR="25400" marT="25400" marB="25400" anchor="ctr" horzOverflow="overflow">
                    <a:lnL w="0">
                      <a:miter lim="400000"/>
                    </a:lnL>
                    <a:lnR w="0">
                      <a:miter lim="400000"/>
                    </a:lnR>
                    <a:lnT w="0">
                      <a:miter lim="400000"/>
                    </a:lnT>
                    <a:lnB w="0">
                      <a:miter lim="400000"/>
                    </a:lnB>
                    <a:solidFill>
                      <a:srgbClr val="56585E"/>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5</a:t>
                      </a:r>
                    </a:p>
                  </a:txBody>
                  <a:tcPr marL="25400" marR="25400" marT="25400" marB="25400" anchor="ctr" horzOverflow="overflow">
                    <a:lnL w="0">
                      <a:miter lim="400000"/>
                    </a:lnL>
                    <a:lnR w="0">
                      <a:miter lim="400000"/>
                    </a:lnR>
                    <a:lnT w="0">
                      <a:miter lim="400000"/>
                    </a:lnT>
                    <a:lnB w="0">
                      <a:miter lim="400000"/>
                    </a:lnB>
                    <a:solidFill>
                      <a:srgbClr val="56585E"/>
                    </a:solidFill>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tcPr>
                </a:tc>
              </a:tr>
              <a:tr h="433614">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c>
                  <a:txBody>
                    <a:bodyPr/>
                    <a:lstStyle/>
                    <a:p>
                      <a:pPr marL="254000" marR="254000" algn="l">
                        <a:lnSpc>
                          <a:spcPct val="150000"/>
                        </a:lnSpc>
                        <a:defRPr>
                          <a:latin typeface="Roboto"/>
                          <a:ea typeface="Roboto"/>
                          <a:cs typeface="Roboto"/>
                        </a:defRPr>
                      </a:pPr>
                      <a:endParaRPr sz="600" dirty="0"/>
                    </a:p>
                  </a:txBody>
                  <a:tcPr marL="25400" marR="25400" marT="25400" marB="25400" anchor="ctr" horzOverflow="overflow">
                    <a:lnL w="0">
                      <a:miter lim="400000"/>
                    </a:lnL>
                    <a:lnR w="0">
                      <a:miter lim="400000"/>
                    </a:lnR>
                    <a:lnT w="0">
                      <a:miter lim="400000"/>
                    </a:lnT>
                    <a:lnB w="0">
                      <a:miter lim="400000"/>
                    </a:lnB>
                    <a:solidFill>
                      <a:srgbClr val="56585E">
                        <a:alpha val="20477"/>
                      </a:srgbClr>
                    </a:solidFill>
                  </a:tcPr>
                </a:tc>
              </a:tr>
            </a:tbl>
          </a:graphicData>
        </a:graphic>
      </p:graphicFrame>
    </p:spTree>
    <p:extLst>
      <p:ext uri="{BB962C8B-B14F-4D97-AF65-F5344CB8AC3E}">
        <p14:creationId xmlns:p14="http://schemas.microsoft.com/office/powerpoint/2010/main" val="1888767692"/>
      </p:ext>
    </p:extLst>
  </p:cSld>
  <p:clrMapOvr>
    <a:masterClrMapping/>
  </p:clrMapOvr>
  <p:transition spd="slow">
    <p:push/>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102</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graphicFrame>
        <p:nvGraphicFramePr>
          <p:cNvPr id="15" name="Table"/>
          <p:cNvGraphicFramePr/>
          <p:nvPr/>
        </p:nvGraphicFramePr>
        <p:xfrm>
          <a:off x="1143794" y="2038350"/>
          <a:ext cx="9906000" cy="3035298"/>
        </p:xfrm>
        <a:graphic>
          <a:graphicData uri="http://schemas.openxmlformats.org/drawingml/2006/table">
            <a:tbl>
              <a:tblPr firstRow="1" firstCol="1" bandRow="1"/>
              <a:tblGrid>
                <a:gridCol w="1981200"/>
                <a:gridCol w="1981200"/>
                <a:gridCol w="1981200"/>
                <a:gridCol w="1981200"/>
                <a:gridCol w="1981200"/>
              </a:tblGrid>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1</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dirty="0">
                          <a:solidFill>
                            <a:srgbClr val="FFFFFF"/>
                          </a:solidFill>
                          <a:latin typeface="Roboto"/>
                          <a:ea typeface="Roboto"/>
                          <a:cs typeface="Roboto"/>
                        </a:rPr>
                        <a:t>Column 2</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3</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4</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5</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1</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sz="1800">
                          <a:solidFill>
                            <a:srgbClr val="000000"/>
                          </a:solidFill>
                        </a:defRPr>
                      </a:pPr>
                      <a:r>
                        <a:rPr sz="1200" dirty="0">
                          <a:solidFill>
                            <a:srgbClr val="FFFFFF"/>
                          </a:solidFill>
                          <a:latin typeface="Roboto"/>
                          <a:ea typeface="Roboto"/>
                          <a:cs typeface="Roboto"/>
                        </a:rPr>
                        <a:t>Row 2</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dirty="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3</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4</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dirty="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Row 5</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sz="1800">
                          <a:solidFill>
                            <a:srgbClr val="000000"/>
                          </a:solidFill>
                        </a:defRPr>
                      </a:pPr>
                      <a:r>
                        <a:rPr sz="1200" dirty="0">
                          <a:solidFill>
                            <a:srgbClr val="FFFFFF"/>
                          </a:solidFill>
                          <a:latin typeface="Roboto"/>
                          <a:ea typeface="Roboto"/>
                          <a:cs typeface="Roboto"/>
                        </a:rPr>
                        <a:t>Row 6</a:t>
                      </a:r>
                    </a:p>
                  </a:txBody>
                  <a:tcPr marL="25400" marR="25400" marT="25400" marB="25400" anchor="ctr" horzOverflow="overflow">
                    <a:lnL w="12700">
                      <a:miter lim="400000"/>
                    </a:lnL>
                    <a:lnR w="12700">
                      <a:miter lim="400000"/>
                    </a:lnR>
                    <a:lnT w="12700">
                      <a:miter lim="400000"/>
                    </a:lnT>
                    <a:lnB w="12700">
                      <a:miter lim="400000"/>
                    </a:lnB>
                    <a:solidFill>
                      <a:srgbClr val="A8AAAE"/>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dirty="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bl>
          </a:graphicData>
        </a:graphic>
      </p:graphicFrame>
    </p:spTree>
    <p:extLst>
      <p:ext uri="{BB962C8B-B14F-4D97-AF65-F5344CB8AC3E}">
        <p14:creationId xmlns:p14="http://schemas.microsoft.com/office/powerpoint/2010/main" val="1951276258"/>
      </p:ext>
    </p:extLst>
  </p:cSld>
  <p:clrMapOvr>
    <a:masterClrMapping/>
  </p:clrMapOvr>
  <p:transition spd="slow">
    <p:push/>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103</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graphicFrame>
        <p:nvGraphicFramePr>
          <p:cNvPr id="12" name="Table"/>
          <p:cNvGraphicFramePr/>
          <p:nvPr/>
        </p:nvGraphicFramePr>
        <p:xfrm>
          <a:off x="1143794" y="2038350"/>
          <a:ext cx="9906000" cy="3035298"/>
        </p:xfrm>
        <a:graphic>
          <a:graphicData uri="http://schemas.openxmlformats.org/drawingml/2006/table">
            <a:tbl>
              <a:tblPr firstRow="1" bandRow="1"/>
              <a:tblGrid>
                <a:gridCol w="1981200"/>
                <a:gridCol w="1981200"/>
                <a:gridCol w="1981200"/>
                <a:gridCol w="1981200"/>
                <a:gridCol w="1981200"/>
              </a:tblGrid>
              <a:tr h="433614">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1</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2</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3</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4</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c>
                  <a:txBody>
                    <a:bodyPr/>
                    <a:lstStyle/>
                    <a:p>
                      <a:pPr marL="254000" marR="254000" algn="l">
                        <a:lnSpc>
                          <a:spcPct val="150000"/>
                        </a:lnSpc>
                        <a:defRPr sz="1800">
                          <a:solidFill>
                            <a:srgbClr val="000000"/>
                          </a:solidFill>
                        </a:defRPr>
                      </a:pPr>
                      <a:r>
                        <a:rPr sz="1200">
                          <a:solidFill>
                            <a:srgbClr val="FFFFFF"/>
                          </a:solidFill>
                          <a:latin typeface="Roboto"/>
                          <a:ea typeface="Roboto"/>
                          <a:cs typeface="Roboto"/>
                        </a:rPr>
                        <a:t>Column 5</a:t>
                      </a:r>
                    </a:p>
                  </a:txBody>
                  <a:tcPr marL="25400" marR="25400" marT="25400" marB="25400" anchor="ctr" horzOverflow="overflow">
                    <a:lnL w="12700">
                      <a:miter lim="400000"/>
                    </a:lnL>
                    <a:lnR w="12700">
                      <a:miter lim="400000"/>
                    </a:lnR>
                    <a:lnT w="12700">
                      <a:miter lim="400000"/>
                    </a:lnT>
                    <a:lnB w="12700">
                      <a:miter lim="400000"/>
                    </a:lnB>
                    <a:solidFill>
                      <a:srgbClr val="1C1E22"/>
                    </a:solidFill>
                  </a:tcPr>
                </a:tc>
              </a:tr>
              <a:tr h="433614">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a:solidFill>
                            <a:srgbClr val="1C1E22"/>
                          </a:solidFill>
                          <a:latin typeface="Roboto"/>
                          <a:ea typeface="Roboto"/>
                          <a:cs typeface="Roboto"/>
                        </a:defRPr>
                      </a:pPr>
                      <a:endParaRPr sz="600" dirty="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r h="433614">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r h="433614">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FFFFFF"/>
                    </a:solidFill>
                  </a:tcPr>
                </a:tc>
              </a:tr>
              <a:tr h="433614">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c>
                  <a:txBody>
                    <a:bodyPr/>
                    <a:lstStyle/>
                    <a:p>
                      <a:pPr marL="254000" marR="254000" algn="l">
                        <a:lnSpc>
                          <a:spcPct val="150000"/>
                        </a:lnSpc>
                        <a:defRPr>
                          <a:solidFill>
                            <a:srgbClr val="1C1E22"/>
                          </a:solidFill>
                          <a:latin typeface="Roboto"/>
                          <a:ea typeface="Roboto"/>
                          <a:cs typeface="Roboto"/>
                        </a:defRPr>
                      </a:pPr>
                      <a:endParaRPr sz="600" dirty="0"/>
                    </a:p>
                  </a:txBody>
                  <a:tcPr marL="25400" marR="25400" marT="25400" marB="25400" anchor="ctr" horzOverflow="overflow">
                    <a:lnL w="12700">
                      <a:miter lim="400000"/>
                    </a:lnL>
                    <a:lnR w="12700">
                      <a:miter lim="400000"/>
                    </a:lnR>
                    <a:lnT w="12700">
                      <a:miter lim="400000"/>
                    </a:lnT>
                    <a:lnB w="12700">
                      <a:miter lim="400000"/>
                    </a:lnB>
                    <a:solidFill>
                      <a:srgbClr val="DCDEE0">
                        <a:alpha val="30000"/>
                      </a:srgbClr>
                    </a:solidFill>
                  </a:tcPr>
                </a:tc>
              </a:tr>
            </a:tbl>
          </a:graphicData>
        </a:graphic>
      </p:graphicFrame>
    </p:spTree>
    <p:extLst>
      <p:ext uri="{BB962C8B-B14F-4D97-AF65-F5344CB8AC3E}">
        <p14:creationId xmlns:p14="http://schemas.microsoft.com/office/powerpoint/2010/main" val="899887736"/>
      </p:ext>
    </p:extLst>
  </p:cSld>
  <p:clrMapOvr>
    <a:masterClrMapping/>
  </p:clrMapOvr>
  <p:transition spd="slow">
    <p:push/>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104</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grpSp>
        <p:nvGrpSpPr>
          <p:cNvPr id="13" name="Group"/>
          <p:cNvGrpSpPr/>
          <p:nvPr/>
        </p:nvGrpSpPr>
        <p:grpSpPr>
          <a:xfrm>
            <a:off x="1999797" y="1492643"/>
            <a:ext cx="8193995" cy="3872715"/>
            <a:chOff x="0" y="0"/>
            <a:chExt cx="16387988" cy="7745429"/>
          </a:xfrm>
        </p:grpSpPr>
        <p:sp>
          <p:nvSpPr>
            <p:cNvPr id="14" name="Shape"/>
            <p:cNvSpPr/>
            <p:nvPr/>
          </p:nvSpPr>
          <p:spPr>
            <a:xfrm>
              <a:off x="8515282" y="5458096"/>
              <a:ext cx="394360" cy="390354"/>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 name="Shape"/>
            <p:cNvSpPr/>
            <p:nvPr/>
          </p:nvSpPr>
          <p:spPr>
            <a:xfrm>
              <a:off x="8361776" y="5006108"/>
              <a:ext cx="585532" cy="588955"/>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 name="Shape"/>
            <p:cNvSpPr/>
            <p:nvPr/>
          </p:nvSpPr>
          <p:spPr>
            <a:xfrm>
              <a:off x="9399296" y="3434964"/>
              <a:ext cx="533631" cy="358996"/>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 name="Shape"/>
            <p:cNvSpPr/>
            <p:nvPr/>
          </p:nvSpPr>
          <p:spPr>
            <a:xfrm>
              <a:off x="6372990" y="2934498"/>
              <a:ext cx="441071" cy="390354"/>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3" name="Shape"/>
            <p:cNvSpPr/>
            <p:nvPr/>
          </p:nvSpPr>
          <p:spPr>
            <a:xfrm>
              <a:off x="12374882" y="3178205"/>
              <a:ext cx="448566" cy="855064"/>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4" name="Shape"/>
            <p:cNvSpPr/>
            <p:nvPr/>
          </p:nvSpPr>
          <p:spPr>
            <a:xfrm>
              <a:off x="3465240" y="3835048"/>
              <a:ext cx="684831" cy="664287"/>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6" name="Square"/>
            <p:cNvSpPr/>
            <p:nvPr/>
          </p:nvSpPr>
          <p:spPr>
            <a:xfrm>
              <a:off x="7839595" y="2080173"/>
              <a:ext cx="27395" cy="27394"/>
            </a:xfrm>
            <a:prstGeom prst="rect">
              <a:avLst/>
            </a:pr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8" name="Shape"/>
            <p:cNvSpPr/>
            <p:nvPr/>
          </p:nvSpPr>
          <p:spPr>
            <a:xfrm>
              <a:off x="15723702" y="5399887"/>
              <a:ext cx="85224" cy="248516"/>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0" name="Shape"/>
            <p:cNvSpPr/>
            <p:nvPr/>
          </p:nvSpPr>
          <p:spPr>
            <a:xfrm>
              <a:off x="9868404" y="1896979"/>
              <a:ext cx="859464" cy="469111"/>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1" name="Shape"/>
            <p:cNvSpPr/>
            <p:nvPr/>
          </p:nvSpPr>
          <p:spPr>
            <a:xfrm>
              <a:off x="4386338" y="6297015"/>
              <a:ext cx="273933" cy="273933"/>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2" name="Shape"/>
            <p:cNvSpPr/>
            <p:nvPr/>
          </p:nvSpPr>
          <p:spPr>
            <a:xfrm>
              <a:off x="0" y="510199"/>
              <a:ext cx="15525103" cy="2567582"/>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3" name="Shape"/>
            <p:cNvSpPr/>
            <p:nvPr/>
          </p:nvSpPr>
          <p:spPr>
            <a:xfrm>
              <a:off x="6971571" y="1153939"/>
              <a:ext cx="410899" cy="48965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4" name="Shape"/>
            <p:cNvSpPr/>
            <p:nvPr/>
          </p:nvSpPr>
          <p:spPr>
            <a:xfrm>
              <a:off x="9827314" y="3024558"/>
              <a:ext cx="236268" cy="190271"/>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5" name="Shape"/>
            <p:cNvSpPr/>
            <p:nvPr/>
          </p:nvSpPr>
          <p:spPr>
            <a:xfrm>
              <a:off x="8300141" y="1506626"/>
              <a:ext cx="804678" cy="448566"/>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6" name="Shape"/>
            <p:cNvSpPr/>
            <p:nvPr/>
          </p:nvSpPr>
          <p:spPr>
            <a:xfrm>
              <a:off x="8752130" y="4283614"/>
              <a:ext cx="273933" cy="332145"/>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7" name="Shape"/>
            <p:cNvSpPr/>
            <p:nvPr/>
          </p:nvSpPr>
          <p:spPr>
            <a:xfrm>
              <a:off x="9742875" y="2054490"/>
              <a:ext cx="711060" cy="428021"/>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8" name="Shape"/>
            <p:cNvSpPr/>
            <p:nvPr/>
          </p:nvSpPr>
          <p:spPr>
            <a:xfrm>
              <a:off x="8498742" y="2092157"/>
              <a:ext cx="917674" cy="361727"/>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39" name="Shape"/>
            <p:cNvSpPr/>
            <p:nvPr/>
          </p:nvSpPr>
          <p:spPr>
            <a:xfrm>
              <a:off x="7615311" y="2366089"/>
              <a:ext cx="201016" cy="410899"/>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0" name="Shape"/>
            <p:cNvSpPr/>
            <p:nvPr/>
          </p:nvSpPr>
          <p:spPr>
            <a:xfrm>
              <a:off x="7224958" y="3893261"/>
              <a:ext cx="99303" cy="291055"/>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1" name="Shape"/>
            <p:cNvSpPr/>
            <p:nvPr/>
          </p:nvSpPr>
          <p:spPr>
            <a:xfrm>
              <a:off x="12179706" y="3345396"/>
              <a:ext cx="428021" cy="859464"/>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2" name="Shape"/>
            <p:cNvSpPr/>
            <p:nvPr/>
          </p:nvSpPr>
          <p:spPr>
            <a:xfrm>
              <a:off x="8731584" y="4595210"/>
              <a:ext cx="568411" cy="626622"/>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3" name="Shape"/>
            <p:cNvSpPr/>
            <p:nvPr/>
          </p:nvSpPr>
          <p:spPr>
            <a:xfrm>
              <a:off x="10474479" y="2150366"/>
              <a:ext cx="390354" cy="251875"/>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4" name="Shape"/>
            <p:cNvSpPr/>
            <p:nvPr/>
          </p:nvSpPr>
          <p:spPr>
            <a:xfrm>
              <a:off x="13176133" y="3071464"/>
              <a:ext cx="178057" cy="195179"/>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5" name="Shape"/>
            <p:cNvSpPr/>
            <p:nvPr/>
          </p:nvSpPr>
          <p:spPr>
            <a:xfrm>
              <a:off x="8988398" y="2366089"/>
              <a:ext cx="311600" cy="2944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6" name="Shape"/>
            <p:cNvSpPr/>
            <p:nvPr/>
          </p:nvSpPr>
          <p:spPr>
            <a:xfrm>
              <a:off x="7557103" y="1760013"/>
              <a:ext cx="215723" cy="11642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7" name="Shape"/>
            <p:cNvSpPr/>
            <p:nvPr/>
          </p:nvSpPr>
          <p:spPr>
            <a:xfrm>
              <a:off x="7793367" y="626620"/>
              <a:ext cx="506775" cy="711650"/>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8" name="Shape"/>
            <p:cNvSpPr/>
            <p:nvPr/>
          </p:nvSpPr>
          <p:spPr>
            <a:xfrm>
              <a:off x="7793367" y="626620"/>
              <a:ext cx="506775" cy="711650"/>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49" name="Shape"/>
            <p:cNvSpPr/>
            <p:nvPr/>
          </p:nvSpPr>
          <p:spPr>
            <a:xfrm>
              <a:off x="8772674" y="6043628"/>
              <a:ext cx="78758" cy="7875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0" name="Shape"/>
            <p:cNvSpPr/>
            <p:nvPr/>
          </p:nvSpPr>
          <p:spPr>
            <a:xfrm>
              <a:off x="4249372" y="4184312"/>
              <a:ext cx="195179" cy="245838"/>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1" name="Shape"/>
            <p:cNvSpPr/>
            <p:nvPr/>
          </p:nvSpPr>
          <p:spPr>
            <a:xfrm>
              <a:off x="8341231" y="3240270"/>
              <a:ext cx="845255" cy="78995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2" name="Shape"/>
            <p:cNvSpPr/>
            <p:nvPr/>
          </p:nvSpPr>
          <p:spPr>
            <a:xfrm>
              <a:off x="8967853" y="2671413"/>
              <a:ext cx="1075184" cy="906827"/>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3" name="Shape"/>
            <p:cNvSpPr/>
            <p:nvPr/>
          </p:nvSpPr>
          <p:spPr>
            <a:xfrm>
              <a:off x="4718479" y="1798108"/>
              <a:ext cx="1" cy="27394"/>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4" name="Shape"/>
            <p:cNvSpPr/>
            <p:nvPr/>
          </p:nvSpPr>
          <p:spPr>
            <a:xfrm>
              <a:off x="11316819" y="3972014"/>
              <a:ext cx="116422" cy="221477"/>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5" name="Shape"/>
            <p:cNvSpPr/>
            <p:nvPr/>
          </p:nvSpPr>
          <p:spPr>
            <a:xfrm>
              <a:off x="6851728" y="1996281"/>
              <a:ext cx="578048" cy="448565"/>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6" name="Shape"/>
            <p:cNvSpPr/>
            <p:nvPr/>
          </p:nvSpPr>
          <p:spPr>
            <a:xfrm>
              <a:off x="8457652" y="3825354"/>
              <a:ext cx="588955" cy="51647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7" name="Shape"/>
            <p:cNvSpPr/>
            <p:nvPr/>
          </p:nvSpPr>
          <p:spPr>
            <a:xfrm>
              <a:off x="13333645" y="2287333"/>
              <a:ext cx="195178" cy="256813"/>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8" name="Shape"/>
            <p:cNvSpPr/>
            <p:nvPr/>
          </p:nvSpPr>
          <p:spPr>
            <a:xfrm>
              <a:off x="8067299" y="5827904"/>
              <a:ext cx="821798" cy="743043"/>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59" name="Shape"/>
            <p:cNvSpPr/>
            <p:nvPr/>
          </p:nvSpPr>
          <p:spPr>
            <a:xfrm>
              <a:off x="9331390" y="3835048"/>
              <a:ext cx="516470" cy="801253"/>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0" name="Shape"/>
            <p:cNvSpPr/>
            <p:nvPr/>
          </p:nvSpPr>
          <p:spPr>
            <a:xfrm>
              <a:off x="15262668" y="4927354"/>
              <a:ext cx="282978" cy="23626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1" name="Shape"/>
            <p:cNvSpPr/>
            <p:nvPr/>
          </p:nvSpPr>
          <p:spPr>
            <a:xfrm>
              <a:off x="7900182" y="1818225"/>
              <a:ext cx="146573" cy="78757"/>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2" name="Shape"/>
            <p:cNvSpPr/>
            <p:nvPr/>
          </p:nvSpPr>
          <p:spPr>
            <a:xfrm>
              <a:off x="8057624" y="1664137"/>
              <a:ext cx="251601" cy="95877"/>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3" name="Shape"/>
            <p:cNvSpPr/>
            <p:nvPr/>
          </p:nvSpPr>
          <p:spPr>
            <a:xfrm>
              <a:off x="6540128" y="3951470"/>
              <a:ext cx="157512" cy="174633"/>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4" name="Shape"/>
            <p:cNvSpPr/>
            <p:nvPr/>
          </p:nvSpPr>
          <p:spPr>
            <a:xfrm>
              <a:off x="8150959" y="1859314"/>
              <a:ext cx="196701" cy="222064"/>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5" name="Shape"/>
            <p:cNvSpPr/>
            <p:nvPr/>
          </p:nvSpPr>
          <p:spPr>
            <a:xfrm>
              <a:off x="6344953" y="3566008"/>
              <a:ext cx="296044" cy="258171"/>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6" name="Shape"/>
            <p:cNvSpPr/>
            <p:nvPr/>
          </p:nvSpPr>
          <p:spPr>
            <a:xfrm>
              <a:off x="7842448" y="1972311"/>
              <a:ext cx="27394" cy="27394"/>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7" name="Shape"/>
            <p:cNvSpPr/>
            <p:nvPr/>
          </p:nvSpPr>
          <p:spPr>
            <a:xfrm>
              <a:off x="8705286" y="4595210"/>
              <a:ext cx="105056" cy="108147"/>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8" name="Shape"/>
            <p:cNvSpPr/>
            <p:nvPr/>
          </p:nvSpPr>
          <p:spPr>
            <a:xfrm>
              <a:off x="8163175" y="78756"/>
              <a:ext cx="6581219" cy="2060756"/>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69" name="Shape"/>
            <p:cNvSpPr/>
            <p:nvPr/>
          </p:nvSpPr>
          <p:spPr>
            <a:xfrm>
              <a:off x="8224810" y="1739468"/>
              <a:ext cx="428021" cy="256814"/>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0" name="Shape"/>
            <p:cNvSpPr/>
            <p:nvPr/>
          </p:nvSpPr>
          <p:spPr>
            <a:xfrm>
              <a:off x="9789648" y="3013253"/>
              <a:ext cx="37668" cy="95877"/>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1" name="Shape"/>
            <p:cNvSpPr/>
            <p:nvPr/>
          </p:nvSpPr>
          <p:spPr>
            <a:xfrm>
              <a:off x="3817929" y="3461817"/>
              <a:ext cx="85003" cy="37668"/>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2" name="Shape"/>
            <p:cNvSpPr/>
            <p:nvPr/>
          </p:nvSpPr>
          <p:spPr>
            <a:xfrm>
              <a:off x="6814060" y="2092157"/>
              <a:ext cx="174634" cy="294478"/>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3" name="Shape"/>
            <p:cNvSpPr/>
            <p:nvPr/>
          </p:nvSpPr>
          <p:spPr>
            <a:xfrm>
              <a:off x="7930333" y="1369660"/>
              <a:ext cx="448566" cy="320700"/>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4" name="Shape"/>
            <p:cNvSpPr/>
            <p:nvPr/>
          </p:nvSpPr>
          <p:spPr>
            <a:xfrm>
              <a:off x="13234344" y="3461817"/>
              <a:ext cx="489655" cy="749491"/>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5" name="Shape"/>
            <p:cNvSpPr/>
            <p:nvPr/>
          </p:nvSpPr>
          <p:spPr>
            <a:xfrm>
              <a:off x="3045259" y="4537001"/>
              <a:ext cx="673369" cy="106373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6" name="Shape"/>
            <p:cNvSpPr/>
            <p:nvPr/>
          </p:nvSpPr>
          <p:spPr>
            <a:xfrm>
              <a:off x="4085613" y="5659996"/>
              <a:ext cx="437693" cy="482935"/>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7" name="Shape"/>
            <p:cNvSpPr/>
            <p:nvPr/>
          </p:nvSpPr>
          <p:spPr>
            <a:xfrm>
              <a:off x="14460808" y="4689556"/>
              <a:ext cx="773242" cy="469170"/>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8" name="Shape"/>
            <p:cNvSpPr/>
            <p:nvPr/>
          </p:nvSpPr>
          <p:spPr>
            <a:xfrm>
              <a:off x="2955043" y="3976830"/>
              <a:ext cx="315023" cy="149273"/>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79" name="Shape"/>
            <p:cNvSpPr/>
            <p:nvPr/>
          </p:nvSpPr>
          <p:spPr>
            <a:xfrm>
              <a:off x="8926763" y="2640021"/>
              <a:ext cx="73835" cy="78757"/>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0" name="Shape"/>
            <p:cNvSpPr/>
            <p:nvPr/>
          </p:nvSpPr>
          <p:spPr>
            <a:xfrm>
              <a:off x="10258757" y="2386634"/>
              <a:ext cx="732323" cy="763588"/>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1" name="Shape"/>
            <p:cNvSpPr/>
            <p:nvPr/>
          </p:nvSpPr>
          <p:spPr>
            <a:xfrm>
              <a:off x="9868404" y="3013253"/>
              <a:ext cx="378921" cy="553574"/>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2" name="Shape"/>
            <p:cNvSpPr/>
            <p:nvPr/>
          </p:nvSpPr>
          <p:spPr>
            <a:xfrm>
              <a:off x="7536557" y="116421"/>
              <a:ext cx="999853" cy="1075184"/>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3" name="Shape"/>
            <p:cNvSpPr/>
            <p:nvPr/>
          </p:nvSpPr>
          <p:spPr>
            <a:xfrm>
              <a:off x="13171315" y="2033946"/>
              <a:ext cx="220542" cy="311599"/>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4" name="Shape"/>
            <p:cNvSpPr/>
            <p:nvPr/>
          </p:nvSpPr>
          <p:spPr>
            <a:xfrm>
              <a:off x="7361924" y="3735750"/>
              <a:ext cx="606077" cy="557521"/>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5" name="Shape"/>
            <p:cNvSpPr/>
            <p:nvPr/>
          </p:nvSpPr>
          <p:spPr>
            <a:xfrm>
              <a:off x="7235828" y="3167340"/>
              <a:ext cx="810927" cy="688814"/>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6" name="Shape"/>
            <p:cNvSpPr/>
            <p:nvPr/>
          </p:nvSpPr>
          <p:spPr>
            <a:xfrm>
              <a:off x="2742746" y="3656993"/>
              <a:ext cx="253388" cy="25338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7" name="Shape"/>
            <p:cNvSpPr/>
            <p:nvPr/>
          </p:nvSpPr>
          <p:spPr>
            <a:xfrm>
              <a:off x="14919027" y="6533280"/>
              <a:ext cx="900554" cy="701953"/>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8" name="Shape"/>
            <p:cNvSpPr/>
            <p:nvPr/>
          </p:nvSpPr>
          <p:spPr>
            <a:xfrm>
              <a:off x="15525101" y="5711483"/>
              <a:ext cx="125506" cy="126097"/>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89" name="Shape"/>
            <p:cNvSpPr/>
            <p:nvPr/>
          </p:nvSpPr>
          <p:spPr>
            <a:xfrm>
              <a:off x="7461226" y="1441842"/>
              <a:ext cx="154089" cy="16066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0" name="Shape"/>
            <p:cNvSpPr/>
            <p:nvPr/>
          </p:nvSpPr>
          <p:spPr>
            <a:xfrm>
              <a:off x="11217519" y="2768014"/>
              <a:ext cx="419957" cy="234267"/>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1" name="Shape"/>
            <p:cNvSpPr/>
            <p:nvPr/>
          </p:nvSpPr>
          <p:spPr>
            <a:xfrm>
              <a:off x="7825334" y="5527730"/>
              <a:ext cx="690531" cy="690531"/>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2" name="Shape"/>
            <p:cNvSpPr/>
            <p:nvPr/>
          </p:nvSpPr>
          <p:spPr>
            <a:xfrm>
              <a:off x="11885228" y="2876287"/>
              <a:ext cx="448566" cy="1075184"/>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3" name="Shape"/>
            <p:cNvSpPr/>
            <p:nvPr/>
          </p:nvSpPr>
          <p:spPr>
            <a:xfrm>
              <a:off x="8772674" y="5143074"/>
              <a:ext cx="547865" cy="958764"/>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4" name="Shape"/>
            <p:cNvSpPr/>
            <p:nvPr/>
          </p:nvSpPr>
          <p:spPr>
            <a:xfrm>
              <a:off x="6382617" y="2444843"/>
              <a:ext cx="810927" cy="842343"/>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5" name="Shape"/>
            <p:cNvSpPr/>
            <p:nvPr/>
          </p:nvSpPr>
          <p:spPr>
            <a:xfrm>
              <a:off x="8146057" y="2013400"/>
              <a:ext cx="78757" cy="99303"/>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6" name="Shape"/>
            <p:cNvSpPr/>
            <p:nvPr/>
          </p:nvSpPr>
          <p:spPr>
            <a:xfrm>
              <a:off x="11238065" y="1527171"/>
              <a:ext cx="1527172" cy="595215"/>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7" name="Square"/>
            <p:cNvSpPr/>
            <p:nvPr/>
          </p:nvSpPr>
          <p:spPr>
            <a:xfrm>
              <a:off x="7603328" y="1984296"/>
              <a:ext cx="27394" cy="27395"/>
            </a:xfrm>
            <a:prstGeom prst="rect">
              <a:avLst/>
            </a:pr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8" name="Shape"/>
            <p:cNvSpPr/>
            <p:nvPr/>
          </p:nvSpPr>
          <p:spPr>
            <a:xfrm>
              <a:off x="8498742" y="1722348"/>
              <a:ext cx="174634" cy="181126"/>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99" name="Shape"/>
            <p:cNvSpPr/>
            <p:nvPr/>
          </p:nvSpPr>
          <p:spPr>
            <a:xfrm>
              <a:off x="1506626" y="2640021"/>
              <a:ext cx="1352542" cy="1058065"/>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0" name="Shape"/>
            <p:cNvSpPr/>
            <p:nvPr/>
          </p:nvSpPr>
          <p:spPr>
            <a:xfrm>
              <a:off x="6382617" y="2955043"/>
              <a:ext cx="606077" cy="722498"/>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1" name="Shape"/>
            <p:cNvSpPr/>
            <p:nvPr/>
          </p:nvSpPr>
          <p:spPr>
            <a:xfrm>
              <a:off x="6598340" y="3082328"/>
              <a:ext cx="851992" cy="869145"/>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2" name="Shape"/>
            <p:cNvSpPr/>
            <p:nvPr/>
          </p:nvSpPr>
          <p:spPr>
            <a:xfrm>
              <a:off x="12374882" y="4128498"/>
              <a:ext cx="979308" cy="359993"/>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3" name="Shape"/>
            <p:cNvSpPr/>
            <p:nvPr/>
          </p:nvSpPr>
          <p:spPr>
            <a:xfrm>
              <a:off x="8909640" y="5084865"/>
              <a:ext cx="154089" cy="45355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4" name="Shape"/>
            <p:cNvSpPr/>
            <p:nvPr/>
          </p:nvSpPr>
          <p:spPr>
            <a:xfrm>
              <a:off x="9416415" y="5242376"/>
              <a:ext cx="393780" cy="780708"/>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5" name="Shape"/>
            <p:cNvSpPr/>
            <p:nvPr/>
          </p:nvSpPr>
          <p:spPr>
            <a:xfrm>
              <a:off x="8241933" y="2071612"/>
              <a:ext cx="119847" cy="87233"/>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6" name="Square"/>
            <p:cNvSpPr/>
            <p:nvPr/>
          </p:nvSpPr>
          <p:spPr>
            <a:xfrm>
              <a:off x="12948428" y="3234111"/>
              <a:ext cx="27394" cy="27394"/>
            </a:xfrm>
            <a:prstGeom prst="rect">
              <a:avLst/>
            </a:pr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7" name="Shape"/>
            <p:cNvSpPr/>
            <p:nvPr/>
          </p:nvSpPr>
          <p:spPr>
            <a:xfrm>
              <a:off x="7557103" y="1623047"/>
              <a:ext cx="41090" cy="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8" name="Shape"/>
            <p:cNvSpPr/>
            <p:nvPr/>
          </p:nvSpPr>
          <p:spPr>
            <a:xfrm>
              <a:off x="8224810" y="1290905"/>
              <a:ext cx="232843" cy="136967"/>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09" name="Shape"/>
            <p:cNvSpPr/>
            <p:nvPr/>
          </p:nvSpPr>
          <p:spPr>
            <a:xfrm>
              <a:off x="7711189" y="1791211"/>
              <a:ext cx="27394" cy="27395"/>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0" name="Shape"/>
            <p:cNvSpPr/>
            <p:nvPr/>
          </p:nvSpPr>
          <p:spPr>
            <a:xfrm>
              <a:off x="7714613" y="2602354"/>
              <a:ext cx="784133" cy="801253"/>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1" name="Shape"/>
            <p:cNvSpPr/>
            <p:nvPr/>
          </p:nvSpPr>
          <p:spPr>
            <a:xfrm>
              <a:off x="6636004" y="4041056"/>
              <a:ext cx="215723" cy="242559"/>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2" name="Shape"/>
            <p:cNvSpPr/>
            <p:nvPr/>
          </p:nvSpPr>
          <p:spPr>
            <a:xfrm>
              <a:off x="8594618" y="6201139"/>
              <a:ext cx="99303" cy="116422"/>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3" name="Shape"/>
            <p:cNvSpPr/>
            <p:nvPr/>
          </p:nvSpPr>
          <p:spPr>
            <a:xfrm>
              <a:off x="8967853" y="2523600"/>
              <a:ext cx="67819" cy="95877"/>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4" name="Shape"/>
            <p:cNvSpPr/>
            <p:nvPr/>
          </p:nvSpPr>
          <p:spPr>
            <a:xfrm>
              <a:off x="8224810" y="1190766"/>
              <a:ext cx="291055" cy="137807"/>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5" name="Shape"/>
            <p:cNvSpPr/>
            <p:nvPr/>
          </p:nvSpPr>
          <p:spPr>
            <a:xfrm>
              <a:off x="12296126" y="3225550"/>
              <a:ext cx="410900" cy="510201"/>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6" name="Shape"/>
            <p:cNvSpPr/>
            <p:nvPr/>
          </p:nvSpPr>
          <p:spPr>
            <a:xfrm>
              <a:off x="9553381" y="2788621"/>
              <a:ext cx="99303" cy="87669"/>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7" name="Shape"/>
            <p:cNvSpPr/>
            <p:nvPr/>
          </p:nvSpPr>
          <p:spPr>
            <a:xfrm>
              <a:off x="10553234" y="2033946"/>
              <a:ext cx="489656" cy="215723"/>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8" name="Shape"/>
            <p:cNvSpPr/>
            <p:nvPr/>
          </p:nvSpPr>
          <p:spPr>
            <a:xfrm>
              <a:off x="8204265" y="2033946"/>
              <a:ext cx="95878" cy="78757"/>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19" name="Shape"/>
            <p:cNvSpPr/>
            <p:nvPr/>
          </p:nvSpPr>
          <p:spPr>
            <a:xfrm>
              <a:off x="9399296" y="1349115"/>
              <a:ext cx="1818226" cy="821797"/>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0" name="Shape"/>
            <p:cNvSpPr/>
            <p:nvPr/>
          </p:nvSpPr>
          <p:spPr>
            <a:xfrm>
              <a:off x="8967853" y="4225402"/>
              <a:ext cx="410899" cy="585532"/>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1" name="Shape"/>
            <p:cNvSpPr/>
            <p:nvPr/>
          </p:nvSpPr>
          <p:spPr>
            <a:xfrm>
              <a:off x="8978748" y="2602354"/>
              <a:ext cx="204829" cy="232844"/>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2" name="Shape"/>
            <p:cNvSpPr/>
            <p:nvPr/>
          </p:nvSpPr>
          <p:spPr>
            <a:xfrm>
              <a:off x="13587032" y="1890701"/>
              <a:ext cx="489656" cy="848621"/>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3" name="Shape"/>
            <p:cNvSpPr/>
            <p:nvPr/>
          </p:nvSpPr>
          <p:spPr>
            <a:xfrm>
              <a:off x="3260617" y="3453064"/>
              <a:ext cx="108750" cy="4642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4" name="Shape"/>
            <p:cNvSpPr/>
            <p:nvPr/>
          </p:nvSpPr>
          <p:spPr>
            <a:xfrm>
              <a:off x="6772970" y="3910380"/>
              <a:ext cx="324601" cy="373234"/>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5" name="Shape"/>
            <p:cNvSpPr/>
            <p:nvPr/>
          </p:nvSpPr>
          <p:spPr>
            <a:xfrm>
              <a:off x="7589129" y="1801103"/>
              <a:ext cx="556928" cy="606077"/>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6" name="Shape"/>
            <p:cNvSpPr/>
            <p:nvPr/>
          </p:nvSpPr>
          <p:spPr>
            <a:xfrm>
              <a:off x="8937702" y="2602354"/>
              <a:ext cx="67819" cy="215724"/>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7" name="Shape"/>
            <p:cNvSpPr/>
            <p:nvPr/>
          </p:nvSpPr>
          <p:spPr>
            <a:xfrm>
              <a:off x="6851728" y="1349115"/>
              <a:ext cx="198602" cy="215724"/>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8" name="Shape"/>
            <p:cNvSpPr/>
            <p:nvPr/>
          </p:nvSpPr>
          <p:spPr>
            <a:xfrm>
              <a:off x="9142483" y="2366089"/>
              <a:ext cx="510201" cy="469111"/>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29" name="Shape"/>
            <p:cNvSpPr/>
            <p:nvPr/>
          </p:nvSpPr>
          <p:spPr>
            <a:xfrm>
              <a:off x="9358205" y="2225173"/>
              <a:ext cx="1037520" cy="855931"/>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0" name="Shape"/>
            <p:cNvSpPr/>
            <p:nvPr/>
          </p:nvSpPr>
          <p:spPr>
            <a:xfrm>
              <a:off x="12118071" y="4204857"/>
              <a:ext cx="2369513" cy="938219"/>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1" name="Shape"/>
            <p:cNvSpPr/>
            <p:nvPr/>
          </p:nvSpPr>
          <p:spPr>
            <a:xfrm>
              <a:off x="10666627" y="2465388"/>
              <a:ext cx="1422860" cy="1602504"/>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solidFill>
              <a:srgbClr val="56585E"/>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2" name="Shape"/>
            <p:cNvSpPr/>
            <p:nvPr/>
          </p:nvSpPr>
          <p:spPr>
            <a:xfrm>
              <a:off x="6403162" y="743041"/>
              <a:ext cx="433043" cy="157512"/>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3" name="Shape"/>
            <p:cNvSpPr/>
            <p:nvPr/>
          </p:nvSpPr>
          <p:spPr>
            <a:xfrm>
              <a:off x="8026209" y="1722348"/>
              <a:ext cx="294478" cy="154089"/>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4" name="Oval"/>
            <p:cNvSpPr/>
            <p:nvPr/>
          </p:nvSpPr>
          <p:spPr>
            <a:xfrm>
              <a:off x="12971826" y="3246095"/>
              <a:ext cx="27395" cy="2740"/>
            </a:xfrm>
            <a:prstGeom prst="ellipse">
              <a:avLst/>
            </a:pr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5" name="Shape"/>
            <p:cNvSpPr/>
            <p:nvPr/>
          </p:nvSpPr>
          <p:spPr>
            <a:xfrm>
              <a:off x="2663989" y="3598784"/>
              <a:ext cx="332145" cy="174634"/>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6" name="Shape"/>
            <p:cNvSpPr/>
            <p:nvPr/>
          </p:nvSpPr>
          <p:spPr>
            <a:xfrm>
              <a:off x="3461330" y="3383061"/>
              <a:ext cx="145620" cy="99302"/>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7" name="Shape"/>
            <p:cNvSpPr/>
            <p:nvPr/>
          </p:nvSpPr>
          <p:spPr>
            <a:xfrm>
              <a:off x="4071317" y="4047346"/>
              <a:ext cx="236268" cy="410899"/>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8" name="Shape"/>
            <p:cNvSpPr/>
            <p:nvPr/>
          </p:nvSpPr>
          <p:spPr>
            <a:xfrm>
              <a:off x="6382617" y="3793959"/>
              <a:ext cx="146574" cy="99302"/>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39" name="Shape"/>
            <p:cNvSpPr/>
            <p:nvPr/>
          </p:nvSpPr>
          <p:spPr>
            <a:xfrm>
              <a:off x="6455152" y="3793959"/>
              <a:ext cx="379457" cy="321290"/>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0" name="Shape"/>
            <p:cNvSpPr/>
            <p:nvPr/>
          </p:nvSpPr>
          <p:spPr>
            <a:xfrm>
              <a:off x="2527023" y="3499482"/>
              <a:ext cx="215723" cy="236268"/>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1" name="Shape"/>
            <p:cNvSpPr/>
            <p:nvPr/>
          </p:nvSpPr>
          <p:spPr>
            <a:xfrm>
              <a:off x="5033501" y="0"/>
              <a:ext cx="2054492" cy="1095729"/>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2" name="Shape"/>
            <p:cNvSpPr/>
            <p:nvPr/>
          </p:nvSpPr>
          <p:spPr>
            <a:xfrm>
              <a:off x="8224810" y="2112702"/>
              <a:ext cx="390354" cy="390354"/>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3" name="Shape"/>
            <p:cNvSpPr/>
            <p:nvPr/>
          </p:nvSpPr>
          <p:spPr>
            <a:xfrm>
              <a:off x="7061108" y="3893261"/>
              <a:ext cx="222064" cy="369809"/>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4" name="Shape"/>
            <p:cNvSpPr/>
            <p:nvPr/>
          </p:nvSpPr>
          <p:spPr>
            <a:xfrm>
              <a:off x="7557103" y="1369660"/>
              <a:ext cx="410899" cy="43144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5" name="Shape"/>
            <p:cNvSpPr/>
            <p:nvPr/>
          </p:nvSpPr>
          <p:spPr>
            <a:xfrm>
              <a:off x="9142483" y="2006981"/>
              <a:ext cx="335568" cy="143388"/>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6" name="Shape"/>
            <p:cNvSpPr/>
            <p:nvPr/>
          </p:nvSpPr>
          <p:spPr>
            <a:xfrm>
              <a:off x="6362072" y="3735750"/>
              <a:ext cx="157512" cy="37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7" name="Shape"/>
            <p:cNvSpPr/>
            <p:nvPr/>
          </p:nvSpPr>
          <p:spPr>
            <a:xfrm>
              <a:off x="7673523" y="4400035"/>
              <a:ext cx="294478" cy="373235"/>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8" name="Shape"/>
            <p:cNvSpPr/>
            <p:nvPr/>
          </p:nvSpPr>
          <p:spPr>
            <a:xfrm>
              <a:off x="4406883" y="4204857"/>
              <a:ext cx="154089" cy="204829"/>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49" name="Shape"/>
            <p:cNvSpPr/>
            <p:nvPr/>
          </p:nvSpPr>
          <p:spPr>
            <a:xfrm>
              <a:off x="7078935" y="1585382"/>
              <a:ext cx="635679" cy="547866"/>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0" name="Shape"/>
            <p:cNvSpPr/>
            <p:nvPr/>
          </p:nvSpPr>
          <p:spPr>
            <a:xfrm>
              <a:off x="8146057" y="579259"/>
              <a:ext cx="469110" cy="51647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1" name="Shape"/>
            <p:cNvSpPr/>
            <p:nvPr/>
          </p:nvSpPr>
          <p:spPr>
            <a:xfrm>
              <a:off x="16226541" y="5475218"/>
              <a:ext cx="161448" cy="126097"/>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2" name="Shape"/>
            <p:cNvSpPr/>
            <p:nvPr/>
          </p:nvSpPr>
          <p:spPr>
            <a:xfrm>
              <a:off x="4619180" y="7509164"/>
              <a:ext cx="140393" cy="61636"/>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3" name="Shape"/>
            <p:cNvSpPr/>
            <p:nvPr/>
          </p:nvSpPr>
          <p:spPr>
            <a:xfrm>
              <a:off x="8926763" y="3677537"/>
              <a:ext cx="763588" cy="664287"/>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4" name="Shape"/>
            <p:cNvSpPr/>
            <p:nvPr/>
          </p:nvSpPr>
          <p:spPr>
            <a:xfrm>
              <a:off x="8241933" y="1116273"/>
              <a:ext cx="256813" cy="105642"/>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5" name="Shape"/>
            <p:cNvSpPr/>
            <p:nvPr/>
          </p:nvSpPr>
          <p:spPr>
            <a:xfrm>
              <a:off x="9084273" y="3482362"/>
              <a:ext cx="352690" cy="332145"/>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6" name="Shape"/>
            <p:cNvSpPr/>
            <p:nvPr/>
          </p:nvSpPr>
          <p:spPr>
            <a:xfrm>
              <a:off x="7714613" y="4400035"/>
              <a:ext cx="99303" cy="787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7" name="Shape"/>
            <p:cNvSpPr/>
            <p:nvPr/>
          </p:nvSpPr>
          <p:spPr>
            <a:xfrm>
              <a:off x="2622899" y="3698083"/>
              <a:ext cx="132075" cy="7533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8" name="Shape"/>
            <p:cNvSpPr/>
            <p:nvPr/>
          </p:nvSpPr>
          <p:spPr>
            <a:xfrm>
              <a:off x="8468531" y="2698231"/>
              <a:ext cx="615743" cy="568410"/>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59" name="Shape"/>
            <p:cNvSpPr/>
            <p:nvPr/>
          </p:nvSpPr>
          <p:spPr>
            <a:xfrm>
              <a:off x="3054342" y="4458244"/>
              <a:ext cx="294478" cy="373235"/>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0" name="Shape"/>
            <p:cNvSpPr/>
            <p:nvPr/>
          </p:nvSpPr>
          <p:spPr>
            <a:xfrm>
              <a:off x="13628121" y="5026653"/>
              <a:ext cx="136967" cy="582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1" name="Shape"/>
            <p:cNvSpPr/>
            <p:nvPr/>
          </p:nvSpPr>
          <p:spPr>
            <a:xfrm>
              <a:off x="3581661" y="3383061"/>
              <a:ext cx="178057" cy="125505"/>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2" name="Shape"/>
            <p:cNvSpPr/>
            <p:nvPr/>
          </p:nvSpPr>
          <p:spPr>
            <a:xfrm>
              <a:off x="9358205" y="3793959"/>
              <a:ext cx="88269" cy="105642"/>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3" name="Shape"/>
            <p:cNvSpPr/>
            <p:nvPr/>
          </p:nvSpPr>
          <p:spPr>
            <a:xfrm>
              <a:off x="7673523" y="1212149"/>
              <a:ext cx="178057" cy="173111"/>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4" name="Shape"/>
            <p:cNvSpPr/>
            <p:nvPr/>
          </p:nvSpPr>
          <p:spPr>
            <a:xfrm>
              <a:off x="7851579" y="4236272"/>
              <a:ext cx="984249" cy="108485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5" name="Shape"/>
            <p:cNvSpPr/>
            <p:nvPr/>
          </p:nvSpPr>
          <p:spPr>
            <a:xfrm>
              <a:off x="7831035" y="1585382"/>
              <a:ext cx="315023" cy="136967"/>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6" name="Shape"/>
            <p:cNvSpPr/>
            <p:nvPr/>
          </p:nvSpPr>
          <p:spPr>
            <a:xfrm>
              <a:off x="8830887" y="2465388"/>
              <a:ext cx="95877" cy="582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7" name="Shape"/>
            <p:cNvSpPr/>
            <p:nvPr/>
          </p:nvSpPr>
          <p:spPr>
            <a:xfrm>
              <a:off x="2955043" y="3187885"/>
              <a:ext cx="530746" cy="195179"/>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8" name="Shape"/>
            <p:cNvSpPr/>
            <p:nvPr/>
          </p:nvSpPr>
          <p:spPr>
            <a:xfrm>
              <a:off x="7909788" y="1838770"/>
              <a:ext cx="273933" cy="232843"/>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69" name="Shape"/>
            <p:cNvSpPr/>
            <p:nvPr/>
          </p:nvSpPr>
          <p:spPr>
            <a:xfrm>
              <a:off x="2818077" y="3893261"/>
              <a:ext cx="178057" cy="174634"/>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0" name="Shape"/>
            <p:cNvSpPr/>
            <p:nvPr/>
          </p:nvSpPr>
          <p:spPr>
            <a:xfrm>
              <a:off x="7804211" y="4321278"/>
              <a:ext cx="379511" cy="510201"/>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1" name="Shape"/>
            <p:cNvSpPr/>
            <p:nvPr/>
          </p:nvSpPr>
          <p:spPr>
            <a:xfrm>
              <a:off x="3158539" y="3814503"/>
              <a:ext cx="621727" cy="975886"/>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2" name="Shape"/>
            <p:cNvSpPr/>
            <p:nvPr/>
          </p:nvSpPr>
          <p:spPr>
            <a:xfrm>
              <a:off x="10768956" y="1447438"/>
              <a:ext cx="2649887" cy="2030033"/>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3" name="Shape"/>
            <p:cNvSpPr/>
            <p:nvPr/>
          </p:nvSpPr>
          <p:spPr>
            <a:xfrm>
              <a:off x="3660418" y="5553972"/>
              <a:ext cx="746466" cy="21914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4" name="Shape"/>
            <p:cNvSpPr/>
            <p:nvPr/>
          </p:nvSpPr>
          <p:spPr>
            <a:xfrm>
              <a:off x="7914679" y="3178239"/>
              <a:ext cx="542974" cy="930745"/>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5" name="Shape"/>
            <p:cNvSpPr/>
            <p:nvPr/>
          </p:nvSpPr>
          <p:spPr>
            <a:xfrm>
              <a:off x="7968001" y="3898134"/>
              <a:ext cx="667711" cy="501902"/>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6" name="Shape"/>
            <p:cNvSpPr/>
            <p:nvPr/>
          </p:nvSpPr>
          <p:spPr>
            <a:xfrm>
              <a:off x="1520874" y="20544"/>
              <a:ext cx="4039948" cy="2071614"/>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7" name="Shape"/>
            <p:cNvSpPr/>
            <p:nvPr/>
          </p:nvSpPr>
          <p:spPr>
            <a:xfrm>
              <a:off x="7667271" y="3773414"/>
              <a:ext cx="389159" cy="667711"/>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8" name="Shape"/>
            <p:cNvSpPr/>
            <p:nvPr/>
          </p:nvSpPr>
          <p:spPr>
            <a:xfrm>
              <a:off x="12453638" y="3677537"/>
              <a:ext cx="273933" cy="253389"/>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79" name="Shape"/>
            <p:cNvSpPr/>
            <p:nvPr/>
          </p:nvSpPr>
          <p:spPr>
            <a:xfrm>
              <a:off x="8714466" y="4673967"/>
              <a:ext cx="95877" cy="116422"/>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0" name="Shape"/>
            <p:cNvSpPr/>
            <p:nvPr/>
          </p:nvSpPr>
          <p:spPr>
            <a:xfrm>
              <a:off x="6951026" y="3658868"/>
              <a:ext cx="399438" cy="330269"/>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1" name="Shape"/>
            <p:cNvSpPr/>
            <p:nvPr/>
          </p:nvSpPr>
          <p:spPr>
            <a:xfrm>
              <a:off x="8320686" y="1975736"/>
              <a:ext cx="294478" cy="157512"/>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2" name="Shape"/>
            <p:cNvSpPr/>
            <p:nvPr/>
          </p:nvSpPr>
          <p:spPr>
            <a:xfrm>
              <a:off x="13097378" y="4245947"/>
              <a:ext cx="58213" cy="58212"/>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3" name="Shape"/>
            <p:cNvSpPr/>
            <p:nvPr/>
          </p:nvSpPr>
          <p:spPr>
            <a:xfrm>
              <a:off x="3427576" y="4225402"/>
              <a:ext cx="2016828" cy="2266789"/>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solidFill>
              <a:srgbClr val="56585E"/>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4" name="Shape"/>
            <p:cNvSpPr/>
            <p:nvPr/>
          </p:nvSpPr>
          <p:spPr>
            <a:xfrm>
              <a:off x="8235691" y="5574517"/>
              <a:ext cx="478775" cy="527321"/>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5" name="Shape"/>
            <p:cNvSpPr/>
            <p:nvPr/>
          </p:nvSpPr>
          <p:spPr>
            <a:xfrm>
              <a:off x="8009090" y="1907759"/>
              <a:ext cx="181126" cy="153074"/>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6" name="Shape"/>
            <p:cNvSpPr/>
            <p:nvPr/>
          </p:nvSpPr>
          <p:spPr>
            <a:xfrm>
              <a:off x="3660418" y="5105410"/>
              <a:ext cx="656802" cy="763588"/>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7" name="Shape"/>
            <p:cNvSpPr/>
            <p:nvPr/>
          </p:nvSpPr>
          <p:spPr>
            <a:xfrm>
              <a:off x="11669507" y="2893408"/>
              <a:ext cx="157512" cy="88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8" name="Shape"/>
            <p:cNvSpPr/>
            <p:nvPr/>
          </p:nvSpPr>
          <p:spPr>
            <a:xfrm>
              <a:off x="7262625" y="3814503"/>
              <a:ext cx="157512" cy="358997"/>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89" name="Shape"/>
            <p:cNvSpPr/>
            <p:nvPr/>
          </p:nvSpPr>
          <p:spPr>
            <a:xfrm>
              <a:off x="2681111" y="3461817"/>
              <a:ext cx="88269" cy="157512"/>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0" name="Shape"/>
            <p:cNvSpPr/>
            <p:nvPr/>
          </p:nvSpPr>
          <p:spPr>
            <a:xfrm>
              <a:off x="7413983" y="1564837"/>
              <a:ext cx="163665" cy="102307"/>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1" name="Shape"/>
            <p:cNvSpPr/>
            <p:nvPr/>
          </p:nvSpPr>
          <p:spPr>
            <a:xfrm>
              <a:off x="8331556" y="1290905"/>
              <a:ext cx="400029" cy="273933"/>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2" name="Shape"/>
            <p:cNvSpPr/>
            <p:nvPr/>
          </p:nvSpPr>
          <p:spPr>
            <a:xfrm>
              <a:off x="11648962" y="2992708"/>
              <a:ext cx="256814" cy="332144"/>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3" name="Shape"/>
            <p:cNvSpPr/>
            <p:nvPr/>
          </p:nvSpPr>
          <p:spPr>
            <a:xfrm>
              <a:off x="9399296" y="2112702"/>
              <a:ext cx="253388" cy="195178"/>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4" name="Shape"/>
            <p:cNvSpPr/>
            <p:nvPr/>
          </p:nvSpPr>
          <p:spPr>
            <a:xfrm>
              <a:off x="7714613" y="1701804"/>
              <a:ext cx="352690" cy="136967"/>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5" name="Shape"/>
            <p:cNvSpPr/>
            <p:nvPr/>
          </p:nvSpPr>
          <p:spPr>
            <a:xfrm>
              <a:off x="12864536" y="5163619"/>
              <a:ext cx="2033947" cy="1902851"/>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6" name="Shape"/>
            <p:cNvSpPr/>
            <p:nvPr/>
          </p:nvSpPr>
          <p:spPr>
            <a:xfrm>
              <a:off x="9320540" y="2133247"/>
              <a:ext cx="157512" cy="136967"/>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7" name="Shape"/>
            <p:cNvSpPr/>
            <p:nvPr/>
          </p:nvSpPr>
          <p:spPr>
            <a:xfrm>
              <a:off x="3780262" y="5807360"/>
              <a:ext cx="780708" cy="1900406"/>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8" name="Shape"/>
            <p:cNvSpPr/>
            <p:nvPr/>
          </p:nvSpPr>
          <p:spPr>
            <a:xfrm>
              <a:off x="7831035" y="4795295"/>
              <a:ext cx="626621" cy="799771"/>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199" name="Shape"/>
            <p:cNvSpPr/>
            <p:nvPr/>
          </p:nvSpPr>
          <p:spPr>
            <a:xfrm>
              <a:off x="7337955" y="2049354"/>
              <a:ext cx="27394" cy="273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00" name="Shape"/>
            <p:cNvSpPr/>
            <p:nvPr/>
          </p:nvSpPr>
          <p:spPr>
            <a:xfrm>
              <a:off x="6814060" y="2386634"/>
              <a:ext cx="1021884" cy="1043789"/>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01" name="Shape"/>
            <p:cNvSpPr/>
            <p:nvPr/>
          </p:nvSpPr>
          <p:spPr>
            <a:xfrm>
              <a:off x="8183720" y="2054490"/>
              <a:ext cx="78758" cy="174634"/>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sp>
          <p:nvSpPr>
            <p:cNvPr id="202" name="Shape"/>
            <p:cNvSpPr/>
            <p:nvPr/>
          </p:nvSpPr>
          <p:spPr>
            <a:xfrm>
              <a:off x="10200547" y="2287333"/>
              <a:ext cx="664286" cy="547865"/>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solidFill>
              <a:srgbClr val="DCDEE0"/>
            </a:solidFill>
            <a:ln w="6350" cap="rnd">
              <a:solidFill>
                <a:srgbClr val="FFFFFF"/>
              </a:solidFill>
              <a:prstDash val="solid"/>
              <a:round/>
            </a:ln>
            <a:effectLst/>
          </p:spPr>
          <p:txBody>
            <a:bodyPr wrap="square" lIns="22860" tIns="22860" rIns="22860" bIns="22860" numCol="1" anchor="ctr">
              <a:noAutofit/>
            </a:bodyPr>
            <a:lstStyle/>
            <a:p>
              <a:pPr>
                <a:defRPr>
                  <a:solidFill>
                    <a:srgbClr val="1C1E22"/>
                  </a:solidFill>
                </a:defRPr>
              </a:pPr>
              <a:endParaRPr sz="600"/>
            </a:p>
          </p:txBody>
        </p:sp>
      </p:grpSp>
      <p:sp>
        <p:nvSpPr>
          <p:cNvPr id="203" name="Area one"/>
          <p:cNvSpPr/>
          <p:nvPr/>
        </p:nvSpPr>
        <p:spPr>
          <a:xfrm>
            <a:off x="8474896" y="1359266"/>
            <a:ext cx="1471246" cy="1471246"/>
          </a:xfrm>
          <a:prstGeom prst="ellipse">
            <a:avLst/>
          </a:prstGeom>
          <a:solidFill>
            <a:srgbClr val="1C1E22"/>
          </a:solidFill>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Area one</a:t>
            </a:r>
          </a:p>
        </p:txBody>
      </p:sp>
      <p:sp>
        <p:nvSpPr>
          <p:cNvPr id="204" name="Connection Line"/>
          <p:cNvSpPr/>
          <p:nvPr/>
        </p:nvSpPr>
        <p:spPr>
          <a:xfrm>
            <a:off x="7561295" y="2148322"/>
            <a:ext cx="915518" cy="90189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249" y="10083"/>
                  <a:pt x="10449" y="2883"/>
                  <a:pt x="21600" y="0"/>
                </a:cubicBezTo>
              </a:path>
            </a:pathLst>
          </a:custGeom>
          <a:ln w="25400">
            <a:solidFill>
              <a:srgbClr val="1C1E22"/>
            </a:solidFill>
            <a:miter lim="400000"/>
            <a:headEnd type="oval"/>
          </a:ln>
        </p:spPr>
        <p:txBody>
          <a:bodyPr/>
          <a:lstStyle/>
          <a:p>
            <a:endParaRPr sz="600"/>
          </a:p>
        </p:txBody>
      </p:sp>
      <p:sp>
        <p:nvSpPr>
          <p:cNvPr id="205" name="Area two"/>
          <p:cNvSpPr/>
          <p:nvPr/>
        </p:nvSpPr>
        <p:spPr>
          <a:xfrm>
            <a:off x="2378596" y="3052464"/>
            <a:ext cx="1249294" cy="1249294"/>
          </a:xfrm>
          <a:prstGeom prst="ellipse">
            <a:avLst/>
          </a:prstGeom>
          <a:solidFill>
            <a:srgbClr val="1C1E22">
              <a:alpha val="50325"/>
            </a:srgbClr>
          </a:solidFill>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solidFill>
                  <a:schemeClr val="bg1"/>
                </a:solidFill>
                <a:latin typeface="+mj-lt"/>
              </a:rPr>
              <a:t>Area two</a:t>
            </a:r>
          </a:p>
        </p:txBody>
      </p:sp>
      <p:sp>
        <p:nvSpPr>
          <p:cNvPr id="206" name="Connection Line"/>
          <p:cNvSpPr/>
          <p:nvPr/>
        </p:nvSpPr>
        <p:spPr>
          <a:xfrm>
            <a:off x="3606260" y="3511793"/>
            <a:ext cx="787709" cy="548104"/>
          </a:xfrm>
          <a:custGeom>
            <a:avLst/>
            <a:gdLst/>
            <a:ahLst/>
            <a:cxnLst>
              <a:cxn ang="0">
                <a:pos x="wd2" y="hd2"/>
              </a:cxn>
              <a:cxn ang="5400000">
                <a:pos x="wd2" y="hd2"/>
              </a:cxn>
              <a:cxn ang="10800000">
                <a:pos x="wd2" y="hd2"/>
              </a:cxn>
              <a:cxn ang="16200000">
                <a:pos x="wd2" y="hd2"/>
              </a:cxn>
            </a:cxnLst>
            <a:rect l="0" t="0" r="r" b="b"/>
            <a:pathLst>
              <a:path w="21600" h="20815" extrusionOk="0">
                <a:moveTo>
                  <a:pt x="21600" y="20815"/>
                </a:moveTo>
                <a:cubicBezTo>
                  <a:pt x="17599" y="6130"/>
                  <a:pt x="10399" y="-785"/>
                  <a:pt x="0" y="71"/>
                </a:cubicBezTo>
              </a:path>
            </a:pathLst>
          </a:custGeom>
          <a:ln w="25400">
            <a:solidFill>
              <a:srgbClr val="1C1E22">
                <a:alpha val="50492"/>
              </a:srgbClr>
            </a:solidFill>
            <a:miter lim="400000"/>
            <a:headEnd type="oval"/>
          </a:ln>
        </p:spPr>
        <p:txBody>
          <a:bodyPr/>
          <a:lstStyle/>
          <a:p>
            <a:endParaRPr sz="600"/>
          </a:p>
        </p:txBody>
      </p:sp>
    </p:spTree>
    <p:extLst>
      <p:ext uri="{BB962C8B-B14F-4D97-AF65-F5344CB8AC3E}">
        <p14:creationId xmlns:p14="http://schemas.microsoft.com/office/powerpoint/2010/main" val="242477857"/>
      </p:ext>
    </p:extLst>
  </p:cSld>
  <p:clrMapOvr>
    <a:masterClrMapping/>
  </p:clrMapOvr>
  <p:transition spd="slow">
    <p:push/>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105</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7" name="Shape"/>
          <p:cNvSpPr/>
          <p:nvPr/>
        </p:nvSpPr>
        <p:spPr>
          <a:xfrm>
            <a:off x="1610096" y="1444648"/>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20912" y="4530"/>
                </a:moveTo>
                <a:cubicBezTo>
                  <a:pt x="21074" y="4530"/>
                  <a:pt x="21236" y="4571"/>
                  <a:pt x="21357" y="4692"/>
                </a:cubicBezTo>
                <a:cubicBezTo>
                  <a:pt x="21519" y="4813"/>
                  <a:pt x="21600" y="4975"/>
                  <a:pt x="21600" y="5137"/>
                </a:cubicBezTo>
                <a:cubicBezTo>
                  <a:pt x="21600" y="20912"/>
                  <a:pt x="21600" y="20912"/>
                  <a:pt x="21600" y="20912"/>
                </a:cubicBezTo>
                <a:cubicBezTo>
                  <a:pt x="21600" y="21074"/>
                  <a:pt x="21519" y="21236"/>
                  <a:pt x="21357" y="21357"/>
                </a:cubicBezTo>
                <a:cubicBezTo>
                  <a:pt x="21236" y="21519"/>
                  <a:pt x="21074" y="21600"/>
                  <a:pt x="20912" y="21600"/>
                </a:cubicBezTo>
                <a:cubicBezTo>
                  <a:pt x="688" y="21600"/>
                  <a:pt x="688" y="21600"/>
                  <a:pt x="688" y="21600"/>
                </a:cubicBezTo>
                <a:cubicBezTo>
                  <a:pt x="485" y="21600"/>
                  <a:pt x="324" y="21519"/>
                  <a:pt x="202" y="21357"/>
                </a:cubicBezTo>
                <a:cubicBezTo>
                  <a:pt x="40" y="21236"/>
                  <a:pt x="0" y="21074"/>
                  <a:pt x="0" y="20912"/>
                </a:cubicBezTo>
                <a:cubicBezTo>
                  <a:pt x="0" y="2063"/>
                  <a:pt x="0" y="2063"/>
                  <a:pt x="0" y="2063"/>
                </a:cubicBezTo>
                <a:cubicBezTo>
                  <a:pt x="0" y="1780"/>
                  <a:pt x="40" y="1497"/>
                  <a:pt x="162" y="1254"/>
                </a:cubicBezTo>
                <a:cubicBezTo>
                  <a:pt x="243" y="1011"/>
                  <a:pt x="404" y="809"/>
                  <a:pt x="607" y="607"/>
                </a:cubicBezTo>
                <a:cubicBezTo>
                  <a:pt x="809" y="404"/>
                  <a:pt x="1011" y="243"/>
                  <a:pt x="1254" y="162"/>
                </a:cubicBezTo>
                <a:cubicBezTo>
                  <a:pt x="1497" y="40"/>
                  <a:pt x="1780" y="0"/>
                  <a:pt x="2063" y="0"/>
                </a:cubicBezTo>
                <a:cubicBezTo>
                  <a:pt x="15937" y="0"/>
                  <a:pt x="15937" y="0"/>
                  <a:pt x="15937" y="0"/>
                </a:cubicBezTo>
                <a:cubicBezTo>
                  <a:pt x="16220" y="0"/>
                  <a:pt x="16503" y="40"/>
                  <a:pt x="16746" y="162"/>
                </a:cubicBezTo>
                <a:cubicBezTo>
                  <a:pt x="16989" y="243"/>
                  <a:pt x="17191" y="404"/>
                  <a:pt x="17353" y="607"/>
                </a:cubicBezTo>
                <a:cubicBezTo>
                  <a:pt x="17555" y="809"/>
                  <a:pt x="17676" y="1011"/>
                  <a:pt x="17798" y="1254"/>
                </a:cubicBezTo>
                <a:cubicBezTo>
                  <a:pt x="17879" y="1497"/>
                  <a:pt x="17960" y="1780"/>
                  <a:pt x="17960" y="2063"/>
                </a:cubicBezTo>
                <a:cubicBezTo>
                  <a:pt x="17960" y="4530"/>
                  <a:pt x="17960" y="4530"/>
                  <a:pt x="17960" y="4530"/>
                </a:cubicBezTo>
                <a:lnTo>
                  <a:pt x="20912" y="4530"/>
                </a:lnTo>
                <a:close/>
                <a:moveTo>
                  <a:pt x="2063" y="890"/>
                </a:moveTo>
                <a:cubicBezTo>
                  <a:pt x="1861" y="890"/>
                  <a:pt x="1699" y="930"/>
                  <a:pt x="1578" y="1011"/>
                </a:cubicBezTo>
                <a:cubicBezTo>
                  <a:pt x="1456" y="1052"/>
                  <a:pt x="1375" y="1133"/>
                  <a:pt x="1254" y="1254"/>
                </a:cubicBezTo>
                <a:cubicBezTo>
                  <a:pt x="1133" y="1375"/>
                  <a:pt x="1052" y="1456"/>
                  <a:pt x="971" y="1578"/>
                </a:cubicBezTo>
                <a:cubicBezTo>
                  <a:pt x="930" y="1739"/>
                  <a:pt x="890" y="1861"/>
                  <a:pt x="890" y="2063"/>
                </a:cubicBezTo>
                <a:cubicBezTo>
                  <a:pt x="890" y="4530"/>
                  <a:pt x="890" y="4530"/>
                  <a:pt x="890" y="4530"/>
                </a:cubicBezTo>
                <a:cubicBezTo>
                  <a:pt x="17070" y="4530"/>
                  <a:pt x="17070" y="4530"/>
                  <a:pt x="17070" y="4530"/>
                </a:cubicBezTo>
                <a:cubicBezTo>
                  <a:pt x="17070" y="2063"/>
                  <a:pt x="17070" y="2063"/>
                  <a:pt x="17070" y="2063"/>
                </a:cubicBezTo>
                <a:cubicBezTo>
                  <a:pt x="17070" y="1861"/>
                  <a:pt x="17029" y="1739"/>
                  <a:pt x="16989" y="1578"/>
                </a:cubicBezTo>
                <a:cubicBezTo>
                  <a:pt x="16908" y="1456"/>
                  <a:pt x="16827" y="1375"/>
                  <a:pt x="16746" y="1254"/>
                </a:cubicBezTo>
                <a:cubicBezTo>
                  <a:pt x="16625" y="1133"/>
                  <a:pt x="16503" y="1052"/>
                  <a:pt x="16382" y="1011"/>
                </a:cubicBezTo>
                <a:cubicBezTo>
                  <a:pt x="16220" y="930"/>
                  <a:pt x="16099" y="890"/>
                  <a:pt x="15937" y="890"/>
                </a:cubicBezTo>
                <a:lnTo>
                  <a:pt x="2063" y="890"/>
                </a:lnTo>
                <a:close/>
                <a:moveTo>
                  <a:pt x="20670" y="20670"/>
                </a:moveTo>
                <a:cubicBezTo>
                  <a:pt x="20670" y="5420"/>
                  <a:pt x="20670" y="5420"/>
                  <a:pt x="20670" y="5420"/>
                </a:cubicBezTo>
                <a:cubicBezTo>
                  <a:pt x="890" y="5420"/>
                  <a:pt x="890" y="5420"/>
                  <a:pt x="890" y="5420"/>
                </a:cubicBezTo>
                <a:cubicBezTo>
                  <a:pt x="890" y="20670"/>
                  <a:pt x="890" y="20670"/>
                  <a:pt x="890" y="20670"/>
                </a:cubicBezTo>
                <a:lnTo>
                  <a:pt x="20670" y="20670"/>
                </a:lnTo>
                <a:close/>
                <a:moveTo>
                  <a:pt x="14360" y="13065"/>
                </a:moveTo>
                <a:cubicBezTo>
                  <a:pt x="14360" y="12742"/>
                  <a:pt x="14440" y="12458"/>
                  <a:pt x="14562" y="12175"/>
                </a:cubicBezTo>
                <a:cubicBezTo>
                  <a:pt x="14683" y="11892"/>
                  <a:pt x="14845" y="11649"/>
                  <a:pt x="15047" y="11407"/>
                </a:cubicBezTo>
                <a:cubicBezTo>
                  <a:pt x="15249" y="11245"/>
                  <a:pt x="15492" y="11083"/>
                  <a:pt x="15775" y="10962"/>
                </a:cubicBezTo>
                <a:cubicBezTo>
                  <a:pt x="16018" y="10840"/>
                  <a:pt x="16301" y="10800"/>
                  <a:pt x="16625" y="10800"/>
                </a:cubicBezTo>
                <a:cubicBezTo>
                  <a:pt x="16948" y="10800"/>
                  <a:pt x="17231" y="10840"/>
                  <a:pt x="17515" y="10962"/>
                </a:cubicBezTo>
                <a:cubicBezTo>
                  <a:pt x="17757" y="11083"/>
                  <a:pt x="18000" y="11245"/>
                  <a:pt x="18202" y="11488"/>
                </a:cubicBezTo>
                <a:cubicBezTo>
                  <a:pt x="18404" y="11649"/>
                  <a:pt x="18607" y="11892"/>
                  <a:pt x="18728" y="12175"/>
                </a:cubicBezTo>
                <a:cubicBezTo>
                  <a:pt x="18849" y="12458"/>
                  <a:pt x="18890" y="12742"/>
                  <a:pt x="18890" y="13065"/>
                </a:cubicBezTo>
                <a:cubicBezTo>
                  <a:pt x="18890" y="13348"/>
                  <a:pt x="18849" y="13631"/>
                  <a:pt x="18728" y="13915"/>
                </a:cubicBezTo>
                <a:cubicBezTo>
                  <a:pt x="18607" y="14157"/>
                  <a:pt x="18404" y="14440"/>
                  <a:pt x="18202" y="14643"/>
                </a:cubicBezTo>
                <a:cubicBezTo>
                  <a:pt x="18000" y="14845"/>
                  <a:pt x="17757" y="15007"/>
                  <a:pt x="17515" y="15088"/>
                </a:cubicBezTo>
                <a:cubicBezTo>
                  <a:pt x="17231" y="15209"/>
                  <a:pt x="16948" y="15249"/>
                  <a:pt x="16625" y="15249"/>
                </a:cubicBezTo>
                <a:cubicBezTo>
                  <a:pt x="16301" y="15249"/>
                  <a:pt x="16018" y="15209"/>
                  <a:pt x="15775" y="15088"/>
                </a:cubicBezTo>
                <a:cubicBezTo>
                  <a:pt x="15492" y="15007"/>
                  <a:pt x="15249" y="14845"/>
                  <a:pt x="15047" y="14643"/>
                </a:cubicBezTo>
                <a:cubicBezTo>
                  <a:pt x="14845" y="14440"/>
                  <a:pt x="14683" y="14157"/>
                  <a:pt x="14562" y="13915"/>
                </a:cubicBezTo>
                <a:cubicBezTo>
                  <a:pt x="14440" y="13631"/>
                  <a:pt x="14360" y="13348"/>
                  <a:pt x="14360" y="13065"/>
                </a:cubicBezTo>
                <a:close/>
                <a:moveTo>
                  <a:pt x="17960" y="13065"/>
                </a:moveTo>
                <a:cubicBezTo>
                  <a:pt x="17960" y="12822"/>
                  <a:pt x="17919" y="12661"/>
                  <a:pt x="17838" y="12499"/>
                </a:cubicBezTo>
                <a:cubicBezTo>
                  <a:pt x="17757" y="12337"/>
                  <a:pt x="17676" y="12216"/>
                  <a:pt x="17596" y="12094"/>
                </a:cubicBezTo>
                <a:cubicBezTo>
                  <a:pt x="17474" y="11973"/>
                  <a:pt x="17353" y="11852"/>
                  <a:pt x="17151" y="11771"/>
                </a:cubicBezTo>
                <a:cubicBezTo>
                  <a:pt x="16989" y="11730"/>
                  <a:pt x="16827" y="11690"/>
                  <a:pt x="16625" y="11690"/>
                </a:cubicBezTo>
                <a:cubicBezTo>
                  <a:pt x="16463" y="11690"/>
                  <a:pt x="16301" y="11730"/>
                  <a:pt x="16099" y="11771"/>
                </a:cubicBezTo>
                <a:cubicBezTo>
                  <a:pt x="15937" y="11852"/>
                  <a:pt x="15775" y="11973"/>
                  <a:pt x="15694" y="12094"/>
                </a:cubicBezTo>
                <a:cubicBezTo>
                  <a:pt x="15533" y="12216"/>
                  <a:pt x="15452" y="12337"/>
                  <a:pt x="15371" y="12499"/>
                </a:cubicBezTo>
                <a:cubicBezTo>
                  <a:pt x="15290" y="12661"/>
                  <a:pt x="15249" y="12822"/>
                  <a:pt x="15249" y="13065"/>
                </a:cubicBezTo>
                <a:cubicBezTo>
                  <a:pt x="15249" y="13227"/>
                  <a:pt x="15290" y="13389"/>
                  <a:pt x="15371" y="13551"/>
                </a:cubicBezTo>
                <a:cubicBezTo>
                  <a:pt x="15452" y="13712"/>
                  <a:pt x="15533" y="13874"/>
                  <a:pt x="15694" y="13996"/>
                </a:cubicBezTo>
                <a:cubicBezTo>
                  <a:pt x="15775" y="14117"/>
                  <a:pt x="15937" y="14198"/>
                  <a:pt x="16099" y="14279"/>
                </a:cubicBezTo>
                <a:cubicBezTo>
                  <a:pt x="16301" y="14319"/>
                  <a:pt x="16463" y="14360"/>
                  <a:pt x="16625" y="14360"/>
                </a:cubicBezTo>
                <a:cubicBezTo>
                  <a:pt x="16827" y="14360"/>
                  <a:pt x="16989" y="14319"/>
                  <a:pt x="17151" y="14279"/>
                </a:cubicBezTo>
                <a:cubicBezTo>
                  <a:pt x="17353" y="14198"/>
                  <a:pt x="17474" y="14117"/>
                  <a:pt x="17596" y="13996"/>
                </a:cubicBezTo>
                <a:cubicBezTo>
                  <a:pt x="17676" y="13874"/>
                  <a:pt x="17757" y="13712"/>
                  <a:pt x="17838" y="13551"/>
                </a:cubicBezTo>
                <a:cubicBezTo>
                  <a:pt x="17919" y="13389"/>
                  <a:pt x="17960" y="13227"/>
                  <a:pt x="17960" y="13065"/>
                </a:cubicBezTo>
                <a:close/>
              </a:path>
            </a:pathLst>
          </a:custGeom>
          <a:solidFill>
            <a:srgbClr val="000000"/>
          </a:solidFill>
          <a:ln w="12700">
            <a:miter lim="400000"/>
          </a:ln>
        </p:spPr>
        <p:txBody>
          <a:bodyPr lIns="22860" rIns="22860"/>
          <a:lstStyle/>
          <a:p>
            <a:pPr>
              <a:defRPr sz="1400"/>
            </a:pPr>
            <a:endParaRPr sz="700"/>
          </a:p>
        </p:txBody>
      </p:sp>
      <p:sp>
        <p:nvSpPr>
          <p:cNvPr id="208" name="Shape"/>
          <p:cNvSpPr/>
          <p:nvPr/>
        </p:nvSpPr>
        <p:spPr>
          <a:xfrm>
            <a:off x="2228902" y="1438673"/>
            <a:ext cx="253348" cy="254543"/>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01"/>
                  <a:pt x="21600" y="9341"/>
                  <a:pt x="21600" y="10819"/>
                </a:cubicBezTo>
                <a:cubicBezTo>
                  <a:pt x="21600" y="12298"/>
                  <a:pt x="21328" y="13699"/>
                  <a:pt x="20783" y="15023"/>
                </a:cubicBezTo>
                <a:cubicBezTo>
                  <a:pt x="20199" y="16346"/>
                  <a:pt x="19421" y="17475"/>
                  <a:pt x="18448" y="18448"/>
                </a:cubicBezTo>
                <a:cubicBezTo>
                  <a:pt x="17475" y="19421"/>
                  <a:pt x="16346" y="20199"/>
                  <a:pt x="15023" y="20783"/>
                </a:cubicBezTo>
                <a:cubicBezTo>
                  <a:pt x="13699" y="21328"/>
                  <a:pt x="12298"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9341"/>
                  <a:pt x="272" y="7901"/>
                  <a:pt x="856" y="6616"/>
                </a:cubicBezTo>
                <a:cubicBezTo>
                  <a:pt x="1401" y="5293"/>
                  <a:pt x="2179" y="4125"/>
                  <a:pt x="3152" y="3152"/>
                </a:cubicBezTo>
                <a:cubicBezTo>
                  <a:pt x="4125" y="2179"/>
                  <a:pt x="5293" y="1401"/>
                  <a:pt x="6616" y="856"/>
                </a:cubicBezTo>
                <a:cubicBezTo>
                  <a:pt x="7901" y="311"/>
                  <a:pt x="9302" y="0"/>
                  <a:pt x="10819" y="0"/>
                </a:cubicBezTo>
                <a:close/>
                <a:moveTo>
                  <a:pt x="10819" y="20744"/>
                </a:moveTo>
                <a:cubicBezTo>
                  <a:pt x="12182" y="20744"/>
                  <a:pt x="13466" y="20471"/>
                  <a:pt x="14672" y="19965"/>
                </a:cubicBezTo>
                <a:cubicBezTo>
                  <a:pt x="15879" y="19421"/>
                  <a:pt x="16930" y="18720"/>
                  <a:pt x="17864" y="17864"/>
                </a:cubicBezTo>
                <a:cubicBezTo>
                  <a:pt x="18720" y="16930"/>
                  <a:pt x="19421" y="15879"/>
                  <a:pt x="19965" y="14672"/>
                </a:cubicBezTo>
                <a:cubicBezTo>
                  <a:pt x="20471" y="13466"/>
                  <a:pt x="20744" y="12182"/>
                  <a:pt x="20744" y="10819"/>
                </a:cubicBezTo>
                <a:cubicBezTo>
                  <a:pt x="20744" y="9418"/>
                  <a:pt x="20471" y="8134"/>
                  <a:pt x="19965" y="6928"/>
                </a:cubicBezTo>
                <a:cubicBezTo>
                  <a:pt x="19421" y="5721"/>
                  <a:pt x="18720" y="4670"/>
                  <a:pt x="17864" y="3775"/>
                </a:cubicBezTo>
                <a:cubicBezTo>
                  <a:pt x="16930" y="2880"/>
                  <a:pt x="15879" y="2179"/>
                  <a:pt x="14672" y="1674"/>
                </a:cubicBezTo>
                <a:cubicBezTo>
                  <a:pt x="13466" y="1129"/>
                  <a:pt x="12182" y="856"/>
                  <a:pt x="10819" y="856"/>
                </a:cubicBezTo>
                <a:cubicBezTo>
                  <a:pt x="9418" y="856"/>
                  <a:pt x="8134" y="1129"/>
                  <a:pt x="6928" y="1674"/>
                </a:cubicBezTo>
                <a:cubicBezTo>
                  <a:pt x="5721" y="2179"/>
                  <a:pt x="4670" y="2880"/>
                  <a:pt x="3775" y="3775"/>
                </a:cubicBezTo>
                <a:cubicBezTo>
                  <a:pt x="2880" y="4670"/>
                  <a:pt x="2179" y="5721"/>
                  <a:pt x="1674" y="6928"/>
                </a:cubicBezTo>
                <a:cubicBezTo>
                  <a:pt x="1129" y="8134"/>
                  <a:pt x="856" y="9418"/>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lose/>
                <a:moveTo>
                  <a:pt x="6889" y="8640"/>
                </a:moveTo>
                <a:cubicBezTo>
                  <a:pt x="10469" y="8640"/>
                  <a:pt x="10469" y="8640"/>
                  <a:pt x="10469" y="8640"/>
                </a:cubicBezTo>
                <a:cubicBezTo>
                  <a:pt x="13388" y="5682"/>
                  <a:pt x="13388" y="5682"/>
                  <a:pt x="13388" y="5682"/>
                </a:cubicBezTo>
                <a:cubicBezTo>
                  <a:pt x="13388" y="15918"/>
                  <a:pt x="13388" y="15918"/>
                  <a:pt x="13388" y="15918"/>
                </a:cubicBezTo>
                <a:cubicBezTo>
                  <a:pt x="10469" y="12999"/>
                  <a:pt x="10469" y="12999"/>
                  <a:pt x="10469" y="12999"/>
                </a:cubicBezTo>
                <a:cubicBezTo>
                  <a:pt x="6889" y="12999"/>
                  <a:pt x="6889" y="12999"/>
                  <a:pt x="6889" y="12999"/>
                </a:cubicBezTo>
                <a:lnTo>
                  <a:pt x="6889" y="8640"/>
                </a:lnTo>
                <a:close/>
                <a:moveTo>
                  <a:pt x="11053" y="9224"/>
                </a:moveTo>
                <a:cubicBezTo>
                  <a:pt x="10819" y="9496"/>
                  <a:pt x="10819" y="9496"/>
                  <a:pt x="10819" y="9496"/>
                </a:cubicBezTo>
                <a:cubicBezTo>
                  <a:pt x="7784" y="9496"/>
                  <a:pt x="7784" y="9496"/>
                  <a:pt x="7784" y="9496"/>
                </a:cubicBezTo>
                <a:cubicBezTo>
                  <a:pt x="7784" y="12143"/>
                  <a:pt x="7784" y="12143"/>
                  <a:pt x="7784" y="12143"/>
                </a:cubicBezTo>
                <a:cubicBezTo>
                  <a:pt x="10819" y="12143"/>
                  <a:pt x="10819" y="12143"/>
                  <a:pt x="10819" y="12143"/>
                </a:cubicBezTo>
                <a:cubicBezTo>
                  <a:pt x="12532" y="13816"/>
                  <a:pt x="12532" y="13816"/>
                  <a:pt x="12532" y="13816"/>
                </a:cubicBezTo>
                <a:cubicBezTo>
                  <a:pt x="12532" y="7823"/>
                  <a:pt x="12532" y="7823"/>
                  <a:pt x="12532" y="7823"/>
                </a:cubicBezTo>
                <a:lnTo>
                  <a:pt x="11053" y="9224"/>
                </a:lnTo>
                <a:close/>
              </a:path>
            </a:pathLst>
          </a:custGeom>
          <a:solidFill>
            <a:srgbClr val="000000"/>
          </a:solidFill>
          <a:ln w="12700">
            <a:miter lim="400000"/>
          </a:ln>
        </p:spPr>
        <p:txBody>
          <a:bodyPr lIns="22860" rIns="22860"/>
          <a:lstStyle/>
          <a:p>
            <a:pPr>
              <a:defRPr sz="1400"/>
            </a:pPr>
            <a:endParaRPr sz="700"/>
          </a:p>
        </p:txBody>
      </p:sp>
      <p:sp>
        <p:nvSpPr>
          <p:cNvPr id="209" name="Shape"/>
          <p:cNvSpPr/>
          <p:nvPr/>
        </p:nvSpPr>
        <p:spPr>
          <a:xfrm>
            <a:off x="2852488" y="1438673"/>
            <a:ext cx="253348" cy="254543"/>
          </a:xfrm>
          <a:custGeom>
            <a:avLst/>
            <a:gdLst/>
            <a:ahLst/>
            <a:cxnLst>
              <a:cxn ang="0">
                <a:pos x="wd2" y="hd2"/>
              </a:cxn>
              <a:cxn ang="5400000">
                <a:pos x="wd2" y="hd2"/>
              </a:cxn>
              <a:cxn ang="10800000">
                <a:pos x="wd2" y="hd2"/>
              </a:cxn>
              <a:cxn ang="16200000">
                <a:pos x="wd2" y="hd2"/>
              </a:cxn>
            </a:cxnLst>
            <a:rect l="0" t="0" r="r" b="b"/>
            <a:pathLst>
              <a:path w="21600" h="21600" extrusionOk="0">
                <a:moveTo>
                  <a:pt x="10819" y="20744"/>
                </a:moveTo>
                <a:cubicBezTo>
                  <a:pt x="11481" y="20744"/>
                  <a:pt x="12143" y="20666"/>
                  <a:pt x="12765" y="20549"/>
                </a:cubicBezTo>
                <a:cubicBezTo>
                  <a:pt x="13427" y="20394"/>
                  <a:pt x="14050" y="20199"/>
                  <a:pt x="14672" y="19965"/>
                </a:cubicBezTo>
                <a:cubicBezTo>
                  <a:pt x="15256" y="19693"/>
                  <a:pt x="15840" y="19382"/>
                  <a:pt x="16346" y="19031"/>
                </a:cubicBezTo>
                <a:cubicBezTo>
                  <a:pt x="16891" y="18681"/>
                  <a:pt x="17358" y="18292"/>
                  <a:pt x="17786" y="17864"/>
                </a:cubicBezTo>
                <a:cubicBezTo>
                  <a:pt x="18409" y="18448"/>
                  <a:pt x="18409" y="18448"/>
                  <a:pt x="18409" y="18448"/>
                </a:cubicBezTo>
                <a:cubicBezTo>
                  <a:pt x="17942" y="18915"/>
                  <a:pt x="17397" y="19382"/>
                  <a:pt x="16852" y="19771"/>
                </a:cubicBezTo>
                <a:cubicBezTo>
                  <a:pt x="16268" y="20199"/>
                  <a:pt x="15645" y="20510"/>
                  <a:pt x="15023" y="20783"/>
                </a:cubicBezTo>
                <a:cubicBezTo>
                  <a:pt x="14361" y="21055"/>
                  <a:pt x="13699" y="21250"/>
                  <a:pt x="12999" y="21405"/>
                </a:cubicBezTo>
                <a:cubicBezTo>
                  <a:pt x="12259" y="21522"/>
                  <a:pt x="11559"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9341"/>
                  <a:pt x="272" y="7901"/>
                  <a:pt x="856" y="6616"/>
                </a:cubicBezTo>
                <a:cubicBezTo>
                  <a:pt x="1401" y="5293"/>
                  <a:pt x="2179" y="4125"/>
                  <a:pt x="3152" y="3152"/>
                </a:cubicBezTo>
                <a:cubicBezTo>
                  <a:pt x="4125" y="2179"/>
                  <a:pt x="5293" y="1401"/>
                  <a:pt x="6616" y="856"/>
                </a:cubicBezTo>
                <a:cubicBezTo>
                  <a:pt x="7901" y="311"/>
                  <a:pt x="9302" y="0"/>
                  <a:pt x="10819" y="0"/>
                </a:cubicBezTo>
                <a:cubicBezTo>
                  <a:pt x="11559" y="0"/>
                  <a:pt x="12259" y="78"/>
                  <a:pt x="12999" y="234"/>
                </a:cubicBezTo>
                <a:cubicBezTo>
                  <a:pt x="13699" y="350"/>
                  <a:pt x="14361" y="545"/>
                  <a:pt x="15023" y="817"/>
                </a:cubicBezTo>
                <a:cubicBezTo>
                  <a:pt x="15645" y="1090"/>
                  <a:pt x="16268" y="1440"/>
                  <a:pt x="16852" y="1829"/>
                </a:cubicBezTo>
                <a:cubicBezTo>
                  <a:pt x="17397" y="2257"/>
                  <a:pt x="17942" y="2685"/>
                  <a:pt x="18409" y="3152"/>
                </a:cubicBezTo>
                <a:cubicBezTo>
                  <a:pt x="17786" y="3775"/>
                  <a:pt x="17786" y="3775"/>
                  <a:pt x="17786" y="3775"/>
                </a:cubicBezTo>
                <a:cubicBezTo>
                  <a:pt x="17358" y="3308"/>
                  <a:pt x="16891" y="2919"/>
                  <a:pt x="16346" y="2569"/>
                </a:cubicBezTo>
                <a:cubicBezTo>
                  <a:pt x="15840" y="2218"/>
                  <a:pt x="15256" y="1907"/>
                  <a:pt x="14672" y="1635"/>
                </a:cubicBezTo>
                <a:cubicBezTo>
                  <a:pt x="14050" y="1401"/>
                  <a:pt x="13427" y="1206"/>
                  <a:pt x="12765" y="1090"/>
                </a:cubicBezTo>
                <a:cubicBezTo>
                  <a:pt x="12143" y="934"/>
                  <a:pt x="11481" y="856"/>
                  <a:pt x="10819" y="856"/>
                </a:cubicBezTo>
                <a:cubicBezTo>
                  <a:pt x="9418" y="856"/>
                  <a:pt x="8134" y="1129"/>
                  <a:pt x="6928" y="1674"/>
                </a:cubicBezTo>
                <a:cubicBezTo>
                  <a:pt x="5721" y="2179"/>
                  <a:pt x="4670" y="2880"/>
                  <a:pt x="3775" y="3775"/>
                </a:cubicBezTo>
                <a:cubicBezTo>
                  <a:pt x="2880" y="4670"/>
                  <a:pt x="2179" y="5721"/>
                  <a:pt x="1674" y="6928"/>
                </a:cubicBezTo>
                <a:cubicBezTo>
                  <a:pt x="1129" y="8134"/>
                  <a:pt x="856" y="9418"/>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lose/>
                <a:moveTo>
                  <a:pt x="6889" y="8640"/>
                </a:moveTo>
                <a:cubicBezTo>
                  <a:pt x="10469" y="8640"/>
                  <a:pt x="10469" y="8640"/>
                  <a:pt x="10469" y="8640"/>
                </a:cubicBezTo>
                <a:cubicBezTo>
                  <a:pt x="13388" y="5682"/>
                  <a:pt x="13388" y="5682"/>
                  <a:pt x="13388" y="5682"/>
                </a:cubicBezTo>
                <a:cubicBezTo>
                  <a:pt x="13388" y="15918"/>
                  <a:pt x="13388" y="15918"/>
                  <a:pt x="13388" y="15918"/>
                </a:cubicBezTo>
                <a:cubicBezTo>
                  <a:pt x="10469" y="12999"/>
                  <a:pt x="10469" y="12999"/>
                  <a:pt x="10469" y="12999"/>
                </a:cubicBezTo>
                <a:cubicBezTo>
                  <a:pt x="6889" y="12999"/>
                  <a:pt x="6889" y="12999"/>
                  <a:pt x="6889" y="12999"/>
                </a:cubicBezTo>
                <a:lnTo>
                  <a:pt x="6889" y="8640"/>
                </a:lnTo>
                <a:close/>
                <a:moveTo>
                  <a:pt x="11053" y="9224"/>
                </a:moveTo>
                <a:cubicBezTo>
                  <a:pt x="10819" y="9496"/>
                  <a:pt x="10819" y="9496"/>
                  <a:pt x="10819" y="9496"/>
                </a:cubicBezTo>
                <a:cubicBezTo>
                  <a:pt x="7784" y="9496"/>
                  <a:pt x="7784" y="9496"/>
                  <a:pt x="7784" y="9496"/>
                </a:cubicBezTo>
                <a:cubicBezTo>
                  <a:pt x="7784" y="12143"/>
                  <a:pt x="7784" y="12143"/>
                  <a:pt x="7784" y="12143"/>
                </a:cubicBezTo>
                <a:cubicBezTo>
                  <a:pt x="10819" y="12143"/>
                  <a:pt x="10819" y="12143"/>
                  <a:pt x="10819" y="12143"/>
                </a:cubicBezTo>
                <a:cubicBezTo>
                  <a:pt x="12532" y="13816"/>
                  <a:pt x="12532" y="13816"/>
                  <a:pt x="12532" y="13816"/>
                </a:cubicBezTo>
                <a:cubicBezTo>
                  <a:pt x="12532" y="7823"/>
                  <a:pt x="12532" y="7823"/>
                  <a:pt x="12532" y="7823"/>
                </a:cubicBezTo>
                <a:lnTo>
                  <a:pt x="11053" y="9224"/>
                </a:lnTo>
                <a:close/>
                <a:moveTo>
                  <a:pt x="15334" y="14166"/>
                </a:moveTo>
                <a:cubicBezTo>
                  <a:pt x="14595" y="13661"/>
                  <a:pt x="14595" y="13661"/>
                  <a:pt x="14595" y="13661"/>
                </a:cubicBezTo>
                <a:cubicBezTo>
                  <a:pt x="14789" y="13427"/>
                  <a:pt x="14906" y="13232"/>
                  <a:pt x="15023" y="12999"/>
                </a:cubicBezTo>
                <a:cubicBezTo>
                  <a:pt x="15101" y="12804"/>
                  <a:pt x="15217" y="12571"/>
                  <a:pt x="15334" y="12337"/>
                </a:cubicBezTo>
                <a:cubicBezTo>
                  <a:pt x="15373" y="12104"/>
                  <a:pt x="15451" y="11831"/>
                  <a:pt x="15490" y="11598"/>
                </a:cubicBezTo>
                <a:cubicBezTo>
                  <a:pt x="15529" y="11325"/>
                  <a:pt x="15568" y="11092"/>
                  <a:pt x="15568" y="10819"/>
                </a:cubicBezTo>
                <a:cubicBezTo>
                  <a:pt x="15568" y="10547"/>
                  <a:pt x="15529" y="10275"/>
                  <a:pt x="15490" y="10041"/>
                </a:cubicBezTo>
                <a:cubicBezTo>
                  <a:pt x="15451" y="9769"/>
                  <a:pt x="15373" y="9535"/>
                  <a:pt x="15334" y="9302"/>
                </a:cubicBezTo>
                <a:cubicBezTo>
                  <a:pt x="15217" y="9068"/>
                  <a:pt x="15101" y="8835"/>
                  <a:pt x="15023" y="8601"/>
                </a:cubicBezTo>
                <a:cubicBezTo>
                  <a:pt x="14906" y="8368"/>
                  <a:pt x="14789" y="8173"/>
                  <a:pt x="14595" y="7978"/>
                </a:cubicBezTo>
                <a:cubicBezTo>
                  <a:pt x="15334" y="7472"/>
                  <a:pt x="15334" y="7472"/>
                  <a:pt x="15334" y="7472"/>
                </a:cubicBezTo>
                <a:cubicBezTo>
                  <a:pt x="15490" y="7706"/>
                  <a:pt x="15645" y="7939"/>
                  <a:pt x="15762" y="8212"/>
                </a:cubicBezTo>
                <a:cubicBezTo>
                  <a:pt x="15918" y="8445"/>
                  <a:pt x="16035" y="8718"/>
                  <a:pt x="16112" y="9029"/>
                </a:cubicBezTo>
                <a:cubicBezTo>
                  <a:pt x="16229" y="9302"/>
                  <a:pt x="16307" y="9574"/>
                  <a:pt x="16346" y="9885"/>
                </a:cubicBezTo>
                <a:cubicBezTo>
                  <a:pt x="16424" y="10197"/>
                  <a:pt x="16424" y="10508"/>
                  <a:pt x="16424" y="10819"/>
                </a:cubicBezTo>
                <a:cubicBezTo>
                  <a:pt x="16424" y="11131"/>
                  <a:pt x="16424" y="11403"/>
                  <a:pt x="16346" y="11715"/>
                </a:cubicBezTo>
                <a:cubicBezTo>
                  <a:pt x="16307" y="12026"/>
                  <a:pt x="16229" y="12298"/>
                  <a:pt x="16112" y="12571"/>
                </a:cubicBezTo>
                <a:cubicBezTo>
                  <a:pt x="16035" y="12882"/>
                  <a:pt x="15918" y="13155"/>
                  <a:pt x="15762" y="13427"/>
                </a:cubicBezTo>
                <a:cubicBezTo>
                  <a:pt x="15645" y="13661"/>
                  <a:pt x="15490" y="13933"/>
                  <a:pt x="15334" y="14166"/>
                </a:cubicBezTo>
                <a:close/>
                <a:moveTo>
                  <a:pt x="17397" y="15723"/>
                </a:moveTo>
                <a:cubicBezTo>
                  <a:pt x="16696" y="15178"/>
                  <a:pt x="16696" y="15178"/>
                  <a:pt x="16696" y="15178"/>
                </a:cubicBezTo>
                <a:cubicBezTo>
                  <a:pt x="16930" y="14867"/>
                  <a:pt x="17124" y="14556"/>
                  <a:pt x="17319" y="14205"/>
                </a:cubicBezTo>
                <a:cubicBezTo>
                  <a:pt x="17514" y="13855"/>
                  <a:pt x="17630" y="13505"/>
                  <a:pt x="17747" y="13155"/>
                </a:cubicBezTo>
                <a:cubicBezTo>
                  <a:pt x="17903" y="12765"/>
                  <a:pt x="17981" y="12376"/>
                  <a:pt x="18058" y="11987"/>
                </a:cubicBezTo>
                <a:cubicBezTo>
                  <a:pt x="18136" y="11598"/>
                  <a:pt x="18136" y="11209"/>
                  <a:pt x="18136" y="10819"/>
                </a:cubicBezTo>
                <a:cubicBezTo>
                  <a:pt x="18136" y="10391"/>
                  <a:pt x="18136" y="10002"/>
                  <a:pt x="18058" y="9613"/>
                </a:cubicBezTo>
                <a:cubicBezTo>
                  <a:pt x="17981" y="9224"/>
                  <a:pt x="17903" y="8835"/>
                  <a:pt x="17747" y="8484"/>
                </a:cubicBezTo>
                <a:cubicBezTo>
                  <a:pt x="17630" y="8095"/>
                  <a:pt x="17514" y="7745"/>
                  <a:pt x="17319" y="7395"/>
                </a:cubicBezTo>
                <a:cubicBezTo>
                  <a:pt x="17124" y="7083"/>
                  <a:pt x="16930" y="6772"/>
                  <a:pt x="16696" y="6461"/>
                </a:cubicBezTo>
                <a:cubicBezTo>
                  <a:pt x="17397" y="5877"/>
                  <a:pt x="17397" y="5877"/>
                  <a:pt x="17397" y="5877"/>
                </a:cubicBezTo>
                <a:cubicBezTo>
                  <a:pt x="17630" y="6227"/>
                  <a:pt x="17864" y="6577"/>
                  <a:pt x="18058" y="6966"/>
                </a:cubicBezTo>
                <a:cubicBezTo>
                  <a:pt x="18253" y="7356"/>
                  <a:pt x="18409" y="7784"/>
                  <a:pt x="18564" y="8173"/>
                </a:cubicBezTo>
                <a:cubicBezTo>
                  <a:pt x="18720" y="8562"/>
                  <a:pt x="18837" y="8990"/>
                  <a:pt x="18915" y="9457"/>
                </a:cubicBezTo>
                <a:cubicBezTo>
                  <a:pt x="18992" y="9885"/>
                  <a:pt x="19031" y="10352"/>
                  <a:pt x="19031" y="10819"/>
                </a:cubicBezTo>
                <a:cubicBezTo>
                  <a:pt x="19031" y="11286"/>
                  <a:pt x="18992" y="11754"/>
                  <a:pt x="18915" y="12182"/>
                </a:cubicBezTo>
                <a:cubicBezTo>
                  <a:pt x="18837" y="12610"/>
                  <a:pt x="18720" y="13038"/>
                  <a:pt x="18564" y="13427"/>
                </a:cubicBezTo>
                <a:cubicBezTo>
                  <a:pt x="18409" y="13855"/>
                  <a:pt x="18253" y="14244"/>
                  <a:pt x="18058" y="14634"/>
                </a:cubicBezTo>
                <a:cubicBezTo>
                  <a:pt x="17864" y="15023"/>
                  <a:pt x="17630" y="15373"/>
                  <a:pt x="17397" y="15723"/>
                </a:cubicBezTo>
                <a:close/>
                <a:moveTo>
                  <a:pt x="19459" y="4359"/>
                </a:moveTo>
                <a:cubicBezTo>
                  <a:pt x="19810" y="4826"/>
                  <a:pt x="20121" y="5293"/>
                  <a:pt x="20394" y="5799"/>
                </a:cubicBezTo>
                <a:cubicBezTo>
                  <a:pt x="20666" y="6305"/>
                  <a:pt x="20861" y="6811"/>
                  <a:pt x="21055" y="7356"/>
                </a:cubicBezTo>
                <a:cubicBezTo>
                  <a:pt x="21250" y="7901"/>
                  <a:pt x="21405" y="8445"/>
                  <a:pt x="21483" y="9029"/>
                </a:cubicBezTo>
                <a:cubicBezTo>
                  <a:pt x="21561" y="9613"/>
                  <a:pt x="21600" y="10197"/>
                  <a:pt x="21600" y="10819"/>
                </a:cubicBezTo>
                <a:cubicBezTo>
                  <a:pt x="21600" y="11403"/>
                  <a:pt x="21561" y="12026"/>
                  <a:pt x="21483" y="12571"/>
                </a:cubicBezTo>
                <a:cubicBezTo>
                  <a:pt x="21405" y="13155"/>
                  <a:pt x="21250" y="13699"/>
                  <a:pt x="21055" y="14244"/>
                </a:cubicBezTo>
                <a:cubicBezTo>
                  <a:pt x="20861" y="14789"/>
                  <a:pt x="20666" y="15334"/>
                  <a:pt x="20394" y="15840"/>
                </a:cubicBezTo>
                <a:cubicBezTo>
                  <a:pt x="20121" y="16346"/>
                  <a:pt x="19810" y="16813"/>
                  <a:pt x="19459" y="17241"/>
                </a:cubicBezTo>
                <a:cubicBezTo>
                  <a:pt x="18759" y="16735"/>
                  <a:pt x="18759" y="16735"/>
                  <a:pt x="18759" y="16735"/>
                </a:cubicBezTo>
                <a:cubicBezTo>
                  <a:pt x="19070" y="16346"/>
                  <a:pt x="19343" y="15918"/>
                  <a:pt x="19615" y="15451"/>
                </a:cubicBezTo>
                <a:cubicBezTo>
                  <a:pt x="19849" y="14984"/>
                  <a:pt x="20082" y="14517"/>
                  <a:pt x="20238" y="14011"/>
                </a:cubicBezTo>
                <a:cubicBezTo>
                  <a:pt x="20394" y="13505"/>
                  <a:pt x="20510" y="12960"/>
                  <a:pt x="20627" y="12415"/>
                </a:cubicBezTo>
                <a:cubicBezTo>
                  <a:pt x="20705" y="11870"/>
                  <a:pt x="20744" y="11364"/>
                  <a:pt x="20744" y="10819"/>
                </a:cubicBezTo>
                <a:cubicBezTo>
                  <a:pt x="20744" y="10275"/>
                  <a:pt x="20705" y="9730"/>
                  <a:pt x="20627" y="9185"/>
                </a:cubicBezTo>
                <a:cubicBezTo>
                  <a:pt x="20510" y="8640"/>
                  <a:pt x="20394" y="8134"/>
                  <a:pt x="20238" y="7628"/>
                </a:cubicBezTo>
                <a:cubicBezTo>
                  <a:pt x="20082" y="7122"/>
                  <a:pt x="19849" y="6616"/>
                  <a:pt x="19615" y="6188"/>
                </a:cubicBezTo>
                <a:cubicBezTo>
                  <a:pt x="19343" y="5721"/>
                  <a:pt x="19070" y="5293"/>
                  <a:pt x="18759" y="4865"/>
                </a:cubicBezTo>
                <a:lnTo>
                  <a:pt x="19459" y="4359"/>
                </a:lnTo>
                <a:close/>
              </a:path>
            </a:pathLst>
          </a:custGeom>
          <a:solidFill>
            <a:srgbClr val="000000"/>
          </a:solidFill>
          <a:ln w="12700">
            <a:miter lim="400000"/>
          </a:ln>
        </p:spPr>
        <p:txBody>
          <a:bodyPr lIns="22860" rIns="22860"/>
          <a:lstStyle/>
          <a:p>
            <a:pPr>
              <a:defRPr sz="1400"/>
            </a:pPr>
            <a:endParaRPr sz="700"/>
          </a:p>
        </p:txBody>
      </p:sp>
      <p:sp>
        <p:nvSpPr>
          <p:cNvPr id="210" name="Shape"/>
          <p:cNvSpPr/>
          <p:nvPr/>
        </p:nvSpPr>
        <p:spPr>
          <a:xfrm>
            <a:off x="3450380" y="1497230"/>
            <a:ext cx="304735" cy="137430"/>
          </a:xfrm>
          <a:custGeom>
            <a:avLst/>
            <a:gdLst/>
            <a:ahLst/>
            <a:cxnLst>
              <a:cxn ang="0">
                <a:pos x="wd2" y="hd2"/>
              </a:cxn>
              <a:cxn ang="5400000">
                <a:pos x="wd2" y="hd2"/>
              </a:cxn>
              <a:cxn ang="10800000">
                <a:pos x="wd2" y="hd2"/>
              </a:cxn>
              <a:cxn ang="16200000">
                <a:pos x="wd2" y="hd2"/>
              </a:cxn>
            </a:cxnLst>
            <a:rect l="0" t="0" r="r" b="b"/>
            <a:pathLst>
              <a:path w="21600" h="21600" extrusionOk="0">
                <a:moveTo>
                  <a:pt x="16742" y="0"/>
                </a:moveTo>
                <a:cubicBezTo>
                  <a:pt x="17422" y="0"/>
                  <a:pt x="18070" y="289"/>
                  <a:pt x="18653" y="867"/>
                </a:cubicBezTo>
                <a:cubicBezTo>
                  <a:pt x="19236" y="1373"/>
                  <a:pt x="19754" y="2167"/>
                  <a:pt x="20175" y="3179"/>
                </a:cubicBezTo>
                <a:cubicBezTo>
                  <a:pt x="20628" y="4118"/>
                  <a:pt x="20952" y="5274"/>
                  <a:pt x="21211" y="6574"/>
                </a:cubicBezTo>
                <a:cubicBezTo>
                  <a:pt x="21470" y="7874"/>
                  <a:pt x="21600" y="9319"/>
                  <a:pt x="21600" y="10836"/>
                </a:cubicBezTo>
                <a:cubicBezTo>
                  <a:pt x="21600" y="12353"/>
                  <a:pt x="21470" y="13726"/>
                  <a:pt x="21211" y="15026"/>
                </a:cubicBezTo>
                <a:cubicBezTo>
                  <a:pt x="20952" y="16399"/>
                  <a:pt x="20628" y="17482"/>
                  <a:pt x="20175" y="18421"/>
                </a:cubicBezTo>
                <a:cubicBezTo>
                  <a:pt x="19754" y="19433"/>
                  <a:pt x="19236" y="20227"/>
                  <a:pt x="18653" y="20805"/>
                </a:cubicBezTo>
                <a:cubicBezTo>
                  <a:pt x="18070" y="21383"/>
                  <a:pt x="17422" y="21600"/>
                  <a:pt x="16742" y="21600"/>
                </a:cubicBezTo>
                <a:cubicBezTo>
                  <a:pt x="4858" y="21600"/>
                  <a:pt x="4858" y="21600"/>
                  <a:pt x="4858" y="21600"/>
                </a:cubicBezTo>
                <a:cubicBezTo>
                  <a:pt x="4178" y="21600"/>
                  <a:pt x="3562" y="21383"/>
                  <a:pt x="2947" y="20805"/>
                </a:cubicBezTo>
                <a:cubicBezTo>
                  <a:pt x="2364" y="20227"/>
                  <a:pt x="1878" y="19433"/>
                  <a:pt x="1457" y="18421"/>
                </a:cubicBezTo>
                <a:cubicBezTo>
                  <a:pt x="1004" y="17482"/>
                  <a:pt x="648" y="16399"/>
                  <a:pt x="389" y="15026"/>
                </a:cubicBezTo>
                <a:cubicBezTo>
                  <a:pt x="130" y="13726"/>
                  <a:pt x="0" y="12353"/>
                  <a:pt x="0" y="10836"/>
                </a:cubicBezTo>
                <a:cubicBezTo>
                  <a:pt x="0" y="9319"/>
                  <a:pt x="130" y="7874"/>
                  <a:pt x="389" y="6574"/>
                </a:cubicBezTo>
                <a:cubicBezTo>
                  <a:pt x="648" y="5274"/>
                  <a:pt x="1004" y="4118"/>
                  <a:pt x="1457" y="3179"/>
                </a:cubicBezTo>
                <a:cubicBezTo>
                  <a:pt x="1878" y="2167"/>
                  <a:pt x="2364" y="1373"/>
                  <a:pt x="2947" y="867"/>
                </a:cubicBezTo>
                <a:cubicBezTo>
                  <a:pt x="3562" y="289"/>
                  <a:pt x="4178" y="0"/>
                  <a:pt x="4858" y="0"/>
                </a:cubicBezTo>
                <a:cubicBezTo>
                  <a:pt x="5538" y="0"/>
                  <a:pt x="6153" y="289"/>
                  <a:pt x="6768" y="867"/>
                </a:cubicBezTo>
                <a:cubicBezTo>
                  <a:pt x="7351" y="1373"/>
                  <a:pt x="7869" y="2167"/>
                  <a:pt x="8323" y="3179"/>
                </a:cubicBezTo>
                <a:cubicBezTo>
                  <a:pt x="8744" y="4118"/>
                  <a:pt x="9067" y="5274"/>
                  <a:pt x="9327" y="6574"/>
                </a:cubicBezTo>
                <a:cubicBezTo>
                  <a:pt x="9586" y="7874"/>
                  <a:pt x="9715" y="9319"/>
                  <a:pt x="9715" y="10836"/>
                </a:cubicBezTo>
                <a:cubicBezTo>
                  <a:pt x="9715" y="11847"/>
                  <a:pt x="9650" y="12787"/>
                  <a:pt x="9553" y="13654"/>
                </a:cubicBezTo>
                <a:cubicBezTo>
                  <a:pt x="9424" y="14520"/>
                  <a:pt x="9262" y="15387"/>
                  <a:pt x="9067" y="16182"/>
                </a:cubicBezTo>
                <a:cubicBezTo>
                  <a:pt x="8873" y="16977"/>
                  <a:pt x="8646" y="17699"/>
                  <a:pt x="8355" y="18421"/>
                </a:cubicBezTo>
                <a:cubicBezTo>
                  <a:pt x="8064" y="19072"/>
                  <a:pt x="7740" y="19577"/>
                  <a:pt x="7384" y="20011"/>
                </a:cubicBezTo>
                <a:cubicBezTo>
                  <a:pt x="14216" y="20011"/>
                  <a:pt x="14216" y="20011"/>
                  <a:pt x="14216" y="20011"/>
                </a:cubicBezTo>
                <a:cubicBezTo>
                  <a:pt x="13860" y="19577"/>
                  <a:pt x="13536" y="19072"/>
                  <a:pt x="13245" y="18421"/>
                </a:cubicBezTo>
                <a:cubicBezTo>
                  <a:pt x="12986" y="17699"/>
                  <a:pt x="12727" y="16977"/>
                  <a:pt x="12533" y="16182"/>
                </a:cubicBezTo>
                <a:cubicBezTo>
                  <a:pt x="12338" y="15387"/>
                  <a:pt x="12176" y="14520"/>
                  <a:pt x="12079" y="13654"/>
                </a:cubicBezTo>
                <a:cubicBezTo>
                  <a:pt x="11950" y="12787"/>
                  <a:pt x="11917" y="11847"/>
                  <a:pt x="11917" y="10836"/>
                </a:cubicBezTo>
                <a:cubicBezTo>
                  <a:pt x="11917" y="9319"/>
                  <a:pt x="12014" y="7874"/>
                  <a:pt x="12273" y="6574"/>
                </a:cubicBezTo>
                <a:cubicBezTo>
                  <a:pt x="12533" y="5274"/>
                  <a:pt x="12856" y="4118"/>
                  <a:pt x="13277" y="3179"/>
                </a:cubicBezTo>
                <a:cubicBezTo>
                  <a:pt x="13731" y="2167"/>
                  <a:pt x="14249" y="1373"/>
                  <a:pt x="14864" y="867"/>
                </a:cubicBezTo>
                <a:cubicBezTo>
                  <a:pt x="15447" y="289"/>
                  <a:pt x="16062" y="0"/>
                  <a:pt x="16742" y="0"/>
                </a:cubicBezTo>
                <a:close/>
                <a:moveTo>
                  <a:pt x="712" y="10836"/>
                </a:moveTo>
                <a:cubicBezTo>
                  <a:pt x="712" y="12064"/>
                  <a:pt x="842" y="13292"/>
                  <a:pt x="1069" y="14376"/>
                </a:cubicBezTo>
                <a:cubicBezTo>
                  <a:pt x="1295" y="15532"/>
                  <a:pt x="1587" y="16471"/>
                  <a:pt x="1943" y="17338"/>
                </a:cubicBezTo>
                <a:cubicBezTo>
                  <a:pt x="2332" y="18205"/>
                  <a:pt x="2753" y="18855"/>
                  <a:pt x="3271" y="19361"/>
                </a:cubicBezTo>
                <a:cubicBezTo>
                  <a:pt x="3757" y="19794"/>
                  <a:pt x="4307" y="20011"/>
                  <a:pt x="4858" y="20011"/>
                </a:cubicBezTo>
                <a:cubicBezTo>
                  <a:pt x="5440" y="20011"/>
                  <a:pt x="5991" y="19794"/>
                  <a:pt x="6477" y="19361"/>
                </a:cubicBezTo>
                <a:cubicBezTo>
                  <a:pt x="6963" y="18855"/>
                  <a:pt x="7416" y="18205"/>
                  <a:pt x="7804" y="17338"/>
                </a:cubicBezTo>
                <a:cubicBezTo>
                  <a:pt x="8161" y="16471"/>
                  <a:pt x="8452" y="15532"/>
                  <a:pt x="8679" y="14376"/>
                </a:cubicBezTo>
                <a:cubicBezTo>
                  <a:pt x="8873" y="13292"/>
                  <a:pt x="9003" y="12064"/>
                  <a:pt x="9003" y="10836"/>
                </a:cubicBezTo>
                <a:cubicBezTo>
                  <a:pt x="9003" y="9536"/>
                  <a:pt x="8873" y="8380"/>
                  <a:pt x="8679" y="7224"/>
                </a:cubicBezTo>
                <a:cubicBezTo>
                  <a:pt x="8452" y="6140"/>
                  <a:pt x="8161" y="5129"/>
                  <a:pt x="7804" y="4334"/>
                </a:cubicBezTo>
                <a:cubicBezTo>
                  <a:pt x="7416" y="3468"/>
                  <a:pt x="6963" y="2745"/>
                  <a:pt x="6477" y="2312"/>
                </a:cubicBezTo>
                <a:cubicBezTo>
                  <a:pt x="5991" y="1806"/>
                  <a:pt x="5440" y="1589"/>
                  <a:pt x="4858" y="1589"/>
                </a:cubicBezTo>
                <a:cubicBezTo>
                  <a:pt x="4307" y="1589"/>
                  <a:pt x="3757" y="1806"/>
                  <a:pt x="3271" y="2312"/>
                </a:cubicBezTo>
                <a:cubicBezTo>
                  <a:pt x="2753" y="2745"/>
                  <a:pt x="2332" y="3468"/>
                  <a:pt x="1943" y="4334"/>
                </a:cubicBezTo>
                <a:cubicBezTo>
                  <a:pt x="1587" y="5129"/>
                  <a:pt x="1295" y="6140"/>
                  <a:pt x="1069" y="7224"/>
                </a:cubicBezTo>
                <a:cubicBezTo>
                  <a:pt x="842" y="8380"/>
                  <a:pt x="712" y="9536"/>
                  <a:pt x="712" y="10836"/>
                </a:cubicBezTo>
                <a:close/>
                <a:moveTo>
                  <a:pt x="16742" y="20011"/>
                </a:moveTo>
                <a:cubicBezTo>
                  <a:pt x="17325" y="20011"/>
                  <a:pt x="17843" y="19794"/>
                  <a:pt x="18362" y="19361"/>
                </a:cubicBezTo>
                <a:cubicBezTo>
                  <a:pt x="18847" y="18855"/>
                  <a:pt x="19301" y="18205"/>
                  <a:pt x="19657" y="17338"/>
                </a:cubicBezTo>
                <a:cubicBezTo>
                  <a:pt x="20013" y="16471"/>
                  <a:pt x="20305" y="15532"/>
                  <a:pt x="20531" y="14376"/>
                </a:cubicBezTo>
                <a:cubicBezTo>
                  <a:pt x="20758" y="13292"/>
                  <a:pt x="20888" y="12064"/>
                  <a:pt x="20888" y="10836"/>
                </a:cubicBezTo>
                <a:cubicBezTo>
                  <a:pt x="20888" y="9536"/>
                  <a:pt x="20758" y="8380"/>
                  <a:pt x="20531" y="7224"/>
                </a:cubicBezTo>
                <a:cubicBezTo>
                  <a:pt x="20305" y="6140"/>
                  <a:pt x="20013" y="5129"/>
                  <a:pt x="19657" y="4334"/>
                </a:cubicBezTo>
                <a:cubicBezTo>
                  <a:pt x="19301" y="3468"/>
                  <a:pt x="18847" y="2745"/>
                  <a:pt x="18362" y="2312"/>
                </a:cubicBezTo>
                <a:cubicBezTo>
                  <a:pt x="17843" y="1806"/>
                  <a:pt x="17325" y="1589"/>
                  <a:pt x="16742" y="1589"/>
                </a:cubicBezTo>
                <a:cubicBezTo>
                  <a:pt x="16160" y="1589"/>
                  <a:pt x="15609" y="1806"/>
                  <a:pt x="15123" y="2312"/>
                </a:cubicBezTo>
                <a:cubicBezTo>
                  <a:pt x="14637" y="2745"/>
                  <a:pt x="14184" y="3468"/>
                  <a:pt x="13796" y="4334"/>
                </a:cubicBezTo>
                <a:cubicBezTo>
                  <a:pt x="13439" y="5129"/>
                  <a:pt x="13148" y="6140"/>
                  <a:pt x="12921" y="7224"/>
                </a:cubicBezTo>
                <a:cubicBezTo>
                  <a:pt x="12727" y="8380"/>
                  <a:pt x="12630" y="9536"/>
                  <a:pt x="12630" y="10836"/>
                </a:cubicBezTo>
                <a:cubicBezTo>
                  <a:pt x="12630" y="12064"/>
                  <a:pt x="12727" y="13292"/>
                  <a:pt x="12921" y="14376"/>
                </a:cubicBezTo>
                <a:cubicBezTo>
                  <a:pt x="13148" y="15532"/>
                  <a:pt x="13439" y="16471"/>
                  <a:pt x="13796" y="17338"/>
                </a:cubicBezTo>
                <a:cubicBezTo>
                  <a:pt x="14184" y="18205"/>
                  <a:pt x="14637" y="18855"/>
                  <a:pt x="15123" y="19361"/>
                </a:cubicBezTo>
                <a:cubicBezTo>
                  <a:pt x="15609" y="19794"/>
                  <a:pt x="16160" y="20011"/>
                  <a:pt x="16742" y="20011"/>
                </a:cubicBezTo>
                <a:close/>
              </a:path>
            </a:pathLst>
          </a:custGeom>
          <a:solidFill>
            <a:srgbClr val="000000"/>
          </a:solidFill>
          <a:ln w="12700">
            <a:miter lim="400000"/>
          </a:ln>
        </p:spPr>
        <p:txBody>
          <a:bodyPr lIns="22860" rIns="22860"/>
          <a:lstStyle/>
          <a:p>
            <a:pPr>
              <a:defRPr sz="1400"/>
            </a:pPr>
            <a:endParaRPr sz="700"/>
          </a:p>
        </p:txBody>
      </p:sp>
      <p:sp>
        <p:nvSpPr>
          <p:cNvPr id="211" name="Shape"/>
          <p:cNvSpPr/>
          <p:nvPr/>
        </p:nvSpPr>
        <p:spPr>
          <a:xfrm>
            <a:off x="4084125" y="1479304"/>
            <a:ext cx="284419" cy="173281"/>
          </a:xfrm>
          <a:custGeom>
            <a:avLst/>
            <a:gdLst/>
            <a:ahLst/>
            <a:cxnLst>
              <a:cxn ang="0">
                <a:pos x="wd2" y="hd2"/>
              </a:cxn>
              <a:cxn ang="5400000">
                <a:pos x="wd2" y="hd2"/>
              </a:cxn>
              <a:cxn ang="10800000">
                <a:pos x="wd2" y="hd2"/>
              </a:cxn>
              <a:cxn ang="16200000">
                <a:pos x="wd2" y="hd2"/>
              </a:cxn>
            </a:cxnLst>
            <a:rect l="0" t="0" r="r" b="b"/>
            <a:pathLst>
              <a:path w="21600" h="21600" extrusionOk="0">
                <a:moveTo>
                  <a:pt x="19624" y="2521"/>
                </a:moveTo>
                <a:cubicBezTo>
                  <a:pt x="21600" y="2521"/>
                  <a:pt x="21600" y="2521"/>
                  <a:pt x="21600" y="2521"/>
                </a:cubicBezTo>
                <a:cubicBezTo>
                  <a:pt x="21600" y="19079"/>
                  <a:pt x="21600" y="19079"/>
                  <a:pt x="21600" y="19079"/>
                </a:cubicBezTo>
                <a:cubicBezTo>
                  <a:pt x="19693" y="19079"/>
                  <a:pt x="19693" y="19079"/>
                  <a:pt x="19693" y="19079"/>
                </a:cubicBezTo>
                <a:cubicBezTo>
                  <a:pt x="14631" y="14094"/>
                  <a:pt x="14631" y="14094"/>
                  <a:pt x="14631" y="14094"/>
                </a:cubicBezTo>
                <a:cubicBezTo>
                  <a:pt x="14631" y="19709"/>
                  <a:pt x="14631" y="19709"/>
                  <a:pt x="14631" y="19709"/>
                </a:cubicBezTo>
                <a:cubicBezTo>
                  <a:pt x="14631" y="19996"/>
                  <a:pt x="14596" y="20225"/>
                  <a:pt x="14562" y="20454"/>
                </a:cubicBezTo>
                <a:cubicBezTo>
                  <a:pt x="14492" y="20683"/>
                  <a:pt x="14423" y="20912"/>
                  <a:pt x="14319" y="21084"/>
                </a:cubicBezTo>
                <a:cubicBezTo>
                  <a:pt x="14215" y="21256"/>
                  <a:pt x="14076" y="21371"/>
                  <a:pt x="13938" y="21485"/>
                </a:cubicBezTo>
                <a:cubicBezTo>
                  <a:pt x="13799" y="21600"/>
                  <a:pt x="13660" y="21600"/>
                  <a:pt x="13522" y="21600"/>
                </a:cubicBezTo>
                <a:cubicBezTo>
                  <a:pt x="1179" y="21600"/>
                  <a:pt x="1179" y="21600"/>
                  <a:pt x="1179" y="21600"/>
                </a:cubicBezTo>
                <a:cubicBezTo>
                  <a:pt x="1005" y="21600"/>
                  <a:pt x="867" y="21600"/>
                  <a:pt x="728" y="21485"/>
                </a:cubicBezTo>
                <a:cubicBezTo>
                  <a:pt x="589" y="21371"/>
                  <a:pt x="451" y="21256"/>
                  <a:pt x="381" y="21084"/>
                </a:cubicBezTo>
                <a:cubicBezTo>
                  <a:pt x="243" y="20912"/>
                  <a:pt x="173" y="20683"/>
                  <a:pt x="104" y="20454"/>
                </a:cubicBezTo>
                <a:cubicBezTo>
                  <a:pt x="35" y="20225"/>
                  <a:pt x="0" y="19996"/>
                  <a:pt x="0" y="19709"/>
                </a:cubicBezTo>
                <a:cubicBezTo>
                  <a:pt x="0" y="1948"/>
                  <a:pt x="0" y="1948"/>
                  <a:pt x="0" y="1948"/>
                </a:cubicBezTo>
                <a:cubicBezTo>
                  <a:pt x="0" y="1662"/>
                  <a:pt x="35" y="1375"/>
                  <a:pt x="104" y="1146"/>
                </a:cubicBezTo>
                <a:cubicBezTo>
                  <a:pt x="173" y="917"/>
                  <a:pt x="243" y="688"/>
                  <a:pt x="381" y="516"/>
                </a:cubicBezTo>
                <a:cubicBezTo>
                  <a:pt x="451" y="344"/>
                  <a:pt x="589" y="229"/>
                  <a:pt x="728" y="115"/>
                </a:cubicBezTo>
                <a:cubicBezTo>
                  <a:pt x="867" y="57"/>
                  <a:pt x="1005" y="0"/>
                  <a:pt x="1179" y="0"/>
                </a:cubicBezTo>
                <a:cubicBezTo>
                  <a:pt x="13522" y="0"/>
                  <a:pt x="13522" y="0"/>
                  <a:pt x="13522" y="0"/>
                </a:cubicBezTo>
                <a:cubicBezTo>
                  <a:pt x="13660" y="0"/>
                  <a:pt x="13799" y="57"/>
                  <a:pt x="13938" y="115"/>
                </a:cubicBezTo>
                <a:cubicBezTo>
                  <a:pt x="14076" y="229"/>
                  <a:pt x="14215" y="344"/>
                  <a:pt x="14319" y="516"/>
                </a:cubicBezTo>
                <a:cubicBezTo>
                  <a:pt x="14423" y="688"/>
                  <a:pt x="14492" y="917"/>
                  <a:pt x="14562" y="1146"/>
                </a:cubicBezTo>
                <a:cubicBezTo>
                  <a:pt x="14596" y="1375"/>
                  <a:pt x="14631" y="1662"/>
                  <a:pt x="14631" y="1948"/>
                </a:cubicBezTo>
                <a:cubicBezTo>
                  <a:pt x="14631" y="7448"/>
                  <a:pt x="14631" y="7448"/>
                  <a:pt x="14631" y="7448"/>
                </a:cubicBezTo>
                <a:lnTo>
                  <a:pt x="19624" y="2521"/>
                </a:lnTo>
                <a:close/>
                <a:moveTo>
                  <a:pt x="13868" y="19709"/>
                </a:moveTo>
                <a:cubicBezTo>
                  <a:pt x="13868" y="1948"/>
                  <a:pt x="13868" y="1948"/>
                  <a:pt x="13868" y="1948"/>
                </a:cubicBezTo>
                <a:cubicBezTo>
                  <a:pt x="13868" y="1719"/>
                  <a:pt x="13834" y="1547"/>
                  <a:pt x="13764" y="1432"/>
                </a:cubicBezTo>
                <a:cubicBezTo>
                  <a:pt x="13695" y="1318"/>
                  <a:pt x="13591" y="1260"/>
                  <a:pt x="13522" y="1260"/>
                </a:cubicBezTo>
                <a:cubicBezTo>
                  <a:pt x="1179" y="1260"/>
                  <a:pt x="1179" y="1260"/>
                  <a:pt x="1179" y="1260"/>
                </a:cubicBezTo>
                <a:cubicBezTo>
                  <a:pt x="1075" y="1260"/>
                  <a:pt x="971" y="1318"/>
                  <a:pt x="901" y="1432"/>
                </a:cubicBezTo>
                <a:cubicBezTo>
                  <a:pt x="832" y="1547"/>
                  <a:pt x="797" y="1719"/>
                  <a:pt x="797" y="1948"/>
                </a:cubicBezTo>
                <a:cubicBezTo>
                  <a:pt x="797" y="19709"/>
                  <a:pt x="797" y="19709"/>
                  <a:pt x="797" y="19709"/>
                </a:cubicBezTo>
                <a:cubicBezTo>
                  <a:pt x="797" y="19881"/>
                  <a:pt x="832" y="20053"/>
                  <a:pt x="901" y="20168"/>
                </a:cubicBezTo>
                <a:cubicBezTo>
                  <a:pt x="971" y="20282"/>
                  <a:pt x="1075" y="20340"/>
                  <a:pt x="1179" y="20340"/>
                </a:cubicBezTo>
                <a:cubicBezTo>
                  <a:pt x="13522" y="20340"/>
                  <a:pt x="13522" y="20340"/>
                  <a:pt x="13522" y="20340"/>
                </a:cubicBezTo>
                <a:cubicBezTo>
                  <a:pt x="13591" y="20340"/>
                  <a:pt x="13695" y="20282"/>
                  <a:pt x="13764" y="20168"/>
                </a:cubicBezTo>
                <a:cubicBezTo>
                  <a:pt x="13834" y="20053"/>
                  <a:pt x="13868" y="19881"/>
                  <a:pt x="13868" y="19709"/>
                </a:cubicBezTo>
                <a:close/>
                <a:moveTo>
                  <a:pt x="20837" y="17819"/>
                </a:moveTo>
                <a:cubicBezTo>
                  <a:pt x="20837" y="3781"/>
                  <a:pt x="20837" y="3781"/>
                  <a:pt x="20837" y="3781"/>
                </a:cubicBezTo>
                <a:cubicBezTo>
                  <a:pt x="19832" y="3781"/>
                  <a:pt x="19832" y="3781"/>
                  <a:pt x="19832" y="3781"/>
                </a:cubicBezTo>
                <a:cubicBezTo>
                  <a:pt x="14631" y="8938"/>
                  <a:pt x="14631" y="8938"/>
                  <a:pt x="14631" y="8938"/>
                </a:cubicBezTo>
                <a:cubicBezTo>
                  <a:pt x="14631" y="12605"/>
                  <a:pt x="14631" y="12605"/>
                  <a:pt x="14631" y="12605"/>
                </a:cubicBezTo>
                <a:cubicBezTo>
                  <a:pt x="19936" y="17819"/>
                  <a:pt x="19936" y="17819"/>
                  <a:pt x="19936" y="17819"/>
                </a:cubicBezTo>
                <a:lnTo>
                  <a:pt x="20837" y="17819"/>
                </a:lnTo>
                <a:close/>
              </a:path>
            </a:pathLst>
          </a:custGeom>
          <a:solidFill>
            <a:srgbClr val="000000"/>
          </a:solidFill>
          <a:ln w="12700">
            <a:miter lim="400000"/>
          </a:ln>
        </p:spPr>
        <p:txBody>
          <a:bodyPr lIns="22860" rIns="22860"/>
          <a:lstStyle/>
          <a:p>
            <a:pPr>
              <a:defRPr sz="1400"/>
            </a:pPr>
            <a:endParaRPr sz="700"/>
          </a:p>
        </p:txBody>
      </p:sp>
      <p:sp>
        <p:nvSpPr>
          <p:cNvPr id="212" name="Shape"/>
          <p:cNvSpPr/>
          <p:nvPr/>
        </p:nvSpPr>
        <p:spPr>
          <a:xfrm>
            <a:off x="4728026" y="1444648"/>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56" y="0"/>
                  <a:pt x="13672" y="283"/>
                  <a:pt x="14966" y="849"/>
                </a:cubicBezTo>
                <a:cubicBezTo>
                  <a:pt x="16301" y="1375"/>
                  <a:pt x="17434" y="2184"/>
                  <a:pt x="18404" y="3155"/>
                </a:cubicBezTo>
                <a:cubicBezTo>
                  <a:pt x="19416" y="4126"/>
                  <a:pt x="20184" y="5299"/>
                  <a:pt x="20751" y="6593"/>
                </a:cubicBezTo>
                <a:cubicBezTo>
                  <a:pt x="21317" y="7928"/>
                  <a:pt x="21600" y="9303"/>
                  <a:pt x="21600" y="10800"/>
                </a:cubicBezTo>
                <a:cubicBezTo>
                  <a:pt x="21600" y="12256"/>
                  <a:pt x="21317" y="13672"/>
                  <a:pt x="20751" y="14966"/>
                </a:cubicBezTo>
                <a:cubicBezTo>
                  <a:pt x="20184" y="16301"/>
                  <a:pt x="19416" y="17434"/>
                  <a:pt x="18404" y="18404"/>
                </a:cubicBezTo>
                <a:cubicBezTo>
                  <a:pt x="17434" y="19416"/>
                  <a:pt x="16301" y="20184"/>
                  <a:pt x="14966" y="20751"/>
                </a:cubicBezTo>
                <a:cubicBezTo>
                  <a:pt x="13672" y="21317"/>
                  <a:pt x="12256" y="21600"/>
                  <a:pt x="10800" y="21600"/>
                </a:cubicBezTo>
                <a:cubicBezTo>
                  <a:pt x="9303" y="21600"/>
                  <a:pt x="7928" y="21317"/>
                  <a:pt x="6593" y="20751"/>
                </a:cubicBezTo>
                <a:cubicBezTo>
                  <a:pt x="5299" y="20184"/>
                  <a:pt x="4126" y="19416"/>
                  <a:pt x="3155" y="18404"/>
                </a:cubicBezTo>
                <a:cubicBezTo>
                  <a:pt x="2184" y="17434"/>
                  <a:pt x="1375" y="16301"/>
                  <a:pt x="849" y="14966"/>
                </a:cubicBezTo>
                <a:cubicBezTo>
                  <a:pt x="283" y="13672"/>
                  <a:pt x="0" y="12256"/>
                  <a:pt x="0" y="10800"/>
                </a:cubicBezTo>
                <a:cubicBezTo>
                  <a:pt x="0" y="9303"/>
                  <a:pt x="283" y="7928"/>
                  <a:pt x="849" y="6593"/>
                </a:cubicBezTo>
                <a:cubicBezTo>
                  <a:pt x="1375" y="5299"/>
                  <a:pt x="2184" y="4126"/>
                  <a:pt x="3155" y="3155"/>
                </a:cubicBezTo>
                <a:cubicBezTo>
                  <a:pt x="4126" y="2184"/>
                  <a:pt x="5299" y="1375"/>
                  <a:pt x="6593" y="849"/>
                </a:cubicBezTo>
                <a:cubicBezTo>
                  <a:pt x="7928" y="283"/>
                  <a:pt x="9303" y="0"/>
                  <a:pt x="10800" y="0"/>
                </a:cubicBezTo>
                <a:close/>
                <a:moveTo>
                  <a:pt x="10800" y="890"/>
                </a:moveTo>
                <a:cubicBezTo>
                  <a:pt x="9425" y="890"/>
                  <a:pt x="8130" y="1133"/>
                  <a:pt x="6957" y="1658"/>
                </a:cubicBezTo>
                <a:cubicBezTo>
                  <a:pt x="5744" y="2184"/>
                  <a:pt x="4692" y="2912"/>
                  <a:pt x="3762" y="3802"/>
                </a:cubicBezTo>
                <a:cubicBezTo>
                  <a:pt x="2912" y="4692"/>
                  <a:pt x="2184" y="5744"/>
                  <a:pt x="1658" y="6957"/>
                </a:cubicBezTo>
                <a:cubicBezTo>
                  <a:pt x="1133" y="8130"/>
                  <a:pt x="890" y="9425"/>
                  <a:pt x="890" y="10800"/>
                </a:cubicBezTo>
                <a:cubicBezTo>
                  <a:pt x="890" y="11366"/>
                  <a:pt x="930" y="11973"/>
                  <a:pt x="1052" y="12539"/>
                </a:cubicBezTo>
                <a:cubicBezTo>
                  <a:pt x="1133" y="13146"/>
                  <a:pt x="1294" y="13672"/>
                  <a:pt x="1537" y="14198"/>
                </a:cubicBezTo>
                <a:cubicBezTo>
                  <a:pt x="1739" y="14764"/>
                  <a:pt x="1982" y="15290"/>
                  <a:pt x="2265" y="15775"/>
                </a:cubicBezTo>
                <a:cubicBezTo>
                  <a:pt x="2548" y="16301"/>
                  <a:pt x="2872" y="16746"/>
                  <a:pt x="3236" y="17151"/>
                </a:cubicBezTo>
                <a:cubicBezTo>
                  <a:pt x="3479" y="17070"/>
                  <a:pt x="3762" y="16948"/>
                  <a:pt x="4166" y="16787"/>
                </a:cubicBezTo>
                <a:cubicBezTo>
                  <a:pt x="4530" y="16665"/>
                  <a:pt x="4935" y="16503"/>
                  <a:pt x="5380" y="16301"/>
                </a:cubicBezTo>
                <a:cubicBezTo>
                  <a:pt x="5825" y="16180"/>
                  <a:pt x="6270" y="16018"/>
                  <a:pt x="6715" y="15856"/>
                </a:cubicBezTo>
                <a:cubicBezTo>
                  <a:pt x="7200" y="15694"/>
                  <a:pt x="7604" y="15573"/>
                  <a:pt x="8009" y="15492"/>
                </a:cubicBezTo>
                <a:cubicBezTo>
                  <a:pt x="8049" y="15452"/>
                  <a:pt x="8049" y="15411"/>
                  <a:pt x="8090" y="15371"/>
                </a:cubicBezTo>
                <a:cubicBezTo>
                  <a:pt x="8090" y="15330"/>
                  <a:pt x="8090" y="15169"/>
                  <a:pt x="8090" y="14885"/>
                </a:cubicBezTo>
                <a:cubicBezTo>
                  <a:pt x="8090" y="14643"/>
                  <a:pt x="8090" y="14440"/>
                  <a:pt x="8049" y="14198"/>
                </a:cubicBezTo>
                <a:cubicBezTo>
                  <a:pt x="8009" y="13996"/>
                  <a:pt x="7969" y="13834"/>
                  <a:pt x="7888" y="13672"/>
                </a:cubicBezTo>
                <a:cubicBezTo>
                  <a:pt x="7807" y="13510"/>
                  <a:pt x="7726" y="13267"/>
                  <a:pt x="7645" y="12944"/>
                </a:cubicBezTo>
                <a:cubicBezTo>
                  <a:pt x="7524" y="12620"/>
                  <a:pt x="7443" y="12337"/>
                  <a:pt x="7402" y="12054"/>
                </a:cubicBezTo>
                <a:cubicBezTo>
                  <a:pt x="7321" y="11892"/>
                  <a:pt x="7200" y="11690"/>
                  <a:pt x="7079" y="11447"/>
                </a:cubicBezTo>
                <a:cubicBezTo>
                  <a:pt x="6957" y="11164"/>
                  <a:pt x="6836" y="10840"/>
                  <a:pt x="6715" y="10355"/>
                </a:cubicBezTo>
                <a:cubicBezTo>
                  <a:pt x="6674" y="9951"/>
                  <a:pt x="6634" y="9627"/>
                  <a:pt x="6634" y="9425"/>
                </a:cubicBezTo>
                <a:cubicBezTo>
                  <a:pt x="6674" y="9263"/>
                  <a:pt x="6715" y="9061"/>
                  <a:pt x="6715" y="8899"/>
                </a:cubicBezTo>
                <a:cubicBezTo>
                  <a:pt x="6755" y="8899"/>
                  <a:pt x="6796" y="8858"/>
                  <a:pt x="6796" y="8858"/>
                </a:cubicBezTo>
                <a:cubicBezTo>
                  <a:pt x="6836" y="8737"/>
                  <a:pt x="6836" y="8454"/>
                  <a:pt x="6796" y="8049"/>
                </a:cubicBezTo>
                <a:cubicBezTo>
                  <a:pt x="6755" y="7645"/>
                  <a:pt x="6715" y="7200"/>
                  <a:pt x="6634" y="6796"/>
                </a:cubicBezTo>
                <a:cubicBezTo>
                  <a:pt x="6593" y="6553"/>
                  <a:pt x="6634" y="6148"/>
                  <a:pt x="6715" y="5663"/>
                </a:cubicBezTo>
                <a:cubicBezTo>
                  <a:pt x="6796" y="5137"/>
                  <a:pt x="7038" y="4652"/>
                  <a:pt x="7402" y="4166"/>
                </a:cubicBezTo>
                <a:cubicBezTo>
                  <a:pt x="7524" y="4004"/>
                  <a:pt x="7645" y="3843"/>
                  <a:pt x="7847" y="3681"/>
                </a:cubicBezTo>
                <a:cubicBezTo>
                  <a:pt x="8009" y="3519"/>
                  <a:pt x="8211" y="3357"/>
                  <a:pt x="8454" y="3236"/>
                </a:cubicBezTo>
                <a:cubicBezTo>
                  <a:pt x="8697" y="3115"/>
                  <a:pt x="8980" y="2993"/>
                  <a:pt x="9303" y="2872"/>
                </a:cubicBezTo>
                <a:cubicBezTo>
                  <a:pt x="9627" y="2791"/>
                  <a:pt x="9991" y="2710"/>
                  <a:pt x="10436" y="2670"/>
                </a:cubicBezTo>
                <a:cubicBezTo>
                  <a:pt x="11326" y="2670"/>
                  <a:pt x="11326" y="2670"/>
                  <a:pt x="11326" y="2670"/>
                </a:cubicBezTo>
                <a:cubicBezTo>
                  <a:pt x="11730" y="2710"/>
                  <a:pt x="12094" y="2791"/>
                  <a:pt x="12418" y="2872"/>
                </a:cubicBezTo>
                <a:cubicBezTo>
                  <a:pt x="12742" y="2993"/>
                  <a:pt x="13025" y="3115"/>
                  <a:pt x="13267" y="3236"/>
                </a:cubicBezTo>
                <a:cubicBezTo>
                  <a:pt x="13510" y="3357"/>
                  <a:pt x="13712" y="3519"/>
                  <a:pt x="13874" y="3681"/>
                </a:cubicBezTo>
                <a:cubicBezTo>
                  <a:pt x="14076" y="3843"/>
                  <a:pt x="14238" y="4004"/>
                  <a:pt x="14360" y="4166"/>
                </a:cubicBezTo>
                <a:cubicBezTo>
                  <a:pt x="14724" y="4652"/>
                  <a:pt x="14966" y="5137"/>
                  <a:pt x="15047" y="5663"/>
                </a:cubicBezTo>
                <a:cubicBezTo>
                  <a:pt x="15169" y="6148"/>
                  <a:pt x="15169" y="6553"/>
                  <a:pt x="15088" y="6796"/>
                </a:cubicBezTo>
                <a:cubicBezTo>
                  <a:pt x="15047" y="7200"/>
                  <a:pt x="15007" y="7645"/>
                  <a:pt x="14966" y="8049"/>
                </a:cubicBezTo>
                <a:cubicBezTo>
                  <a:pt x="14966" y="8454"/>
                  <a:pt x="14966" y="8737"/>
                  <a:pt x="14966" y="8858"/>
                </a:cubicBezTo>
                <a:cubicBezTo>
                  <a:pt x="15007" y="8899"/>
                  <a:pt x="15007" y="8899"/>
                  <a:pt x="15007" y="8899"/>
                </a:cubicBezTo>
                <a:cubicBezTo>
                  <a:pt x="15088" y="9061"/>
                  <a:pt x="15128" y="9263"/>
                  <a:pt x="15128" y="9425"/>
                </a:cubicBezTo>
                <a:cubicBezTo>
                  <a:pt x="15169" y="9627"/>
                  <a:pt x="15088" y="9951"/>
                  <a:pt x="15007" y="10355"/>
                </a:cubicBezTo>
                <a:cubicBezTo>
                  <a:pt x="14926" y="10840"/>
                  <a:pt x="14804" y="11164"/>
                  <a:pt x="14683" y="11447"/>
                </a:cubicBezTo>
                <a:cubicBezTo>
                  <a:pt x="14562" y="11690"/>
                  <a:pt x="14440" y="11892"/>
                  <a:pt x="14319" y="12054"/>
                </a:cubicBezTo>
                <a:cubicBezTo>
                  <a:pt x="14279" y="12337"/>
                  <a:pt x="14198" y="12620"/>
                  <a:pt x="14117" y="12944"/>
                </a:cubicBezTo>
                <a:cubicBezTo>
                  <a:pt x="13996" y="13267"/>
                  <a:pt x="13915" y="13510"/>
                  <a:pt x="13834" y="13672"/>
                </a:cubicBezTo>
                <a:cubicBezTo>
                  <a:pt x="13753" y="13874"/>
                  <a:pt x="13631" y="14036"/>
                  <a:pt x="13591" y="14279"/>
                </a:cubicBezTo>
                <a:cubicBezTo>
                  <a:pt x="13510" y="14481"/>
                  <a:pt x="13470" y="14683"/>
                  <a:pt x="13470" y="14885"/>
                </a:cubicBezTo>
                <a:cubicBezTo>
                  <a:pt x="13470" y="15128"/>
                  <a:pt x="13470" y="15290"/>
                  <a:pt x="13510" y="15330"/>
                </a:cubicBezTo>
                <a:cubicBezTo>
                  <a:pt x="13510" y="15411"/>
                  <a:pt x="13551" y="15452"/>
                  <a:pt x="13631" y="15492"/>
                </a:cubicBezTo>
                <a:cubicBezTo>
                  <a:pt x="13996" y="15573"/>
                  <a:pt x="14400" y="15694"/>
                  <a:pt x="14845" y="15856"/>
                </a:cubicBezTo>
                <a:cubicBezTo>
                  <a:pt x="15290" y="15978"/>
                  <a:pt x="15735" y="16139"/>
                  <a:pt x="16139" y="16261"/>
                </a:cubicBezTo>
                <a:cubicBezTo>
                  <a:pt x="16625" y="16422"/>
                  <a:pt x="17029" y="16584"/>
                  <a:pt x="17434" y="16746"/>
                </a:cubicBezTo>
                <a:cubicBezTo>
                  <a:pt x="17798" y="16867"/>
                  <a:pt x="18121" y="16989"/>
                  <a:pt x="18364" y="17110"/>
                </a:cubicBezTo>
                <a:cubicBezTo>
                  <a:pt x="18728" y="16706"/>
                  <a:pt x="19052" y="16220"/>
                  <a:pt x="19335" y="15735"/>
                </a:cubicBezTo>
                <a:cubicBezTo>
                  <a:pt x="19658" y="15249"/>
                  <a:pt x="19861" y="14724"/>
                  <a:pt x="20063" y="14198"/>
                </a:cubicBezTo>
                <a:cubicBezTo>
                  <a:pt x="20265" y="13672"/>
                  <a:pt x="20427" y="13146"/>
                  <a:pt x="20548" y="12539"/>
                </a:cubicBezTo>
                <a:cubicBezTo>
                  <a:pt x="20629" y="11973"/>
                  <a:pt x="20670" y="11366"/>
                  <a:pt x="20670" y="10800"/>
                </a:cubicBezTo>
                <a:cubicBezTo>
                  <a:pt x="20670" y="9425"/>
                  <a:pt x="20427" y="8130"/>
                  <a:pt x="19901" y="6957"/>
                </a:cubicBezTo>
                <a:cubicBezTo>
                  <a:pt x="19375" y="5744"/>
                  <a:pt x="18688" y="4692"/>
                  <a:pt x="17798" y="3802"/>
                </a:cubicBezTo>
                <a:cubicBezTo>
                  <a:pt x="16867" y="2912"/>
                  <a:pt x="15816" y="2184"/>
                  <a:pt x="14643" y="1658"/>
                </a:cubicBezTo>
                <a:cubicBezTo>
                  <a:pt x="13429" y="1133"/>
                  <a:pt x="12175" y="890"/>
                  <a:pt x="10800" y="890"/>
                </a:cubicBezTo>
                <a:close/>
                <a:moveTo>
                  <a:pt x="3883" y="17838"/>
                </a:moveTo>
                <a:cubicBezTo>
                  <a:pt x="4328" y="18283"/>
                  <a:pt x="4813" y="18688"/>
                  <a:pt x="5339" y="19011"/>
                </a:cubicBezTo>
                <a:cubicBezTo>
                  <a:pt x="5825" y="19375"/>
                  <a:pt x="6391" y="19658"/>
                  <a:pt x="6998" y="19901"/>
                </a:cubicBezTo>
                <a:cubicBezTo>
                  <a:pt x="7604" y="20144"/>
                  <a:pt x="8211" y="20346"/>
                  <a:pt x="8818" y="20467"/>
                </a:cubicBezTo>
                <a:cubicBezTo>
                  <a:pt x="9465" y="20629"/>
                  <a:pt x="10112" y="20670"/>
                  <a:pt x="10800" y="20670"/>
                </a:cubicBezTo>
                <a:cubicBezTo>
                  <a:pt x="11447" y="20670"/>
                  <a:pt x="12094" y="20629"/>
                  <a:pt x="12742" y="20467"/>
                </a:cubicBezTo>
                <a:cubicBezTo>
                  <a:pt x="13429" y="20346"/>
                  <a:pt x="14036" y="20144"/>
                  <a:pt x="14643" y="19901"/>
                </a:cubicBezTo>
                <a:cubicBezTo>
                  <a:pt x="15209" y="19658"/>
                  <a:pt x="15735" y="19375"/>
                  <a:pt x="16261" y="19011"/>
                </a:cubicBezTo>
                <a:cubicBezTo>
                  <a:pt x="16787" y="18647"/>
                  <a:pt x="17272" y="18243"/>
                  <a:pt x="17757" y="17798"/>
                </a:cubicBezTo>
                <a:cubicBezTo>
                  <a:pt x="17474" y="17676"/>
                  <a:pt x="17151" y="17555"/>
                  <a:pt x="16746" y="17434"/>
                </a:cubicBezTo>
                <a:cubicBezTo>
                  <a:pt x="16382" y="17312"/>
                  <a:pt x="16018" y="17191"/>
                  <a:pt x="15613" y="17070"/>
                </a:cubicBezTo>
                <a:cubicBezTo>
                  <a:pt x="15249" y="16908"/>
                  <a:pt x="14845" y="16787"/>
                  <a:pt x="14440" y="16665"/>
                </a:cubicBezTo>
                <a:cubicBezTo>
                  <a:pt x="14036" y="16544"/>
                  <a:pt x="13672" y="16422"/>
                  <a:pt x="13348" y="16301"/>
                </a:cubicBezTo>
                <a:cubicBezTo>
                  <a:pt x="12984" y="16180"/>
                  <a:pt x="12742" y="15978"/>
                  <a:pt x="12701" y="15694"/>
                </a:cubicBezTo>
                <a:cubicBezTo>
                  <a:pt x="12620" y="15411"/>
                  <a:pt x="12580" y="15128"/>
                  <a:pt x="12580" y="14885"/>
                </a:cubicBezTo>
                <a:cubicBezTo>
                  <a:pt x="12580" y="14562"/>
                  <a:pt x="12620" y="14279"/>
                  <a:pt x="12742" y="14036"/>
                </a:cubicBezTo>
                <a:cubicBezTo>
                  <a:pt x="12822" y="13753"/>
                  <a:pt x="12944" y="13510"/>
                  <a:pt x="12984" y="13308"/>
                </a:cubicBezTo>
                <a:cubicBezTo>
                  <a:pt x="13106" y="13146"/>
                  <a:pt x="13187" y="12903"/>
                  <a:pt x="13308" y="12620"/>
                </a:cubicBezTo>
                <a:cubicBezTo>
                  <a:pt x="13389" y="12337"/>
                  <a:pt x="13429" y="12054"/>
                  <a:pt x="13429" y="11771"/>
                </a:cubicBezTo>
                <a:cubicBezTo>
                  <a:pt x="13429" y="11771"/>
                  <a:pt x="13429" y="11690"/>
                  <a:pt x="13470" y="11649"/>
                </a:cubicBezTo>
                <a:cubicBezTo>
                  <a:pt x="13510" y="11609"/>
                  <a:pt x="13551" y="11569"/>
                  <a:pt x="13591" y="11528"/>
                </a:cubicBezTo>
                <a:cubicBezTo>
                  <a:pt x="13631" y="11447"/>
                  <a:pt x="13753" y="11326"/>
                  <a:pt x="13834" y="11124"/>
                </a:cubicBezTo>
                <a:cubicBezTo>
                  <a:pt x="13955" y="10881"/>
                  <a:pt x="14036" y="10557"/>
                  <a:pt x="14157" y="10153"/>
                </a:cubicBezTo>
                <a:cubicBezTo>
                  <a:pt x="14238" y="9829"/>
                  <a:pt x="14238" y="9627"/>
                  <a:pt x="14238" y="9506"/>
                </a:cubicBezTo>
                <a:cubicBezTo>
                  <a:pt x="14238" y="9425"/>
                  <a:pt x="14198" y="9344"/>
                  <a:pt x="14157" y="9263"/>
                </a:cubicBezTo>
                <a:cubicBezTo>
                  <a:pt x="14157" y="9222"/>
                  <a:pt x="14157" y="9182"/>
                  <a:pt x="14117" y="9142"/>
                </a:cubicBezTo>
                <a:cubicBezTo>
                  <a:pt x="14117" y="9101"/>
                  <a:pt x="14117" y="9101"/>
                  <a:pt x="14117" y="9061"/>
                </a:cubicBezTo>
                <a:cubicBezTo>
                  <a:pt x="14036" y="8858"/>
                  <a:pt x="14036" y="8535"/>
                  <a:pt x="14076" y="8009"/>
                </a:cubicBezTo>
                <a:cubicBezTo>
                  <a:pt x="14117" y="7483"/>
                  <a:pt x="14198" y="6998"/>
                  <a:pt x="14279" y="6634"/>
                </a:cubicBezTo>
                <a:cubicBezTo>
                  <a:pt x="14279" y="6472"/>
                  <a:pt x="14238" y="6229"/>
                  <a:pt x="14198" y="5825"/>
                </a:cubicBezTo>
                <a:cubicBezTo>
                  <a:pt x="14117" y="5461"/>
                  <a:pt x="13955" y="5056"/>
                  <a:pt x="13631" y="4692"/>
                </a:cubicBezTo>
                <a:cubicBezTo>
                  <a:pt x="13510" y="4530"/>
                  <a:pt x="13389" y="4409"/>
                  <a:pt x="13227" y="4247"/>
                </a:cubicBezTo>
                <a:cubicBezTo>
                  <a:pt x="13025" y="4126"/>
                  <a:pt x="12863" y="4004"/>
                  <a:pt x="12701" y="3924"/>
                </a:cubicBezTo>
                <a:cubicBezTo>
                  <a:pt x="12458" y="3843"/>
                  <a:pt x="12256" y="3762"/>
                  <a:pt x="12013" y="3721"/>
                </a:cubicBezTo>
                <a:cubicBezTo>
                  <a:pt x="11811" y="3640"/>
                  <a:pt x="11528" y="3600"/>
                  <a:pt x="11245" y="3560"/>
                </a:cubicBezTo>
                <a:cubicBezTo>
                  <a:pt x="10436" y="3560"/>
                  <a:pt x="10436" y="3560"/>
                  <a:pt x="10436" y="3560"/>
                </a:cubicBezTo>
                <a:cubicBezTo>
                  <a:pt x="10153" y="3600"/>
                  <a:pt x="9951" y="3640"/>
                  <a:pt x="9708" y="3721"/>
                </a:cubicBezTo>
                <a:cubicBezTo>
                  <a:pt x="9465" y="3762"/>
                  <a:pt x="9263" y="3843"/>
                  <a:pt x="9101" y="3924"/>
                </a:cubicBezTo>
                <a:cubicBezTo>
                  <a:pt x="8899" y="4004"/>
                  <a:pt x="8697" y="4126"/>
                  <a:pt x="8535" y="4247"/>
                </a:cubicBezTo>
                <a:cubicBezTo>
                  <a:pt x="8373" y="4409"/>
                  <a:pt x="8252" y="4530"/>
                  <a:pt x="8090" y="4692"/>
                </a:cubicBezTo>
                <a:cubicBezTo>
                  <a:pt x="7807" y="5056"/>
                  <a:pt x="7645" y="5461"/>
                  <a:pt x="7564" y="5825"/>
                </a:cubicBezTo>
                <a:cubicBezTo>
                  <a:pt x="7483" y="6229"/>
                  <a:pt x="7483" y="6472"/>
                  <a:pt x="7524" y="6634"/>
                </a:cubicBezTo>
                <a:cubicBezTo>
                  <a:pt x="7604" y="6998"/>
                  <a:pt x="7645" y="7483"/>
                  <a:pt x="7685" y="8009"/>
                </a:cubicBezTo>
                <a:cubicBezTo>
                  <a:pt x="7726" y="8535"/>
                  <a:pt x="7685" y="8858"/>
                  <a:pt x="7645" y="9061"/>
                </a:cubicBezTo>
                <a:cubicBezTo>
                  <a:pt x="7645" y="9101"/>
                  <a:pt x="7645" y="9101"/>
                  <a:pt x="7645" y="9142"/>
                </a:cubicBezTo>
                <a:cubicBezTo>
                  <a:pt x="7645" y="9182"/>
                  <a:pt x="7604" y="9222"/>
                  <a:pt x="7564" y="9263"/>
                </a:cubicBezTo>
                <a:cubicBezTo>
                  <a:pt x="7524" y="9344"/>
                  <a:pt x="7524" y="9425"/>
                  <a:pt x="7524" y="9506"/>
                </a:cubicBezTo>
                <a:cubicBezTo>
                  <a:pt x="7524" y="9627"/>
                  <a:pt x="7564" y="9829"/>
                  <a:pt x="7645" y="10153"/>
                </a:cubicBezTo>
                <a:cubicBezTo>
                  <a:pt x="7685" y="10557"/>
                  <a:pt x="7766" y="10881"/>
                  <a:pt x="7888" y="11124"/>
                </a:cubicBezTo>
                <a:cubicBezTo>
                  <a:pt x="8009" y="11326"/>
                  <a:pt x="8090" y="11447"/>
                  <a:pt x="8171" y="11528"/>
                </a:cubicBezTo>
                <a:cubicBezTo>
                  <a:pt x="8171" y="11569"/>
                  <a:pt x="8211" y="11609"/>
                  <a:pt x="8252" y="11649"/>
                </a:cubicBezTo>
                <a:cubicBezTo>
                  <a:pt x="8292" y="11690"/>
                  <a:pt x="8292" y="11771"/>
                  <a:pt x="8292" y="11771"/>
                </a:cubicBezTo>
                <a:cubicBezTo>
                  <a:pt x="8333" y="12054"/>
                  <a:pt x="8413" y="12337"/>
                  <a:pt x="8454" y="12620"/>
                </a:cubicBezTo>
                <a:cubicBezTo>
                  <a:pt x="8535" y="12903"/>
                  <a:pt x="8616" y="13146"/>
                  <a:pt x="8737" y="13308"/>
                </a:cubicBezTo>
                <a:cubicBezTo>
                  <a:pt x="8858" y="13591"/>
                  <a:pt x="8939" y="13874"/>
                  <a:pt x="8980" y="14157"/>
                </a:cubicBezTo>
                <a:cubicBezTo>
                  <a:pt x="8980" y="14440"/>
                  <a:pt x="8980" y="14683"/>
                  <a:pt x="8980" y="14885"/>
                </a:cubicBezTo>
                <a:cubicBezTo>
                  <a:pt x="8980" y="15169"/>
                  <a:pt x="8980" y="15452"/>
                  <a:pt x="8899" y="15735"/>
                </a:cubicBezTo>
                <a:cubicBezTo>
                  <a:pt x="8858" y="16018"/>
                  <a:pt x="8656" y="16220"/>
                  <a:pt x="8252" y="16301"/>
                </a:cubicBezTo>
                <a:cubicBezTo>
                  <a:pt x="7888" y="16422"/>
                  <a:pt x="7524" y="16544"/>
                  <a:pt x="7119" y="16706"/>
                </a:cubicBezTo>
                <a:cubicBezTo>
                  <a:pt x="6715" y="16827"/>
                  <a:pt x="6310" y="16948"/>
                  <a:pt x="5946" y="17110"/>
                </a:cubicBezTo>
                <a:cubicBezTo>
                  <a:pt x="5542" y="17231"/>
                  <a:pt x="5178" y="17393"/>
                  <a:pt x="4813" y="17515"/>
                </a:cubicBezTo>
                <a:cubicBezTo>
                  <a:pt x="4449" y="17636"/>
                  <a:pt x="4126" y="17757"/>
                  <a:pt x="3883" y="17838"/>
                </a:cubicBezTo>
                <a:close/>
              </a:path>
            </a:pathLst>
          </a:custGeom>
          <a:solidFill>
            <a:srgbClr val="000000"/>
          </a:solidFill>
          <a:ln w="12700">
            <a:miter lim="400000"/>
          </a:ln>
        </p:spPr>
        <p:txBody>
          <a:bodyPr lIns="22860" rIns="22860"/>
          <a:lstStyle/>
          <a:p>
            <a:pPr>
              <a:defRPr sz="1400"/>
            </a:pPr>
            <a:endParaRPr sz="700"/>
          </a:p>
        </p:txBody>
      </p:sp>
      <p:sp>
        <p:nvSpPr>
          <p:cNvPr id="213" name="Shape"/>
          <p:cNvSpPr/>
          <p:nvPr/>
        </p:nvSpPr>
        <p:spPr>
          <a:xfrm>
            <a:off x="5371928" y="1469744"/>
            <a:ext cx="203157" cy="243788"/>
          </a:xfrm>
          <a:custGeom>
            <a:avLst/>
            <a:gdLst/>
            <a:ahLst/>
            <a:cxnLst>
              <a:cxn ang="0">
                <a:pos x="wd2" y="hd2"/>
              </a:cxn>
              <a:cxn ang="5400000">
                <a:pos x="wd2" y="hd2"/>
              </a:cxn>
              <a:cxn ang="10800000">
                <a:pos x="wd2" y="hd2"/>
              </a:cxn>
              <a:cxn ang="16200000">
                <a:pos x="wd2" y="hd2"/>
              </a:cxn>
            </a:cxnLst>
            <a:rect l="0" t="0" r="r" b="b"/>
            <a:pathLst>
              <a:path w="21600" h="21600" extrusionOk="0">
                <a:moveTo>
                  <a:pt x="0" y="17153"/>
                </a:moveTo>
                <a:lnTo>
                  <a:pt x="0" y="0"/>
                </a:lnTo>
                <a:lnTo>
                  <a:pt x="21600" y="0"/>
                </a:lnTo>
                <a:lnTo>
                  <a:pt x="21600" y="17153"/>
                </a:lnTo>
                <a:lnTo>
                  <a:pt x="13595" y="17153"/>
                </a:lnTo>
                <a:lnTo>
                  <a:pt x="13595" y="16200"/>
                </a:lnTo>
                <a:lnTo>
                  <a:pt x="20584" y="16200"/>
                </a:lnTo>
                <a:lnTo>
                  <a:pt x="20584" y="847"/>
                </a:lnTo>
                <a:lnTo>
                  <a:pt x="1144" y="847"/>
                </a:lnTo>
                <a:lnTo>
                  <a:pt x="1144" y="16200"/>
                </a:lnTo>
                <a:lnTo>
                  <a:pt x="8132" y="16200"/>
                </a:lnTo>
                <a:lnTo>
                  <a:pt x="8132" y="17153"/>
                </a:lnTo>
                <a:lnTo>
                  <a:pt x="0" y="17153"/>
                </a:lnTo>
                <a:close/>
                <a:moveTo>
                  <a:pt x="11435" y="7412"/>
                </a:moveTo>
                <a:lnTo>
                  <a:pt x="11435" y="21600"/>
                </a:lnTo>
                <a:lnTo>
                  <a:pt x="10292" y="21600"/>
                </a:lnTo>
                <a:lnTo>
                  <a:pt x="10292" y="7412"/>
                </a:lnTo>
                <a:lnTo>
                  <a:pt x="6099" y="10800"/>
                </a:lnTo>
                <a:lnTo>
                  <a:pt x="5336" y="10165"/>
                </a:lnTo>
                <a:lnTo>
                  <a:pt x="10927" y="5612"/>
                </a:lnTo>
                <a:lnTo>
                  <a:pt x="16391" y="10165"/>
                </a:lnTo>
                <a:lnTo>
                  <a:pt x="15628" y="10800"/>
                </a:lnTo>
                <a:lnTo>
                  <a:pt x="11435" y="7412"/>
                </a:lnTo>
                <a:close/>
              </a:path>
            </a:pathLst>
          </a:custGeom>
          <a:solidFill>
            <a:srgbClr val="000000"/>
          </a:solidFill>
          <a:ln w="12700">
            <a:miter lim="400000"/>
          </a:ln>
        </p:spPr>
        <p:txBody>
          <a:bodyPr lIns="22860" rIns="22860"/>
          <a:lstStyle/>
          <a:p>
            <a:pPr>
              <a:defRPr sz="1400"/>
            </a:pPr>
            <a:endParaRPr sz="700"/>
          </a:p>
        </p:txBody>
      </p:sp>
      <p:sp>
        <p:nvSpPr>
          <p:cNvPr id="214" name="Shape"/>
          <p:cNvSpPr/>
          <p:nvPr/>
        </p:nvSpPr>
        <p:spPr>
          <a:xfrm>
            <a:off x="5995515" y="1433893"/>
            <a:ext cx="203157" cy="264104"/>
          </a:xfrm>
          <a:custGeom>
            <a:avLst/>
            <a:gdLst/>
            <a:ahLst/>
            <a:cxnLst>
              <a:cxn ang="0">
                <a:pos x="wd2" y="hd2"/>
              </a:cxn>
              <a:cxn ang="5400000">
                <a:pos x="wd2" y="hd2"/>
              </a:cxn>
              <a:cxn ang="10800000">
                <a:pos x="wd2" y="hd2"/>
              </a:cxn>
              <a:cxn ang="16200000">
                <a:pos x="wd2" y="hd2"/>
              </a:cxn>
            </a:cxnLst>
            <a:rect l="0" t="0" r="r" b="b"/>
            <a:pathLst>
              <a:path w="21600" h="21600" extrusionOk="0">
                <a:moveTo>
                  <a:pt x="18348" y="10352"/>
                </a:moveTo>
                <a:cubicBezTo>
                  <a:pt x="21600" y="10352"/>
                  <a:pt x="21600" y="10352"/>
                  <a:pt x="21600" y="10352"/>
                </a:cubicBezTo>
                <a:cubicBezTo>
                  <a:pt x="21600" y="21600"/>
                  <a:pt x="21600" y="21600"/>
                  <a:pt x="21600" y="21600"/>
                </a:cubicBezTo>
                <a:cubicBezTo>
                  <a:pt x="0" y="21600"/>
                  <a:pt x="0" y="21600"/>
                  <a:pt x="0" y="21600"/>
                </a:cubicBezTo>
                <a:cubicBezTo>
                  <a:pt x="0" y="10352"/>
                  <a:pt x="0" y="10352"/>
                  <a:pt x="0" y="10352"/>
                </a:cubicBezTo>
                <a:cubicBezTo>
                  <a:pt x="3786" y="10352"/>
                  <a:pt x="3786" y="10352"/>
                  <a:pt x="3786" y="10352"/>
                </a:cubicBezTo>
                <a:cubicBezTo>
                  <a:pt x="3786" y="5381"/>
                  <a:pt x="3786" y="5381"/>
                  <a:pt x="3786" y="5381"/>
                </a:cubicBezTo>
                <a:cubicBezTo>
                  <a:pt x="3786" y="4634"/>
                  <a:pt x="3980" y="3961"/>
                  <a:pt x="4369" y="3289"/>
                </a:cubicBezTo>
                <a:cubicBezTo>
                  <a:pt x="4757" y="2653"/>
                  <a:pt x="5242" y="2093"/>
                  <a:pt x="5873" y="1607"/>
                </a:cubicBezTo>
                <a:cubicBezTo>
                  <a:pt x="6504" y="1121"/>
                  <a:pt x="7232" y="710"/>
                  <a:pt x="8106" y="411"/>
                </a:cubicBezTo>
                <a:cubicBezTo>
                  <a:pt x="8931" y="149"/>
                  <a:pt x="9853" y="0"/>
                  <a:pt x="10824" y="0"/>
                </a:cubicBezTo>
                <a:cubicBezTo>
                  <a:pt x="11795" y="0"/>
                  <a:pt x="12669" y="149"/>
                  <a:pt x="13542" y="411"/>
                </a:cubicBezTo>
                <a:cubicBezTo>
                  <a:pt x="14368" y="710"/>
                  <a:pt x="15096" y="1121"/>
                  <a:pt x="15727" y="1607"/>
                </a:cubicBezTo>
                <a:cubicBezTo>
                  <a:pt x="16358" y="2093"/>
                  <a:pt x="16892" y="2653"/>
                  <a:pt x="17231" y="3289"/>
                </a:cubicBezTo>
                <a:cubicBezTo>
                  <a:pt x="17620" y="3961"/>
                  <a:pt x="17814" y="4634"/>
                  <a:pt x="17814" y="5381"/>
                </a:cubicBezTo>
                <a:cubicBezTo>
                  <a:pt x="17814" y="7026"/>
                  <a:pt x="17814" y="7026"/>
                  <a:pt x="17814" y="7026"/>
                </a:cubicBezTo>
                <a:cubicBezTo>
                  <a:pt x="16746" y="7026"/>
                  <a:pt x="16746" y="7026"/>
                  <a:pt x="16746" y="7026"/>
                </a:cubicBezTo>
                <a:cubicBezTo>
                  <a:pt x="16746" y="5381"/>
                  <a:pt x="16746" y="5381"/>
                  <a:pt x="16746" y="5381"/>
                </a:cubicBezTo>
                <a:cubicBezTo>
                  <a:pt x="16746" y="4783"/>
                  <a:pt x="16600" y="4185"/>
                  <a:pt x="16261" y="3625"/>
                </a:cubicBezTo>
                <a:cubicBezTo>
                  <a:pt x="15969" y="3102"/>
                  <a:pt x="15533" y="2616"/>
                  <a:pt x="14999" y="2167"/>
                </a:cubicBezTo>
                <a:cubicBezTo>
                  <a:pt x="14465" y="1756"/>
                  <a:pt x="13834" y="1420"/>
                  <a:pt x="13106" y="1196"/>
                </a:cubicBezTo>
                <a:cubicBezTo>
                  <a:pt x="12378" y="934"/>
                  <a:pt x="11601" y="822"/>
                  <a:pt x="10824" y="822"/>
                </a:cubicBezTo>
                <a:cubicBezTo>
                  <a:pt x="9999" y="822"/>
                  <a:pt x="9222" y="934"/>
                  <a:pt x="8494" y="1196"/>
                </a:cubicBezTo>
                <a:cubicBezTo>
                  <a:pt x="7766" y="1420"/>
                  <a:pt x="7135" y="1756"/>
                  <a:pt x="6650" y="2167"/>
                </a:cubicBezTo>
                <a:cubicBezTo>
                  <a:pt x="6067" y="2616"/>
                  <a:pt x="5679" y="3102"/>
                  <a:pt x="5339" y="3625"/>
                </a:cubicBezTo>
                <a:cubicBezTo>
                  <a:pt x="5048" y="4185"/>
                  <a:pt x="4854" y="4783"/>
                  <a:pt x="4854" y="5381"/>
                </a:cubicBezTo>
                <a:cubicBezTo>
                  <a:pt x="4854" y="10352"/>
                  <a:pt x="4854" y="10352"/>
                  <a:pt x="4854" y="10352"/>
                </a:cubicBezTo>
                <a:lnTo>
                  <a:pt x="18348" y="10352"/>
                </a:lnTo>
                <a:close/>
                <a:moveTo>
                  <a:pt x="20532" y="20778"/>
                </a:moveTo>
                <a:cubicBezTo>
                  <a:pt x="20532" y="11211"/>
                  <a:pt x="20532" y="11211"/>
                  <a:pt x="20532" y="11211"/>
                </a:cubicBezTo>
                <a:cubicBezTo>
                  <a:pt x="1068" y="11211"/>
                  <a:pt x="1068" y="11211"/>
                  <a:pt x="1068" y="11211"/>
                </a:cubicBezTo>
                <a:cubicBezTo>
                  <a:pt x="1068" y="20778"/>
                  <a:pt x="1068" y="20778"/>
                  <a:pt x="1068" y="20778"/>
                </a:cubicBezTo>
                <a:lnTo>
                  <a:pt x="20532" y="20778"/>
                </a:lnTo>
                <a:close/>
              </a:path>
            </a:pathLst>
          </a:custGeom>
          <a:solidFill>
            <a:srgbClr val="000000"/>
          </a:solidFill>
          <a:ln w="12700">
            <a:miter lim="400000"/>
          </a:ln>
        </p:spPr>
        <p:txBody>
          <a:bodyPr lIns="22860" rIns="22860"/>
          <a:lstStyle/>
          <a:p>
            <a:pPr>
              <a:defRPr sz="1400"/>
            </a:pPr>
            <a:endParaRPr sz="700"/>
          </a:p>
        </p:txBody>
      </p:sp>
      <p:sp>
        <p:nvSpPr>
          <p:cNvPr id="215" name="Shape"/>
          <p:cNvSpPr/>
          <p:nvPr/>
        </p:nvSpPr>
        <p:spPr>
          <a:xfrm>
            <a:off x="6568909" y="1423137"/>
            <a:ext cx="303540" cy="285615"/>
          </a:xfrm>
          <a:custGeom>
            <a:avLst/>
            <a:gdLst/>
            <a:ahLst/>
            <a:cxnLst>
              <a:cxn ang="0">
                <a:pos x="wd2" y="hd2"/>
              </a:cxn>
              <a:cxn ang="5400000">
                <a:pos x="wd2" y="hd2"/>
              </a:cxn>
              <a:cxn ang="10800000">
                <a:pos x="wd2" y="hd2"/>
              </a:cxn>
              <a:cxn ang="16200000">
                <a:pos x="wd2" y="hd2"/>
              </a:cxn>
            </a:cxnLst>
            <a:rect l="0" t="0" r="r" b="b"/>
            <a:pathLst>
              <a:path w="21600" h="21600" extrusionOk="0">
                <a:moveTo>
                  <a:pt x="11172" y="1179"/>
                </a:moveTo>
                <a:cubicBezTo>
                  <a:pt x="12630" y="1248"/>
                  <a:pt x="13957" y="1595"/>
                  <a:pt x="15220" y="2219"/>
                </a:cubicBezTo>
                <a:cubicBezTo>
                  <a:pt x="16483" y="2808"/>
                  <a:pt x="17617" y="3640"/>
                  <a:pt x="18556" y="4681"/>
                </a:cubicBezTo>
                <a:cubicBezTo>
                  <a:pt x="19495" y="5721"/>
                  <a:pt x="20240" y="6934"/>
                  <a:pt x="20790" y="8286"/>
                </a:cubicBezTo>
                <a:cubicBezTo>
                  <a:pt x="21341" y="9673"/>
                  <a:pt x="21600" y="11129"/>
                  <a:pt x="21600" y="12655"/>
                </a:cubicBezTo>
                <a:cubicBezTo>
                  <a:pt x="21600" y="12863"/>
                  <a:pt x="21600" y="13071"/>
                  <a:pt x="21568" y="13279"/>
                </a:cubicBezTo>
                <a:cubicBezTo>
                  <a:pt x="21568" y="13452"/>
                  <a:pt x="21535" y="13660"/>
                  <a:pt x="21503" y="13868"/>
                </a:cubicBezTo>
                <a:cubicBezTo>
                  <a:pt x="20790" y="13868"/>
                  <a:pt x="20790" y="13868"/>
                  <a:pt x="20790" y="13868"/>
                </a:cubicBezTo>
                <a:cubicBezTo>
                  <a:pt x="20790" y="13556"/>
                  <a:pt x="20726" y="13244"/>
                  <a:pt x="20596" y="12967"/>
                </a:cubicBezTo>
                <a:cubicBezTo>
                  <a:pt x="20467" y="12690"/>
                  <a:pt x="20305" y="12447"/>
                  <a:pt x="20110" y="12239"/>
                </a:cubicBezTo>
                <a:cubicBezTo>
                  <a:pt x="19916" y="12031"/>
                  <a:pt x="19689" y="11892"/>
                  <a:pt x="19430" y="11753"/>
                </a:cubicBezTo>
                <a:cubicBezTo>
                  <a:pt x="19171" y="11649"/>
                  <a:pt x="18880" y="11580"/>
                  <a:pt x="18621" y="11580"/>
                </a:cubicBezTo>
                <a:cubicBezTo>
                  <a:pt x="18297" y="11580"/>
                  <a:pt x="18005" y="11649"/>
                  <a:pt x="17714" y="11753"/>
                </a:cubicBezTo>
                <a:cubicBezTo>
                  <a:pt x="17455" y="11892"/>
                  <a:pt x="17196" y="12065"/>
                  <a:pt x="17001" y="12308"/>
                </a:cubicBezTo>
                <a:cubicBezTo>
                  <a:pt x="16807" y="12516"/>
                  <a:pt x="16645" y="12759"/>
                  <a:pt x="16548" y="13036"/>
                </a:cubicBezTo>
                <a:cubicBezTo>
                  <a:pt x="16419" y="13314"/>
                  <a:pt x="16386" y="13626"/>
                  <a:pt x="16386" y="13972"/>
                </a:cubicBezTo>
                <a:cubicBezTo>
                  <a:pt x="15641" y="13972"/>
                  <a:pt x="15641" y="13972"/>
                  <a:pt x="15641" y="13972"/>
                </a:cubicBezTo>
                <a:cubicBezTo>
                  <a:pt x="15641" y="13626"/>
                  <a:pt x="15577" y="13314"/>
                  <a:pt x="15479" y="13036"/>
                </a:cubicBezTo>
                <a:cubicBezTo>
                  <a:pt x="15350" y="12759"/>
                  <a:pt x="15188" y="12516"/>
                  <a:pt x="14994" y="12308"/>
                </a:cubicBezTo>
                <a:cubicBezTo>
                  <a:pt x="14767" y="12065"/>
                  <a:pt x="14540" y="11892"/>
                  <a:pt x="14281" y="11753"/>
                </a:cubicBezTo>
                <a:cubicBezTo>
                  <a:pt x="14022" y="11649"/>
                  <a:pt x="13731" y="11580"/>
                  <a:pt x="13407" y="11580"/>
                </a:cubicBezTo>
                <a:cubicBezTo>
                  <a:pt x="13115" y="11580"/>
                  <a:pt x="12824" y="11649"/>
                  <a:pt x="12533" y="11753"/>
                </a:cubicBezTo>
                <a:cubicBezTo>
                  <a:pt x="12241" y="11892"/>
                  <a:pt x="12014" y="12065"/>
                  <a:pt x="11820" y="12308"/>
                </a:cubicBezTo>
                <a:cubicBezTo>
                  <a:pt x="11626" y="12516"/>
                  <a:pt x="11464" y="12759"/>
                  <a:pt x="11367" y="13036"/>
                </a:cubicBezTo>
                <a:cubicBezTo>
                  <a:pt x="11237" y="13314"/>
                  <a:pt x="11172" y="13626"/>
                  <a:pt x="11172" y="13972"/>
                </a:cubicBezTo>
                <a:cubicBezTo>
                  <a:pt x="11172" y="19866"/>
                  <a:pt x="11172" y="19866"/>
                  <a:pt x="11172" y="19866"/>
                </a:cubicBezTo>
                <a:cubicBezTo>
                  <a:pt x="11172" y="20144"/>
                  <a:pt x="11270" y="20387"/>
                  <a:pt x="11431" y="20560"/>
                </a:cubicBezTo>
                <a:cubicBezTo>
                  <a:pt x="11593" y="20733"/>
                  <a:pt x="11788" y="20837"/>
                  <a:pt x="12014" y="20837"/>
                </a:cubicBezTo>
                <a:cubicBezTo>
                  <a:pt x="12273" y="20837"/>
                  <a:pt x="12500" y="20733"/>
                  <a:pt x="12662" y="20560"/>
                </a:cubicBezTo>
                <a:cubicBezTo>
                  <a:pt x="12824" y="20387"/>
                  <a:pt x="12921" y="20144"/>
                  <a:pt x="12921" y="19866"/>
                </a:cubicBezTo>
                <a:cubicBezTo>
                  <a:pt x="13634" y="19866"/>
                  <a:pt x="13634" y="19866"/>
                  <a:pt x="13634" y="19866"/>
                </a:cubicBezTo>
                <a:cubicBezTo>
                  <a:pt x="13634" y="20109"/>
                  <a:pt x="13601" y="20352"/>
                  <a:pt x="13504" y="20560"/>
                </a:cubicBezTo>
                <a:cubicBezTo>
                  <a:pt x="13407" y="20768"/>
                  <a:pt x="13310" y="20941"/>
                  <a:pt x="13180" y="21115"/>
                </a:cubicBezTo>
                <a:cubicBezTo>
                  <a:pt x="13018" y="21253"/>
                  <a:pt x="12856" y="21357"/>
                  <a:pt x="12662" y="21461"/>
                </a:cubicBezTo>
                <a:cubicBezTo>
                  <a:pt x="12468" y="21565"/>
                  <a:pt x="12241" y="21600"/>
                  <a:pt x="12014" y="21600"/>
                </a:cubicBezTo>
                <a:cubicBezTo>
                  <a:pt x="11788" y="21600"/>
                  <a:pt x="11593" y="21565"/>
                  <a:pt x="11431" y="21461"/>
                </a:cubicBezTo>
                <a:cubicBezTo>
                  <a:pt x="11237" y="21357"/>
                  <a:pt x="11075" y="21253"/>
                  <a:pt x="10946" y="21115"/>
                </a:cubicBezTo>
                <a:cubicBezTo>
                  <a:pt x="10751" y="20941"/>
                  <a:pt x="10622" y="20768"/>
                  <a:pt x="10557" y="20560"/>
                </a:cubicBezTo>
                <a:cubicBezTo>
                  <a:pt x="10460" y="20352"/>
                  <a:pt x="10428" y="20109"/>
                  <a:pt x="10428" y="19866"/>
                </a:cubicBezTo>
                <a:cubicBezTo>
                  <a:pt x="10428" y="13938"/>
                  <a:pt x="10428" y="13938"/>
                  <a:pt x="10428" y="13938"/>
                </a:cubicBezTo>
                <a:cubicBezTo>
                  <a:pt x="10428" y="13591"/>
                  <a:pt x="10363" y="13279"/>
                  <a:pt x="10266" y="13002"/>
                </a:cubicBezTo>
                <a:cubicBezTo>
                  <a:pt x="10136" y="12724"/>
                  <a:pt x="9974" y="12447"/>
                  <a:pt x="9780" y="12239"/>
                </a:cubicBezTo>
                <a:cubicBezTo>
                  <a:pt x="9553" y="12031"/>
                  <a:pt x="9327" y="11892"/>
                  <a:pt x="9067" y="11753"/>
                </a:cubicBezTo>
                <a:cubicBezTo>
                  <a:pt x="8776" y="11649"/>
                  <a:pt x="8517" y="11580"/>
                  <a:pt x="8225" y="11580"/>
                </a:cubicBezTo>
                <a:cubicBezTo>
                  <a:pt x="7934" y="11580"/>
                  <a:pt x="7643" y="11649"/>
                  <a:pt x="7351" y="11753"/>
                </a:cubicBezTo>
                <a:cubicBezTo>
                  <a:pt x="7060" y="11892"/>
                  <a:pt x="6833" y="12065"/>
                  <a:pt x="6639" y="12308"/>
                </a:cubicBezTo>
                <a:cubicBezTo>
                  <a:pt x="6444" y="12516"/>
                  <a:pt x="6282" y="12759"/>
                  <a:pt x="6153" y="13036"/>
                </a:cubicBezTo>
                <a:cubicBezTo>
                  <a:pt x="6056" y="13314"/>
                  <a:pt x="5991" y="13626"/>
                  <a:pt x="5991" y="13972"/>
                </a:cubicBezTo>
                <a:cubicBezTo>
                  <a:pt x="5246" y="13972"/>
                  <a:pt x="5246" y="13972"/>
                  <a:pt x="5246" y="13972"/>
                </a:cubicBezTo>
                <a:cubicBezTo>
                  <a:pt x="5246" y="13626"/>
                  <a:pt x="5181" y="13314"/>
                  <a:pt x="5084" y="13036"/>
                </a:cubicBezTo>
                <a:cubicBezTo>
                  <a:pt x="4955" y="12759"/>
                  <a:pt x="4793" y="12516"/>
                  <a:pt x="4599" y="12308"/>
                </a:cubicBezTo>
                <a:cubicBezTo>
                  <a:pt x="4404" y="12065"/>
                  <a:pt x="4178" y="11892"/>
                  <a:pt x="3886" y="11753"/>
                </a:cubicBezTo>
                <a:cubicBezTo>
                  <a:pt x="3595" y="11649"/>
                  <a:pt x="3303" y="11580"/>
                  <a:pt x="3012" y="11580"/>
                </a:cubicBezTo>
                <a:cubicBezTo>
                  <a:pt x="2720" y="11580"/>
                  <a:pt x="2461" y="11649"/>
                  <a:pt x="2170" y="11753"/>
                </a:cubicBezTo>
                <a:cubicBezTo>
                  <a:pt x="1911" y="11892"/>
                  <a:pt x="1684" y="12031"/>
                  <a:pt x="1490" y="12239"/>
                </a:cubicBezTo>
                <a:cubicBezTo>
                  <a:pt x="1295" y="12447"/>
                  <a:pt x="1133" y="12690"/>
                  <a:pt x="1004" y="12967"/>
                </a:cubicBezTo>
                <a:cubicBezTo>
                  <a:pt x="874" y="13244"/>
                  <a:pt x="810" y="13556"/>
                  <a:pt x="810" y="13868"/>
                </a:cubicBezTo>
                <a:cubicBezTo>
                  <a:pt x="97" y="13938"/>
                  <a:pt x="97" y="13938"/>
                  <a:pt x="97" y="13938"/>
                </a:cubicBezTo>
                <a:cubicBezTo>
                  <a:pt x="65" y="13695"/>
                  <a:pt x="32" y="13487"/>
                  <a:pt x="32" y="13279"/>
                </a:cubicBezTo>
                <a:cubicBezTo>
                  <a:pt x="32" y="13071"/>
                  <a:pt x="0" y="12863"/>
                  <a:pt x="0" y="12655"/>
                </a:cubicBezTo>
                <a:cubicBezTo>
                  <a:pt x="0" y="11129"/>
                  <a:pt x="291" y="9673"/>
                  <a:pt x="842" y="8286"/>
                </a:cubicBezTo>
                <a:cubicBezTo>
                  <a:pt x="1393" y="6934"/>
                  <a:pt x="2105" y="5721"/>
                  <a:pt x="3044" y="4681"/>
                </a:cubicBezTo>
                <a:cubicBezTo>
                  <a:pt x="4016" y="3640"/>
                  <a:pt x="5117" y="2808"/>
                  <a:pt x="6380" y="2219"/>
                </a:cubicBezTo>
                <a:cubicBezTo>
                  <a:pt x="7643" y="1595"/>
                  <a:pt x="9003" y="1248"/>
                  <a:pt x="10428" y="1179"/>
                </a:cubicBezTo>
                <a:cubicBezTo>
                  <a:pt x="10428" y="0"/>
                  <a:pt x="10428" y="0"/>
                  <a:pt x="10428" y="0"/>
                </a:cubicBezTo>
                <a:cubicBezTo>
                  <a:pt x="11172" y="0"/>
                  <a:pt x="11172" y="0"/>
                  <a:pt x="11172" y="0"/>
                </a:cubicBezTo>
                <a:lnTo>
                  <a:pt x="11172" y="1179"/>
                </a:lnTo>
                <a:close/>
                <a:moveTo>
                  <a:pt x="18621" y="10817"/>
                </a:moveTo>
                <a:cubicBezTo>
                  <a:pt x="18815" y="10817"/>
                  <a:pt x="19042" y="10852"/>
                  <a:pt x="19268" y="10887"/>
                </a:cubicBezTo>
                <a:cubicBezTo>
                  <a:pt x="19463" y="10956"/>
                  <a:pt x="19689" y="11025"/>
                  <a:pt x="19884" y="11129"/>
                </a:cubicBezTo>
                <a:cubicBezTo>
                  <a:pt x="20078" y="11199"/>
                  <a:pt x="20240" y="11337"/>
                  <a:pt x="20402" y="11476"/>
                </a:cubicBezTo>
                <a:cubicBezTo>
                  <a:pt x="20564" y="11580"/>
                  <a:pt x="20693" y="11753"/>
                  <a:pt x="20855" y="11927"/>
                </a:cubicBezTo>
                <a:cubicBezTo>
                  <a:pt x="20758" y="10540"/>
                  <a:pt x="20434" y="9257"/>
                  <a:pt x="19884" y="8044"/>
                </a:cubicBezTo>
                <a:cubicBezTo>
                  <a:pt x="19301" y="6796"/>
                  <a:pt x="18588" y="5755"/>
                  <a:pt x="17682" y="4854"/>
                </a:cubicBezTo>
                <a:cubicBezTo>
                  <a:pt x="16775" y="3952"/>
                  <a:pt x="15739" y="3224"/>
                  <a:pt x="14573" y="2739"/>
                </a:cubicBezTo>
                <a:cubicBezTo>
                  <a:pt x="13375" y="2219"/>
                  <a:pt x="12112" y="1942"/>
                  <a:pt x="10816" y="1942"/>
                </a:cubicBezTo>
                <a:cubicBezTo>
                  <a:pt x="9488" y="1942"/>
                  <a:pt x="8225" y="2219"/>
                  <a:pt x="7060" y="2739"/>
                </a:cubicBezTo>
                <a:cubicBezTo>
                  <a:pt x="5861" y="3224"/>
                  <a:pt x="4825" y="3952"/>
                  <a:pt x="3918" y="4854"/>
                </a:cubicBezTo>
                <a:cubicBezTo>
                  <a:pt x="3044" y="5755"/>
                  <a:pt x="2299" y="6796"/>
                  <a:pt x="1749" y="8044"/>
                </a:cubicBezTo>
                <a:cubicBezTo>
                  <a:pt x="1166" y="9257"/>
                  <a:pt x="842" y="10540"/>
                  <a:pt x="777" y="11927"/>
                </a:cubicBezTo>
                <a:cubicBezTo>
                  <a:pt x="907" y="11753"/>
                  <a:pt x="1069" y="11580"/>
                  <a:pt x="1198" y="11476"/>
                </a:cubicBezTo>
                <a:cubicBezTo>
                  <a:pt x="1360" y="11337"/>
                  <a:pt x="1554" y="11199"/>
                  <a:pt x="1749" y="11129"/>
                </a:cubicBezTo>
                <a:cubicBezTo>
                  <a:pt x="1943" y="11025"/>
                  <a:pt x="2137" y="10956"/>
                  <a:pt x="2364" y="10887"/>
                </a:cubicBezTo>
                <a:cubicBezTo>
                  <a:pt x="2558" y="10852"/>
                  <a:pt x="2785" y="10817"/>
                  <a:pt x="3012" y="10817"/>
                </a:cubicBezTo>
                <a:cubicBezTo>
                  <a:pt x="3271" y="10817"/>
                  <a:pt x="3562" y="10852"/>
                  <a:pt x="3821" y="10921"/>
                </a:cubicBezTo>
                <a:cubicBezTo>
                  <a:pt x="4080" y="10991"/>
                  <a:pt x="4339" y="11095"/>
                  <a:pt x="4566" y="11268"/>
                </a:cubicBezTo>
                <a:cubicBezTo>
                  <a:pt x="4793" y="11407"/>
                  <a:pt x="4987" y="11580"/>
                  <a:pt x="5181" y="11788"/>
                </a:cubicBezTo>
                <a:cubicBezTo>
                  <a:pt x="5343" y="11961"/>
                  <a:pt x="5505" y="12204"/>
                  <a:pt x="5635" y="12482"/>
                </a:cubicBezTo>
                <a:cubicBezTo>
                  <a:pt x="5732" y="12204"/>
                  <a:pt x="5894" y="11961"/>
                  <a:pt x="6056" y="11788"/>
                </a:cubicBezTo>
                <a:cubicBezTo>
                  <a:pt x="6250" y="11580"/>
                  <a:pt x="6444" y="11407"/>
                  <a:pt x="6671" y="11268"/>
                </a:cubicBezTo>
                <a:cubicBezTo>
                  <a:pt x="6898" y="11095"/>
                  <a:pt x="7157" y="10991"/>
                  <a:pt x="7416" y="10921"/>
                </a:cubicBezTo>
                <a:cubicBezTo>
                  <a:pt x="7675" y="10852"/>
                  <a:pt x="7966" y="10817"/>
                  <a:pt x="8225" y="10817"/>
                </a:cubicBezTo>
                <a:cubicBezTo>
                  <a:pt x="8485" y="10817"/>
                  <a:pt x="8744" y="10852"/>
                  <a:pt x="9003" y="10921"/>
                </a:cubicBezTo>
                <a:cubicBezTo>
                  <a:pt x="9294" y="10991"/>
                  <a:pt x="9521" y="11095"/>
                  <a:pt x="9748" y="11268"/>
                </a:cubicBezTo>
                <a:cubicBezTo>
                  <a:pt x="9974" y="11407"/>
                  <a:pt x="10169" y="11580"/>
                  <a:pt x="10363" y="11788"/>
                </a:cubicBezTo>
                <a:cubicBezTo>
                  <a:pt x="10557" y="11961"/>
                  <a:pt x="10687" y="12204"/>
                  <a:pt x="10816" y="12482"/>
                </a:cubicBezTo>
                <a:cubicBezTo>
                  <a:pt x="10946" y="12204"/>
                  <a:pt x="11108" y="11961"/>
                  <a:pt x="11270" y="11788"/>
                </a:cubicBezTo>
                <a:cubicBezTo>
                  <a:pt x="11431" y="11580"/>
                  <a:pt x="11626" y="11407"/>
                  <a:pt x="11852" y="11268"/>
                </a:cubicBezTo>
                <a:cubicBezTo>
                  <a:pt x="12079" y="11095"/>
                  <a:pt x="12338" y="10991"/>
                  <a:pt x="12597" y="10921"/>
                </a:cubicBezTo>
                <a:cubicBezTo>
                  <a:pt x="12856" y="10852"/>
                  <a:pt x="13148" y="10817"/>
                  <a:pt x="13407" y="10817"/>
                </a:cubicBezTo>
                <a:cubicBezTo>
                  <a:pt x="13666" y="10817"/>
                  <a:pt x="13925" y="10852"/>
                  <a:pt x="14184" y="10921"/>
                </a:cubicBezTo>
                <a:cubicBezTo>
                  <a:pt x="14476" y="10991"/>
                  <a:pt x="14702" y="11095"/>
                  <a:pt x="14929" y="11268"/>
                </a:cubicBezTo>
                <a:cubicBezTo>
                  <a:pt x="15156" y="11407"/>
                  <a:pt x="15350" y="11580"/>
                  <a:pt x="15544" y="11788"/>
                </a:cubicBezTo>
                <a:cubicBezTo>
                  <a:pt x="15739" y="11961"/>
                  <a:pt x="15868" y="12204"/>
                  <a:pt x="15998" y="12482"/>
                </a:cubicBezTo>
                <a:cubicBezTo>
                  <a:pt x="16127" y="12204"/>
                  <a:pt x="16289" y="11961"/>
                  <a:pt x="16451" y="11788"/>
                </a:cubicBezTo>
                <a:cubicBezTo>
                  <a:pt x="16613" y="11580"/>
                  <a:pt x="16807" y="11407"/>
                  <a:pt x="17034" y="11268"/>
                </a:cubicBezTo>
                <a:cubicBezTo>
                  <a:pt x="17261" y="11095"/>
                  <a:pt x="17520" y="10991"/>
                  <a:pt x="17779" y="10921"/>
                </a:cubicBezTo>
                <a:cubicBezTo>
                  <a:pt x="18038" y="10852"/>
                  <a:pt x="18329" y="10817"/>
                  <a:pt x="18621" y="10817"/>
                </a:cubicBezTo>
                <a:close/>
              </a:path>
            </a:pathLst>
          </a:custGeom>
          <a:solidFill>
            <a:srgbClr val="000000"/>
          </a:solidFill>
          <a:ln w="12700">
            <a:miter lim="400000"/>
          </a:ln>
        </p:spPr>
        <p:txBody>
          <a:bodyPr lIns="22860" rIns="22860"/>
          <a:lstStyle/>
          <a:p>
            <a:pPr>
              <a:defRPr sz="1400"/>
            </a:pPr>
            <a:endParaRPr sz="700"/>
          </a:p>
        </p:txBody>
      </p:sp>
      <p:sp>
        <p:nvSpPr>
          <p:cNvPr id="216" name="Shape"/>
          <p:cNvSpPr/>
          <p:nvPr/>
        </p:nvSpPr>
        <p:spPr>
          <a:xfrm>
            <a:off x="7248065" y="1438673"/>
            <a:ext cx="192402" cy="254543"/>
          </a:xfrm>
          <a:custGeom>
            <a:avLst/>
            <a:gdLst/>
            <a:ahLst/>
            <a:cxnLst>
              <a:cxn ang="0">
                <a:pos x="wd2" y="hd2"/>
              </a:cxn>
              <a:cxn ang="5400000">
                <a:pos x="wd2" y="hd2"/>
              </a:cxn>
              <a:cxn ang="10800000">
                <a:pos x="wd2" y="hd2"/>
              </a:cxn>
              <a:cxn ang="16200000">
                <a:pos x="wd2" y="hd2"/>
              </a:cxn>
            </a:cxnLst>
            <a:rect l="0" t="0" r="r" b="b"/>
            <a:pathLst>
              <a:path w="21600" h="21600" extrusionOk="0">
                <a:moveTo>
                  <a:pt x="21600" y="2608"/>
                </a:moveTo>
                <a:cubicBezTo>
                  <a:pt x="21600" y="3464"/>
                  <a:pt x="21600" y="3464"/>
                  <a:pt x="21600" y="3464"/>
                </a:cubicBezTo>
                <a:cubicBezTo>
                  <a:pt x="20423" y="3464"/>
                  <a:pt x="20423" y="3464"/>
                  <a:pt x="20423" y="3464"/>
                </a:cubicBezTo>
                <a:cubicBezTo>
                  <a:pt x="19297" y="19888"/>
                  <a:pt x="19297" y="19888"/>
                  <a:pt x="19297" y="19888"/>
                </a:cubicBezTo>
                <a:cubicBezTo>
                  <a:pt x="19297" y="20121"/>
                  <a:pt x="19245" y="20355"/>
                  <a:pt x="19143" y="20549"/>
                </a:cubicBezTo>
                <a:cubicBezTo>
                  <a:pt x="19041" y="20783"/>
                  <a:pt x="18887" y="20977"/>
                  <a:pt x="18631" y="21094"/>
                </a:cubicBezTo>
                <a:cubicBezTo>
                  <a:pt x="18478" y="21250"/>
                  <a:pt x="18222" y="21405"/>
                  <a:pt x="17966" y="21483"/>
                </a:cubicBezTo>
                <a:cubicBezTo>
                  <a:pt x="17659" y="21561"/>
                  <a:pt x="17352" y="21600"/>
                  <a:pt x="17045" y="21600"/>
                </a:cubicBezTo>
                <a:cubicBezTo>
                  <a:pt x="4607" y="21600"/>
                  <a:pt x="4607" y="21600"/>
                  <a:pt x="4607" y="21600"/>
                </a:cubicBezTo>
                <a:cubicBezTo>
                  <a:pt x="4248" y="21600"/>
                  <a:pt x="3992" y="21561"/>
                  <a:pt x="3685" y="21483"/>
                </a:cubicBezTo>
                <a:cubicBezTo>
                  <a:pt x="3378" y="21405"/>
                  <a:pt x="3173" y="21250"/>
                  <a:pt x="2969" y="21094"/>
                </a:cubicBezTo>
                <a:cubicBezTo>
                  <a:pt x="2764" y="20977"/>
                  <a:pt x="2610" y="20783"/>
                  <a:pt x="2508" y="20549"/>
                </a:cubicBezTo>
                <a:cubicBezTo>
                  <a:pt x="2355" y="20355"/>
                  <a:pt x="2303" y="20121"/>
                  <a:pt x="2303" y="19888"/>
                </a:cubicBezTo>
                <a:cubicBezTo>
                  <a:pt x="1177" y="3464"/>
                  <a:pt x="1177" y="3464"/>
                  <a:pt x="1177" y="3464"/>
                </a:cubicBezTo>
                <a:cubicBezTo>
                  <a:pt x="0" y="3464"/>
                  <a:pt x="0" y="3464"/>
                  <a:pt x="0" y="3464"/>
                </a:cubicBezTo>
                <a:cubicBezTo>
                  <a:pt x="0" y="2608"/>
                  <a:pt x="0" y="2608"/>
                  <a:pt x="0" y="2608"/>
                </a:cubicBezTo>
                <a:cubicBezTo>
                  <a:pt x="5630" y="2608"/>
                  <a:pt x="5630" y="2608"/>
                  <a:pt x="5630" y="2608"/>
                </a:cubicBezTo>
                <a:cubicBezTo>
                  <a:pt x="5630" y="1751"/>
                  <a:pt x="5630" y="1751"/>
                  <a:pt x="5630" y="1751"/>
                </a:cubicBezTo>
                <a:cubicBezTo>
                  <a:pt x="5630" y="1518"/>
                  <a:pt x="5733" y="1284"/>
                  <a:pt x="5835" y="1051"/>
                </a:cubicBezTo>
                <a:cubicBezTo>
                  <a:pt x="5989" y="817"/>
                  <a:pt x="6142" y="662"/>
                  <a:pt x="6296" y="506"/>
                </a:cubicBezTo>
                <a:cubicBezTo>
                  <a:pt x="6552" y="350"/>
                  <a:pt x="6808" y="234"/>
                  <a:pt x="7064" y="156"/>
                </a:cubicBezTo>
                <a:cubicBezTo>
                  <a:pt x="7319" y="39"/>
                  <a:pt x="7627" y="0"/>
                  <a:pt x="7934" y="0"/>
                </a:cubicBezTo>
                <a:cubicBezTo>
                  <a:pt x="13666" y="0"/>
                  <a:pt x="13666" y="0"/>
                  <a:pt x="13666" y="0"/>
                </a:cubicBezTo>
                <a:cubicBezTo>
                  <a:pt x="13973" y="0"/>
                  <a:pt x="14229" y="39"/>
                  <a:pt x="14536" y="156"/>
                </a:cubicBezTo>
                <a:cubicBezTo>
                  <a:pt x="14792" y="234"/>
                  <a:pt x="15048" y="350"/>
                  <a:pt x="15253" y="506"/>
                </a:cubicBezTo>
                <a:cubicBezTo>
                  <a:pt x="15407" y="662"/>
                  <a:pt x="15560" y="817"/>
                  <a:pt x="15714" y="1051"/>
                </a:cubicBezTo>
                <a:cubicBezTo>
                  <a:pt x="15867" y="1284"/>
                  <a:pt x="15918" y="1518"/>
                  <a:pt x="15918" y="1751"/>
                </a:cubicBezTo>
                <a:cubicBezTo>
                  <a:pt x="15918" y="2608"/>
                  <a:pt x="15918" y="2608"/>
                  <a:pt x="15918" y="2608"/>
                </a:cubicBezTo>
                <a:lnTo>
                  <a:pt x="21600" y="2608"/>
                </a:lnTo>
                <a:close/>
                <a:moveTo>
                  <a:pt x="18171" y="19810"/>
                </a:moveTo>
                <a:cubicBezTo>
                  <a:pt x="19297" y="3464"/>
                  <a:pt x="19297" y="3464"/>
                  <a:pt x="19297" y="3464"/>
                </a:cubicBezTo>
                <a:cubicBezTo>
                  <a:pt x="2303" y="3464"/>
                  <a:pt x="2303" y="3464"/>
                  <a:pt x="2303" y="3464"/>
                </a:cubicBezTo>
                <a:cubicBezTo>
                  <a:pt x="3429" y="19810"/>
                  <a:pt x="3429" y="19810"/>
                  <a:pt x="3429" y="19810"/>
                </a:cubicBezTo>
                <a:cubicBezTo>
                  <a:pt x="3429" y="19888"/>
                  <a:pt x="3429" y="19888"/>
                  <a:pt x="3429" y="19888"/>
                </a:cubicBezTo>
                <a:cubicBezTo>
                  <a:pt x="3429" y="20121"/>
                  <a:pt x="3583" y="20316"/>
                  <a:pt x="3788" y="20471"/>
                </a:cubicBezTo>
                <a:cubicBezTo>
                  <a:pt x="3992" y="20666"/>
                  <a:pt x="4248" y="20744"/>
                  <a:pt x="4607" y="20744"/>
                </a:cubicBezTo>
                <a:cubicBezTo>
                  <a:pt x="17045" y="20744"/>
                  <a:pt x="17045" y="20744"/>
                  <a:pt x="17045" y="20744"/>
                </a:cubicBezTo>
                <a:cubicBezTo>
                  <a:pt x="17352" y="20744"/>
                  <a:pt x="17608" y="20666"/>
                  <a:pt x="17864" y="20471"/>
                </a:cubicBezTo>
                <a:cubicBezTo>
                  <a:pt x="18068" y="20316"/>
                  <a:pt x="18171" y="20121"/>
                  <a:pt x="18171" y="19888"/>
                </a:cubicBezTo>
                <a:lnTo>
                  <a:pt x="18171" y="19810"/>
                </a:lnTo>
                <a:close/>
                <a:moveTo>
                  <a:pt x="6859" y="19070"/>
                </a:moveTo>
                <a:cubicBezTo>
                  <a:pt x="5630" y="5215"/>
                  <a:pt x="5630" y="5215"/>
                  <a:pt x="5630" y="5215"/>
                </a:cubicBezTo>
                <a:cubicBezTo>
                  <a:pt x="6808" y="5176"/>
                  <a:pt x="6808" y="5176"/>
                  <a:pt x="6808" y="5176"/>
                </a:cubicBezTo>
                <a:cubicBezTo>
                  <a:pt x="7985" y="19031"/>
                  <a:pt x="7985" y="19031"/>
                  <a:pt x="7985" y="19031"/>
                </a:cubicBezTo>
                <a:lnTo>
                  <a:pt x="6859" y="19070"/>
                </a:lnTo>
                <a:close/>
                <a:moveTo>
                  <a:pt x="6808" y="1751"/>
                </a:moveTo>
                <a:cubicBezTo>
                  <a:pt x="6808" y="2608"/>
                  <a:pt x="6808" y="2608"/>
                  <a:pt x="6808" y="2608"/>
                </a:cubicBezTo>
                <a:cubicBezTo>
                  <a:pt x="14792" y="2608"/>
                  <a:pt x="14792" y="2608"/>
                  <a:pt x="14792" y="2608"/>
                </a:cubicBezTo>
                <a:cubicBezTo>
                  <a:pt x="14792" y="1751"/>
                  <a:pt x="14792" y="1751"/>
                  <a:pt x="14792" y="1751"/>
                </a:cubicBezTo>
                <a:cubicBezTo>
                  <a:pt x="14792" y="1518"/>
                  <a:pt x="14690" y="1284"/>
                  <a:pt x="14434" y="1129"/>
                </a:cubicBezTo>
                <a:cubicBezTo>
                  <a:pt x="14229" y="973"/>
                  <a:pt x="13973" y="856"/>
                  <a:pt x="13666" y="856"/>
                </a:cubicBezTo>
                <a:cubicBezTo>
                  <a:pt x="7934" y="856"/>
                  <a:pt x="7934" y="856"/>
                  <a:pt x="7934" y="856"/>
                </a:cubicBezTo>
                <a:cubicBezTo>
                  <a:pt x="7627" y="856"/>
                  <a:pt x="7319" y="973"/>
                  <a:pt x="7115" y="1129"/>
                </a:cubicBezTo>
                <a:cubicBezTo>
                  <a:pt x="6910" y="1284"/>
                  <a:pt x="6808" y="1518"/>
                  <a:pt x="6808" y="1751"/>
                </a:cubicBezTo>
                <a:close/>
                <a:moveTo>
                  <a:pt x="10186" y="5176"/>
                </a:moveTo>
                <a:cubicBezTo>
                  <a:pt x="10186" y="19031"/>
                  <a:pt x="10186" y="19031"/>
                  <a:pt x="10186" y="19031"/>
                </a:cubicBezTo>
                <a:cubicBezTo>
                  <a:pt x="11363" y="19031"/>
                  <a:pt x="11363" y="19031"/>
                  <a:pt x="11363" y="19031"/>
                </a:cubicBezTo>
                <a:cubicBezTo>
                  <a:pt x="11363" y="5176"/>
                  <a:pt x="11363" y="5176"/>
                  <a:pt x="11363" y="5176"/>
                </a:cubicBezTo>
                <a:lnTo>
                  <a:pt x="10186" y="5176"/>
                </a:lnTo>
                <a:close/>
                <a:moveTo>
                  <a:pt x="14792" y="19070"/>
                </a:moveTo>
                <a:cubicBezTo>
                  <a:pt x="13666" y="19031"/>
                  <a:pt x="13666" y="19031"/>
                  <a:pt x="13666" y="19031"/>
                </a:cubicBezTo>
                <a:cubicBezTo>
                  <a:pt x="14792" y="5176"/>
                  <a:pt x="14792" y="5176"/>
                  <a:pt x="14792" y="5176"/>
                </a:cubicBezTo>
                <a:cubicBezTo>
                  <a:pt x="15918" y="5215"/>
                  <a:pt x="15918" y="5215"/>
                  <a:pt x="15918" y="5215"/>
                </a:cubicBezTo>
                <a:lnTo>
                  <a:pt x="14792" y="19070"/>
                </a:lnTo>
                <a:close/>
              </a:path>
            </a:pathLst>
          </a:custGeom>
          <a:solidFill>
            <a:srgbClr val="000000"/>
          </a:solidFill>
          <a:ln w="12700">
            <a:miter lim="400000"/>
          </a:ln>
        </p:spPr>
        <p:txBody>
          <a:bodyPr lIns="22860" rIns="22860"/>
          <a:lstStyle/>
          <a:p>
            <a:pPr>
              <a:defRPr sz="1400"/>
            </a:pPr>
            <a:endParaRPr sz="700"/>
          </a:p>
        </p:txBody>
      </p:sp>
      <p:sp>
        <p:nvSpPr>
          <p:cNvPr id="217" name="Shape"/>
          <p:cNvSpPr/>
          <p:nvPr/>
        </p:nvSpPr>
        <p:spPr>
          <a:xfrm>
            <a:off x="7831709" y="1430307"/>
            <a:ext cx="272285" cy="272469"/>
          </a:xfrm>
          <a:custGeom>
            <a:avLst/>
            <a:gdLst/>
            <a:ahLst/>
            <a:cxnLst>
              <a:cxn ang="0">
                <a:pos x="wd2" y="hd2"/>
              </a:cxn>
              <a:cxn ang="5400000">
                <a:pos x="wd2" y="hd2"/>
              </a:cxn>
              <a:cxn ang="10800000">
                <a:pos x="wd2" y="hd2"/>
              </a:cxn>
              <a:cxn ang="16200000">
                <a:pos x="wd2" y="hd2"/>
              </a:cxn>
            </a:cxnLst>
            <a:rect l="0" t="0" r="r" b="b"/>
            <a:pathLst>
              <a:path w="21585" h="21600" extrusionOk="0">
                <a:moveTo>
                  <a:pt x="21006" y="18157"/>
                </a:moveTo>
                <a:cubicBezTo>
                  <a:pt x="21187" y="18338"/>
                  <a:pt x="21332" y="18556"/>
                  <a:pt x="21440" y="18809"/>
                </a:cubicBezTo>
                <a:cubicBezTo>
                  <a:pt x="21549" y="19063"/>
                  <a:pt x="21585" y="19317"/>
                  <a:pt x="21585" y="19570"/>
                </a:cubicBezTo>
                <a:cubicBezTo>
                  <a:pt x="21585" y="19860"/>
                  <a:pt x="21549" y="20114"/>
                  <a:pt x="21440" y="20332"/>
                </a:cubicBezTo>
                <a:cubicBezTo>
                  <a:pt x="21332" y="20585"/>
                  <a:pt x="21187" y="20803"/>
                  <a:pt x="21006" y="20984"/>
                </a:cubicBezTo>
                <a:cubicBezTo>
                  <a:pt x="20934" y="21093"/>
                  <a:pt x="20825" y="21165"/>
                  <a:pt x="20717" y="21238"/>
                </a:cubicBezTo>
                <a:cubicBezTo>
                  <a:pt x="20608" y="21310"/>
                  <a:pt x="20463" y="21383"/>
                  <a:pt x="20355" y="21455"/>
                </a:cubicBezTo>
                <a:cubicBezTo>
                  <a:pt x="20246" y="21491"/>
                  <a:pt x="20102" y="21528"/>
                  <a:pt x="19993" y="21564"/>
                </a:cubicBezTo>
                <a:cubicBezTo>
                  <a:pt x="19848" y="21564"/>
                  <a:pt x="19704" y="21600"/>
                  <a:pt x="19559" y="21600"/>
                </a:cubicBezTo>
                <a:cubicBezTo>
                  <a:pt x="19414" y="21600"/>
                  <a:pt x="19306" y="21564"/>
                  <a:pt x="19161" y="21564"/>
                </a:cubicBezTo>
                <a:cubicBezTo>
                  <a:pt x="19052" y="21528"/>
                  <a:pt x="18908" y="21491"/>
                  <a:pt x="18799" y="21455"/>
                </a:cubicBezTo>
                <a:cubicBezTo>
                  <a:pt x="18691" y="21383"/>
                  <a:pt x="18546" y="21310"/>
                  <a:pt x="18437" y="21238"/>
                </a:cubicBezTo>
                <a:cubicBezTo>
                  <a:pt x="18329" y="21165"/>
                  <a:pt x="18220" y="21093"/>
                  <a:pt x="18148" y="20984"/>
                </a:cubicBezTo>
                <a:cubicBezTo>
                  <a:pt x="13915" y="16744"/>
                  <a:pt x="13915" y="16744"/>
                  <a:pt x="13915" y="16744"/>
                </a:cubicBezTo>
                <a:cubicBezTo>
                  <a:pt x="13336" y="17287"/>
                  <a:pt x="13336" y="17287"/>
                  <a:pt x="13336" y="17287"/>
                </a:cubicBezTo>
                <a:cubicBezTo>
                  <a:pt x="12757" y="16744"/>
                  <a:pt x="12757" y="16744"/>
                  <a:pt x="12757" y="16744"/>
                </a:cubicBezTo>
                <a:cubicBezTo>
                  <a:pt x="14457" y="15040"/>
                  <a:pt x="14457" y="15040"/>
                  <a:pt x="14457" y="15040"/>
                </a:cubicBezTo>
                <a:cubicBezTo>
                  <a:pt x="11599" y="12141"/>
                  <a:pt x="11599" y="12141"/>
                  <a:pt x="11599" y="12141"/>
                </a:cubicBezTo>
                <a:cubicBezTo>
                  <a:pt x="8198" y="15620"/>
                  <a:pt x="8198" y="15620"/>
                  <a:pt x="8198" y="15620"/>
                </a:cubicBezTo>
                <a:cubicBezTo>
                  <a:pt x="8343" y="15983"/>
                  <a:pt x="8415" y="16381"/>
                  <a:pt x="8451" y="16744"/>
                </a:cubicBezTo>
                <a:cubicBezTo>
                  <a:pt x="8451" y="17142"/>
                  <a:pt x="8451" y="17541"/>
                  <a:pt x="8343" y="17976"/>
                </a:cubicBezTo>
                <a:cubicBezTo>
                  <a:pt x="8234" y="18338"/>
                  <a:pt x="8090" y="18701"/>
                  <a:pt x="7909" y="19063"/>
                </a:cubicBezTo>
                <a:cubicBezTo>
                  <a:pt x="7728" y="19389"/>
                  <a:pt x="7511" y="19715"/>
                  <a:pt x="7221" y="20005"/>
                </a:cubicBezTo>
                <a:cubicBezTo>
                  <a:pt x="7040" y="20223"/>
                  <a:pt x="6823" y="20404"/>
                  <a:pt x="6570" y="20549"/>
                </a:cubicBezTo>
                <a:cubicBezTo>
                  <a:pt x="6353" y="20658"/>
                  <a:pt x="6100" y="20803"/>
                  <a:pt x="5846" y="20948"/>
                </a:cubicBezTo>
                <a:cubicBezTo>
                  <a:pt x="5593" y="21020"/>
                  <a:pt x="5340" y="21093"/>
                  <a:pt x="5050" y="21165"/>
                </a:cubicBezTo>
                <a:cubicBezTo>
                  <a:pt x="4797" y="21238"/>
                  <a:pt x="4508" y="21274"/>
                  <a:pt x="4254" y="21274"/>
                </a:cubicBezTo>
                <a:cubicBezTo>
                  <a:pt x="4073" y="21274"/>
                  <a:pt x="3929" y="21274"/>
                  <a:pt x="3784" y="21238"/>
                </a:cubicBezTo>
                <a:cubicBezTo>
                  <a:pt x="3639" y="21238"/>
                  <a:pt x="3531" y="21201"/>
                  <a:pt x="3386" y="21165"/>
                </a:cubicBezTo>
                <a:cubicBezTo>
                  <a:pt x="3241" y="21129"/>
                  <a:pt x="3097" y="21093"/>
                  <a:pt x="2952" y="21056"/>
                </a:cubicBezTo>
                <a:cubicBezTo>
                  <a:pt x="2807" y="21020"/>
                  <a:pt x="2662" y="20948"/>
                  <a:pt x="2554" y="20875"/>
                </a:cubicBezTo>
                <a:cubicBezTo>
                  <a:pt x="2011" y="20658"/>
                  <a:pt x="2011" y="20658"/>
                  <a:pt x="2011" y="20658"/>
                </a:cubicBezTo>
                <a:cubicBezTo>
                  <a:pt x="3856" y="18809"/>
                  <a:pt x="3856" y="18809"/>
                  <a:pt x="3856" y="18809"/>
                </a:cubicBezTo>
                <a:cubicBezTo>
                  <a:pt x="3856" y="17360"/>
                  <a:pt x="3856" y="17360"/>
                  <a:pt x="3856" y="17360"/>
                </a:cubicBezTo>
                <a:cubicBezTo>
                  <a:pt x="2445" y="17360"/>
                  <a:pt x="2445" y="17360"/>
                  <a:pt x="2445" y="17360"/>
                </a:cubicBezTo>
                <a:cubicBezTo>
                  <a:pt x="564" y="19244"/>
                  <a:pt x="564" y="19244"/>
                  <a:pt x="564" y="19244"/>
                </a:cubicBezTo>
                <a:cubicBezTo>
                  <a:pt x="347" y="18701"/>
                  <a:pt x="347" y="18701"/>
                  <a:pt x="347" y="18701"/>
                </a:cubicBezTo>
                <a:cubicBezTo>
                  <a:pt x="166" y="18302"/>
                  <a:pt x="57" y="17903"/>
                  <a:pt x="21" y="17468"/>
                </a:cubicBezTo>
                <a:cubicBezTo>
                  <a:pt x="-15" y="17034"/>
                  <a:pt x="-15" y="16635"/>
                  <a:pt x="94" y="16200"/>
                </a:cubicBezTo>
                <a:cubicBezTo>
                  <a:pt x="166" y="15801"/>
                  <a:pt x="274" y="15403"/>
                  <a:pt x="492" y="15040"/>
                </a:cubicBezTo>
                <a:cubicBezTo>
                  <a:pt x="672" y="14642"/>
                  <a:pt x="926" y="14315"/>
                  <a:pt x="1215" y="14062"/>
                </a:cubicBezTo>
                <a:cubicBezTo>
                  <a:pt x="1432" y="13808"/>
                  <a:pt x="1649" y="13627"/>
                  <a:pt x="1903" y="13518"/>
                </a:cubicBezTo>
                <a:cubicBezTo>
                  <a:pt x="2120" y="13373"/>
                  <a:pt x="2337" y="13228"/>
                  <a:pt x="2590" y="13083"/>
                </a:cubicBezTo>
                <a:cubicBezTo>
                  <a:pt x="2843" y="13011"/>
                  <a:pt x="3097" y="12938"/>
                  <a:pt x="3386" y="12866"/>
                </a:cubicBezTo>
                <a:cubicBezTo>
                  <a:pt x="3675" y="12793"/>
                  <a:pt x="3965" y="12757"/>
                  <a:pt x="4254" y="12757"/>
                </a:cubicBezTo>
                <a:cubicBezTo>
                  <a:pt x="4471" y="12757"/>
                  <a:pt x="4689" y="12793"/>
                  <a:pt x="4942" y="12830"/>
                </a:cubicBezTo>
                <a:cubicBezTo>
                  <a:pt x="5159" y="12902"/>
                  <a:pt x="5412" y="12974"/>
                  <a:pt x="5665" y="13047"/>
                </a:cubicBezTo>
                <a:cubicBezTo>
                  <a:pt x="9030" y="9604"/>
                  <a:pt x="9030" y="9604"/>
                  <a:pt x="9030" y="9604"/>
                </a:cubicBezTo>
                <a:cubicBezTo>
                  <a:pt x="4254" y="4784"/>
                  <a:pt x="4254" y="4784"/>
                  <a:pt x="4254" y="4784"/>
                </a:cubicBezTo>
                <a:cubicBezTo>
                  <a:pt x="3675" y="5364"/>
                  <a:pt x="3675" y="5364"/>
                  <a:pt x="3675" y="5364"/>
                </a:cubicBezTo>
                <a:cubicBezTo>
                  <a:pt x="528" y="2211"/>
                  <a:pt x="528" y="2211"/>
                  <a:pt x="528" y="2211"/>
                </a:cubicBezTo>
                <a:cubicBezTo>
                  <a:pt x="2228" y="507"/>
                  <a:pt x="2228" y="507"/>
                  <a:pt x="2228" y="507"/>
                </a:cubicBezTo>
                <a:cubicBezTo>
                  <a:pt x="5376" y="3660"/>
                  <a:pt x="5376" y="3660"/>
                  <a:pt x="5376" y="3660"/>
                </a:cubicBezTo>
                <a:cubicBezTo>
                  <a:pt x="4797" y="4240"/>
                  <a:pt x="4797" y="4240"/>
                  <a:pt x="4797" y="4240"/>
                </a:cubicBezTo>
                <a:cubicBezTo>
                  <a:pt x="9609" y="9060"/>
                  <a:pt x="9609" y="9060"/>
                  <a:pt x="9609" y="9060"/>
                </a:cubicBezTo>
                <a:cubicBezTo>
                  <a:pt x="13046" y="5654"/>
                  <a:pt x="13046" y="5654"/>
                  <a:pt x="13046" y="5654"/>
                </a:cubicBezTo>
                <a:cubicBezTo>
                  <a:pt x="12902" y="5219"/>
                  <a:pt x="12793" y="4820"/>
                  <a:pt x="12793" y="4458"/>
                </a:cubicBezTo>
                <a:cubicBezTo>
                  <a:pt x="12793" y="4059"/>
                  <a:pt x="12829" y="3660"/>
                  <a:pt x="12902" y="3298"/>
                </a:cubicBezTo>
                <a:cubicBezTo>
                  <a:pt x="12974" y="2899"/>
                  <a:pt x="13082" y="2537"/>
                  <a:pt x="13300" y="2211"/>
                </a:cubicBezTo>
                <a:cubicBezTo>
                  <a:pt x="13480" y="1848"/>
                  <a:pt x="13734" y="1522"/>
                  <a:pt x="14059" y="1196"/>
                </a:cubicBezTo>
                <a:cubicBezTo>
                  <a:pt x="14240" y="1015"/>
                  <a:pt x="14457" y="834"/>
                  <a:pt x="14674" y="689"/>
                </a:cubicBezTo>
                <a:cubicBezTo>
                  <a:pt x="14928" y="544"/>
                  <a:pt x="15145" y="399"/>
                  <a:pt x="15398" y="326"/>
                </a:cubicBezTo>
                <a:cubicBezTo>
                  <a:pt x="15651" y="181"/>
                  <a:pt x="15905" y="109"/>
                  <a:pt x="16194" y="36"/>
                </a:cubicBezTo>
                <a:cubicBezTo>
                  <a:pt x="16447" y="0"/>
                  <a:pt x="16737" y="0"/>
                  <a:pt x="17026" y="0"/>
                </a:cubicBezTo>
                <a:cubicBezTo>
                  <a:pt x="17171" y="0"/>
                  <a:pt x="17316" y="0"/>
                  <a:pt x="17460" y="0"/>
                </a:cubicBezTo>
                <a:cubicBezTo>
                  <a:pt x="17605" y="36"/>
                  <a:pt x="17750" y="36"/>
                  <a:pt x="17858" y="72"/>
                </a:cubicBezTo>
                <a:cubicBezTo>
                  <a:pt x="18003" y="109"/>
                  <a:pt x="18148" y="145"/>
                  <a:pt x="18293" y="181"/>
                </a:cubicBezTo>
                <a:cubicBezTo>
                  <a:pt x="18401" y="254"/>
                  <a:pt x="18546" y="290"/>
                  <a:pt x="18691" y="326"/>
                </a:cubicBezTo>
                <a:cubicBezTo>
                  <a:pt x="19233" y="544"/>
                  <a:pt x="19233" y="544"/>
                  <a:pt x="19233" y="544"/>
                </a:cubicBezTo>
                <a:cubicBezTo>
                  <a:pt x="17388" y="2428"/>
                  <a:pt x="17388" y="2428"/>
                  <a:pt x="17388" y="2428"/>
                </a:cubicBezTo>
                <a:cubicBezTo>
                  <a:pt x="17352" y="3842"/>
                  <a:pt x="17352" y="3842"/>
                  <a:pt x="17352" y="3842"/>
                </a:cubicBezTo>
                <a:cubicBezTo>
                  <a:pt x="18799" y="3805"/>
                  <a:pt x="18799" y="3805"/>
                  <a:pt x="18799" y="3805"/>
                </a:cubicBezTo>
                <a:cubicBezTo>
                  <a:pt x="20644" y="2030"/>
                  <a:pt x="20644" y="2030"/>
                  <a:pt x="20644" y="2030"/>
                </a:cubicBezTo>
                <a:cubicBezTo>
                  <a:pt x="20861" y="2537"/>
                  <a:pt x="20861" y="2537"/>
                  <a:pt x="20861" y="2537"/>
                </a:cubicBezTo>
                <a:cubicBezTo>
                  <a:pt x="21078" y="2936"/>
                  <a:pt x="21187" y="3370"/>
                  <a:pt x="21223" y="3769"/>
                </a:cubicBezTo>
                <a:cubicBezTo>
                  <a:pt x="21259" y="4204"/>
                  <a:pt x="21259" y="4603"/>
                  <a:pt x="21151" y="5001"/>
                </a:cubicBezTo>
                <a:cubicBezTo>
                  <a:pt x="21078" y="5400"/>
                  <a:pt x="20970" y="5799"/>
                  <a:pt x="20753" y="6161"/>
                </a:cubicBezTo>
                <a:cubicBezTo>
                  <a:pt x="20536" y="6560"/>
                  <a:pt x="20282" y="6886"/>
                  <a:pt x="19993" y="7212"/>
                </a:cubicBezTo>
                <a:cubicBezTo>
                  <a:pt x="19776" y="7393"/>
                  <a:pt x="19595" y="7574"/>
                  <a:pt x="19342" y="7719"/>
                </a:cubicBezTo>
                <a:cubicBezTo>
                  <a:pt x="19089" y="7864"/>
                  <a:pt x="18871" y="8009"/>
                  <a:pt x="18618" y="8082"/>
                </a:cubicBezTo>
                <a:cubicBezTo>
                  <a:pt x="18365" y="8227"/>
                  <a:pt x="18112" y="8299"/>
                  <a:pt x="17822" y="8372"/>
                </a:cubicBezTo>
                <a:cubicBezTo>
                  <a:pt x="17569" y="8408"/>
                  <a:pt x="17279" y="8444"/>
                  <a:pt x="17026" y="8444"/>
                </a:cubicBezTo>
                <a:cubicBezTo>
                  <a:pt x="16773" y="8444"/>
                  <a:pt x="16520" y="8408"/>
                  <a:pt x="16266" y="8372"/>
                </a:cubicBezTo>
                <a:cubicBezTo>
                  <a:pt x="16049" y="8299"/>
                  <a:pt x="15832" y="8263"/>
                  <a:pt x="15579" y="8191"/>
                </a:cubicBezTo>
                <a:cubicBezTo>
                  <a:pt x="12214" y="11597"/>
                  <a:pt x="12214" y="11597"/>
                  <a:pt x="12214" y="11597"/>
                </a:cubicBezTo>
                <a:cubicBezTo>
                  <a:pt x="15036" y="14460"/>
                  <a:pt x="15036" y="14460"/>
                  <a:pt x="15036" y="14460"/>
                </a:cubicBezTo>
                <a:cubicBezTo>
                  <a:pt x="16737" y="12757"/>
                  <a:pt x="16737" y="12757"/>
                  <a:pt x="16737" y="12757"/>
                </a:cubicBezTo>
                <a:cubicBezTo>
                  <a:pt x="17279" y="13337"/>
                  <a:pt x="17279" y="13337"/>
                  <a:pt x="17279" y="13337"/>
                </a:cubicBezTo>
                <a:cubicBezTo>
                  <a:pt x="16737" y="13917"/>
                  <a:pt x="16737" y="13917"/>
                  <a:pt x="16737" y="13917"/>
                </a:cubicBezTo>
                <a:lnTo>
                  <a:pt x="21006" y="18157"/>
                </a:lnTo>
                <a:close/>
                <a:moveTo>
                  <a:pt x="7366" y="15656"/>
                </a:moveTo>
                <a:cubicBezTo>
                  <a:pt x="7257" y="15403"/>
                  <a:pt x="7257" y="15403"/>
                  <a:pt x="7257" y="15403"/>
                </a:cubicBezTo>
                <a:cubicBezTo>
                  <a:pt x="15398" y="7248"/>
                  <a:pt x="15398" y="7248"/>
                  <a:pt x="15398" y="7248"/>
                </a:cubicBezTo>
                <a:cubicBezTo>
                  <a:pt x="15651" y="7357"/>
                  <a:pt x="15651" y="7357"/>
                  <a:pt x="15651" y="7357"/>
                </a:cubicBezTo>
                <a:cubicBezTo>
                  <a:pt x="15868" y="7430"/>
                  <a:pt x="16086" y="7502"/>
                  <a:pt x="16339" y="7538"/>
                </a:cubicBezTo>
                <a:cubicBezTo>
                  <a:pt x="16556" y="7611"/>
                  <a:pt x="16773" y="7611"/>
                  <a:pt x="17026" y="7611"/>
                </a:cubicBezTo>
                <a:cubicBezTo>
                  <a:pt x="17243" y="7611"/>
                  <a:pt x="17460" y="7611"/>
                  <a:pt x="17677" y="7538"/>
                </a:cubicBezTo>
                <a:cubicBezTo>
                  <a:pt x="17895" y="7502"/>
                  <a:pt x="18112" y="7466"/>
                  <a:pt x="18329" y="7393"/>
                </a:cubicBezTo>
                <a:cubicBezTo>
                  <a:pt x="18510" y="7285"/>
                  <a:pt x="18691" y="7176"/>
                  <a:pt x="18908" y="7067"/>
                </a:cubicBezTo>
                <a:cubicBezTo>
                  <a:pt x="19089" y="6922"/>
                  <a:pt x="19269" y="6777"/>
                  <a:pt x="19414" y="6632"/>
                </a:cubicBezTo>
                <a:cubicBezTo>
                  <a:pt x="19631" y="6415"/>
                  <a:pt x="19812" y="6197"/>
                  <a:pt x="19957" y="5944"/>
                </a:cubicBezTo>
                <a:cubicBezTo>
                  <a:pt x="20102" y="5690"/>
                  <a:pt x="20210" y="5400"/>
                  <a:pt x="20319" y="5110"/>
                </a:cubicBezTo>
                <a:cubicBezTo>
                  <a:pt x="20355" y="4893"/>
                  <a:pt x="20391" y="4603"/>
                  <a:pt x="20427" y="4313"/>
                </a:cubicBezTo>
                <a:cubicBezTo>
                  <a:pt x="20427" y="3987"/>
                  <a:pt x="20427" y="3697"/>
                  <a:pt x="20355" y="3443"/>
                </a:cubicBezTo>
                <a:cubicBezTo>
                  <a:pt x="19161" y="4603"/>
                  <a:pt x="19161" y="4603"/>
                  <a:pt x="19161" y="4603"/>
                </a:cubicBezTo>
                <a:cubicBezTo>
                  <a:pt x="16556" y="4639"/>
                  <a:pt x="16556" y="4639"/>
                  <a:pt x="16556" y="4639"/>
                </a:cubicBezTo>
                <a:cubicBezTo>
                  <a:pt x="16592" y="2102"/>
                  <a:pt x="16592" y="2102"/>
                  <a:pt x="16592" y="2102"/>
                </a:cubicBezTo>
                <a:cubicBezTo>
                  <a:pt x="17750" y="870"/>
                  <a:pt x="17750" y="870"/>
                  <a:pt x="17750" y="870"/>
                </a:cubicBezTo>
                <a:cubicBezTo>
                  <a:pt x="17641" y="834"/>
                  <a:pt x="17497" y="834"/>
                  <a:pt x="17388" y="797"/>
                </a:cubicBezTo>
                <a:cubicBezTo>
                  <a:pt x="17243" y="797"/>
                  <a:pt x="17135" y="797"/>
                  <a:pt x="17026" y="797"/>
                </a:cubicBezTo>
                <a:cubicBezTo>
                  <a:pt x="16773" y="797"/>
                  <a:pt x="16556" y="797"/>
                  <a:pt x="16339" y="870"/>
                </a:cubicBezTo>
                <a:cubicBezTo>
                  <a:pt x="16122" y="906"/>
                  <a:pt x="15905" y="979"/>
                  <a:pt x="15688" y="1051"/>
                </a:cubicBezTo>
                <a:cubicBezTo>
                  <a:pt x="15507" y="1123"/>
                  <a:pt x="15326" y="1232"/>
                  <a:pt x="15109" y="1341"/>
                </a:cubicBezTo>
                <a:cubicBezTo>
                  <a:pt x="14928" y="1486"/>
                  <a:pt x="14747" y="1631"/>
                  <a:pt x="14602" y="1776"/>
                </a:cubicBezTo>
                <a:cubicBezTo>
                  <a:pt x="14349" y="2030"/>
                  <a:pt x="14168" y="2319"/>
                  <a:pt x="13987" y="2609"/>
                </a:cubicBezTo>
                <a:cubicBezTo>
                  <a:pt x="13842" y="2899"/>
                  <a:pt x="13734" y="3226"/>
                  <a:pt x="13661" y="3552"/>
                </a:cubicBezTo>
                <a:cubicBezTo>
                  <a:pt x="13589" y="3878"/>
                  <a:pt x="13589" y="4204"/>
                  <a:pt x="13625" y="4566"/>
                </a:cubicBezTo>
                <a:cubicBezTo>
                  <a:pt x="13661" y="4893"/>
                  <a:pt x="13734" y="5219"/>
                  <a:pt x="13915" y="5545"/>
                </a:cubicBezTo>
                <a:cubicBezTo>
                  <a:pt x="13987" y="5835"/>
                  <a:pt x="13987" y="5835"/>
                  <a:pt x="13987" y="5835"/>
                </a:cubicBezTo>
                <a:cubicBezTo>
                  <a:pt x="5846" y="13989"/>
                  <a:pt x="5846" y="13989"/>
                  <a:pt x="5846" y="13989"/>
                </a:cubicBezTo>
                <a:cubicBezTo>
                  <a:pt x="5557" y="13844"/>
                  <a:pt x="5557" y="13844"/>
                  <a:pt x="5557" y="13844"/>
                </a:cubicBezTo>
                <a:cubicBezTo>
                  <a:pt x="5376" y="13808"/>
                  <a:pt x="5159" y="13736"/>
                  <a:pt x="4942" y="13699"/>
                </a:cubicBezTo>
                <a:cubicBezTo>
                  <a:pt x="4689" y="13627"/>
                  <a:pt x="4471" y="13627"/>
                  <a:pt x="4254" y="13627"/>
                </a:cubicBezTo>
                <a:cubicBezTo>
                  <a:pt x="4001" y="13627"/>
                  <a:pt x="3748" y="13627"/>
                  <a:pt x="3531" y="13663"/>
                </a:cubicBezTo>
                <a:cubicBezTo>
                  <a:pt x="3314" y="13699"/>
                  <a:pt x="3097" y="13772"/>
                  <a:pt x="2916" y="13844"/>
                </a:cubicBezTo>
                <a:cubicBezTo>
                  <a:pt x="2699" y="13953"/>
                  <a:pt x="2518" y="14062"/>
                  <a:pt x="2301" y="14170"/>
                </a:cubicBezTo>
                <a:cubicBezTo>
                  <a:pt x="2120" y="14315"/>
                  <a:pt x="1939" y="14460"/>
                  <a:pt x="1794" y="14605"/>
                </a:cubicBezTo>
                <a:cubicBezTo>
                  <a:pt x="1613" y="14787"/>
                  <a:pt x="1432" y="15040"/>
                  <a:pt x="1288" y="15294"/>
                </a:cubicBezTo>
                <a:cubicBezTo>
                  <a:pt x="1107" y="15548"/>
                  <a:pt x="998" y="15838"/>
                  <a:pt x="962" y="16091"/>
                </a:cubicBezTo>
                <a:cubicBezTo>
                  <a:pt x="853" y="16345"/>
                  <a:pt x="817" y="16635"/>
                  <a:pt x="817" y="16925"/>
                </a:cubicBezTo>
                <a:cubicBezTo>
                  <a:pt x="817" y="17215"/>
                  <a:pt x="817" y="17505"/>
                  <a:pt x="890" y="17758"/>
                </a:cubicBezTo>
                <a:cubicBezTo>
                  <a:pt x="2120" y="16562"/>
                  <a:pt x="2120" y="16562"/>
                  <a:pt x="2120" y="16562"/>
                </a:cubicBezTo>
                <a:cubicBezTo>
                  <a:pt x="4652" y="16562"/>
                  <a:pt x="4652" y="16562"/>
                  <a:pt x="4652" y="16562"/>
                </a:cubicBezTo>
                <a:cubicBezTo>
                  <a:pt x="4616" y="19172"/>
                  <a:pt x="4616" y="19172"/>
                  <a:pt x="4616" y="19172"/>
                </a:cubicBezTo>
                <a:cubicBezTo>
                  <a:pt x="3458" y="20368"/>
                  <a:pt x="3458" y="20368"/>
                  <a:pt x="3458" y="20368"/>
                </a:cubicBezTo>
                <a:cubicBezTo>
                  <a:pt x="3567" y="20404"/>
                  <a:pt x="3712" y="20404"/>
                  <a:pt x="3856" y="20404"/>
                </a:cubicBezTo>
                <a:cubicBezTo>
                  <a:pt x="4001" y="20404"/>
                  <a:pt x="4110" y="20404"/>
                  <a:pt x="4254" y="20404"/>
                </a:cubicBezTo>
                <a:cubicBezTo>
                  <a:pt x="4471" y="20404"/>
                  <a:pt x="4689" y="20404"/>
                  <a:pt x="4906" y="20368"/>
                </a:cubicBezTo>
                <a:cubicBezTo>
                  <a:pt x="5123" y="20332"/>
                  <a:pt x="5340" y="20259"/>
                  <a:pt x="5521" y="20187"/>
                </a:cubicBezTo>
                <a:cubicBezTo>
                  <a:pt x="5738" y="20078"/>
                  <a:pt x="5955" y="19969"/>
                  <a:pt x="6136" y="19860"/>
                </a:cubicBezTo>
                <a:cubicBezTo>
                  <a:pt x="6317" y="19715"/>
                  <a:pt x="6498" y="19570"/>
                  <a:pt x="6642" y="19426"/>
                </a:cubicBezTo>
                <a:cubicBezTo>
                  <a:pt x="6896" y="19172"/>
                  <a:pt x="7113" y="18882"/>
                  <a:pt x="7257" y="18592"/>
                </a:cubicBezTo>
                <a:cubicBezTo>
                  <a:pt x="7402" y="18302"/>
                  <a:pt x="7511" y="17976"/>
                  <a:pt x="7583" y="17686"/>
                </a:cubicBezTo>
                <a:cubicBezTo>
                  <a:pt x="7655" y="17323"/>
                  <a:pt x="7655" y="16997"/>
                  <a:pt x="7619" y="16671"/>
                </a:cubicBezTo>
                <a:cubicBezTo>
                  <a:pt x="7619" y="16345"/>
                  <a:pt x="7511" y="15983"/>
                  <a:pt x="7366" y="15656"/>
                </a:cubicBezTo>
                <a:close/>
                <a:moveTo>
                  <a:pt x="1649" y="2211"/>
                </a:moveTo>
                <a:cubicBezTo>
                  <a:pt x="3675" y="4240"/>
                  <a:pt x="3675" y="4240"/>
                  <a:pt x="3675" y="4240"/>
                </a:cubicBezTo>
                <a:cubicBezTo>
                  <a:pt x="4254" y="3660"/>
                  <a:pt x="4254" y="3660"/>
                  <a:pt x="4254" y="3660"/>
                </a:cubicBezTo>
                <a:cubicBezTo>
                  <a:pt x="2228" y="1631"/>
                  <a:pt x="2228" y="1631"/>
                  <a:pt x="2228" y="1631"/>
                </a:cubicBezTo>
                <a:lnTo>
                  <a:pt x="1649" y="2211"/>
                </a:lnTo>
                <a:close/>
                <a:moveTo>
                  <a:pt x="20391" y="20404"/>
                </a:moveTo>
                <a:cubicBezTo>
                  <a:pt x="20536" y="20332"/>
                  <a:pt x="20608" y="20187"/>
                  <a:pt x="20680" y="20042"/>
                </a:cubicBezTo>
                <a:cubicBezTo>
                  <a:pt x="20753" y="19897"/>
                  <a:pt x="20789" y="19715"/>
                  <a:pt x="20789" y="19570"/>
                </a:cubicBezTo>
                <a:cubicBezTo>
                  <a:pt x="20789" y="19426"/>
                  <a:pt x="20753" y="19244"/>
                  <a:pt x="20680" y="19136"/>
                </a:cubicBezTo>
                <a:cubicBezTo>
                  <a:pt x="20608" y="18991"/>
                  <a:pt x="20536" y="18846"/>
                  <a:pt x="20391" y="18701"/>
                </a:cubicBezTo>
                <a:cubicBezTo>
                  <a:pt x="16158" y="14460"/>
                  <a:pt x="16158" y="14460"/>
                  <a:pt x="16158" y="14460"/>
                </a:cubicBezTo>
                <a:cubicBezTo>
                  <a:pt x="14457" y="16164"/>
                  <a:pt x="14457" y="16164"/>
                  <a:pt x="14457" y="16164"/>
                </a:cubicBezTo>
                <a:cubicBezTo>
                  <a:pt x="18691" y="20404"/>
                  <a:pt x="18691" y="20404"/>
                  <a:pt x="18691" y="20404"/>
                </a:cubicBezTo>
                <a:cubicBezTo>
                  <a:pt x="18835" y="20549"/>
                  <a:pt x="18980" y="20621"/>
                  <a:pt x="19089" y="20694"/>
                </a:cubicBezTo>
                <a:cubicBezTo>
                  <a:pt x="19233" y="20766"/>
                  <a:pt x="19414" y="20803"/>
                  <a:pt x="19559" y="20803"/>
                </a:cubicBezTo>
                <a:cubicBezTo>
                  <a:pt x="19704" y="20803"/>
                  <a:pt x="19884" y="20766"/>
                  <a:pt x="20029" y="20694"/>
                </a:cubicBezTo>
                <a:cubicBezTo>
                  <a:pt x="20174" y="20621"/>
                  <a:pt x="20319" y="20549"/>
                  <a:pt x="20391" y="20404"/>
                </a:cubicBezTo>
                <a:close/>
              </a:path>
            </a:pathLst>
          </a:custGeom>
          <a:solidFill>
            <a:srgbClr val="000000"/>
          </a:solidFill>
          <a:ln w="12700">
            <a:miter lim="400000"/>
          </a:ln>
        </p:spPr>
        <p:txBody>
          <a:bodyPr lIns="22860" rIns="22860"/>
          <a:lstStyle/>
          <a:p>
            <a:pPr>
              <a:defRPr sz="1400"/>
            </a:pPr>
            <a:endParaRPr sz="700"/>
          </a:p>
        </p:txBody>
      </p:sp>
      <p:sp>
        <p:nvSpPr>
          <p:cNvPr id="218" name="Shape"/>
          <p:cNvSpPr/>
          <p:nvPr/>
        </p:nvSpPr>
        <p:spPr>
          <a:xfrm>
            <a:off x="8464764" y="1438673"/>
            <a:ext cx="253348" cy="254543"/>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01"/>
                  <a:pt x="21600" y="9341"/>
                  <a:pt x="21600" y="10819"/>
                </a:cubicBezTo>
                <a:cubicBezTo>
                  <a:pt x="21600" y="12298"/>
                  <a:pt x="21328" y="13699"/>
                  <a:pt x="20783" y="15023"/>
                </a:cubicBezTo>
                <a:cubicBezTo>
                  <a:pt x="20199" y="16346"/>
                  <a:pt x="19421" y="17475"/>
                  <a:pt x="18448" y="18448"/>
                </a:cubicBezTo>
                <a:cubicBezTo>
                  <a:pt x="17475" y="19421"/>
                  <a:pt x="16346" y="20199"/>
                  <a:pt x="15023" y="20783"/>
                </a:cubicBezTo>
                <a:cubicBezTo>
                  <a:pt x="13699" y="21328"/>
                  <a:pt x="12298" y="21600"/>
                  <a:pt x="10819" y="21600"/>
                </a:cubicBezTo>
                <a:cubicBezTo>
                  <a:pt x="9302" y="21600"/>
                  <a:pt x="7901" y="21328"/>
                  <a:pt x="6616" y="20783"/>
                </a:cubicBezTo>
                <a:cubicBezTo>
                  <a:pt x="5293" y="20199"/>
                  <a:pt x="4125" y="19421"/>
                  <a:pt x="3152" y="18448"/>
                </a:cubicBezTo>
                <a:cubicBezTo>
                  <a:pt x="2179" y="17475"/>
                  <a:pt x="1401" y="16346"/>
                  <a:pt x="856" y="15023"/>
                </a:cubicBezTo>
                <a:cubicBezTo>
                  <a:pt x="272" y="13699"/>
                  <a:pt x="0" y="12298"/>
                  <a:pt x="0" y="10819"/>
                </a:cubicBezTo>
                <a:cubicBezTo>
                  <a:pt x="0" y="10080"/>
                  <a:pt x="78" y="9341"/>
                  <a:pt x="234" y="8640"/>
                </a:cubicBezTo>
                <a:cubicBezTo>
                  <a:pt x="350" y="7901"/>
                  <a:pt x="584" y="7239"/>
                  <a:pt x="856" y="6616"/>
                </a:cubicBezTo>
                <a:cubicBezTo>
                  <a:pt x="1129" y="5955"/>
                  <a:pt x="1479" y="5371"/>
                  <a:pt x="1868" y="4787"/>
                </a:cubicBezTo>
                <a:cubicBezTo>
                  <a:pt x="2257" y="4203"/>
                  <a:pt x="2685" y="3658"/>
                  <a:pt x="3152" y="3152"/>
                </a:cubicBezTo>
                <a:cubicBezTo>
                  <a:pt x="3775" y="3775"/>
                  <a:pt x="3775" y="3775"/>
                  <a:pt x="3775" y="3775"/>
                </a:cubicBezTo>
                <a:cubicBezTo>
                  <a:pt x="3308" y="4242"/>
                  <a:pt x="2919" y="4748"/>
                  <a:pt x="2569" y="5254"/>
                </a:cubicBezTo>
                <a:cubicBezTo>
                  <a:pt x="2218" y="5799"/>
                  <a:pt x="1907" y="6344"/>
                  <a:pt x="1635" y="6966"/>
                </a:cubicBezTo>
                <a:cubicBezTo>
                  <a:pt x="1401" y="7550"/>
                  <a:pt x="1206" y="8134"/>
                  <a:pt x="1090" y="8796"/>
                </a:cubicBezTo>
                <a:cubicBezTo>
                  <a:pt x="934" y="9457"/>
                  <a:pt x="856" y="10119"/>
                  <a:pt x="856" y="10819"/>
                </a:cubicBezTo>
                <a:cubicBezTo>
                  <a:pt x="856" y="12182"/>
                  <a:pt x="1129" y="13466"/>
                  <a:pt x="1674" y="14672"/>
                </a:cubicBezTo>
                <a:cubicBezTo>
                  <a:pt x="2179" y="15879"/>
                  <a:pt x="2880" y="16930"/>
                  <a:pt x="3775" y="17864"/>
                </a:cubicBezTo>
                <a:cubicBezTo>
                  <a:pt x="4670" y="18720"/>
                  <a:pt x="5721" y="19421"/>
                  <a:pt x="6928" y="19965"/>
                </a:cubicBezTo>
                <a:cubicBezTo>
                  <a:pt x="8134" y="20471"/>
                  <a:pt x="9418" y="20744"/>
                  <a:pt x="10819" y="20744"/>
                </a:cubicBezTo>
                <a:cubicBezTo>
                  <a:pt x="12182" y="20744"/>
                  <a:pt x="13466" y="20471"/>
                  <a:pt x="14672" y="19965"/>
                </a:cubicBezTo>
                <a:cubicBezTo>
                  <a:pt x="15879" y="19421"/>
                  <a:pt x="16930" y="18720"/>
                  <a:pt x="17864" y="17864"/>
                </a:cubicBezTo>
                <a:cubicBezTo>
                  <a:pt x="18720" y="16930"/>
                  <a:pt x="19421" y="15879"/>
                  <a:pt x="19965" y="14672"/>
                </a:cubicBezTo>
                <a:cubicBezTo>
                  <a:pt x="20471" y="13466"/>
                  <a:pt x="20744" y="12182"/>
                  <a:pt x="20744" y="10819"/>
                </a:cubicBezTo>
                <a:cubicBezTo>
                  <a:pt x="20744" y="9496"/>
                  <a:pt x="20510" y="8251"/>
                  <a:pt x="20004" y="7044"/>
                </a:cubicBezTo>
                <a:cubicBezTo>
                  <a:pt x="19498" y="5877"/>
                  <a:pt x="18837" y="4826"/>
                  <a:pt x="17942" y="3931"/>
                </a:cubicBezTo>
                <a:cubicBezTo>
                  <a:pt x="17124" y="3036"/>
                  <a:pt x="16112" y="2335"/>
                  <a:pt x="14945" y="1790"/>
                </a:cubicBezTo>
                <a:cubicBezTo>
                  <a:pt x="13816" y="1245"/>
                  <a:pt x="12571" y="934"/>
                  <a:pt x="11248" y="856"/>
                </a:cubicBezTo>
                <a:cubicBezTo>
                  <a:pt x="11248" y="5176"/>
                  <a:pt x="11248" y="5176"/>
                  <a:pt x="11248" y="5176"/>
                </a:cubicBezTo>
                <a:cubicBezTo>
                  <a:pt x="10352" y="5176"/>
                  <a:pt x="10352" y="5176"/>
                  <a:pt x="10352" y="5176"/>
                </a:cubicBezTo>
                <a:cubicBezTo>
                  <a:pt x="10352" y="467"/>
                  <a:pt x="10352" y="467"/>
                  <a:pt x="10352" y="467"/>
                </a:cubicBezTo>
                <a:cubicBezTo>
                  <a:pt x="10391" y="467"/>
                  <a:pt x="10391" y="467"/>
                  <a:pt x="10391" y="467"/>
                </a:cubicBezTo>
                <a:cubicBezTo>
                  <a:pt x="10391" y="0"/>
                  <a:pt x="10391" y="0"/>
                  <a:pt x="10391" y="0"/>
                </a:cubicBezTo>
                <a:cubicBezTo>
                  <a:pt x="10469" y="0"/>
                  <a:pt x="10547" y="0"/>
                  <a:pt x="10586" y="0"/>
                </a:cubicBezTo>
                <a:cubicBezTo>
                  <a:pt x="10664" y="0"/>
                  <a:pt x="10742" y="0"/>
                  <a:pt x="10819" y="0"/>
                </a:cubicBezTo>
                <a:close/>
                <a:moveTo>
                  <a:pt x="9730" y="11559"/>
                </a:moveTo>
                <a:cubicBezTo>
                  <a:pt x="5682" y="6344"/>
                  <a:pt x="5682" y="6344"/>
                  <a:pt x="5682" y="6344"/>
                </a:cubicBezTo>
                <a:cubicBezTo>
                  <a:pt x="5604" y="6266"/>
                  <a:pt x="5604" y="6149"/>
                  <a:pt x="5604" y="6032"/>
                </a:cubicBezTo>
                <a:cubicBezTo>
                  <a:pt x="5643" y="5916"/>
                  <a:pt x="5682" y="5799"/>
                  <a:pt x="5799" y="5721"/>
                </a:cubicBezTo>
                <a:cubicBezTo>
                  <a:pt x="5838" y="5682"/>
                  <a:pt x="5955" y="5643"/>
                  <a:pt x="6032" y="5643"/>
                </a:cubicBezTo>
                <a:cubicBezTo>
                  <a:pt x="6149" y="5643"/>
                  <a:pt x="6227" y="5682"/>
                  <a:pt x="6305" y="5721"/>
                </a:cubicBezTo>
                <a:cubicBezTo>
                  <a:pt x="11559" y="9730"/>
                  <a:pt x="11559" y="9730"/>
                  <a:pt x="11559" y="9730"/>
                </a:cubicBezTo>
                <a:cubicBezTo>
                  <a:pt x="11598" y="9730"/>
                  <a:pt x="11637" y="9769"/>
                  <a:pt x="11676" y="9846"/>
                </a:cubicBezTo>
                <a:cubicBezTo>
                  <a:pt x="11792" y="9963"/>
                  <a:pt x="11909" y="10119"/>
                  <a:pt x="11987" y="10275"/>
                </a:cubicBezTo>
                <a:cubicBezTo>
                  <a:pt x="12065" y="10430"/>
                  <a:pt x="12143" y="10586"/>
                  <a:pt x="12143" y="10819"/>
                </a:cubicBezTo>
                <a:cubicBezTo>
                  <a:pt x="12143" y="10975"/>
                  <a:pt x="12104" y="11131"/>
                  <a:pt x="12026" y="11325"/>
                </a:cubicBezTo>
                <a:cubicBezTo>
                  <a:pt x="11948" y="11481"/>
                  <a:pt x="11870" y="11637"/>
                  <a:pt x="11715" y="11715"/>
                </a:cubicBezTo>
                <a:cubicBezTo>
                  <a:pt x="11637" y="11870"/>
                  <a:pt x="11481" y="11948"/>
                  <a:pt x="11325" y="12026"/>
                </a:cubicBezTo>
                <a:cubicBezTo>
                  <a:pt x="11131" y="12104"/>
                  <a:pt x="10975" y="12143"/>
                  <a:pt x="10819" y="12143"/>
                </a:cubicBezTo>
                <a:cubicBezTo>
                  <a:pt x="10586" y="12143"/>
                  <a:pt x="10430" y="12065"/>
                  <a:pt x="10236" y="11987"/>
                </a:cubicBezTo>
                <a:cubicBezTo>
                  <a:pt x="10080" y="11870"/>
                  <a:pt x="9924" y="11754"/>
                  <a:pt x="9808" y="11637"/>
                </a:cubicBezTo>
                <a:lnTo>
                  <a:pt x="9730" y="11559"/>
                </a:lnTo>
                <a:close/>
              </a:path>
            </a:pathLst>
          </a:custGeom>
          <a:solidFill>
            <a:srgbClr val="000000"/>
          </a:solidFill>
          <a:ln w="12700">
            <a:miter lim="400000"/>
          </a:ln>
        </p:spPr>
        <p:txBody>
          <a:bodyPr lIns="22860" rIns="22860"/>
          <a:lstStyle/>
          <a:p>
            <a:pPr>
              <a:defRPr sz="1400"/>
            </a:pPr>
            <a:endParaRPr sz="700"/>
          </a:p>
        </p:txBody>
      </p:sp>
      <p:sp>
        <p:nvSpPr>
          <p:cNvPr id="219" name="Shape"/>
          <p:cNvSpPr/>
          <p:nvPr/>
        </p:nvSpPr>
        <p:spPr>
          <a:xfrm>
            <a:off x="9078192" y="1429113"/>
            <a:ext cx="273664" cy="273664"/>
          </a:xfrm>
          <a:custGeom>
            <a:avLst/>
            <a:gdLst/>
            <a:ahLst/>
            <a:cxnLst>
              <a:cxn ang="0">
                <a:pos x="wd2" y="hd2"/>
              </a:cxn>
              <a:cxn ang="5400000">
                <a:pos x="wd2" y="hd2"/>
              </a:cxn>
              <a:cxn ang="10800000">
                <a:pos x="wd2" y="hd2"/>
              </a:cxn>
              <a:cxn ang="16200000">
                <a:pos x="wd2" y="hd2"/>
              </a:cxn>
            </a:cxnLst>
            <a:rect l="0" t="0" r="r" b="b"/>
            <a:pathLst>
              <a:path w="21600" h="21600" extrusionOk="0">
                <a:moveTo>
                  <a:pt x="17417" y="0"/>
                </a:moveTo>
                <a:cubicBezTo>
                  <a:pt x="21600" y="4183"/>
                  <a:pt x="21600" y="4183"/>
                  <a:pt x="21600" y="4183"/>
                </a:cubicBezTo>
                <a:cubicBezTo>
                  <a:pt x="21600" y="9556"/>
                  <a:pt x="21600" y="9556"/>
                  <a:pt x="21600" y="9556"/>
                </a:cubicBezTo>
                <a:cubicBezTo>
                  <a:pt x="9484" y="21600"/>
                  <a:pt x="9484" y="21600"/>
                  <a:pt x="9484" y="21600"/>
                </a:cubicBezTo>
                <a:cubicBezTo>
                  <a:pt x="0" y="12080"/>
                  <a:pt x="0" y="12080"/>
                  <a:pt x="0" y="12080"/>
                </a:cubicBezTo>
                <a:cubicBezTo>
                  <a:pt x="12116" y="0"/>
                  <a:pt x="12116" y="0"/>
                  <a:pt x="12116" y="0"/>
                </a:cubicBezTo>
                <a:lnTo>
                  <a:pt x="17417" y="0"/>
                </a:lnTo>
                <a:close/>
                <a:moveTo>
                  <a:pt x="20807" y="9195"/>
                </a:moveTo>
                <a:cubicBezTo>
                  <a:pt x="20807" y="4508"/>
                  <a:pt x="20807" y="4508"/>
                  <a:pt x="20807" y="4508"/>
                </a:cubicBezTo>
                <a:cubicBezTo>
                  <a:pt x="17056" y="793"/>
                  <a:pt x="17056" y="793"/>
                  <a:pt x="17056" y="793"/>
                </a:cubicBezTo>
                <a:cubicBezTo>
                  <a:pt x="12441" y="793"/>
                  <a:pt x="12441" y="793"/>
                  <a:pt x="12441" y="793"/>
                </a:cubicBezTo>
                <a:cubicBezTo>
                  <a:pt x="1118" y="12080"/>
                  <a:pt x="1118" y="12080"/>
                  <a:pt x="1118" y="12080"/>
                </a:cubicBezTo>
                <a:cubicBezTo>
                  <a:pt x="9484" y="20482"/>
                  <a:pt x="9484" y="20482"/>
                  <a:pt x="9484" y="20482"/>
                </a:cubicBezTo>
                <a:lnTo>
                  <a:pt x="20807" y="9195"/>
                </a:lnTo>
                <a:close/>
                <a:moveTo>
                  <a:pt x="15217" y="4796"/>
                </a:moveTo>
                <a:cubicBezTo>
                  <a:pt x="15217" y="4580"/>
                  <a:pt x="15253" y="4363"/>
                  <a:pt x="15326" y="4183"/>
                </a:cubicBezTo>
                <a:cubicBezTo>
                  <a:pt x="15398" y="4003"/>
                  <a:pt x="15542" y="3822"/>
                  <a:pt x="15686" y="3678"/>
                </a:cubicBezTo>
                <a:cubicBezTo>
                  <a:pt x="15830" y="3498"/>
                  <a:pt x="16011" y="3390"/>
                  <a:pt x="16191" y="3318"/>
                </a:cubicBezTo>
                <a:cubicBezTo>
                  <a:pt x="16407" y="3245"/>
                  <a:pt x="16588" y="3209"/>
                  <a:pt x="16804" y="3209"/>
                </a:cubicBezTo>
                <a:cubicBezTo>
                  <a:pt x="17020" y="3209"/>
                  <a:pt x="17237" y="3245"/>
                  <a:pt x="17417" y="3318"/>
                </a:cubicBezTo>
                <a:cubicBezTo>
                  <a:pt x="17597" y="3390"/>
                  <a:pt x="17778" y="3498"/>
                  <a:pt x="17958" y="3678"/>
                </a:cubicBezTo>
                <a:cubicBezTo>
                  <a:pt x="18102" y="3822"/>
                  <a:pt x="18210" y="4003"/>
                  <a:pt x="18282" y="4183"/>
                </a:cubicBezTo>
                <a:cubicBezTo>
                  <a:pt x="18391" y="4363"/>
                  <a:pt x="18427" y="4580"/>
                  <a:pt x="18427" y="4796"/>
                </a:cubicBezTo>
                <a:cubicBezTo>
                  <a:pt x="18427" y="5012"/>
                  <a:pt x="18391" y="5229"/>
                  <a:pt x="18282" y="5409"/>
                </a:cubicBezTo>
                <a:cubicBezTo>
                  <a:pt x="18210" y="5589"/>
                  <a:pt x="18102" y="5770"/>
                  <a:pt x="17958" y="5914"/>
                </a:cubicBezTo>
                <a:cubicBezTo>
                  <a:pt x="17778" y="6094"/>
                  <a:pt x="17597" y="6202"/>
                  <a:pt x="17417" y="6274"/>
                </a:cubicBezTo>
                <a:cubicBezTo>
                  <a:pt x="17237" y="6347"/>
                  <a:pt x="17020" y="6383"/>
                  <a:pt x="16804" y="6383"/>
                </a:cubicBezTo>
                <a:cubicBezTo>
                  <a:pt x="16588" y="6383"/>
                  <a:pt x="16407" y="6347"/>
                  <a:pt x="16191" y="6274"/>
                </a:cubicBezTo>
                <a:cubicBezTo>
                  <a:pt x="16011" y="6202"/>
                  <a:pt x="15830" y="6094"/>
                  <a:pt x="15686" y="5914"/>
                </a:cubicBezTo>
                <a:cubicBezTo>
                  <a:pt x="15542" y="5770"/>
                  <a:pt x="15398" y="5589"/>
                  <a:pt x="15326" y="5409"/>
                </a:cubicBezTo>
                <a:cubicBezTo>
                  <a:pt x="15253" y="5229"/>
                  <a:pt x="15217" y="5012"/>
                  <a:pt x="15217" y="4796"/>
                </a:cubicBezTo>
                <a:close/>
                <a:moveTo>
                  <a:pt x="17597" y="4796"/>
                </a:moveTo>
                <a:cubicBezTo>
                  <a:pt x="17597" y="4580"/>
                  <a:pt x="17525" y="4399"/>
                  <a:pt x="17381" y="4219"/>
                </a:cubicBezTo>
                <a:cubicBezTo>
                  <a:pt x="17237" y="4075"/>
                  <a:pt x="17020" y="4003"/>
                  <a:pt x="16804" y="4003"/>
                </a:cubicBezTo>
                <a:cubicBezTo>
                  <a:pt x="16588" y="4003"/>
                  <a:pt x="16407" y="4075"/>
                  <a:pt x="16263" y="4219"/>
                </a:cubicBezTo>
                <a:cubicBezTo>
                  <a:pt x="16083" y="4399"/>
                  <a:pt x="16011" y="4580"/>
                  <a:pt x="16011" y="4796"/>
                </a:cubicBezTo>
                <a:cubicBezTo>
                  <a:pt x="16011" y="5012"/>
                  <a:pt x="16083" y="5193"/>
                  <a:pt x="16263" y="5373"/>
                </a:cubicBezTo>
                <a:cubicBezTo>
                  <a:pt x="16407" y="5517"/>
                  <a:pt x="16588" y="5589"/>
                  <a:pt x="16804" y="5589"/>
                </a:cubicBezTo>
                <a:cubicBezTo>
                  <a:pt x="17020" y="5589"/>
                  <a:pt x="17237" y="5517"/>
                  <a:pt x="17381" y="5373"/>
                </a:cubicBezTo>
                <a:cubicBezTo>
                  <a:pt x="17525" y="5193"/>
                  <a:pt x="17597" y="5012"/>
                  <a:pt x="17597" y="4796"/>
                </a:cubicBezTo>
                <a:close/>
              </a:path>
            </a:pathLst>
          </a:custGeom>
          <a:solidFill>
            <a:srgbClr val="000000"/>
          </a:solidFill>
          <a:ln w="12700">
            <a:miter lim="400000"/>
          </a:ln>
        </p:spPr>
        <p:txBody>
          <a:bodyPr lIns="22860" rIns="22860"/>
          <a:lstStyle/>
          <a:p>
            <a:pPr>
              <a:defRPr sz="1400"/>
            </a:pPr>
            <a:endParaRPr sz="700"/>
          </a:p>
        </p:txBody>
      </p:sp>
      <p:sp>
        <p:nvSpPr>
          <p:cNvPr id="220" name="Shape"/>
          <p:cNvSpPr/>
          <p:nvPr/>
        </p:nvSpPr>
        <p:spPr>
          <a:xfrm>
            <a:off x="9716716" y="1443453"/>
            <a:ext cx="243788" cy="244983"/>
          </a:xfrm>
          <a:custGeom>
            <a:avLst/>
            <a:gdLst/>
            <a:ahLst/>
            <a:cxnLst>
              <a:cxn ang="0">
                <a:pos x="wd2" y="hd2"/>
              </a:cxn>
              <a:cxn ang="5400000">
                <a:pos x="wd2" y="hd2"/>
              </a:cxn>
              <a:cxn ang="10800000">
                <a:pos x="wd2" y="hd2"/>
              </a:cxn>
              <a:cxn ang="16200000">
                <a:pos x="wd2" y="hd2"/>
              </a:cxn>
            </a:cxnLst>
            <a:rect l="0" t="0" r="r" b="b"/>
            <a:pathLst>
              <a:path w="21600" h="21600" extrusionOk="0">
                <a:moveTo>
                  <a:pt x="21600" y="10660"/>
                </a:moveTo>
                <a:cubicBezTo>
                  <a:pt x="21600" y="11501"/>
                  <a:pt x="21479" y="12303"/>
                  <a:pt x="21317" y="13064"/>
                </a:cubicBezTo>
                <a:cubicBezTo>
                  <a:pt x="21155" y="13826"/>
                  <a:pt x="20872" y="14547"/>
                  <a:pt x="20548" y="15228"/>
                </a:cubicBezTo>
                <a:cubicBezTo>
                  <a:pt x="20225" y="15950"/>
                  <a:pt x="19820" y="16591"/>
                  <a:pt x="19335" y="17192"/>
                </a:cubicBezTo>
                <a:cubicBezTo>
                  <a:pt x="18890" y="17753"/>
                  <a:pt x="18364" y="18314"/>
                  <a:pt x="17798" y="18795"/>
                </a:cubicBezTo>
                <a:cubicBezTo>
                  <a:pt x="19578" y="21079"/>
                  <a:pt x="19578" y="21079"/>
                  <a:pt x="19578" y="21079"/>
                </a:cubicBezTo>
                <a:cubicBezTo>
                  <a:pt x="18890" y="21600"/>
                  <a:pt x="18890" y="21600"/>
                  <a:pt x="18890" y="21600"/>
                </a:cubicBezTo>
                <a:cubicBezTo>
                  <a:pt x="17070" y="19356"/>
                  <a:pt x="17070" y="19356"/>
                  <a:pt x="17070" y="19356"/>
                </a:cubicBezTo>
                <a:cubicBezTo>
                  <a:pt x="16584" y="19676"/>
                  <a:pt x="16139" y="19957"/>
                  <a:pt x="15654" y="20197"/>
                </a:cubicBezTo>
                <a:cubicBezTo>
                  <a:pt x="15169" y="20438"/>
                  <a:pt x="14683" y="20638"/>
                  <a:pt x="14157" y="20839"/>
                </a:cubicBezTo>
                <a:cubicBezTo>
                  <a:pt x="13631" y="20999"/>
                  <a:pt x="13106" y="21119"/>
                  <a:pt x="12539" y="21199"/>
                </a:cubicBezTo>
                <a:cubicBezTo>
                  <a:pt x="11973" y="21319"/>
                  <a:pt x="11366" y="21360"/>
                  <a:pt x="10800" y="21360"/>
                </a:cubicBezTo>
                <a:cubicBezTo>
                  <a:pt x="10193" y="21360"/>
                  <a:pt x="9627" y="21319"/>
                  <a:pt x="9061" y="21199"/>
                </a:cubicBezTo>
                <a:cubicBezTo>
                  <a:pt x="8494" y="21119"/>
                  <a:pt x="7928" y="20999"/>
                  <a:pt x="7402" y="20839"/>
                </a:cubicBezTo>
                <a:cubicBezTo>
                  <a:pt x="6876" y="20638"/>
                  <a:pt x="6391" y="20438"/>
                  <a:pt x="5906" y="20197"/>
                </a:cubicBezTo>
                <a:cubicBezTo>
                  <a:pt x="5380" y="19957"/>
                  <a:pt x="4935" y="19676"/>
                  <a:pt x="4449" y="19356"/>
                </a:cubicBezTo>
                <a:cubicBezTo>
                  <a:pt x="2629" y="21600"/>
                  <a:pt x="2629" y="21600"/>
                  <a:pt x="2629" y="21600"/>
                </a:cubicBezTo>
                <a:cubicBezTo>
                  <a:pt x="1942" y="21079"/>
                  <a:pt x="1942" y="21079"/>
                  <a:pt x="1942" y="21079"/>
                </a:cubicBezTo>
                <a:cubicBezTo>
                  <a:pt x="3762" y="18795"/>
                  <a:pt x="3762" y="18795"/>
                  <a:pt x="3762" y="18795"/>
                </a:cubicBezTo>
                <a:cubicBezTo>
                  <a:pt x="3236" y="18314"/>
                  <a:pt x="2710" y="17753"/>
                  <a:pt x="2225" y="17152"/>
                </a:cubicBezTo>
                <a:cubicBezTo>
                  <a:pt x="1739" y="16551"/>
                  <a:pt x="1375" y="15869"/>
                  <a:pt x="1052" y="15188"/>
                </a:cubicBezTo>
                <a:cubicBezTo>
                  <a:pt x="688" y="14547"/>
                  <a:pt x="445" y="13826"/>
                  <a:pt x="243" y="13064"/>
                </a:cubicBezTo>
                <a:cubicBezTo>
                  <a:pt x="81" y="12303"/>
                  <a:pt x="0" y="11501"/>
                  <a:pt x="0" y="10660"/>
                </a:cubicBezTo>
                <a:cubicBezTo>
                  <a:pt x="0" y="9177"/>
                  <a:pt x="283" y="7814"/>
                  <a:pt x="849" y="6492"/>
                </a:cubicBezTo>
                <a:cubicBezTo>
                  <a:pt x="1375" y="5210"/>
                  <a:pt x="2184" y="4088"/>
                  <a:pt x="3155" y="3126"/>
                </a:cubicBezTo>
                <a:cubicBezTo>
                  <a:pt x="4126" y="2164"/>
                  <a:pt x="5299" y="1403"/>
                  <a:pt x="6593" y="842"/>
                </a:cubicBezTo>
                <a:cubicBezTo>
                  <a:pt x="7928" y="281"/>
                  <a:pt x="9303" y="0"/>
                  <a:pt x="10800" y="0"/>
                </a:cubicBezTo>
                <a:cubicBezTo>
                  <a:pt x="12256" y="0"/>
                  <a:pt x="13672" y="281"/>
                  <a:pt x="14966" y="842"/>
                </a:cubicBezTo>
                <a:cubicBezTo>
                  <a:pt x="16301" y="1403"/>
                  <a:pt x="17434" y="2164"/>
                  <a:pt x="18404" y="3126"/>
                </a:cubicBezTo>
                <a:cubicBezTo>
                  <a:pt x="19416" y="4088"/>
                  <a:pt x="20184" y="5210"/>
                  <a:pt x="20751" y="6492"/>
                </a:cubicBezTo>
                <a:cubicBezTo>
                  <a:pt x="21317" y="7814"/>
                  <a:pt x="21600" y="9177"/>
                  <a:pt x="21600" y="10660"/>
                </a:cubicBezTo>
                <a:close/>
                <a:moveTo>
                  <a:pt x="890" y="10660"/>
                </a:moveTo>
                <a:cubicBezTo>
                  <a:pt x="890" y="12022"/>
                  <a:pt x="1133" y="13265"/>
                  <a:pt x="1658" y="14467"/>
                </a:cubicBezTo>
                <a:cubicBezTo>
                  <a:pt x="2184" y="15629"/>
                  <a:pt x="2912" y="16671"/>
                  <a:pt x="3762" y="17593"/>
                </a:cubicBezTo>
                <a:cubicBezTo>
                  <a:pt x="4692" y="18474"/>
                  <a:pt x="5744" y="19155"/>
                  <a:pt x="6957" y="19676"/>
                </a:cubicBezTo>
                <a:cubicBezTo>
                  <a:pt x="8130" y="20197"/>
                  <a:pt x="9425" y="20478"/>
                  <a:pt x="10800" y="20478"/>
                </a:cubicBezTo>
                <a:cubicBezTo>
                  <a:pt x="12175" y="20478"/>
                  <a:pt x="13429" y="20197"/>
                  <a:pt x="14643" y="19676"/>
                </a:cubicBezTo>
                <a:cubicBezTo>
                  <a:pt x="15816" y="19155"/>
                  <a:pt x="16867" y="18474"/>
                  <a:pt x="17798" y="17593"/>
                </a:cubicBezTo>
                <a:cubicBezTo>
                  <a:pt x="18688" y="16671"/>
                  <a:pt x="19375" y="15629"/>
                  <a:pt x="19901" y="14467"/>
                </a:cubicBezTo>
                <a:cubicBezTo>
                  <a:pt x="20427" y="13265"/>
                  <a:pt x="20670" y="12022"/>
                  <a:pt x="20670" y="10660"/>
                </a:cubicBezTo>
                <a:cubicBezTo>
                  <a:pt x="20670" y="9337"/>
                  <a:pt x="20427" y="8055"/>
                  <a:pt x="19901" y="6853"/>
                </a:cubicBezTo>
                <a:cubicBezTo>
                  <a:pt x="19375" y="5650"/>
                  <a:pt x="18688" y="4649"/>
                  <a:pt x="17798" y="3767"/>
                </a:cubicBezTo>
                <a:cubicBezTo>
                  <a:pt x="16867" y="2845"/>
                  <a:pt x="15816" y="2164"/>
                  <a:pt x="14643" y="1643"/>
                </a:cubicBezTo>
                <a:cubicBezTo>
                  <a:pt x="13429" y="1162"/>
                  <a:pt x="12175" y="882"/>
                  <a:pt x="10800" y="882"/>
                </a:cubicBezTo>
                <a:cubicBezTo>
                  <a:pt x="9425" y="882"/>
                  <a:pt x="8130" y="1162"/>
                  <a:pt x="6957" y="1643"/>
                </a:cubicBezTo>
                <a:cubicBezTo>
                  <a:pt x="5744" y="2164"/>
                  <a:pt x="4692" y="2845"/>
                  <a:pt x="3762" y="3767"/>
                </a:cubicBezTo>
                <a:cubicBezTo>
                  <a:pt x="2912" y="4649"/>
                  <a:pt x="2184" y="5650"/>
                  <a:pt x="1658" y="6853"/>
                </a:cubicBezTo>
                <a:cubicBezTo>
                  <a:pt x="1133" y="8055"/>
                  <a:pt x="890" y="9337"/>
                  <a:pt x="890" y="10660"/>
                </a:cubicBezTo>
                <a:close/>
                <a:moveTo>
                  <a:pt x="10840" y="3567"/>
                </a:moveTo>
                <a:cubicBezTo>
                  <a:pt x="11811" y="3567"/>
                  <a:pt x="12742" y="3727"/>
                  <a:pt x="13631" y="4088"/>
                </a:cubicBezTo>
                <a:cubicBezTo>
                  <a:pt x="14521" y="4448"/>
                  <a:pt x="15249" y="4969"/>
                  <a:pt x="15897" y="5650"/>
                </a:cubicBezTo>
                <a:cubicBezTo>
                  <a:pt x="16544" y="6252"/>
                  <a:pt x="17070" y="7013"/>
                  <a:pt x="17434" y="7895"/>
                </a:cubicBezTo>
                <a:cubicBezTo>
                  <a:pt x="17798" y="8736"/>
                  <a:pt x="18000" y="9658"/>
                  <a:pt x="18000" y="10660"/>
                </a:cubicBezTo>
                <a:cubicBezTo>
                  <a:pt x="18000" y="11662"/>
                  <a:pt x="17798" y="12583"/>
                  <a:pt x="17434" y="13425"/>
                </a:cubicBezTo>
                <a:cubicBezTo>
                  <a:pt x="17070" y="14306"/>
                  <a:pt x="16544" y="15068"/>
                  <a:pt x="15897" y="15709"/>
                </a:cubicBezTo>
                <a:cubicBezTo>
                  <a:pt x="15249" y="16350"/>
                  <a:pt x="14521" y="16831"/>
                  <a:pt x="13631" y="17232"/>
                </a:cubicBezTo>
                <a:cubicBezTo>
                  <a:pt x="12742" y="17593"/>
                  <a:pt x="11811" y="17793"/>
                  <a:pt x="10840" y="17793"/>
                </a:cubicBezTo>
                <a:cubicBezTo>
                  <a:pt x="9870" y="17793"/>
                  <a:pt x="8939" y="17593"/>
                  <a:pt x="8049" y="17232"/>
                </a:cubicBezTo>
                <a:cubicBezTo>
                  <a:pt x="7160" y="16831"/>
                  <a:pt x="6391" y="16350"/>
                  <a:pt x="5744" y="15709"/>
                </a:cubicBezTo>
                <a:cubicBezTo>
                  <a:pt x="5097" y="15068"/>
                  <a:pt x="4571" y="14306"/>
                  <a:pt x="4207" y="13425"/>
                </a:cubicBezTo>
                <a:cubicBezTo>
                  <a:pt x="3802" y="12583"/>
                  <a:pt x="3640" y="11662"/>
                  <a:pt x="3640" y="10660"/>
                </a:cubicBezTo>
                <a:cubicBezTo>
                  <a:pt x="3640" y="9658"/>
                  <a:pt x="3802" y="8736"/>
                  <a:pt x="4207" y="7895"/>
                </a:cubicBezTo>
                <a:cubicBezTo>
                  <a:pt x="4571" y="7013"/>
                  <a:pt x="5097" y="6252"/>
                  <a:pt x="5744" y="5650"/>
                </a:cubicBezTo>
                <a:cubicBezTo>
                  <a:pt x="6391" y="4969"/>
                  <a:pt x="7160" y="4448"/>
                  <a:pt x="8049" y="4088"/>
                </a:cubicBezTo>
                <a:cubicBezTo>
                  <a:pt x="8939" y="3727"/>
                  <a:pt x="9870" y="3567"/>
                  <a:pt x="10840" y="3567"/>
                </a:cubicBezTo>
                <a:close/>
                <a:moveTo>
                  <a:pt x="10840" y="16911"/>
                </a:moveTo>
                <a:cubicBezTo>
                  <a:pt x="11730" y="16911"/>
                  <a:pt x="12539" y="16751"/>
                  <a:pt x="13308" y="16430"/>
                </a:cubicBezTo>
                <a:cubicBezTo>
                  <a:pt x="14036" y="16070"/>
                  <a:pt x="14683" y="15629"/>
                  <a:pt x="15249" y="15068"/>
                </a:cubicBezTo>
                <a:cubicBezTo>
                  <a:pt x="15856" y="14547"/>
                  <a:pt x="16301" y="13866"/>
                  <a:pt x="16625" y="13104"/>
                </a:cubicBezTo>
                <a:cubicBezTo>
                  <a:pt x="16948" y="12343"/>
                  <a:pt x="17110" y="11501"/>
                  <a:pt x="17110" y="10660"/>
                </a:cubicBezTo>
                <a:cubicBezTo>
                  <a:pt x="17110" y="9818"/>
                  <a:pt x="16948" y="9017"/>
                  <a:pt x="16625" y="8255"/>
                </a:cubicBezTo>
                <a:cubicBezTo>
                  <a:pt x="16301" y="7494"/>
                  <a:pt x="15856" y="6813"/>
                  <a:pt x="15249" y="6252"/>
                </a:cubicBezTo>
                <a:cubicBezTo>
                  <a:pt x="14683" y="5731"/>
                  <a:pt x="14036" y="5250"/>
                  <a:pt x="13308" y="4929"/>
                </a:cubicBezTo>
                <a:cubicBezTo>
                  <a:pt x="12539" y="4609"/>
                  <a:pt x="11730" y="4448"/>
                  <a:pt x="10840" y="4448"/>
                </a:cubicBezTo>
                <a:cubicBezTo>
                  <a:pt x="9951" y="4448"/>
                  <a:pt x="9142" y="4609"/>
                  <a:pt x="8373" y="4929"/>
                </a:cubicBezTo>
                <a:cubicBezTo>
                  <a:pt x="7645" y="5250"/>
                  <a:pt x="6957" y="5731"/>
                  <a:pt x="6351" y="6252"/>
                </a:cubicBezTo>
                <a:cubicBezTo>
                  <a:pt x="5784" y="6813"/>
                  <a:pt x="5339" y="7494"/>
                  <a:pt x="5016" y="8255"/>
                </a:cubicBezTo>
                <a:cubicBezTo>
                  <a:pt x="4692" y="9017"/>
                  <a:pt x="4530" y="9818"/>
                  <a:pt x="4530" y="10660"/>
                </a:cubicBezTo>
                <a:cubicBezTo>
                  <a:pt x="4530" y="11501"/>
                  <a:pt x="4692" y="12343"/>
                  <a:pt x="5016" y="13104"/>
                </a:cubicBezTo>
                <a:cubicBezTo>
                  <a:pt x="5339" y="13866"/>
                  <a:pt x="5784" y="14547"/>
                  <a:pt x="6351" y="15068"/>
                </a:cubicBezTo>
                <a:cubicBezTo>
                  <a:pt x="6957" y="15629"/>
                  <a:pt x="7645" y="16070"/>
                  <a:pt x="8373" y="16430"/>
                </a:cubicBezTo>
                <a:cubicBezTo>
                  <a:pt x="9142" y="16751"/>
                  <a:pt x="9951" y="16911"/>
                  <a:pt x="10840" y="16911"/>
                </a:cubicBezTo>
                <a:close/>
                <a:moveTo>
                  <a:pt x="10840" y="7093"/>
                </a:moveTo>
                <a:cubicBezTo>
                  <a:pt x="11326" y="7093"/>
                  <a:pt x="11811" y="7213"/>
                  <a:pt x="12216" y="7374"/>
                </a:cubicBezTo>
                <a:cubicBezTo>
                  <a:pt x="12661" y="7574"/>
                  <a:pt x="13065" y="7814"/>
                  <a:pt x="13348" y="8135"/>
                </a:cubicBezTo>
                <a:cubicBezTo>
                  <a:pt x="13672" y="8456"/>
                  <a:pt x="13955" y="8816"/>
                  <a:pt x="14117" y="9257"/>
                </a:cubicBezTo>
                <a:cubicBezTo>
                  <a:pt x="14319" y="9698"/>
                  <a:pt x="14440" y="10179"/>
                  <a:pt x="14440" y="10660"/>
                </a:cubicBezTo>
                <a:cubicBezTo>
                  <a:pt x="14440" y="11141"/>
                  <a:pt x="14319" y="11581"/>
                  <a:pt x="14117" y="12022"/>
                </a:cubicBezTo>
                <a:cubicBezTo>
                  <a:pt x="13955" y="12463"/>
                  <a:pt x="13672" y="12864"/>
                  <a:pt x="13348" y="13224"/>
                </a:cubicBezTo>
                <a:cubicBezTo>
                  <a:pt x="13065" y="13505"/>
                  <a:pt x="12661" y="13786"/>
                  <a:pt x="12216" y="13946"/>
                </a:cubicBezTo>
                <a:cubicBezTo>
                  <a:pt x="11811" y="14146"/>
                  <a:pt x="11326" y="14266"/>
                  <a:pt x="10840" y="14266"/>
                </a:cubicBezTo>
                <a:cubicBezTo>
                  <a:pt x="10355" y="14266"/>
                  <a:pt x="9870" y="14146"/>
                  <a:pt x="9425" y="13946"/>
                </a:cubicBezTo>
                <a:cubicBezTo>
                  <a:pt x="9020" y="13786"/>
                  <a:pt x="8616" y="13505"/>
                  <a:pt x="8292" y="13224"/>
                </a:cubicBezTo>
                <a:cubicBezTo>
                  <a:pt x="7969" y="12864"/>
                  <a:pt x="7685" y="12463"/>
                  <a:pt x="7524" y="12022"/>
                </a:cubicBezTo>
                <a:cubicBezTo>
                  <a:pt x="7362" y="11581"/>
                  <a:pt x="7240" y="11141"/>
                  <a:pt x="7240" y="10660"/>
                </a:cubicBezTo>
                <a:cubicBezTo>
                  <a:pt x="7240" y="10179"/>
                  <a:pt x="7362" y="9698"/>
                  <a:pt x="7524" y="9257"/>
                </a:cubicBezTo>
                <a:cubicBezTo>
                  <a:pt x="7685" y="8816"/>
                  <a:pt x="7969" y="8456"/>
                  <a:pt x="8292" y="8135"/>
                </a:cubicBezTo>
                <a:cubicBezTo>
                  <a:pt x="8616" y="7814"/>
                  <a:pt x="9020" y="7574"/>
                  <a:pt x="9425" y="7374"/>
                </a:cubicBezTo>
                <a:cubicBezTo>
                  <a:pt x="9870" y="7213"/>
                  <a:pt x="10355" y="7093"/>
                  <a:pt x="10840" y="7093"/>
                </a:cubicBezTo>
                <a:close/>
                <a:moveTo>
                  <a:pt x="10840" y="13345"/>
                </a:moveTo>
                <a:cubicBezTo>
                  <a:pt x="11204" y="13345"/>
                  <a:pt x="11528" y="13305"/>
                  <a:pt x="11852" y="13144"/>
                </a:cubicBezTo>
                <a:cubicBezTo>
                  <a:pt x="12216" y="12984"/>
                  <a:pt x="12499" y="12784"/>
                  <a:pt x="12742" y="12583"/>
                </a:cubicBezTo>
                <a:cubicBezTo>
                  <a:pt x="12984" y="12343"/>
                  <a:pt x="13187" y="12062"/>
                  <a:pt x="13308" y="11702"/>
                </a:cubicBezTo>
                <a:cubicBezTo>
                  <a:pt x="13470" y="11381"/>
                  <a:pt x="13510" y="11020"/>
                  <a:pt x="13510" y="10660"/>
                </a:cubicBezTo>
                <a:cubicBezTo>
                  <a:pt x="13510" y="10299"/>
                  <a:pt x="13470" y="9978"/>
                  <a:pt x="13308" y="9618"/>
                </a:cubicBezTo>
                <a:cubicBezTo>
                  <a:pt x="13187" y="9297"/>
                  <a:pt x="12984" y="9017"/>
                  <a:pt x="12742" y="8776"/>
                </a:cubicBezTo>
                <a:cubicBezTo>
                  <a:pt x="12499" y="8536"/>
                  <a:pt x="12216" y="8335"/>
                  <a:pt x="11852" y="8215"/>
                </a:cubicBezTo>
                <a:cubicBezTo>
                  <a:pt x="11528" y="8055"/>
                  <a:pt x="11204" y="7975"/>
                  <a:pt x="10840" y="7975"/>
                </a:cubicBezTo>
                <a:cubicBezTo>
                  <a:pt x="10436" y="7975"/>
                  <a:pt x="10112" y="8055"/>
                  <a:pt x="9789" y="8215"/>
                </a:cubicBezTo>
                <a:cubicBezTo>
                  <a:pt x="9465" y="8335"/>
                  <a:pt x="9182" y="8536"/>
                  <a:pt x="8939" y="8776"/>
                </a:cubicBezTo>
                <a:cubicBezTo>
                  <a:pt x="8697" y="9017"/>
                  <a:pt x="8494" y="9297"/>
                  <a:pt x="8373" y="9618"/>
                </a:cubicBezTo>
                <a:cubicBezTo>
                  <a:pt x="8211" y="9978"/>
                  <a:pt x="8171" y="10299"/>
                  <a:pt x="8171" y="10660"/>
                </a:cubicBezTo>
                <a:cubicBezTo>
                  <a:pt x="8171" y="11020"/>
                  <a:pt x="8211" y="11381"/>
                  <a:pt x="8373" y="11702"/>
                </a:cubicBezTo>
                <a:cubicBezTo>
                  <a:pt x="8494" y="12062"/>
                  <a:pt x="8697" y="12343"/>
                  <a:pt x="8939" y="12583"/>
                </a:cubicBezTo>
                <a:cubicBezTo>
                  <a:pt x="9182" y="12784"/>
                  <a:pt x="9465" y="12984"/>
                  <a:pt x="9789" y="13144"/>
                </a:cubicBezTo>
                <a:cubicBezTo>
                  <a:pt x="10112" y="13305"/>
                  <a:pt x="10436" y="13345"/>
                  <a:pt x="10840" y="13345"/>
                </a:cubicBezTo>
                <a:close/>
              </a:path>
            </a:pathLst>
          </a:custGeom>
          <a:solidFill>
            <a:srgbClr val="000000"/>
          </a:solidFill>
          <a:ln w="12700">
            <a:miter lim="400000"/>
          </a:ln>
        </p:spPr>
        <p:txBody>
          <a:bodyPr lIns="22860" rIns="22860"/>
          <a:lstStyle/>
          <a:p>
            <a:pPr>
              <a:defRPr sz="1400"/>
            </a:pPr>
            <a:endParaRPr sz="700"/>
          </a:p>
        </p:txBody>
      </p:sp>
      <p:sp>
        <p:nvSpPr>
          <p:cNvPr id="221" name="Shape"/>
          <p:cNvSpPr/>
          <p:nvPr/>
        </p:nvSpPr>
        <p:spPr>
          <a:xfrm>
            <a:off x="10309829" y="1413577"/>
            <a:ext cx="304735" cy="304735"/>
          </a:xfrm>
          <a:custGeom>
            <a:avLst/>
            <a:gdLst/>
            <a:ahLst/>
            <a:cxnLst>
              <a:cxn ang="0">
                <a:pos x="wd2" y="hd2"/>
              </a:cxn>
              <a:cxn ang="5400000">
                <a:pos x="wd2" y="hd2"/>
              </a:cxn>
              <a:cxn ang="10800000">
                <a:pos x="wd2" y="hd2"/>
              </a:cxn>
              <a:cxn ang="16200000">
                <a:pos x="wd2" y="hd2"/>
              </a:cxn>
            </a:cxnLst>
            <a:rect l="0" t="0" r="r" b="b"/>
            <a:pathLst>
              <a:path w="21600" h="21600" extrusionOk="0">
                <a:moveTo>
                  <a:pt x="4307" y="10428"/>
                </a:moveTo>
                <a:cubicBezTo>
                  <a:pt x="4307" y="11172"/>
                  <a:pt x="4307" y="11172"/>
                  <a:pt x="4307" y="11172"/>
                </a:cubicBezTo>
                <a:cubicBezTo>
                  <a:pt x="0" y="11172"/>
                  <a:pt x="0" y="11172"/>
                  <a:pt x="0" y="11172"/>
                </a:cubicBezTo>
                <a:cubicBezTo>
                  <a:pt x="0" y="10428"/>
                  <a:pt x="0" y="10428"/>
                  <a:pt x="0" y="10428"/>
                </a:cubicBezTo>
                <a:lnTo>
                  <a:pt x="4307" y="10428"/>
                </a:lnTo>
                <a:close/>
                <a:moveTo>
                  <a:pt x="6412" y="5926"/>
                </a:moveTo>
                <a:cubicBezTo>
                  <a:pt x="5926" y="6412"/>
                  <a:pt x="5926" y="6412"/>
                  <a:pt x="5926" y="6412"/>
                </a:cubicBezTo>
                <a:cubicBezTo>
                  <a:pt x="2915" y="3433"/>
                  <a:pt x="2915" y="3433"/>
                  <a:pt x="2915" y="3433"/>
                </a:cubicBezTo>
                <a:cubicBezTo>
                  <a:pt x="3433" y="2882"/>
                  <a:pt x="3433" y="2882"/>
                  <a:pt x="3433" y="2882"/>
                </a:cubicBezTo>
                <a:lnTo>
                  <a:pt x="6412" y="5926"/>
                </a:lnTo>
                <a:close/>
                <a:moveTo>
                  <a:pt x="2915" y="18135"/>
                </a:moveTo>
                <a:cubicBezTo>
                  <a:pt x="5926" y="15156"/>
                  <a:pt x="5926" y="15156"/>
                  <a:pt x="5926" y="15156"/>
                </a:cubicBezTo>
                <a:cubicBezTo>
                  <a:pt x="6412" y="15641"/>
                  <a:pt x="6412" y="15641"/>
                  <a:pt x="6412" y="15641"/>
                </a:cubicBezTo>
                <a:cubicBezTo>
                  <a:pt x="3433" y="18653"/>
                  <a:pt x="3433" y="18653"/>
                  <a:pt x="3433" y="18653"/>
                </a:cubicBezTo>
                <a:lnTo>
                  <a:pt x="2915" y="18135"/>
                </a:lnTo>
                <a:close/>
                <a:moveTo>
                  <a:pt x="8711" y="5829"/>
                </a:moveTo>
                <a:cubicBezTo>
                  <a:pt x="8064" y="6121"/>
                  <a:pt x="7481" y="6509"/>
                  <a:pt x="6995" y="7027"/>
                </a:cubicBezTo>
                <a:cubicBezTo>
                  <a:pt x="6509" y="7481"/>
                  <a:pt x="6121" y="8064"/>
                  <a:pt x="5829" y="8711"/>
                </a:cubicBezTo>
                <a:cubicBezTo>
                  <a:pt x="5538" y="9391"/>
                  <a:pt x="5408" y="10071"/>
                  <a:pt x="5408" y="10816"/>
                </a:cubicBezTo>
                <a:cubicBezTo>
                  <a:pt x="5408" y="11561"/>
                  <a:pt x="5538" y="12273"/>
                  <a:pt x="5829" y="12921"/>
                </a:cubicBezTo>
                <a:cubicBezTo>
                  <a:pt x="6121" y="13569"/>
                  <a:pt x="6509" y="14152"/>
                  <a:pt x="6995" y="14637"/>
                </a:cubicBezTo>
                <a:cubicBezTo>
                  <a:pt x="7481" y="15123"/>
                  <a:pt x="8064" y="15512"/>
                  <a:pt x="8711" y="15771"/>
                </a:cubicBezTo>
                <a:cubicBezTo>
                  <a:pt x="9359" y="16062"/>
                  <a:pt x="10039" y="16192"/>
                  <a:pt x="10816" y="16192"/>
                </a:cubicBezTo>
                <a:cubicBezTo>
                  <a:pt x="11529" y="16192"/>
                  <a:pt x="12241" y="16062"/>
                  <a:pt x="12889" y="15771"/>
                </a:cubicBezTo>
                <a:cubicBezTo>
                  <a:pt x="13569" y="15512"/>
                  <a:pt x="14119" y="15123"/>
                  <a:pt x="14605" y="14637"/>
                </a:cubicBezTo>
                <a:cubicBezTo>
                  <a:pt x="15091" y="14152"/>
                  <a:pt x="15512" y="13569"/>
                  <a:pt x="15771" y="12921"/>
                </a:cubicBezTo>
                <a:cubicBezTo>
                  <a:pt x="16062" y="12273"/>
                  <a:pt x="16192" y="11561"/>
                  <a:pt x="16192" y="10816"/>
                </a:cubicBezTo>
                <a:cubicBezTo>
                  <a:pt x="16192" y="10071"/>
                  <a:pt x="16062" y="9391"/>
                  <a:pt x="15771" y="8711"/>
                </a:cubicBezTo>
                <a:cubicBezTo>
                  <a:pt x="15512" y="8064"/>
                  <a:pt x="15091" y="7481"/>
                  <a:pt x="14605" y="7027"/>
                </a:cubicBezTo>
                <a:cubicBezTo>
                  <a:pt x="14119" y="6509"/>
                  <a:pt x="13569" y="6121"/>
                  <a:pt x="12889" y="5829"/>
                </a:cubicBezTo>
                <a:cubicBezTo>
                  <a:pt x="12241" y="5538"/>
                  <a:pt x="11529" y="5408"/>
                  <a:pt x="10816" y="5408"/>
                </a:cubicBezTo>
                <a:cubicBezTo>
                  <a:pt x="10039" y="5408"/>
                  <a:pt x="9359" y="5538"/>
                  <a:pt x="8711" y="5829"/>
                </a:cubicBezTo>
                <a:close/>
                <a:moveTo>
                  <a:pt x="9003" y="15123"/>
                </a:moveTo>
                <a:cubicBezTo>
                  <a:pt x="8420" y="14897"/>
                  <a:pt x="7934" y="14540"/>
                  <a:pt x="7513" y="14087"/>
                </a:cubicBezTo>
                <a:cubicBezTo>
                  <a:pt x="7092" y="13666"/>
                  <a:pt x="6768" y="13180"/>
                  <a:pt x="6509" y="12630"/>
                </a:cubicBezTo>
                <a:cubicBezTo>
                  <a:pt x="6250" y="12047"/>
                  <a:pt x="6121" y="11464"/>
                  <a:pt x="6121" y="10816"/>
                </a:cubicBezTo>
                <a:cubicBezTo>
                  <a:pt x="6121" y="10169"/>
                  <a:pt x="6250" y="9553"/>
                  <a:pt x="6509" y="9003"/>
                </a:cubicBezTo>
                <a:cubicBezTo>
                  <a:pt x="6768" y="8420"/>
                  <a:pt x="7092" y="7934"/>
                  <a:pt x="7513" y="7513"/>
                </a:cubicBezTo>
                <a:cubicBezTo>
                  <a:pt x="7934" y="7092"/>
                  <a:pt x="8420" y="6768"/>
                  <a:pt x="9003" y="6509"/>
                </a:cubicBezTo>
                <a:cubicBezTo>
                  <a:pt x="9553" y="6250"/>
                  <a:pt x="10169" y="6121"/>
                  <a:pt x="10816" y="6121"/>
                </a:cubicBezTo>
                <a:cubicBezTo>
                  <a:pt x="11464" y="6121"/>
                  <a:pt x="12047" y="6250"/>
                  <a:pt x="12630" y="6509"/>
                </a:cubicBezTo>
                <a:cubicBezTo>
                  <a:pt x="13180" y="6768"/>
                  <a:pt x="13666" y="7092"/>
                  <a:pt x="14087" y="7513"/>
                </a:cubicBezTo>
                <a:cubicBezTo>
                  <a:pt x="14508" y="7934"/>
                  <a:pt x="14864" y="8420"/>
                  <a:pt x="15091" y="9003"/>
                </a:cubicBezTo>
                <a:cubicBezTo>
                  <a:pt x="15350" y="9553"/>
                  <a:pt x="15479" y="10169"/>
                  <a:pt x="15479" y="10816"/>
                </a:cubicBezTo>
                <a:cubicBezTo>
                  <a:pt x="15479" y="11464"/>
                  <a:pt x="15350" y="12047"/>
                  <a:pt x="15091" y="12630"/>
                </a:cubicBezTo>
                <a:cubicBezTo>
                  <a:pt x="14864" y="13180"/>
                  <a:pt x="14508" y="13666"/>
                  <a:pt x="14087" y="14087"/>
                </a:cubicBezTo>
                <a:cubicBezTo>
                  <a:pt x="13666" y="14540"/>
                  <a:pt x="13180" y="14897"/>
                  <a:pt x="12630" y="15123"/>
                </a:cubicBezTo>
                <a:cubicBezTo>
                  <a:pt x="12047" y="15382"/>
                  <a:pt x="11464" y="15479"/>
                  <a:pt x="10816" y="15479"/>
                </a:cubicBezTo>
                <a:cubicBezTo>
                  <a:pt x="10169" y="15479"/>
                  <a:pt x="9553" y="15382"/>
                  <a:pt x="9003" y="15123"/>
                </a:cubicBezTo>
                <a:close/>
                <a:moveTo>
                  <a:pt x="11172" y="0"/>
                </a:moveTo>
                <a:cubicBezTo>
                  <a:pt x="11172" y="4339"/>
                  <a:pt x="11172" y="4339"/>
                  <a:pt x="11172" y="4339"/>
                </a:cubicBezTo>
                <a:cubicBezTo>
                  <a:pt x="10460" y="4339"/>
                  <a:pt x="10460" y="4339"/>
                  <a:pt x="10460" y="4339"/>
                </a:cubicBezTo>
                <a:cubicBezTo>
                  <a:pt x="10460" y="0"/>
                  <a:pt x="10460" y="0"/>
                  <a:pt x="10460" y="0"/>
                </a:cubicBezTo>
                <a:lnTo>
                  <a:pt x="11172" y="0"/>
                </a:lnTo>
                <a:close/>
                <a:moveTo>
                  <a:pt x="11172" y="17293"/>
                </a:moveTo>
                <a:cubicBezTo>
                  <a:pt x="11172" y="21600"/>
                  <a:pt x="11172" y="21600"/>
                  <a:pt x="11172" y="21600"/>
                </a:cubicBezTo>
                <a:cubicBezTo>
                  <a:pt x="10460" y="21600"/>
                  <a:pt x="10460" y="21600"/>
                  <a:pt x="10460" y="21600"/>
                </a:cubicBezTo>
                <a:cubicBezTo>
                  <a:pt x="10460" y="17293"/>
                  <a:pt x="10460" y="17293"/>
                  <a:pt x="10460" y="17293"/>
                </a:cubicBezTo>
                <a:lnTo>
                  <a:pt x="11172" y="17293"/>
                </a:lnTo>
                <a:close/>
                <a:moveTo>
                  <a:pt x="18685" y="3433"/>
                </a:moveTo>
                <a:cubicBezTo>
                  <a:pt x="15706" y="6412"/>
                  <a:pt x="15706" y="6412"/>
                  <a:pt x="15706" y="6412"/>
                </a:cubicBezTo>
                <a:cubicBezTo>
                  <a:pt x="15188" y="5926"/>
                  <a:pt x="15188" y="5926"/>
                  <a:pt x="15188" y="5926"/>
                </a:cubicBezTo>
                <a:cubicBezTo>
                  <a:pt x="18200" y="2882"/>
                  <a:pt x="18200" y="2882"/>
                  <a:pt x="18200" y="2882"/>
                </a:cubicBezTo>
                <a:lnTo>
                  <a:pt x="18685" y="3433"/>
                </a:lnTo>
                <a:close/>
                <a:moveTo>
                  <a:pt x="15188" y="15641"/>
                </a:moveTo>
                <a:cubicBezTo>
                  <a:pt x="15706" y="15156"/>
                  <a:pt x="15706" y="15156"/>
                  <a:pt x="15706" y="15156"/>
                </a:cubicBezTo>
                <a:cubicBezTo>
                  <a:pt x="18685" y="18135"/>
                  <a:pt x="18685" y="18135"/>
                  <a:pt x="18685" y="18135"/>
                </a:cubicBezTo>
                <a:cubicBezTo>
                  <a:pt x="18200" y="18653"/>
                  <a:pt x="18200" y="18653"/>
                  <a:pt x="18200" y="18653"/>
                </a:cubicBezTo>
                <a:lnTo>
                  <a:pt x="15188" y="15641"/>
                </a:lnTo>
                <a:close/>
                <a:moveTo>
                  <a:pt x="21600" y="10428"/>
                </a:moveTo>
                <a:cubicBezTo>
                  <a:pt x="21600" y="11172"/>
                  <a:pt x="21600" y="11172"/>
                  <a:pt x="21600" y="11172"/>
                </a:cubicBezTo>
                <a:cubicBezTo>
                  <a:pt x="17293" y="11172"/>
                  <a:pt x="17293" y="11172"/>
                  <a:pt x="17293" y="11172"/>
                </a:cubicBezTo>
                <a:cubicBezTo>
                  <a:pt x="17293" y="10428"/>
                  <a:pt x="17293" y="10428"/>
                  <a:pt x="17293" y="10428"/>
                </a:cubicBezTo>
                <a:lnTo>
                  <a:pt x="21600" y="10428"/>
                </a:lnTo>
                <a:close/>
              </a:path>
            </a:pathLst>
          </a:custGeom>
          <a:solidFill>
            <a:srgbClr val="000000"/>
          </a:solidFill>
          <a:ln w="12700">
            <a:miter lim="400000"/>
          </a:ln>
        </p:spPr>
        <p:txBody>
          <a:bodyPr lIns="22860" rIns="22860"/>
          <a:lstStyle/>
          <a:p>
            <a:pPr>
              <a:defRPr sz="1400"/>
            </a:pPr>
            <a:endParaRPr sz="700"/>
          </a:p>
        </p:txBody>
      </p:sp>
      <p:sp>
        <p:nvSpPr>
          <p:cNvPr id="222" name="Shape"/>
          <p:cNvSpPr/>
          <p:nvPr/>
        </p:nvSpPr>
        <p:spPr>
          <a:xfrm>
            <a:off x="1604121" y="1989071"/>
            <a:ext cx="254544" cy="222277"/>
          </a:xfrm>
          <a:custGeom>
            <a:avLst/>
            <a:gdLst/>
            <a:ahLst/>
            <a:cxnLst>
              <a:cxn ang="0">
                <a:pos x="wd2" y="hd2"/>
              </a:cxn>
              <a:cxn ang="5400000">
                <a:pos x="wd2" y="hd2"/>
              </a:cxn>
              <a:cxn ang="10800000">
                <a:pos x="wd2" y="hd2"/>
              </a:cxn>
              <a:cxn ang="16200000">
                <a:pos x="wd2" y="hd2"/>
              </a:cxn>
            </a:cxnLst>
            <a:rect l="0" t="0" r="r" b="b"/>
            <a:pathLst>
              <a:path w="21600" h="21600" extrusionOk="0">
                <a:moveTo>
                  <a:pt x="17746" y="12774"/>
                </a:moveTo>
                <a:lnTo>
                  <a:pt x="21600" y="17187"/>
                </a:lnTo>
                <a:lnTo>
                  <a:pt x="17746" y="21600"/>
                </a:lnTo>
                <a:lnTo>
                  <a:pt x="17138" y="20903"/>
                </a:lnTo>
                <a:lnTo>
                  <a:pt x="19876" y="17652"/>
                </a:lnTo>
                <a:lnTo>
                  <a:pt x="14501" y="17652"/>
                </a:lnTo>
                <a:lnTo>
                  <a:pt x="3955" y="4877"/>
                </a:lnTo>
                <a:lnTo>
                  <a:pt x="0" y="4877"/>
                </a:lnTo>
                <a:lnTo>
                  <a:pt x="0" y="3948"/>
                </a:lnTo>
                <a:lnTo>
                  <a:pt x="4361" y="3948"/>
                </a:lnTo>
                <a:lnTo>
                  <a:pt x="14806" y="16723"/>
                </a:lnTo>
                <a:lnTo>
                  <a:pt x="19876" y="16723"/>
                </a:lnTo>
                <a:lnTo>
                  <a:pt x="17138" y="13471"/>
                </a:lnTo>
                <a:lnTo>
                  <a:pt x="17746" y="12774"/>
                </a:lnTo>
                <a:close/>
                <a:moveTo>
                  <a:pt x="7910" y="11961"/>
                </a:moveTo>
                <a:lnTo>
                  <a:pt x="8518" y="12542"/>
                </a:lnTo>
                <a:lnTo>
                  <a:pt x="4361" y="17652"/>
                </a:lnTo>
                <a:lnTo>
                  <a:pt x="0" y="17652"/>
                </a:lnTo>
                <a:lnTo>
                  <a:pt x="0" y="16723"/>
                </a:lnTo>
                <a:lnTo>
                  <a:pt x="3955" y="16723"/>
                </a:lnTo>
                <a:lnTo>
                  <a:pt x="7910" y="11961"/>
                </a:lnTo>
                <a:close/>
                <a:moveTo>
                  <a:pt x="10851" y="9639"/>
                </a:moveTo>
                <a:lnTo>
                  <a:pt x="10344" y="8942"/>
                </a:lnTo>
                <a:lnTo>
                  <a:pt x="14501" y="3948"/>
                </a:lnTo>
                <a:lnTo>
                  <a:pt x="19876" y="3948"/>
                </a:lnTo>
                <a:lnTo>
                  <a:pt x="17138" y="697"/>
                </a:lnTo>
                <a:lnTo>
                  <a:pt x="17746" y="0"/>
                </a:lnTo>
                <a:lnTo>
                  <a:pt x="21600" y="4297"/>
                </a:lnTo>
                <a:lnTo>
                  <a:pt x="17746" y="8826"/>
                </a:lnTo>
                <a:lnTo>
                  <a:pt x="17138" y="8013"/>
                </a:lnTo>
                <a:lnTo>
                  <a:pt x="19876" y="4877"/>
                </a:lnTo>
                <a:lnTo>
                  <a:pt x="14806" y="4877"/>
                </a:lnTo>
                <a:lnTo>
                  <a:pt x="10851" y="9639"/>
                </a:lnTo>
                <a:close/>
              </a:path>
            </a:pathLst>
          </a:custGeom>
          <a:solidFill>
            <a:srgbClr val="000000"/>
          </a:solidFill>
          <a:ln w="12700">
            <a:miter lim="400000"/>
          </a:ln>
        </p:spPr>
        <p:txBody>
          <a:bodyPr lIns="22860" rIns="22860"/>
          <a:lstStyle/>
          <a:p>
            <a:pPr>
              <a:defRPr sz="1400"/>
            </a:pPr>
            <a:endParaRPr sz="700"/>
          </a:p>
        </p:txBody>
      </p:sp>
      <p:sp>
        <p:nvSpPr>
          <p:cNvPr id="223" name="Shape"/>
          <p:cNvSpPr/>
          <p:nvPr/>
        </p:nvSpPr>
        <p:spPr>
          <a:xfrm>
            <a:off x="2233170" y="1977718"/>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20670" y="20710"/>
                </a:moveTo>
                <a:cubicBezTo>
                  <a:pt x="20670" y="890"/>
                  <a:pt x="20670" y="890"/>
                  <a:pt x="20670" y="890"/>
                </a:cubicBezTo>
                <a:cubicBezTo>
                  <a:pt x="890" y="890"/>
                  <a:pt x="890" y="890"/>
                  <a:pt x="890" y="890"/>
                </a:cubicBezTo>
                <a:cubicBezTo>
                  <a:pt x="890" y="20710"/>
                  <a:pt x="890" y="20710"/>
                  <a:pt x="890" y="20710"/>
                </a:cubicBezTo>
                <a:lnTo>
                  <a:pt x="20670" y="20710"/>
                </a:lnTo>
                <a:close/>
                <a:moveTo>
                  <a:pt x="4935" y="8535"/>
                </a:moveTo>
                <a:cubicBezTo>
                  <a:pt x="4935" y="5420"/>
                  <a:pt x="4935" y="5420"/>
                  <a:pt x="4935" y="5420"/>
                </a:cubicBezTo>
                <a:cubicBezTo>
                  <a:pt x="4045" y="5420"/>
                  <a:pt x="4045" y="5420"/>
                  <a:pt x="4045" y="5420"/>
                </a:cubicBezTo>
                <a:cubicBezTo>
                  <a:pt x="4045" y="4530"/>
                  <a:pt x="4045" y="4530"/>
                  <a:pt x="4045" y="4530"/>
                </a:cubicBezTo>
                <a:cubicBezTo>
                  <a:pt x="6715" y="4530"/>
                  <a:pt x="6715" y="4530"/>
                  <a:pt x="6715" y="4530"/>
                </a:cubicBezTo>
                <a:cubicBezTo>
                  <a:pt x="6715" y="5420"/>
                  <a:pt x="6715" y="5420"/>
                  <a:pt x="6715" y="5420"/>
                </a:cubicBezTo>
                <a:cubicBezTo>
                  <a:pt x="5825" y="5420"/>
                  <a:pt x="5825" y="5420"/>
                  <a:pt x="5825" y="5420"/>
                </a:cubicBezTo>
                <a:cubicBezTo>
                  <a:pt x="5825" y="8535"/>
                  <a:pt x="5825" y="8535"/>
                  <a:pt x="5825" y="8535"/>
                </a:cubicBezTo>
                <a:cubicBezTo>
                  <a:pt x="5825" y="9222"/>
                  <a:pt x="5987" y="9870"/>
                  <a:pt x="6229" y="10476"/>
                </a:cubicBezTo>
                <a:cubicBezTo>
                  <a:pt x="6512" y="11083"/>
                  <a:pt x="6836" y="11609"/>
                  <a:pt x="7321" y="12054"/>
                </a:cubicBezTo>
                <a:cubicBezTo>
                  <a:pt x="7726" y="12458"/>
                  <a:pt x="8252" y="12822"/>
                  <a:pt x="8858" y="13065"/>
                </a:cubicBezTo>
                <a:cubicBezTo>
                  <a:pt x="9465" y="13348"/>
                  <a:pt x="10112" y="13470"/>
                  <a:pt x="10800" y="13470"/>
                </a:cubicBezTo>
                <a:cubicBezTo>
                  <a:pt x="11447" y="13470"/>
                  <a:pt x="12094" y="13348"/>
                  <a:pt x="12701" y="13065"/>
                </a:cubicBezTo>
                <a:cubicBezTo>
                  <a:pt x="13308" y="12822"/>
                  <a:pt x="13834" y="12458"/>
                  <a:pt x="14279" y="12054"/>
                </a:cubicBezTo>
                <a:cubicBezTo>
                  <a:pt x="14724" y="11609"/>
                  <a:pt x="15088" y="11083"/>
                  <a:pt x="15330" y="10476"/>
                </a:cubicBezTo>
                <a:cubicBezTo>
                  <a:pt x="15613" y="9870"/>
                  <a:pt x="15735" y="9222"/>
                  <a:pt x="15735" y="8535"/>
                </a:cubicBezTo>
                <a:cubicBezTo>
                  <a:pt x="15735" y="5420"/>
                  <a:pt x="15735" y="5420"/>
                  <a:pt x="15735" y="5420"/>
                </a:cubicBezTo>
                <a:cubicBezTo>
                  <a:pt x="14845" y="5420"/>
                  <a:pt x="14845" y="5420"/>
                  <a:pt x="14845" y="5420"/>
                </a:cubicBezTo>
                <a:cubicBezTo>
                  <a:pt x="14845" y="4530"/>
                  <a:pt x="14845" y="4530"/>
                  <a:pt x="14845" y="4530"/>
                </a:cubicBezTo>
                <a:cubicBezTo>
                  <a:pt x="17515" y="4530"/>
                  <a:pt x="17515" y="4530"/>
                  <a:pt x="17515" y="4530"/>
                </a:cubicBezTo>
                <a:cubicBezTo>
                  <a:pt x="17515" y="5420"/>
                  <a:pt x="17515" y="5420"/>
                  <a:pt x="17515" y="5420"/>
                </a:cubicBezTo>
                <a:cubicBezTo>
                  <a:pt x="16625" y="5420"/>
                  <a:pt x="16625" y="5420"/>
                  <a:pt x="16625" y="5420"/>
                </a:cubicBezTo>
                <a:cubicBezTo>
                  <a:pt x="16625" y="8535"/>
                  <a:pt x="16625" y="8535"/>
                  <a:pt x="16625" y="8535"/>
                </a:cubicBezTo>
                <a:cubicBezTo>
                  <a:pt x="16625" y="9344"/>
                  <a:pt x="16463" y="10112"/>
                  <a:pt x="16139" y="10800"/>
                </a:cubicBezTo>
                <a:cubicBezTo>
                  <a:pt x="15856" y="11528"/>
                  <a:pt x="15411" y="12175"/>
                  <a:pt x="14885" y="12701"/>
                </a:cubicBezTo>
                <a:cubicBezTo>
                  <a:pt x="14360" y="13227"/>
                  <a:pt x="13753" y="13631"/>
                  <a:pt x="13065" y="13915"/>
                </a:cubicBezTo>
                <a:cubicBezTo>
                  <a:pt x="12337" y="14238"/>
                  <a:pt x="11609" y="14360"/>
                  <a:pt x="10800" y="14360"/>
                </a:cubicBezTo>
                <a:cubicBezTo>
                  <a:pt x="9991" y="14360"/>
                  <a:pt x="9222" y="14238"/>
                  <a:pt x="8535" y="13915"/>
                </a:cubicBezTo>
                <a:cubicBezTo>
                  <a:pt x="7807" y="13631"/>
                  <a:pt x="7200" y="13227"/>
                  <a:pt x="6674" y="12701"/>
                </a:cubicBezTo>
                <a:cubicBezTo>
                  <a:pt x="6148" y="12175"/>
                  <a:pt x="5744" y="11528"/>
                  <a:pt x="5420" y="10800"/>
                </a:cubicBezTo>
                <a:cubicBezTo>
                  <a:pt x="5097" y="10112"/>
                  <a:pt x="4935" y="9344"/>
                  <a:pt x="4935" y="8535"/>
                </a:cubicBezTo>
                <a:close/>
              </a:path>
            </a:pathLst>
          </a:custGeom>
          <a:solidFill>
            <a:srgbClr val="000000"/>
          </a:solidFill>
          <a:ln w="12700">
            <a:miter lim="400000"/>
          </a:ln>
        </p:spPr>
        <p:txBody>
          <a:bodyPr lIns="22860" rIns="22860"/>
          <a:lstStyle/>
          <a:p>
            <a:pPr>
              <a:defRPr sz="1400"/>
            </a:pPr>
            <a:endParaRPr sz="700"/>
          </a:p>
        </p:txBody>
      </p:sp>
      <p:sp>
        <p:nvSpPr>
          <p:cNvPr id="224" name="Shape"/>
          <p:cNvSpPr/>
          <p:nvPr/>
        </p:nvSpPr>
        <p:spPr>
          <a:xfrm>
            <a:off x="2841904" y="1967560"/>
            <a:ext cx="273664" cy="264104"/>
          </a:xfrm>
          <a:custGeom>
            <a:avLst/>
            <a:gdLst/>
            <a:ahLst/>
            <a:cxnLst>
              <a:cxn ang="0">
                <a:pos x="wd2" y="hd2"/>
              </a:cxn>
              <a:cxn ang="5400000">
                <a:pos x="wd2" y="hd2"/>
              </a:cxn>
              <a:cxn ang="10800000">
                <a:pos x="wd2" y="hd2"/>
              </a:cxn>
              <a:cxn ang="16200000">
                <a:pos x="wd2" y="hd2"/>
              </a:cxn>
            </a:cxnLst>
            <a:rect l="0" t="0" r="r" b="b"/>
            <a:pathLst>
              <a:path w="21600" h="21600" extrusionOk="0">
                <a:moveTo>
                  <a:pt x="18427" y="0"/>
                </a:moveTo>
                <a:cubicBezTo>
                  <a:pt x="18859" y="0"/>
                  <a:pt x="19256" y="75"/>
                  <a:pt x="19653" y="262"/>
                </a:cubicBezTo>
                <a:cubicBezTo>
                  <a:pt x="20049" y="448"/>
                  <a:pt x="20374" y="673"/>
                  <a:pt x="20662" y="972"/>
                </a:cubicBezTo>
                <a:cubicBezTo>
                  <a:pt x="20987" y="1271"/>
                  <a:pt x="21203" y="1607"/>
                  <a:pt x="21384" y="2018"/>
                </a:cubicBezTo>
                <a:cubicBezTo>
                  <a:pt x="21528" y="2429"/>
                  <a:pt x="21600" y="2840"/>
                  <a:pt x="21600" y="3289"/>
                </a:cubicBezTo>
                <a:cubicBezTo>
                  <a:pt x="21600" y="3774"/>
                  <a:pt x="21528" y="4223"/>
                  <a:pt x="21384" y="4597"/>
                </a:cubicBezTo>
                <a:cubicBezTo>
                  <a:pt x="21203" y="5008"/>
                  <a:pt x="20987" y="5344"/>
                  <a:pt x="20662" y="5680"/>
                </a:cubicBezTo>
                <a:cubicBezTo>
                  <a:pt x="20374" y="5979"/>
                  <a:pt x="20049" y="6203"/>
                  <a:pt x="19653" y="6390"/>
                </a:cubicBezTo>
                <a:cubicBezTo>
                  <a:pt x="19256" y="6577"/>
                  <a:pt x="18859" y="6652"/>
                  <a:pt x="18427" y="6652"/>
                </a:cubicBezTo>
                <a:cubicBezTo>
                  <a:pt x="18138" y="6652"/>
                  <a:pt x="17850" y="6615"/>
                  <a:pt x="17561" y="6540"/>
                </a:cubicBezTo>
                <a:cubicBezTo>
                  <a:pt x="17273" y="6465"/>
                  <a:pt x="17020" y="6316"/>
                  <a:pt x="16804" y="6166"/>
                </a:cubicBezTo>
                <a:cubicBezTo>
                  <a:pt x="16552" y="6054"/>
                  <a:pt x="16335" y="5867"/>
                  <a:pt x="16155" y="5680"/>
                </a:cubicBezTo>
                <a:cubicBezTo>
                  <a:pt x="15975" y="5493"/>
                  <a:pt x="15794" y="5269"/>
                  <a:pt x="15650" y="5008"/>
                </a:cubicBezTo>
                <a:cubicBezTo>
                  <a:pt x="6311" y="9081"/>
                  <a:pt x="6311" y="9081"/>
                  <a:pt x="6311" y="9081"/>
                </a:cubicBezTo>
                <a:cubicBezTo>
                  <a:pt x="6347" y="9230"/>
                  <a:pt x="6347" y="9343"/>
                  <a:pt x="6383" y="9492"/>
                </a:cubicBezTo>
                <a:cubicBezTo>
                  <a:pt x="6383" y="9642"/>
                  <a:pt x="6383" y="9791"/>
                  <a:pt x="6383" y="9978"/>
                </a:cubicBezTo>
                <a:cubicBezTo>
                  <a:pt x="6383" y="10090"/>
                  <a:pt x="6383" y="10239"/>
                  <a:pt x="6383" y="10389"/>
                </a:cubicBezTo>
                <a:cubicBezTo>
                  <a:pt x="6347" y="10538"/>
                  <a:pt x="6347" y="10651"/>
                  <a:pt x="6311" y="10800"/>
                </a:cubicBezTo>
                <a:cubicBezTo>
                  <a:pt x="6274" y="10912"/>
                  <a:pt x="6238" y="11062"/>
                  <a:pt x="6166" y="11174"/>
                </a:cubicBezTo>
                <a:cubicBezTo>
                  <a:pt x="6130" y="11323"/>
                  <a:pt x="6094" y="11435"/>
                  <a:pt x="6022" y="11585"/>
                </a:cubicBezTo>
                <a:cubicBezTo>
                  <a:pt x="12044" y="16032"/>
                  <a:pt x="12044" y="16032"/>
                  <a:pt x="12044" y="16032"/>
                </a:cubicBezTo>
                <a:cubicBezTo>
                  <a:pt x="12188" y="15882"/>
                  <a:pt x="12333" y="15733"/>
                  <a:pt x="12513" y="15583"/>
                </a:cubicBezTo>
                <a:cubicBezTo>
                  <a:pt x="12693" y="15434"/>
                  <a:pt x="12873" y="15322"/>
                  <a:pt x="13090" y="15210"/>
                </a:cubicBezTo>
                <a:cubicBezTo>
                  <a:pt x="13306" y="15135"/>
                  <a:pt x="13486" y="15060"/>
                  <a:pt x="13703" y="14985"/>
                </a:cubicBezTo>
                <a:cubicBezTo>
                  <a:pt x="13919" y="14948"/>
                  <a:pt x="14172" y="14911"/>
                  <a:pt x="14424" y="14911"/>
                </a:cubicBezTo>
                <a:cubicBezTo>
                  <a:pt x="14857" y="14911"/>
                  <a:pt x="15289" y="15023"/>
                  <a:pt x="15650" y="15210"/>
                </a:cubicBezTo>
                <a:cubicBezTo>
                  <a:pt x="16047" y="15359"/>
                  <a:pt x="16407" y="15621"/>
                  <a:pt x="16660" y="15920"/>
                </a:cubicBezTo>
                <a:cubicBezTo>
                  <a:pt x="16948" y="16219"/>
                  <a:pt x="17201" y="16592"/>
                  <a:pt x="17345" y="16966"/>
                </a:cubicBezTo>
                <a:cubicBezTo>
                  <a:pt x="17525" y="17377"/>
                  <a:pt x="17597" y="17788"/>
                  <a:pt x="17597" y="18274"/>
                </a:cubicBezTo>
                <a:cubicBezTo>
                  <a:pt x="17597" y="18722"/>
                  <a:pt x="17525" y="19171"/>
                  <a:pt x="17345" y="19582"/>
                </a:cubicBezTo>
                <a:cubicBezTo>
                  <a:pt x="17201" y="19993"/>
                  <a:pt x="16948" y="20329"/>
                  <a:pt x="16660" y="20628"/>
                </a:cubicBezTo>
                <a:cubicBezTo>
                  <a:pt x="16407" y="20927"/>
                  <a:pt x="16047" y="21152"/>
                  <a:pt x="15650" y="21338"/>
                </a:cubicBezTo>
                <a:cubicBezTo>
                  <a:pt x="15289" y="21488"/>
                  <a:pt x="14857" y="21600"/>
                  <a:pt x="14424" y="21600"/>
                </a:cubicBezTo>
                <a:cubicBezTo>
                  <a:pt x="13991" y="21600"/>
                  <a:pt x="13559" y="21488"/>
                  <a:pt x="13162" y="21338"/>
                </a:cubicBezTo>
                <a:cubicBezTo>
                  <a:pt x="12801" y="21152"/>
                  <a:pt x="12441" y="20927"/>
                  <a:pt x="12152" y="20628"/>
                </a:cubicBezTo>
                <a:cubicBezTo>
                  <a:pt x="11864" y="20329"/>
                  <a:pt x="11611" y="19993"/>
                  <a:pt x="11467" y="19582"/>
                </a:cubicBezTo>
                <a:cubicBezTo>
                  <a:pt x="11323" y="19171"/>
                  <a:pt x="11215" y="18722"/>
                  <a:pt x="11215" y="18274"/>
                </a:cubicBezTo>
                <a:cubicBezTo>
                  <a:pt x="11215" y="18125"/>
                  <a:pt x="11251" y="17975"/>
                  <a:pt x="11251" y="17863"/>
                </a:cubicBezTo>
                <a:cubicBezTo>
                  <a:pt x="11251" y="17713"/>
                  <a:pt x="11287" y="17601"/>
                  <a:pt x="11323" y="17452"/>
                </a:cubicBezTo>
                <a:cubicBezTo>
                  <a:pt x="11359" y="17340"/>
                  <a:pt x="11395" y="17190"/>
                  <a:pt x="11431" y="17078"/>
                </a:cubicBezTo>
                <a:cubicBezTo>
                  <a:pt x="11503" y="16929"/>
                  <a:pt x="11539" y="16817"/>
                  <a:pt x="11575" y="16742"/>
                </a:cubicBezTo>
                <a:cubicBezTo>
                  <a:pt x="5553" y="12220"/>
                  <a:pt x="5553" y="12220"/>
                  <a:pt x="5553" y="12220"/>
                </a:cubicBezTo>
                <a:cubicBezTo>
                  <a:pt x="5373" y="12370"/>
                  <a:pt x="5229" y="12519"/>
                  <a:pt x="5048" y="12631"/>
                </a:cubicBezTo>
                <a:cubicBezTo>
                  <a:pt x="4868" y="12781"/>
                  <a:pt x="4688" y="12893"/>
                  <a:pt x="4508" y="12967"/>
                </a:cubicBezTo>
                <a:cubicBezTo>
                  <a:pt x="4291" y="13080"/>
                  <a:pt x="4075" y="13154"/>
                  <a:pt x="3858" y="13192"/>
                </a:cubicBezTo>
                <a:cubicBezTo>
                  <a:pt x="3642" y="13266"/>
                  <a:pt x="3426" y="13266"/>
                  <a:pt x="3209" y="13266"/>
                </a:cubicBezTo>
                <a:cubicBezTo>
                  <a:pt x="2777" y="13266"/>
                  <a:pt x="2344" y="13192"/>
                  <a:pt x="1947" y="13005"/>
                </a:cubicBezTo>
                <a:cubicBezTo>
                  <a:pt x="1551" y="12818"/>
                  <a:pt x="1226" y="12594"/>
                  <a:pt x="938" y="12295"/>
                </a:cubicBezTo>
                <a:cubicBezTo>
                  <a:pt x="649" y="11996"/>
                  <a:pt x="397" y="11660"/>
                  <a:pt x="252" y="11248"/>
                </a:cubicBezTo>
                <a:cubicBezTo>
                  <a:pt x="72" y="10837"/>
                  <a:pt x="0" y="10426"/>
                  <a:pt x="0" y="9978"/>
                </a:cubicBezTo>
                <a:cubicBezTo>
                  <a:pt x="0" y="9529"/>
                  <a:pt x="72" y="9081"/>
                  <a:pt x="252" y="8670"/>
                </a:cubicBezTo>
                <a:cubicBezTo>
                  <a:pt x="397" y="8259"/>
                  <a:pt x="649" y="7922"/>
                  <a:pt x="938" y="7624"/>
                </a:cubicBezTo>
                <a:cubicBezTo>
                  <a:pt x="1226" y="7287"/>
                  <a:pt x="1551" y="7063"/>
                  <a:pt x="1947" y="6913"/>
                </a:cubicBezTo>
                <a:cubicBezTo>
                  <a:pt x="2344" y="6727"/>
                  <a:pt x="2777" y="6652"/>
                  <a:pt x="3209" y="6652"/>
                </a:cubicBezTo>
                <a:cubicBezTo>
                  <a:pt x="3498" y="6652"/>
                  <a:pt x="3750" y="6689"/>
                  <a:pt x="4039" y="6764"/>
                </a:cubicBezTo>
                <a:cubicBezTo>
                  <a:pt x="4327" y="6876"/>
                  <a:pt x="4580" y="6951"/>
                  <a:pt x="4832" y="7100"/>
                </a:cubicBezTo>
                <a:cubicBezTo>
                  <a:pt x="5048" y="7250"/>
                  <a:pt x="5265" y="7437"/>
                  <a:pt x="5481" y="7624"/>
                </a:cubicBezTo>
                <a:cubicBezTo>
                  <a:pt x="5697" y="7810"/>
                  <a:pt x="5842" y="8035"/>
                  <a:pt x="5986" y="8296"/>
                </a:cubicBezTo>
                <a:cubicBezTo>
                  <a:pt x="15362" y="4223"/>
                  <a:pt x="15362" y="4223"/>
                  <a:pt x="15362" y="4223"/>
                </a:cubicBezTo>
                <a:cubicBezTo>
                  <a:pt x="15289" y="4111"/>
                  <a:pt x="15253" y="3961"/>
                  <a:pt x="15253" y="3774"/>
                </a:cubicBezTo>
                <a:cubicBezTo>
                  <a:pt x="15217" y="3625"/>
                  <a:pt x="15217" y="3475"/>
                  <a:pt x="15217" y="3289"/>
                </a:cubicBezTo>
                <a:cubicBezTo>
                  <a:pt x="15217" y="2840"/>
                  <a:pt x="15289" y="2429"/>
                  <a:pt x="15470" y="2018"/>
                </a:cubicBezTo>
                <a:cubicBezTo>
                  <a:pt x="15650" y="1607"/>
                  <a:pt x="15866" y="1271"/>
                  <a:pt x="16155" y="972"/>
                </a:cubicBezTo>
                <a:cubicBezTo>
                  <a:pt x="16443" y="673"/>
                  <a:pt x="16768" y="448"/>
                  <a:pt x="17165" y="262"/>
                </a:cubicBezTo>
                <a:cubicBezTo>
                  <a:pt x="17561" y="75"/>
                  <a:pt x="17958" y="0"/>
                  <a:pt x="18427" y="0"/>
                </a:cubicBezTo>
                <a:close/>
                <a:moveTo>
                  <a:pt x="3209" y="12444"/>
                </a:moveTo>
                <a:cubicBezTo>
                  <a:pt x="3534" y="12444"/>
                  <a:pt x="3858" y="12370"/>
                  <a:pt x="4147" y="12257"/>
                </a:cubicBezTo>
                <a:cubicBezTo>
                  <a:pt x="4435" y="12108"/>
                  <a:pt x="4688" y="11958"/>
                  <a:pt x="4904" y="11734"/>
                </a:cubicBezTo>
                <a:cubicBezTo>
                  <a:pt x="5121" y="11473"/>
                  <a:pt x="5265" y="11248"/>
                  <a:pt x="5409" y="10949"/>
                </a:cubicBezTo>
                <a:cubicBezTo>
                  <a:pt x="5517" y="10651"/>
                  <a:pt x="5589" y="10314"/>
                  <a:pt x="5589" y="9978"/>
                </a:cubicBezTo>
                <a:cubicBezTo>
                  <a:pt x="5589" y="9604"/>
                  <a:pt x="5517" y="9268"/>
                  <a:pt x="5409" y="9006"/>
                </a:cubicBezTo>
                <a:cubicBezTo>
                  <a:pt x="5265" y="8707"/>
                  <a:pt x="5121" y="8446"/>
                  <a:pt x="4904" y="8221"/>
                </a:cubicBezTo>
                <a:cubicBezTo>
                  <a:pt x="4688" y="7997"/>
                  <a:pt x="4435" y="7810"/>
                  <a:pt x="4147" y="7661"/>
                </a:cubicBezTo>
                <a:cubicBezTo>
                  <a:pt x="3858" y="7549"/>
                  <a:pt x="3534" y="7474"/>
                  <a:pt x="3209" y="7474"/>
                </a:cubicBezTo>
                <a:cubicBezTo>
                  <a:pt x="2849" y="7474"/>
                  <a:pt x="2560" y="7549"/>
                  <a:pt x="2272" y="7661"/>
                </a:cubicBezTo>
                <a:cubicBezTo>
                  <a:pt x="1983" y="7810"/>
                  <a:pt x="1731" y="7997"/>
                  <a:pt x="1515" y="8221"/>
                </a:cubicBezTo>
                <a:cubicBezTo>
                  <a:pt x="1298" y="8446"/>
                  <a:pt x="1118" y="8707"/>
                  <a:pt x="1010" y="9006"/>
                </a:cubicBezTo>
                <a:cubicBezTo>
                  <a:pt x="865" y="9268"/>
                  <a:pt x="793" y="9604"/>
                  <a:pt x="793" y="9978"/>
                </a:cubicBezTo>
                <a:cubicBezTo>
                  <a:pt x="793" y="10314"/>
                  <a:pt x="865" y="10651"/>
                  <a:pt x="1010" y="10949"/>
                </a:cubicBezTo>
                <a:cubicBezTo>
                  <a:pt x="1118" y="11248"/>
                  <a:pt x="1298" y="11473"/>
                  <a:pt x="1515" y="11734"/>
                </a:cubicBezTo>
                <a:cubicBezTo>
                  <a:pt x="1731" y="11958"/>
                  <a:pt x="1983" y="12108"/>
                  <a:pt x="2272" y="12257"/>
                </a:cubicBezTo>
                <a:cubicBezTo>
                  <a:pt x="2560" y="12370"/>
                  <a:pt x="2849" y="12444"/>
                  <a:pt x="3209" y="12444"/>
                </a:cubicBezTo>
                <a:close/>
                <a:moveTo>
                  <a:pt x="14424" y="15770"/>
                </a:moveTo>
                <a:cubicBezTo>
                  <a:pt x="14063" y="15770"/>
                  <a:pt x="13775" y="15808"/>
                  <a:pt x="13486" y="15957"/>
                </a:cubicBezTo>
                <a:cubicBezTo>
                  <a:pt x="13198" y="16069"/>
                  <a:pt x="12946" y="16256"/>
                  <a:pt x="12729" y="16480"/>
                </a:cubicBezTo>
                <a:cubicBezTo>
                  <a:pt x="12513" y="16704"/>
                  <a:pt x="12333" y="16966"/>
                  <a:pt x="12224" y="17302"/>
                </a:cubicBezTo>
                <a:cubicBezTo>
                  <a:pt x="12080" y="17601"/>
                  <a:pt x="12044" y="17938"/>
                  <a:pt x="12044" y="18274"/>
                </a:cubicBezTo>
                <a:cubicBezTo>
                  <a:pt x="12044" y="18610"/>
                  <a:pt x="12080" y="18909"/>
                  <a:pt x="12224" y="19246"/>
                </a:cubicBezTo>
                <a:cubicBezTo>
                  <a:pt x="12333" y="19545"/>
                  <a:pt x="12513" y="19806"/>
                  <a:pt x="12729" y="20030"/>
                </a:cubicBezTo>
                <a:cubicBezTo>
                  <a:pt x="12946" y="20255"/>
                  <a:pt x="13198" y="20442"/>
                  <a:pt x="13486" y="20591"/>
                </a:cubicBezTo>
                <a:cubicBezTo>
                  <a:pt x="13775" y="20703"/>
                  <a:pt x="14063" y="20778"/>
                  <a:pt x="14424" y="20778"/>
                </a:cubicBezTo>
                <a:cubicBezTo>
                  <a:pt x="14749" y="20778"/>
                  <a:pt x="15037" y="20703"/>
                  <a:pt x="15326" y="20591"/>
                </a:cubicBezTo>
                <a:cubicBezTo>
                  <a:pt x="15650" y="20442"/>
                  <a:pt x="15903" y="20255"/>
                  <a:pt x="16119" y="20030"/>
                </a:cubicBezTo>
                <a:cubicBezTo>
                  <a:pt x="16335" y="19806"/>
                  <a:pt x="16516" y="19545"/>
                  <a:pt x="16624" y="19246"/>
                </a:cubicBezTo>
                <a:cubicBezTo>
                  <a:pt x="16768" y="18909"/>
                  <a:pt x="16804" y="18610"/>
                  <a:pt x="16804" y="18274"/>
                </a:cubicBezTo>
                <a:cubicBezTo>
                  <a:pt x="16804" y="17938"/>
                  <a:pt x="16768" y="17601"/>
                  <a:pt x="16624" y="17302"/>
                </a:cubicBezTo>
                <a:cubicBezTo>
                  <a:pt x="16516" y="16966"/>
                  <a:pt x="16335" y="16704"/>
                  <a:pt x="16119" y="16480"/>
                </a:cubicBezTo>
                <a:cubicBezTo>
                  <a:pt x="15903" y="16256"/>
                  <a:pt x="15650" y="16069"/>
                  <a:pt x="15326" y="15957"/>
                </a:cubicBezTo>
                <a:cubicBezTo>
                  <a:pt x="15037" y="15808"/>
                  <a:pt x="14749" y="15770"/>
                  <a:pt x="14424" y="15770"/>
                </a:cubicBezTo>
                <a:close/>
                <a:moveTo>
                  <a:pt x="18427" y="5830"/>
                </a:moveTo>
                <a:cubicBezTo>
                  <a:pt x="18751" y="5830"/>
                  <a:pt x="19076" y="5755"/>
                  <a:pt x="19364" y="5643"/>
                </a:cubicBezTo>
                <a:cubicBezTo>
                  <a:pt x="19617" y="5493"/>
                  <a:pt x="19869" y="5344"/>
                  <a:pt x="20085" y="5082"/>
                </a:cubicBezTo>
                <a:cubicBezTo>
                  <a:pt x="20338" y="4858"/>
                  <a:pt x="20482" y="4597"/>
                  <a:pt x="20626" y="4298"/>
                </a:cubicBezTo>
                <a:cubicBezTo>
                  <a:pt x="20735" y="3999"/>
                  <a:pt x="20807" y="3662"/>
                  <a:pt x="20807" y="3289"/>
                </a:cubicBezTo>
                <a:cubicBezTo>
                  <a:pt x="20807" y="2990"/>
                  <a:pt x="20735" y="2653"/>
                  <a:pt x="20626" y="2354"/>
                </a:cubicBezTo>
                <a:cubicBezTo>
                  <a:pt x="20482" y="2055"/>
                  <a:pt x="20338" y="1756"/>
                  <a:pt x="20085" y="1532"/>
                </a:cubicBezTo>
                <a:cubicBezTo>
                  <a:pt x="19869" y="1308"/>
                  <a:pt x="19617" y="1158"/>
                  <a:pt x="19364" y="1009"/>
                </a:cubicBezTo>
                <a:cubicBezTo>
                  <a:pt x="19076" y="897"/>
                  <a:pt x="18751" y="822"/>
                  <a:pt x="18427" y="822"/>
                </a:cubicBezTo>
                <a:cubicBezTo>
                  <a:pt x="18066" y="822"/>
                  <a:pt x="17742" y="897"/>
                  <a:pt x="17489" y="1009"/>
                </a:cubicBezTo>
                <a:cubicBezTo>
                  <a:pt x="17201" y="1158"/>
                  <a:pt x="16948" y="1308"/>
                  <a:pt x="16732" y="1532"/>
                </a:cubicBezTo>
                <a:cubicBezTo>
                  <a:pt x="16516" y="1756"/>
                  <a:pt x="16335" y="2055"/>
                  <a:pt x="16191" y="2354"/>
                </a:cubicBezTo>
                <a:cubicBezTo>
                  <a:pt x="16083" y="2653"/>
                  <a:pt x="16011" y="2990"/>
                  <a:pt x="16011" y="3289"/>
                </a:cubicBezTo>
                <a:cubicBezTo>
                  <a:pt x="16011" y="3662"/>
                  <a:pt x="16083" y="3999"/>
                  <a:pt x="16191" y="4298"/>
                </a:cubicBezTo>
                <a:cubicBezTo>
                  <a:pt x="16335" y="4597"/>
                  <a:pt x="16516" y="4858"/>
                  <a:pt x="16732" y="5082"/>
                </a:cubicBezTo>
                <a:cubicBezTo>
                  <a:pt x="16948" y="5344"/>
                  <a:pt x="17201" y="5493"/>
                  <a:pt x="17489" y="5643"/>
                </a:cubicBezTo>
                <a:cubicBezTo>
                  <a:pt x="17742" y="5755"/>
                  <a:pt x="18066" y="5830"/>
                  <a:pt x="18427" y="5830"/>
                </a:cubicBezTo>
                <a:close/>
              </a:path>
            </a:pathLst>
          </a:custGeom>
          <a:solidFill>
            <a:srgbClr val="000000"/>
          </a:solidFill>
          <a:ln w="12700">
            <a:miter lim="400000"/>
          </a:ln>
        </p:spPr>
        <p:txBody>
          <a:bodyPr lIns="22860" rIns="22860"/>
          <a:lstStyle/>
          <a:p>
            <a:pPr>
              <a:defRPr sz="1400"/>
            </a:pPr>
            <a:endParaRPr sz="700"/>
          </a:p>
        </p:txBody>
      </p:sp>
      <p:sp>
        <p:nvSpPr>
          <p:cNvPr id="225" name="Shape"/>
          <p:cNvSpPr/>
          <p:nvPr/>
        </p:nvSpPr>
        <p:spPr>
          <a:xfrm>
            <a:off x="3485891" y="1967645"/>
            <a:ext cx="233033" cy="264104"/>
          </a:xfrm>
          <a:custGeom>
            <a:avLst/>
            <a:gdLst/>
            <a:ahLst/>
            <a:cxnLst>
              <a:cxn ang="0">
                <a:pos x="wd2" y="hd2"/>
              </a:cxn>
              <a:cxn ang="5400000">
                <a:pos x="wd2" y="hd2"/>
              </a:cxn>
              <a:cxn ang="10800000">
                <a:pos x="wd2" y="hd2"/>
              </a:cxn>
              <a:cxn ang="16200000">
                <a:pos x="wd2" y="hd2"/>
              </a:cxn>
            </a:cxnLst>
            <a:rect l="0" t="0" r="r" b="b"/>
            <a:pathLst>
              <a:path w="21600" h="21600" extrusionOk="0">
                <a:moveTo>
                  <a:pt x="10821" y="0"/>
                </a:moveTo>
                <a:cubicBezTo>
                  <a:pt x="12301" y="0"/>
                  <a:pt x="13695" y="112"/>
                  <a:pt x="15006" y="336"/>
                </a:cubicBezTo>
                <a:cubicBezTo>
                  <a:pt x="16316" y="598"/>
                  <a:pt x="17458" y="934"/>
                  <a:pt x="18472" y="1345"/>
                </a:cubicBezTo>
                <a:cubicBezTo>
                  <a:pt x="19402" y="1756"/>
                  <a:pt x="20163" y="2205"/>
                  <a:pt x="20755" y="2803"/>
                </a:cubicBezTo>
                <a:cubicBezTo>
                  <a:pt x="21304" y="3363"/>
                  <a:pt x="21600" y="3961"/>
                  <a:pt x="21600" y="4559"/>
                </a:cubicBezTo>
                <a:cubicBezTo>
                  <a:pt x="21600" y="17003"/>
                  <a:pt x="21600" y="17003"/>
                  <a:pt x="21600" y="17003"/>
                </a:cubicBezTo>
                <a:cubicBezTo>
                  <a:pt x="21600" y="17639"/>
                  <a:pt x="21304" y="18237"/>
                  <a:pt x="20755" y="18797"/>
                </a:cubicBezTo>
                <a:cubicBezTo>
                  <a:pt x="20163" y="19358"/>
                  <a:pt x="19402" y="19844"/>
                  <a:pt x="18472" y="20217"/>
                </a:cubicBezTo>
                <a:cubicBezTo>
                  <a:pt x="17458" y="20666"/>
                  <a:pt x="16316" y="21002"/>
                  <a:pt x="15006" y="21226"/>
                </a:cubicBezTo>
                <a:cubicBezTo>
                  <a:pt x="13695" y="21488"/>
                  <a:pt x="12301" y="21600"/>
                  <a:pt x="10821" y="21600"/>
                </a:cubicBezTo>
                <a:cubicBezTo>
                  <a:pt x="9299" y="21600"/>
                  <a:pt x="7905" y="21488"/>
                  <a:pt x="6594" y="21226"/>
                </a:cubicBezTo>
                <a:cubicBezTo>
                  <a:pt x="5284" y="21002"/>
                  <a:pt x="4142" y="20666"/>
                  <a:pt x="3170" y="20217"/>
                </a:cubicBezTo>
                <a:cubicBezTo>
                  <a:pt x="2198" y="19844"/>
                  <a:pt x="1437" y="19358"/>
                  <a:pt x="888" y="18797"/>
                </a:cubicBezTo>
                <a:cubicBezTo>
                  <a:pt x="296" y="18237"/>
                  <a:pt x="0" y="17639"/>
                  <a:pt x="0" y="17003"/>
                </a:cubicBezTo>
                <a:cubicBezTo>
                  <a:pt x="0" y="4559"/>
                  <a:pt x="0" y="4559"/>
                  <a:pt x="0" y="4559"/>
                </a:cubicBezTo>
                <a:cubicBezTo>
                  <a:pt x="0" y="3961"/>
                  <a:pt x="296" y="3363"/>
                  <a:pt x="888" y="2803"/>
                </a:cubicBezTo>
                <a:cubicBezTo>
                  <a:pt x="1437" y="2205"/>
                  <a:pt x="2198" y="1756"/>
                  <a:pt x="3170" y="1345"/>
                </a:cubicBezTo>
                <a:cubicBezTo>
                  <a:pt x="4142" y="934"/>
                  <a:pt x="5284" y="598"/>
                  <a:pt x="6594" y="336"/>
                </a:cubicBezTo>
                <a:cubicBezTo>
                  <a:pt x="7905" y="112"/>
                  <a:pt x="9299" y="0"/>
                  <a:pt x="10821" y="0"/>
                </a:cubicBezTo>
                <a:close/>
                <a:moveTo>
                  <a:pt x="10821" y="822"/>
                </a:moveTo>
                <a:cubicBezTo>
                  <a:pt x="9342" y="822"/>
                  <a:pt x="7989" y="934"/>
                  <a:pt x="6805" y="1158"/>
                </a:cubicBezTo>
                <a:cubicBezTo>
                  <a:pt x="5622" y="1383"/>
                  <a:pt x="4607" y="1682"/>
                  <a:pt x="3720" y="2018"/>
                </a:cubicBezTo>
                <a:cubicBezTo>
                  <a:pt x="2832" y="2392"/>
                  <a:pt x="2156" y="2803"/>
                  <a:pt x="1691" y="3214"/>
                </a:cubicBezTo>
                <a:cubicBezTo>
                  <a:pt x="1184" y="3662"/>
                  <a:pt x="972" y="4111"/>
                  <a:pt x="972" y="4559"/>
                </a:cubicBezTo>
                <a:cubicBezTo>
                  <a:pt x="972" y="5008"/>
                  <a:pt x="1184" y="5456"/>
                  <a:pt x="1691" y="5904"/>
                </a:cubicBezTo>
                <a:cubicBezTo>
                  <a:pt x="2156" y="6353"/>
                  <a:pt x="2832" y="6727"/>
                  <a:pt x="3720" y="7100"/>
                </a:cubicBezTo>
                <a:cubicBezTo>
                  <a:pt x="4607" y="7437"/>
                  <a:pt x="5622" y="7736"/>
                  <a:pt x="6805" y="7960"/>
                </a:cubicBezTo>
                <a:cubicBezTo>
                  <a:pt x="7989" y="8184"/>
                  <a:pt x="9342" y="8296"/>
                  <a:pt x="10821" y="8296"/>
                </a:cubicBezTo>
                <a:cubicBezTo>
                  <a:pt x="12258" y="8296"/>
                  <a:pt x="13611" y="8184"/>
                  <a:pt x="14795" y="7960"/>
                </a:cubicBezTo>
                <a:cubicBezTo>
                  <a:pt x="15978" y="7736"/>
                  <a:pt x="17035" y="7437"/>
                  <a:pt x="17923" y="7100"/>
                </a:cubicBezTo>
                <a:cubicBezTo>
                  <a:pt x="18768" y="6727"/>
                  <a:pt x="19486" y="6353"/>
                  <a:pt x="19951" y="5904"/>
                </a:cubicBezTo>
                <a:cubicBezTo>
                  <a:pt x="20416" y="5456"/>
                  <a:pt x="20670" y="5008"/>
                  <a:pt x="20670" y="4559"/>
                </a:cubicBezTo>
                <a:cubicBezTo>
                  <a:pt x="20670" y="4111"/>
                  <a:pt x="20416" y="3662"/>
                  <a:pt x="19951" y="3214"/>
                </a:cubicBezTo>
                <a:cubicBezTo>
                  <a:pt x="19486" y="2803"/>
                  <a:pt x="18768" y="2392"/>
                  <a:pt x="17923" y="2018"/>
                </a:cubicBezTo>
                <a:cubicBezTo>
                  <a:pt x="17035" y="1682"/>
                  <a:pt x="15978" y="1383"/>
                  <a:pt x="14795" y="1158"/>
                </a:cubicBezTo>
                <a:cubicBezTo>
                  <a:pt x="13611" y="934"/>
                  <a:pt x="12258" y="822"/>
                  <a:pt x="10821" y="822"/>
                </a:cubicBezTo>
                <a:close/>
                <a:moveTo>
                  <a:pt x="20670" y="8707"/>
                </a:moveTo>
                <a:cubicBezTo>
                  <a:pt x="20670" y="6428"/>
                  <a:pt x="20670" y="6428"/>
                  <a:pt x="20670" y="6428"/>
                </a:cubicBezTo>
                <a:cubicBezTo>
                  <a:pt x="20247" y="6839"/>
                  <a:pt x="19698" y="7212"/>
                  <a:pt x="19022" y="7549"/>
                </a:cubicBezTo>
                <a:cubicBezTo>
                  <a:pt x="18345" y="7848"/>
                  <a:pt x="17584" y="8147"/>
                  <a:pt x="16739" y="8371"/>
                </a:cubicBezTo>
                <a:cubicBezTo>
                  <a:pt x="15894" y="8633"/>
                  <a:pt x="14964" y="8819"/>
                  <a:pt x="13991" y="8931"/>
                </a:cubicBezTo>
                <a:cubicBezTo>
                  <a:pt x="12977" y="9081"/>
                  <a:pt x="11920" y="9156"/>
                  <a:pt x="10821" y="9156"/>
                </a:cubicBezTo>
                <a:cubicBezTo>
                  <a:pt x="9722" y="9156"/>
                  <a:pt x="8665" y="9081"/>
                  <a:pt x="7651" y="8931"/>
                </a:cubicBezTo>
                <a:cubicBezTo>
                  <a:pt x="6636" y="8819"/>
                  <a:pt x="5706" y="8633"/>
                  <a:pt x="4861" y="8371"/>
                </a:cubicBezTo>
                <a:cubicBezTo>
                  <a:pt x="4016" y="8147"/>
                  <a:pt x="3255" y="7848"/>
                  <a:pt x="2578" y="7549"/>
                </a:cubicBezTo>
                <a:cubicBezTo>
                  <a:pt x="1902" y="7212"/>
                  <a:pt x="1353" y="6839"/>
                  <a:pt x="972" y="6428"/>
                </a:cubicBezTo>
                <a:cubicBezTo>
                  <a:pt x="972" y="8707"/>
                  <a:pt x="972" y="8707"/>
                  <a:pt x="972" y="8707"/>
                </a:cubicBezTo>
                <a:cubicBezTo>
                  <a:pt x="972" y="9156"/>
                  <a:pt x="1184" y="9604"/>
                  <a:pt x="1691" y="10053"/>
                </a:cubicBezTo>
                <a:cubicBezTo>
                  <a:pt x="2156" y="10464"/>
                  <a:pt x="2832" y="10875"/>
                  <a:pt x="3720" y="11248"/>
                </a:cubicBezTo>
                <a:cubicBezTo>
                  <a:pt x="4607" y="11585"/>
                  <a:pt x="5622" y="11884"/>
                  <a:pt x="6805" y="12108"/>
                </a:cubicBezTo>
                <a:cubicBezTo>
                  <a:pt x="7989" y="12332"/>
                  <a:pt x="9342" y="12444"/>
                  <a:pt x="10821" y="12444"/>
                </a:cubicBezTo>
                <a:cubicBezTo>
                  <a:pt x="12258" y="12444"/>
                  <a:pt x="13611" y="12332"/>
                  <a:pt x="14795" y="12108"/>
                </a:cubicBezTo>
                <a:cubicBezTo>
                  <a:pt x="15978" y="11884"/>
                  <a:pt x="17035" y="11585"/>
                  <a:pt x="17923" y="11248"/>
                </a:cubicBezTo>
                <a:cubicBezTo>
                  <a:pt x="18768" y="10875"/>
                  <a:pt x="19486" y="10464"/>
                  <a:pt x="19951" y="10053"/>
                </a:cubicBezTo>
                <a:cubicBezTo>
                  <a:pt x="20416" y="9604"/>
                  <a:pt x="20670" y="9156"/>
                  <a:pt x="20670" y="8707"/>
                </a:cubicBezTo>
                <a:close/>
                <a:moveTo>
                  <a:pt x="20670" y="12893"/>
                </a:moveTo>
                <a:cubicBezTo>
                  <a:pt x="20670" y="10613"/>
                  <a:pt x="20670" y="10613"/>
                  <a:pt x="20670" y="10613"/>
                </a:cubicBezTo>
                <a:cubicBezTo>
                  <a:pt x="20247" y="10987"/>
                  <a:pt x="19698" y="11361"/>
                  <a:pt x="19022" y="11660"/>
                </a:cubicBezTo>
                <a:cubicBezTo>
                  <a:pt x="18345" y="11996"/>
                  <a:pt x="17584" y="12295"/>
                  <a:pt x="16739" y="12556"/>
                </a:cubicBezTo>
                <a:cubicBezTo>
                  <a:pt x="15894" y="12781"/>
                  <a:pt x="14964" y="12967"/>
                  <a:pt x="13991" y="13080"/>
                </a:cubicBezTo>
                <a:cubicBezTo>
                  <a:pt x="12977" y="13192"/>
                  <a:pt x="11920" y="13266"/>
                  <a:pt x="10821" y="13266"/>
                </a:cubicBezTo>
                <a:cubicBezTo>
                  <a:pt x="9722" y="13266"/>
                  <a:pt x="8665" y="13192"/>
                  <a:pt x="7651" y="13080"/>
                </a:cubicBezTo>
                <a:cubicBezTo>
                  <a:pt x="6636" y="12967"/>
                  <a:pt x="5706" y="12781"/>
                  <a:pt x="4861" y="12556"/>
                </a:cubicBezTo>
                <a:cubicBezTo>
                  <a:pt x="4016" y="12295"/>
                  <a:pt x="3255" y="11996"/>
                  <a:pt x="2578" y="11660"/>
                </a:cubicBezTo>
                <a:cubicBezTo>
                  <a:pt x="1902" y="11361"/>
                  <a:pt x="1353" y="10987"/>
                  <a:pt x="972" y="10613"/>
                </a:cubicBezTo>
                <a:cubicBezTo>
                  <a:pt x="972" y="12893"/>
                  <a:pt x="972" y="12893"/>
                  <a:pt x="972" y="12893"/>
                </a:cubicBezTo>
                <a:cubicBezTo>
                  <a:pt x="972" y="13304"/>
                  <a:pt x="1184" y="13752"/>
                  <a:pt x="1691" y="14201"/>
                </a:cubicBezTo>
                <a:cubicBezTo>
                  <a:pt x="2156" y="14649"/>
                  <a:pt x="2832" y="15060"/>
                  <a:pt x="3720" y="15397"/>
                </a:cubicBezTo>
                <a:cubicBezTo>
                  <a:pt x="4607" y="15770"/>
                  <a:pt x="5622" y="16069"/>
                  <a:pt x="6805" y="16256"/>
                </a:cubicBezTo>
                <a:cubicBezTo>
                  <a:pt x="7989" y="16480"/>
                  <a:pt x="9342" y="16592"/>
                  <a:pt x="10821" y="16592"/>
                </a:cubicBezTo>
                <a:cubicBezTo>
                  <a:pt x="12258" y="16592"/>
                  <a:pt x="13611" y="16480"/>
                  <a:pt x="14795" y="16256"/>
                </a:cubicBezTo>
                <a:cubicBezTo>
                  <a:pt x="15978" y="16069"/>
                  <a:pt x="17035" y="15770"/>
                  <a:pt x="17923" y="15397"/>
                </a:cubicBezTo>
                <a:cubicBezTo>
                  <a:pt x="18768" y="15060"/>
                  <a:pt x="19486" y="14649"/>
                  <a:pt x="19951" y="14201"/>
                </a:cubicBezTo>
                <a:cubicBezTo>
                  <a:pt x="20416" y="13752"/>
                  <a:pt x="20670" y="13304"/>
                  <a:pt x="20670" y="12893"/>
                </a:cubicBezTo>
                <a:close/>
                <a:moveTo>
                  <a:pt x="20670" y="16181"/>
                </a:moveTo>
                <a:cubicBezTo>
                  <a:pt x="20670" y="14724"/>
                  <a:pt x="20670" y="14724"/>
                  <a:pt x="20670" y="14724"/>
                </a:cubicBezTo>
                <a:cubicBezTo>
                  <a:pt x="20247" y="15135"/>
                  <a:pt x="19698" y="15471"/>
                  <a:pt x="19022" y="15845"/>
                </a:cubicBezTo>
                <a:cubicBezTo>
                  <a:pt x="18345" y="16181"/>
                  <a:pt x="17584" y="16443"/>
                  <a:pt x="16739" y="16667"/>
                </a:cubicBezTo>
                <a:cubicBezTo>
                  <a:pt x="15894" y="16891"/>
                  <a:pt x="14964" y="17078"/>
                  <a:pt x="13991" y="17228"/>
                </a:cubicBezTo>
                <a:cubicBezTo>
                  <a:pt x="12977" y="17340"/>
                  <a:pt x="11920" y="17415"/>
                  <a:pt x="10821" y="17415"/>
                </a:cubicBezTo>
                <a:cubicBezTo>
                  <a:pt x="9722" y="17415"/>
                  <a:pt x="8665" y="17340"/>
                  <a:pt x="7651" y="17228"/>
                </a:cubicBezTo>
                <a:cubicBezTo>
                  <a:pt x="6636" y="17078"/>
                  <a:pt x="5706" y="16891"/>
                  <a:pt x="4861" y="16667"/>
                </a:cubicBezTo>
                <a:cubicBezTo>
                  <a:pt x="4016" y="16443"/>
                  <a:pt x="3255" y="16181"/>
                  <a:pt x="2578" y="15845"/>
                </a:cubicBezTo>
                <a:cubicBezTo>
                  <a:pt x="1902" y="15471"/>
                  <a:pt x="1353" y="15135"/>
                  <a:pt x="972" y="14724"/>
                </a:cubicBezTo>
                <a:cubicBezTo>
                  <a:pt x="972" y="17003"/>
                  <a:pt x="972" y="17003"/>
                  <a:pt x="972" y="17003"/>
                </a:cubicBezTo>
                <a:cubicBezTo>
                  <a:pt x="972" y="17489"/>
                  <a:pt x="1184" y="17938"/>
                  <a:pt x="1691" y="18349"/>
                </a:cubicBezTo>
                <a:cubicBezTo>
                  <a:pt x="2156" y="18797"/>
                  <a:pt x="2832" y="19208"/>
                  <a:pt x="3720" y="19545"/>
                </a:cubicBezTo>
                <a:cubicBezTo>
                  <a:pt x="4607" y="19918"/>
                  <a:pt x="5622" y="20217"/>
                  <a:pt x="6805" y="20442"/>
                </a:cubicBezTo>
                <a:cubicBezTo>
                  <a:pt x="7989" y="20666"/>
                  <a:pt x="9342" y="20778"/>
                  <a:pt x="10821" y="20778"/>
                </a:cubicBezTo>
                <a:cubicBezTo>
                  <a:pt x="12258" y="20778"/>
                  <a:pt x="13611" y="20666"/>
                  <a:pt x="14795" y="20442"/>
                </a:cubicBezTo>
                <a:cubicBezTo>
                  <a:pt x="15978" y="20217"/>
                  <a:pt x="17035" y="19918"/>
                  <a:pt x="17923" y="19545"/>
                </a:cubicBezTo>
                <a:cubicBezTo>
                  <a:pt x="18768" y="19208"/>
                  <a:pt x="19486" y="18797"/>
                  <a:pt x="19951" y="18349"/>
                </a:cubicBezTo>
                <a:cubicBezTo>
                  <a:pt x="20416" y="17938"/>
                  <a:pt x="20670" y="17489"/>
                  <a:pt x="20670" y="17003"/>
                </a:cubicBezTo>
                <a:lnTo>
                  <a:pt x="20670" y="16181"/>
                </a:lnTo>
                <a:close/>
              </a:path>
            </a:pathLst>
          </a:custGeom>
          <a:solidFill>
            <a:srgbClr val="000000"/>
          </a:solidFill>
          <a:ln w="12700">
            <a:miter lim="400000"/>
          </a:ln>
        </p:spPr>
        <p:txBody>
          <a:bodyPr lIns="22860" rIns="22860"/>
          <a:lstStyle/>
          <a:p>
            <a:pPr>
              <a:defRPr sz="1400"/>
            </a:pPr>
            <a:endParaRPr sz="700"/>
          </a:p>
        </p:txBody>
      </p:sp>
      <p:sp>
        <p:nvSpPr>
          <p:cNvPr id="226" name="Shape"/>
          <p:cNvSpPr/>
          <p:nvPr/>
        </p:nvSpPr>
        <p:spPr>
          <a:xfrm>
            <a:off x="4106574" y="1980108"/>
            <a:ext cx="239008" cy="239008"/>
          </a:xfrm>
          <a:custGeom>
            <a:avLst/>
            <a:gdLst/>
            <a:ahLst/>
            <a:cxnLst>
              <a:cxn ang="0">
                <a:pos x="wd2" y="hd2"/>
              </a:cxn>
              <a:cxn ang="5400000">
                <a:pos x="wd2" y="hd2"/>
              </a:cxn>
              <a:cxn ang="10800000">
                <a:pos x="wd2" y="hd2"/>
              </a:cxn>
              <a:cxn ang="16200000">
                <a:pos x="wd2" y="hd2"/>
              </a:cxn>
            </a:cxnLst>
            <a:rect l="0" t="0" r="r" b="b"/>
            <a:pathLst>
              <a:path w="21600" h="21600" extrusionOk="0">
                <a:moveTo>
                  <a:pt x="21600" y="20446"/>
                </a:moveTo>
                <a:cubicBezTo>
                  <a:pt x="20485" y="21600"/>
                  <a:pt x="20485" y="21600"/>
                  <a:pt x="20485" y="21600"/>
                </a:cubicBezTo>
                <a:cubicBezTo>
                  <a:pt x="14249" y="15334"/>
                  <a:pt x="14249" y="15334"/>
                  <a:pt x="14249" y="15334"/>
                </a:cubicBezTo>
                <a:cubicBezTo>
                  <a:pt x="13877" y="15664"/>
                  <a:pt x="13505" y="15953"/>
                  <a:pt x="13051" y="16200"/>
                </a:cubicBezTo>
                <a:cubicBezTo>
                  <a:pt x="12638" y="16447"/>
                  <a:pt x="12184" y="16695"/>
                  <a:pt x="11729" y="16860"/>
                </a:cubicBezTo>
                <a:cubicBezTo>
                  <a:pt x="11275" y="17024"/>
                  <a:pt x="10779" y="17189"/>
                  <a:pt x="10242" y="17272"/>
                </a:cubicBezTo>
                <a:cubicBezTo>
                  <a:pt x="9706" y="17354"/>
                  <a:pt x="9210" y="17395"/>
                  <a:pt x="8714" y="17395"/>
                </a:cubicBezTo>
                <a:cubicBezTo>
                  <a:pt x="7475" y="17395"/>
                  <a:pt x="6360" y="17148"/>
                  <a:pt x="5286" y="16695"/>
                </a:cubicBezTo>
                <a:cubicBezTo>
                  <a:pt x="4254" y="16241"/>
                  <a:pt x="3304" y="15623"/>
                  <a:pt x="2519" y="14798"/>
                </a:cubicBezTo>
                <a:cubicBezTo>
                  <a:pt x="1735" y="14015"/>
                  <a:pt x="1115" y="13108"/>
                  <a:pt x="661" y="12037"/>
                </a:cubicBezTo>
                <a:cubicBezTo>
                  <a:pt x="207" y="11006"/>
                  <a:pt x="0" y="9893"/>
                  <a:pt x="0" y="8698"/>
                </a:cubicBezTo>
                <a:cubicBezTo>
                  <a:pt x="0" y="7502"/>
                  <a:pt x="207" y="6348"/>
                  <a:pt x="661" y="5276"/>
                </a:cubicBezTo>
                <a:cubicBezTo>
                  <a:pt x="1115" y="4246"/>
                  <a:pt x="1735" y="3298"/>
                  <a:pt x="2519" y="2515"/>
                </a:cubicBezTo>
                <a:cubicBezTo>
                  <a:pt x="3304" y="1731"/>
                  <a:pt x="4254" y="1113"/>
                  <a:pt x="5286" y="660"/>
                </a:cubicBezTo>
                <a:cubicBezTo>
                  <a:pt x="6360" y="247"/>
                  <a:pt x="7475" y="0"/>
                  <a:pt x="8714" y="0"/>
                </a:cubicBezTo>
                <a:cubicBezTo>
                  <a:pt x="9912" y="0"/>
                  <a:pt x="11027" y="247"/>
                  <a:pt x="12060" y="660"/>
                </a:cubicBezTo>
                <a:cubicBezTo>
                  <a:pt x="13133" y="1113"/>
                  <a:pt x="14042" y="1731"/>
                  <a:pt x="14827" y="2515"/>
                </a:cubicBezTo>
                <a:cubicBezTo>
                  <a:pt x="15611" y="3298"/>
                  <a:pt x="16272" y="4246"/>
                  <a:pt x="16727" y="5276"/>
                </a:cubicBezTo>
                <a:cubicBezTo>
                  <a:pt x="17181" y="6348"/>
                  <a:pt x="17429" y="7502"/>
                  <a:pt x="17429" y="8698"/>
                </a:cubicBezTo>
                <a:cubicBezTo>
                  <a:pt x="17429" y="9192"/>
                  <a:pt x="17387" y="9728"/>
                  <a:pt x="17305" y="10223"/>
                </a:cubicBezTo>
                <a:cubicBezTo>
                  <a:pt x="17181" y="10759"/>
                  <a:pt x="17057" y="11253"/>
                  <a:pt x="16892" y="11707"/>
                </a:cubicBezTo>
                <a:cubicBezTo>
                  <a:pt x="16685" y="12160"/>
                  <a:pt x="16479" y="12614"/>
                  <a:pt x="16231" y="13026"/>
                </a:cubicBezTo>
                <a:cubicBezTo>
                  <a:pt x="15983" y="13479"/>
                  <a:pt x="15694" y="13850"/>
                  <a:pt x="15364" y="14221"/>
                </a:cubicBezTo>
                <a:lnTo>
                  <a:pt x="21600" y="20446"/>
                </a:lnTo>
                <a:close/>
                <a:moveTo>
                  <a:pt x="909" y="8698"/>
                </a:moveTo>
                <a:cubicBezTo>
                  <a:pt x="909" y="9769"/>
                  <a:pt x="1115" y="10759"/>
                  <a:pt x="1487" y="11707"/>
                </a:cubicBezTo>
                <a:cubicBezTo>
                  <a:pt x="1900" y="12655"/>
                  <a:pt x="2437" y="13438"/>
                  <a:pt x="3180" y="14180"/>
                </a:cubicBezTo>
                <a:cubicBezTo>
                  <a:pt x="3882" y="14881"/>
                  <a:pt x="4708" y="15458"/>
                  <a:pt x="5658" y="15870"/>
                </a:cubicBezTo>
                <a:cubicBezTo>
                  <a:pt x="6608" y="16282"/>
                  <a:pt x="7641" y="16489"/>
                  <a:pt x="8714" y="16489"/>
                </a:cubicBezTo>
                <a:cubicBezTo>
                  <a:pt x="9788" y="16489"/>
                  <a:pt x="10779" y="16282"/>
                  <a:pt x="11729" y="15870"/>
                </a:cubicBezTo>
                <a:cubicBezTo>
                  <a:pt x="12638" y="15458"/>
                  <a:pt x="13464" y="14881"/>
                  <a:pt x="14207" y="14180"/>
                </a:cubicBezTo>
                <a:cubicBezTo>
                  <a:pt x="14909" y="13438"/>
                  <a:pt x="15488" y="12655"/>
                  <a:pt x="15901" y="11707"/>
                </a:cubicBezTo>
                <a:cubicBezTo>
                  <a:pt x="16314" y="10759"/>
                  <a:pt x="16520" y="9769"/>
                  <a:pt x="16520" y="8698"/>
                </a:cubicBezTo>
                <a:cubicBezTo>
                  <a:pt x="16520" y="7626"/>
                  <a:pt x="16314" y="6595"/>
                  <a:pt x="15901" y="5647"/>
                </a:cubicBezTo>
                <a:cubicBezTo>
                  <a:pt x="15488" y="4699"/>
                  <a:pt x="14909" y="3875"/>
                  <a:pt x="14207" y="3174"/>
                </a:cubicBezTo>
                <a:cubicBezTo>
                  <a:pt x="13464" y="2473"/>
                  <a:pt x="12638" y="1896"/>
                  <a:pt x="11729" y="1525"/>
                </a:cubicBezTo>
                <a:cubicBezTo>
                  <a:pt x="10779" y="1113"/>
                  <a:pt x="9788" y="907"/>
                  <a:pt x="8714" y="907"/>
                </a:cubicBezTo>
                <a:cubicBezTo>
                  <a:pt x="7641" y="907"/>
                  <a:pt x="6608" y="1113"/>
                  <a:pt x="5658" y="1525"/>
                </a:cubicBezTo>
                <a:cubicBezTo>
                  <a:pt x="4708" y="1896"/>
                  <a:pt x="3882" y="2473"/>
                  <a:pt x="3180" y="3174"/>
                </a:cubicBezTo>
                <a:cubicBezTo>
                  <a:pt x="2437" y="3875"/>
                  <a:pt x="1900" y="4699"/>
                  <a:pt x="1487" y="5647"/>
                </a:cubicBezTo>
                <a:cubicBezTo>
                  <a:pt x="1115" y="6595"/>
                  <a:pt x="909" y="7626"/>
                  <a:pt x="909" y="8698"/>
                </a:cubicBezTo>
                <a:close/>
              </a:path>
            </a:pathLst>
          </a:custGeom>
          <a:solidFill>
            <a:srgbClr val="000000"/>
          </a:solidFill>
          <a:ln w="12700">
            <a:miter lim="400000"/>
          </a:ln>
        </p:spPr>
        <p:txBody>
          <a:bodyPr lIns="22860" rIns="22860"/>
          <a:lstStyle/>
          <a:p>
            <a:pPr>
              <a:defRPr sz="1400"/>
            </a:pPr>
            <a:endParaRPr sz="700"/>
          </a:p>
        </p:txBody>
      </p:sp>
      <p:sp>
        <p:nvSpPr>
          <p:cNvPr id="227" name="Shape"/>
          <p:cNvSpPr/>
          <p:nvPr/>
        </p:nvSpPr>
        <p:spPr>
          <a:xfrm>
            <a:off x="4738157" y="1973450"/>
            <a:ext cx="223187" cy="253348"/>
          </a:xfrm>
          <a:custGeom>
            <a:avLst/>
            <a:gdLst/>
            <a:ahLst/>
            <a:cxnLst>
              <a:cxn ang="0">
                <a:pos x="wd2" y="hd2"/>
              </a:cxn>
              <a:cxn ang="5400000">
                <a:pos x="wd2" y="hd2"/>
              </a:cxn>
              <a:cxn ang="10800000">
                <a:pos x="wd2" y="hd2"/>
              </a:cxn>
              <a:cxn ang="16200000">
                <a:pos x="wd2" y="hd2"/>
              </a:cxn>
            </a:cxnLst>
            <a:rect l="0" t="0" r="r" b="b"/>
            <a:pathLst>
              <a:path w="21572" h="21600" extrusionOk="0">
                <a:moveTo>
                  <a:pt x="18657" y="10819"/>
                </a:moveTo>
                <a:cubicBezTo>
                  <a:pt x="19275" y="11364"/>
                  <a:pt x="19805" y="11909"/>
                  <a:pt x="20203" y="12415"/>
                </a:cubicBezTo>
                <a:cubicBezTo>
                  <a:pt x="20644" y="12960"/>
                  <a:pt x="20954" y="13466"/>
                  <a:pt x="21174" y="13972"/>
                </a:cubicBezTo>
                <a:cubicBezTo>
                  <a:pt x="21439" y="14439"/>
                  <a:pt x="21528" y="14867"/>
                  <a:pt x="21572" y="15295"/>
                </a:cubicBezTo>
                <a:cubicBezTo>
                  <a:pt x="21572" y="15723"/>
                  <a:pt x="21484" y="16112"/>
                  <a:pt x="21263" y="16424"/>
                </a:cubicBezTo>
                <a:cubicBezTo>
                  <a:pt x="21174" y="16579"/>
                  <a:pt x="21042" y="16696"/>
                  <a:pt x="20909" y="16852"/>
                </a:cubicBezTo>
                <a:cubicBezTo>
                  <a:pt x="20733" y="16969"/>
                  <a:pt x="20556" y="17085"/>
                  <a:pt x="20291" y="17202"/>
                </a:cubicBezTo>
                <a:cubicBezTo>
                  <a:pt x="20026" y="17280"/>
                  <a:pt x="19761" y="17397"/>
                  <a:pt x="19408" y="17436"/>
                </a:cubicBezTo>
                <a:cubicBezTo>
                  <a:pt x="19054" y="17514"/>
                  <a:pt x="18657" y="17552"/>
                  <a:pt x="18215" y="17552"/>
                </a:cubicBezTo>
                <a:cubicBezTo>
                  <a:pt x="17950" y="17552"/>
                  <a:pt x="17641" y="17552"/>
                  <a:pt x="17376" y="17514"/>
                </a:cubicBezTo>
                <a:cubicBezTo>
                  <a:pt x="17066" y="17514"/>
                  <a:pt x="16801" y="17475"/>
                  <a:pt x="16492" y="17436"/>
                </a:cubicBezTo>
                <a:cubicBezTo>
                  <a:pt x="16183" y="17397"/>
                  <a:pt x="15874" y="17319"/>
                  <a:pt x="15565" y="17241"/>
                </a:cubicBezTo>
                <a:cubicBezTo>
                  <a:pt x="15255" y="17163"/>
                  <a:pt x="14902" y="17124"/>
                  <a:pt x="14593" y="17046"/>
                </a:cubicBezTo>
                <a:cubicBezTo>
                  <a:pt x="14328" y="17708"/>
                  <a:pt x="14107" y="18331"/>
                  <a:pt x="13798" y="18915"/>
                </a:cubicBezTo>
                <a:cubicBezTo>
                  <a:pt x="13533" y="19498"/>
                  <a:pt x="13224" y="19965"/>
                  <a:pt x="12914" y="20394"/>
                </a:cubicBezTo>
                <a:cubicBezTo>
                  <a:pt x="12561" y="20744"/>
                  <a:pt x="12208" y="21055"/>
                  <a:pt x="11766" y="21289"/>
                </a:cubicBezTo>
                <a:cubicBezTo>
                  <a:pt x="11368" y="21483"/>
                  <a:pt x="10971" y="21600"/>
                  <a:pt x="10529" y="21600"/>
                </a:cubicBezTo>
                <a:cubicBezTo>
                  <a:pt x="10132" y="21600"/>
                  <a:pt x="9734" y="21522"/>
                  <a:pt x="9336" y="21289"/>
                </a:cubicBezTo>
                <a:cubicBezTo>
                  <a:pt x="8939" y="21094"/>
                  <a:pt x="8630" y="20783"/>
                  <a:pt x="8320" y="20394"/>
                </a:cubicBezTo>
                <a:cubicBezTo>
                  <a:pt x="7967" y="20004"/>
                  <a:pt x="7658" y="19537"/>
                  <a:pt x="7349" y="18992"/>
                </a:cubicBezTo>
                <a:cubicBezTo>
                  <a:pt x="7084" y="18448"/>
                  <a:pt x="6819" y="17825"/>
                  <a:pt x="6598" y="17163"/>
                </a:cubicBezTo>
                <a:cubicBezTo>
                  <a:pt x="6289" y="17202"/>
                  <a:pt x="5979" y="17280"/>
                  <a:pt x="5714" y="17319"/>
                </a:cubicBezTo>
                <a:cubicBezTo>
                  <a:pt x="5449" y="17358"/>
                  <a:pt x="5184" y="17436"/>
                  <a:pt x="4919" y="17436"/>
                </a:cubicBezTo>
                <a:cubicBezTo>
                  <a:pt x="4654" y="17475"/>
                  <a:pt x="4389" y="17514"/>
                  <a:pt x="4124" y="17514"/>
                </a:cubicBezTo>
                <a:cubicBezTo>
                  <a:pt x="3903" y="17552"/>
                  <a:pt x="3638" y="17552"/>
                  <a:pt x="3417" y="17552"/>
                </a:cubicBezTo>
                <a:cubicBezTo>
                  <a:pt x="2932" y="17552"/>
                  <a:pt x="2490" y="17514"/>
                  <a:pt x="2136" y="17436"/>
                </a:cubicBezTo>
                <a:cubicBezTo>
                  <a:pt x="1827" y="17397"/>
                  <a:pt x="1518" y="17280"/>
                  <a:pt x="1297" y="17202"/>
                </a:cubicBezTo>
                <a:cubicBezTo>
                  <a:pt x="1032" y="17085"/>
                  <a:pt x="811" y="16969"/>
                  <a:pt x="679" y="16852"/>
                </a:cubicBezTo>
                <a:cubicBezTo>
                  <a:pt x="502" y="16696"/>
                  <a:pt x="370" y="16579"/>
                  <a:pt x="325" y="16424"/>
                </a:cubicBezTo>
                <a:cubicBezTo>
                  <a:pt x="60" y="16112"/>
                  <a:pt x="-28" y="15723"/>
                  <a:pt x="16" y="15295"/>
                </a:cubicBezTo>
                <a:cubicBezTo>
                  <a:pt x="16" y="14867"/>
                  <a:pt x="149" y="14439"/>
                  <a:pt x="370" y="13972"/>
                </a:cubicBezTo>
                <a:cubicBezTo>
                  <a:pt x="590" y="13466"/>
                  <a:pt x="944" y="12960"/>
                  <a:pt x="1341" y="12415"/>
                </a:cubicBezTo>
                <a:cubicBezTo>
                  <a:pt x="1783" y="11909"/>
                  <a:pt x="2269" y="11364"/>
                  <a:pt x="2887" y="10819"/>
                </a:cubicBezTo>
                <a:cubicBezTo>
                  <a:pt x="2666" y="10625"/>
                  <a:pt x="2446" y="10391"/>
                  <a:pt x="2225" y="10197"/>
                </a:cubicBezTo>
                <a:cubicBezTo>
                  <a:pt x="2048" y="10002"/>
                  <a:pt x="1827" y="9808"/>
                  <a:pt x="1695" y="9613"/>
                </a:cubicBezTo>
                <a:cubicBezTo>
                  <a:pt x="1253" y="9146"/>
                  <a:pt x="944" y="8718"/>
                  <a:pt x="679" y="8290"/>
                </a:cubicBezTo>
                <a:cubicBezTo>
                  <a:pt x="414" y="7862"/>
                  <a:pt x="237" y="7472"/>
                  <a:pt x="149" y="7122"/>
                </a:cubicBezTo>
                <a:cubicBezTo>
                  <a:pt x="16" y="6733"/>
                  <a:pt x="-28" y="6383"/>
                  <a:pt x="16" y="6071"/>
                </a:cubicBezTo>
                <a:cubicBezTo>
                  <a:pt x="16" y="5760"/>
                  <a:pt x="105" y="5449"/>
                  <a:pt x="325" y="5176"/>
                </a:cubicBezTo>
                <a:cubicBezTo>
                  <a:pt x="370" y="5059"/>
                  <a:pt x="502" y="4904"/>
                  <a:pt x="679" y="4787"/>
                </a:cubicBezTo>
                <a:cubicBezTo>
                  <a:pt x="811" y="4631"/>
                  <a:pt x="1032" y="4515"/>
                  <a:pt x="1297" y="4437"/>
                </a:cubicBezTo>
                <a:cubicBezTo>
                  <a:pt x="1518" y="4320"/>
                  <a:pt x="1827" y="4242"/>
                  <a:pt x="2136" y="4164"/>
                </a:cubicBezTo>
                <a:cubicBezTo>
                  <a:pt x="2490" y="4086"/>
                  <a:pt x="2932" y="4086"/>
                  <a:pt x="3417" y="4086"/>
                </a:cubicBezTo>
                <a:cubicBezTo>
                  <a:pt x="3638" y="4086"/>
                  <a:pt x="3903" y="4086"/>
                  <a:pt x="4124" y="4086"/>
                </a:cubicBezTo>
                <a:cubicBezTo>
                  <a:pt x="4389" y="4125"/>
                  <a:pt x="4654" y="4125"/>
                  <a:pt x="4919" y="4164"/>
                </a:cubicBezTo>
                <a:cubicBezTo>
                  <a:pt x="5184" y="4203"/>
                  <a:pt x="5449" y="4242"/>
                  <a:pt x="5714" y="4281"/>
                </a:cubicBezTo>
                <a:cubicBezTo>
                  <a:pt x="5979" y="4359"/>
                  <a:pt x="6289" y="4398"/>
                  <a:pt x="6598" y="4476"/>
                </a:cubicBezTo>
                <a:cubicBezTo>
                  <a:pt x="6819" y="3814"/>
                  <a:pt x="7084" y="3191"/>
                  <a:pt x="7349" y="2646"/>
                </a:cubicBezTo>
                <a:cubicBezTo>
                  <a:pt x="7658" y="2063"/>
                  <a:pt x="7967" y="1596"/>
                  <a:pt x="8320" y="1245"/>
                </a:cubicBezTo>
                <a:cubicBezTo>
                  <a:pt x="8630" y="817"/>
                  <a:pt x="8939" y="506"/>
                  <a:pt x="9336" y="311"/>
                </a:cubicBezTo>
                <a:cubicBezTo>
                  <a:pt x="9734" y="117"/>
                  <a:pt x="10132" y="0"/>
                  <a:pt x="10529" y="0"/>
                </a:cubicBezTo>
                <a:cubicBezTo>
                  <a:pt x="10971" y="0"/>
                  <a:pt x="11368" y="117"/>
                  <a:pt x="11766" y="350"/>
                </a:cubicBezTo>
                <a:cubicBezTo>
                  <a:pt x="12208" y="584"/>
                  <a:pt x="12561" y="856"/>
                  <a:pt x="12914" y="1245"/>
                </a:cubicBezTo>
                <a:cubicBezTo>
                  <a:pt x="13224" y="1635"/>
                  <a:pt x="13533" y="2141"/>
                  <a:pt x="13798" y="2685"/>
                </a:cubicBezTo>
                <a:cubicBezTo>
                  <a:pt x="14107" y="3269"/>
                  <a:pt x="14328" y="3892"/>
                  <a:pt x="14593" y="4592"/>
                </a:cubicBezTo>
                <a:cubicBezTo>
                  <a:pt x="14902" y="4515"/>
                  <a:pt x="15255" y="4437"/>
                  <a:pt x="15565" y="4359"/>
                </a:cubicBezTo>
                <a:cubicBezTo>
                  <a:pt x="15874" y="4320"/>
                  <a:pt x="16183" y="4242"/>
                  <a:pt x="16492" y="4164"/>
                </a:cubicBezTo>
                <a:cubicBezTo>
                  <a:pt x="16801" y="4125"/>
                  <a:pt x="17066" y="4125"/>
                  <a:pt x="17376" y="4086"/>
                </a:cubicBezTo>
                <a:cubicBezTo>
                  <a:pt x="17641" y="4086"/>
                  <a:pt x="17950" y="4086"/>
                  <a:pt x="18215" y="4086"/>
                </a:cubicBezTo>
                <a:cubicBezTo>
                  <a:pt x="18657" y="4086"/>
                  <a:pt x="19054" y="4086"/>
                  <a:pt x="19408" y="4164"/>
                </a:cubicBezTo>
                <a:cubicBezTo>
                  <a:pt x="19761" y="4242"/>
                  <a:pt x="20026" y="4320"/>
                  <a:pt x="20291" y="4437"/>
                </a:cubicBezTo>
                <a:cubicBezTo>
                  <a:pt x="20556" y="4515"/>
                  <a:pt x="20733" y="4631"/>
                  <a:pt x="20909" y="4787"/>
                </a:cubicBezTo>
                <a:cubicBezTo>
                  <a:pt x="21042" y="4904"/>
                  <a:pt x="21174" y="5059"/>
                  <a:pt x="21263" y="5176"/>
                </a:cubicBezTo>
                <a:cubicBezTo>
                  <a:pt x="21484" y="5526"/>
                  <a:pt x="21572" y="5916"/>
                  <a:pt x="21572" y="6344"/>
                </a:cubicBezTo>
                <a:cubicBezTo>
                  <a:pt x="21528" y="6733"/>
                  <a:pt x="21439" y="7200"/>
                  <a:pt x="21174" y="7667"/>
                </a:cubicBezTo>
                <a:cubicBezTo>
                  <a:pt x="20954" y="8134"/>
                  <a:pt x="20644" y="8640"/>
                  <a:pt x="20203" y="9185"/>
                </a:cubicBezTo>
                <a:cubicBezTo>
                  <a:pt x="19805" y="9730"/>
                  <a:pt x="19275" y="10275"/>
                  <a:pt x="18657" y="10819"/>
                </a:cubicBezTo>
                <a:close/>
                <a:moveTo>
                  <a:pt x="1120" y="5643"/>
                </a:moveTo>
                <a:cubicBezTo>
                  <a:pt x="988" y="5799"/>
                  <a:pt x="944" y="6032"/>
                  <a:pt x="944" y="6266"/>
                </a:cubicBezTo>
                <a:cubicBezTo>
                  <a:pt x="944" y="6538"/>
                  <a:pt x="988" y="6772"/>
                  <a:pt x="1120" y="7044"/>
                </a:cubicBezTo>
                <a:cubicBezTo>
                  <a:pt x="1253" y="7356"/>
                  <a:pt x="1385" y="7706"/>
                  <a:pt x="1606" y="8017"/>
                </a:cubicBezTo>
                <a:cubicBezTo>
                  <a:pt x="1827" y="8368"/>
                  <a:pt x="2092" y="8718"/>
                  <a:pt x="2446" y="9107"/>
                </a:cubicBezTo>
                <a:cubicBezTo>
                  <a:pt x="2578" y="9263"/>
                  <a:pt x="2755" y="9457"/>
                  <a:pt x="2976" y="9652"/>
                </a:cubicBezTo>
                <a:cubicBezTo>
                  <a:pt x="3152" y="9846"/>
                  <a:pt x="3373" y="10041"/>
                  <a:pt x="3594" y="10197"/>
                </a:cubicBezTo>
                <a:cubicBezTo>
                  <a:pt x="3727" y="10080"/>
                  <a:pt x="3903" y="9924"/>
                  <a:pt x="4080" y="9808"/>
                </a:cubicBezTo>
                <a:cubicBezTo>
                  <a:pt x="4257" y="9652"/>
                  <a:pt x="4433" y="9535"/>
                  <a:pt x="4610" y="9379"/>
                </a:cubicBezTo>
                <a:cubicBezTo>
                  <a:pt x="4831" y="9263"/>
                  <a:pt x="5008" y="9107"/>
                  <a:pt x="5184" y="8990"/>
                </a:cubicBezTo>
                <a:cubicBezTo>
                  <a:pt x="5405" y="8835"/>
                  <a:pt x="5582" y="8718"/>
                  <a:pt x="5759" y="8562"/>
                </a:cubicBezTo>
                <a:cubicBezTo>
                  <a:pt x="5803" y="8329"/>
                  <a:pt x="5847" y="8017"/>
                  <a:pt x="5891" y="7745"/>
                </a:cubicBezTo>
                <a:cubicBezTo>
                  <a:pt x="5935" y="7472"/>
                  <a:pt x="5979" y="7161"/>
                  <a:pt x="6024" y="6928"/>
                </a:cubicBezTo>
                <a:cubicBezTo>
                  <a:pt x="6024" y="6655"/>
                  <a:pt x="6112" y="6383"/>
                  <a:pt x="6156" y="6110"/>
                </a:cubicBezTo>
                <a:cubicBezTo>
                  <a:pt x="6200" y="5838"/>
                  <a:pt x="6289" y="5565"/>
                  <a:pt x="6333" y="5332"/>
                </a:cubicBezTo>
                <a:cubicBezTo>
                  <a:pt x="6068" y="5254"/>
                  <a:pt x="5803" y="5215"/>
                  <a:pt x="5538" y="5176"/>
                </a:cubicBezTo>
                <a:cubicBezTo>
                  <a:pt x="5273" y="5098"/>
                  <a:pt x="5008" y="5059"/>
                  <a:pt x="4787" y="5021"/>
                </a:cubicBezTo>
                <a:cubicBezTo>
                  <a:pt x="4522" y="4982"/>
                  <a:pt x="4301" y="4982"/>
                  <a:pt x="4036" y="4943"/>
                </a:cubicBezTo>
                <a:cubicBezTo>
                  <a:pt x="3815" y="4943"/>
                  <a:pt x="3594" y="4943"/>
                  <a:pt x="3417" y="4943"/>
                </a:cubicBezTo>
                <a:cubicBezTo>
                  <a:pt x="3197" y="4943"/>
                  <a:pt x="2976" y="4943"/>
                  <a:pt x="2755" y="4943"/>
                </a:cubicBezTo>
                <a:cubicBezTo>
                  <a:pt x="2534" y="4982"/>
                  <a:pt x="2357" y="4982"/>
                  <a:pt x="2136" y="5021"/>
                </a:cubicBezTo>
                <a:cubicBezTo>
                  <a:pt x="1916" y="5098"/>
                  <a:pt x="1739" y="5176"/>
                  <a:pt x="1562" y="5293"/>
                </a:cubicBezTo>
                <a:cubicBezTo>
                  <a:pt x="1385" y="5371"/>
                  <a:pt x="1253" y="5526"/>
                  <a:pt x="1120" y="5643"/>
                </a:cubicBezTo>
                <a:close/>
                <a:moveTo>
                  <a:pt x="3417" y="16696"/>
                </a:moveTo>
                <a:cubicBezTo>
                  <a:pt x="3594" y="16696"/>
                  <a:pt x="3815" y="16696"/>
                  <a:pt x="4036" y="16657"/>
                </a:cubicBezTo>
                <a:cubicBezTo>
                  <a:pt x="4301" y="16657"/>
                  <a:pt x="4522" y="16618"/>
                  <a:pt x="4787" y="16579"/>
                </a:cubicBezTo>
                <a:cubicBezTo>
                  <a:pt x="5008" y="16541"/>
                  <a:pt x="5273" y="16502"/>
                  <a:pt x="5538" y="16463"/>
                </a:cubicBezTo>
                <a:cubicBezTo>
                  <a:pt x="5803" y="16424"/>
                  <a:pt x="6068" y="16346"/>
                  <a:pt x="6333" y="16268"/>
                </a:cubicBezTo>
                <a:cubicBezTo>
                  <a:pt x="6289" y="16035"/>
                  <a:pt x="6200" y="15801"/>
                  <a:pt x="6156" y="15529"/>
                </a:cubicBezTo>
                <a:cubicBezTo>
                  <a:pt x="6112" y="15256"/>
                  <a:pt x="6024" y="14984"/>
                  <a:pt x="6024" y="14711"/>
                </a:cubicBezTo>
                <a:cubicBezTo>
                  <a:pt x="5979" y="14439"/>
                  <a:pt x="5935" y="14166"/>
                  <a:pt x="5891" y="13894"/>
                </a:cubicBezTo>
                <a:cubicBezTo>
                  <a:pt x="5847" y="13583"/>
                  <a:pt x="5803" y="13310"/>
                  <a:pt x="5759" y="13038"/>
                </a:cubicBezTo>
                <a:cubicBezTo>
                  <a:pt x="5582" y="12921"/>
                  <a:pt x="5405" y="12765"/>
                  <a:pt x="5184" y="12649"/>
                </a:cubicBezTo>
                <a:cubicBezTo>
                  <a:pt x="5008" y="12493"/>
                  <a:pt x="4831" y="12376"/>
                  <a:pt x="4610" y="12221"/>
                </a:cubicBezTo>
                <a:cubicBezTo>
                  <a:pt x="4433" y="12104"/>
                  <a:pt x="4257" y="11948"/>
                  <a:pt x="4080" y="11831"/>
                </a:cubicBezTo>
                <a:cubicBezTo>
                  <a:pt x="3903" y="11676"/>
                  <a:pt x="3727" y="11559"/>
                  <a:pt x="3594" y="11403"/>
                </a:cubicBezTo>
                <a:cubicBezTo>
                  <a:pt x="3064" y="11909"/>
                  <a:pt x="2578" y="12376"/>
                  <a:pt x="2225" y="12804"/>
                </a:cubicBezTo>
                <a:cubicBezTo>
                  <a:pt x="1827" y="13271"/>
                  <a:pt x="1518" y="13699"/>
                  <a:pt x="1341" y="14089"/>
                </a:cubicBezTo>
                <a:cubicBezTo>
                  <a:pt x="1120" y="14517"/>
                  <a:pt x="988" y="14867"/>
                  <a:pt x="988" y="15178"/>
                </a:cubicBezTo>
                <a:cubicBezTo>
                  <a:pt x="944" y="15490"/>
                  <a:pt x="988" y="15762"/>
                  <a:pt x="1120" y="15996"/>
                </a:cubicBezTo>
                <a:cubicBezTo>
                  <a:pt x="1253" y="16112"/>
                  <a:pt x="1385" y="16229"/>
                  <a:pt x="1562" y="16346"/>
                </a:cubicBezTo>
                <a:cubicBezTo>
                  <a:pt x="1739" y="16424"/>
                  <a:pt x="1916" y="16502"/>
                  <a:pt x="2136" y="16579"/>
                </a:cubicBezTo>
                <a:cubicBezTo>
                  <a:pt x="2357" y="16618"/>
                  <a:pt x="2534" y="16657"/>
                  <a:pt x="2755" y="16657"/>
                </a:cubicBezTo>
                <a:cubicBezTo>
                  <a:pt x="2976" y="16696"/>
                  <a:pt x="3197" y="16696"/>
                  <a:pt x="3417" y="16696"/>
                </a:cubicBezTo>
                <a:close/>
                <a:moveTo>
                  <a:pt x="5714" y="11870"/>
                </a:moveTo>
                <a:cubicBezTo>
                  <a:pt x="5714" y="11715"/>
                  <a:pt x="5714" y="11520"/>
                  <a:pt x="5670" y="11325"/>
                </a:cubicBezTo>
                <a:cubicBezTo>
                  <a:pt x="5670" y="11170"/>
                  <a:pt x="5670" y="10975"/>
                  <a:pt x="5670" y="10819"/>
                </a:cubicBezTo>
                <a:cubicBezTo>
                  <a:pt x="5670" y="10625"/>
                  <a:pt x="5670" y="10469"/>
                  <a:pt x="5670" y="10275"/>
                </a:cubicBezTo>
                <a:cubicBezTo>
                  <a:pt x="5714" y="10080"/>
                  <a:pt x="5714" y="9924"/>
                  <a:pt x="5714" y="9730"/>
                </a:cubicBezTo>
                <a:cubicBezTo>
                  <a:pt x="5449" y="9924"/>
                  <a:pt x="5184" y="10080"/>
                  <a:pt x="4963" y="10275"/>
                </a:cubicBezTo>
                <a:cubicBezTo>
                  <a:pt x="4743" y="10469"/>
                  <a:pt x="4522" y="10625"/>
                  <a:pt x="4301" y="10819"/>
                </a:cubicBezTo>
                <a:cubicBezTo>
                  <a:pt x="4522" y="10975"/>
                  <a:pt x="4743" y="11170"/>
                  <a:pt x="4963" y="11325"/>
                </a:cubicBezTo>
                <a:cubicBezTo>
                  <a:pt x="5184" y="11520"/>
                  <a:pt x="5449" y="11715"/>
                  <a:pt x="5714" y="11870"/>
                </a:cubicBezTo>
                <a:close/>
                <a:moveTo>
                  <a:pt x="12782" y="13738"/>
                </a:moveTo>
                <a:cubicBezTo>
                  <a:pt x="13091" y="13622"/>
                  <a:pt x="13356" y="13466"/>
                  <a:pt x="13621" y="13310"/>
                </a:cubicBezTo>
                <a:cubicBezTo>
                  <a:pt x="13886" y="13155"/>
                  <a:pt x="14151" y="12999"/>
                  <a:pt x="14416" y="12843"/>
                </a:cubicBezTo>
                <a:cubicBezTo>
                  <a:pt x="14416" y="12688"/>
                  <a:pt x="14416" y="12493"/>
                  <a:pt x="14416" y="12337"/>
                </a:cubicBezTo>
                <a:cubicBezTo>
                  <a:pt x="14460" y="12182"/>
                  <a:pt x="14460" y="11987"/>
                  <a:pt x="14460" y="11831"/>
                </a:cubicBezTo>
                <a:cubicBezTo>
                  <a:pt x="14460" y="11637"/>
                  <a:pt x="14460" y="11481"/>
                  <a:pt x="14460" y="11325"/>
                </a:cubicBezTo>
                <a:cubicBezTo>
                  <a:pt x="14460" y="11131"/>
                  <a:pt x="14460" y="10975"/>
                  <a:pt x="14460" y="10819"/>
                </a:cubicBezTo>
                <a:cubicBezTo>
                  <a:pt x="14460" y="10625"/>
                  <a:pt x="14460" y="10469"/>
                  <a:pt x="14460" y="10314"/>
                </a:cubicBezTo>
                <a:cubicBezTo>
                  <a:pt x="14460" y="10119"/>
                  <a:pt x="14460" y="9963"/>
                  <a:pt x="14460" y="9808"/>
                </a:cubicBezTo>
                <a:cubicBezTo>
                  <a:pt x="14460" y="9613"/>
                  <a:pt x="14460" y="9457"/>
                  <a:pt x="14416" y="9302"/>
                </a:cubicBezTo>
                <a:cubicBezTo>
                  <a:pt x="14416" y="9107"/>
                  <a:pt x="14416" y="8951"/>
                  <a:pt x="14416" y="8796"/>
                </a:cubicBezTo>
                <a:cubicBezTo>
                  <a:pt x="14151" y="8601"/>
                  <a:pt x="13886" y="8445"/>
                  <a:pt x="13621" y="8290"/>
                </a:cubicBezTo>
                <a:cubicBezTo>
                  <a:pt x="13356" y="8134"/>
                  <a:pt x="13091" y="8017"/>
                  <a:pt x="12782" y="7862"/>
                </a:cubicBezTo>
                <a:cubicBezTo>
                  <a:pt x="12649" y="7784"/>
                  <a:pt x="12473" y="7667"/>
                  <a:pt x="12296" y="7589"/>
                </a:cubicBezTo>
                <a:cubicBezTo>
                  <a:pt x="12119" y="7511"/>
                  <a:pt x="11987" y="7434"/>
                  <a:pt x="11810" y="7356"/>
                </a:cubicBezTo>
                <a:cubicBezTo>
                  <a:pt x="11633" y="7278"/>
                  <a:pt x="11457" y="7161"/>
                  <a:pt x="11280" y="7122"/>
                </a:cubicBezTo>
                <a:cubicBezTo>
                  <a:pt x="11147" y="7044"/>
                  <a:pt x="10971" y="6966"/>
                  <a:pt x="10794" y="6850"/>
                </a:cubicBezTo>
                <a:cubicBezTo>
                  <a:pt x="10617" y="6966"/>
                  <a:pt x="10485" y="7044"/>
                  <a:pt x="10308" y="7122"/>
                </a:cubicBezTo>
                <a:cubicBezTo>
                  <a:pt x="10132" y="7161"/>
                  <a:pt x="9955" y="7278"/>
                  <a:pt x="9734" y="7356"/>
                </a:cubicBezTo>
                <a:cubicBezTo>
                  <a:pt x="9601" y="7434"/>
                  <a:pt x="9425" y="7511"/>
                  <a:pt x="9248" y="7589"/>
                </a:cubicBezTo>
                <a:cubicBezTo>
                  <a:pt x="9071" y="7667"/>
                  <a:pt x="8939" y="7784"/>
                  <a:pt x="8762" y="7862"/>
                </a:cubicBezTo>
                <a:cubicBezTo>
                  <a:pt x="8585" y="7978"/>
                  <a:pt x="8409" y="8056"/>
                  <a:pt x="8232" y="8173"/>
                </a:cubicBezTo>
                <a:cubicBezTo>
                  <a:pt x="8055" y="8290"/>
                  <a:pt x="7879" y="8368"/>
                  <a:pt x="7746" y="8484"/>
                </a:cubicBezTo>
                <a:cubicBezTo>
                  <a:pt x="7525" y="8562"/>
                  <a:pt x="7349" y="8640"/>
                  <a:pt x="7216" y="8718"/>
                </a:cubicBezTo>
                <a:cubicBezTo>
                  <a:pt x="7039" y="8835"/>
                  <a:pt x="6907" y="8951"/>
                  <a:pt x="6774" y="9029"/>
                </a:cubicBezTo>
                <a:cubicBezTo>
                  <a:pt x="6730" y="9185"/>
                  <a:pt x="6686" y="9302"/>
                  <a:pt x="6686" y="9457"/>
                </a:cubicBezTo>
                <a:cubicBezTo>
                  <a:pt x="6686" y="9613"/>
                  <a:pt x="6686" y="9769"/>
                  <a:pt x="6686" y="9885"/>
                </a:cubicBezTo>
                <a:cubicBezTo>
                  <a:pt x="6686" y="10080"/>
                  <a:pt x="6686" y="10236"/>
                  <a:pt x="6686" y="10391"/>
                </a:cubicBezTo>
                <a:cubicBezTo>
                  <a:pt x="6642" y="10547"/>
                  <a:pt x="6642" y="10664"/>
                  <a:pt x="6642" y="10819"/>
                </a:cubicBezTo>
                <a:cubicBezTo>
                  <a:pt x="6642" y="10936"/>
                  <a:pt x="6642" y="11092"/>
                  <a:pt x="6686" y="11248"/>
                </a:cubicBezTo>
                <a:cubicBezTo>
                  <a:pt x="6686" y="11403"/>
                  <a:pt x="6686" y="11559"/>
                  <a:pt x="6686" y="11715"/>
                </a:cubicBezTo>
                <a:cubicBezTo>
                  <a:pt x="6686" y="11870"/>
                  <a:pt x="6686" y="11987"/>
                  <a:pt x="6686" y="12143"/>
                </a:cubicBezTo>
                <a:cubicBezTo>
                  <a:pt x="6686" y="12259"/>
                  <a:pt x="6730" y="12415"/>
                  <a:pt x="6774" y="12571"/>
                </a:cubicBezTo>
                <a:cubicBezTo>
                  <a:pt x="6907" y="12688"/>
                  <a:pt x="7039" y="12804"/>
                  <a:pt x="7216" y="12882"/>
                </a:cubicBezTo>
                <a:cubicBezTo>
                  <a:pt x="7349" y="12999"/>
                  <a:pt x="7525" y="13077"/>
                  <a:pt x="7746" y="13194"/>
                </a:cubicBezTo>
                <a:cubicBezTo>
                  <a:pt x="7879" y="13271"/>
                  <a:pt x="8055" y="13349"/>
                  <a:pt x="8232" y="13427"/>
                </a:cubicBezTo>
                <a:cubicBezTo>
                  <a:pt x="8409" y="13544"/>
                  <a:pt x="8585" y="13661"/>
                  <a:pt x="8762" y="13738"/>
                </a:cubicBezTo>
                <a:cubicBezTo>
                  <a:pt x="8939" y="13855"/>
                  <a:pt x="9071" y="13933"/>
                  <a:pt x="9248" y="14011"/>
                </a:cubicBezTo>
                <a:cubicBezTo>
                  <a:pt x="9425" y="14128"/>
                  <a:pt x="9601" y="14205"/>
                  <a:pt x="9734" y="14244"/>
                </a:cubicBezTo>
                <a:cubicBezTo>
                  <a:pt x="9955" y="14361"/>
                  <a:pt x="10132" y="14439"/>
                  <a:pt x="10308" y="14517"/>
                </a:cubicBezTo>
                <a:cubicBezTo>
                  <a:pt x="10485" y="14595"/>
                  <a:pt x="10617" y="14672"/>
                  <a:pt x="10794" y="14750"/>
                </a:cubicBezTo>
                <a:cubicBezTo>
                  <a:pt x="10971" y="14672"/>
                  <a:pt x="11147" y="14595"/>
                  <a:pt x="11280" y="14517"/>
                </a:cubicBezTo>
                <a:cubicBezTo>
                  <a:pt x="11457" y="14439"/>
                  <a:pt x="11633" y="14361"/>
                  <a:pt x="11810" y="14244"/>
                </a:cubicBezTo>
                <a:cubicBezTo>
                  <a:pt x="11987" y="14205"/>
                  <a:pt x="12119" y="14128"/>
                  <a:pt x="12296" y="14011"/>
                </a:cubicBezTo>
                <a:cubicBezTo>
                  <a:pt x="12473" y="13933"/>
                  <a:pt x="12649" y="13855"/>
                  <a:pt x="12782" y="13738"/>
                </a:cubicBezTo>
                <a:close/>
                <a:moveTo>
                  <a:pt x="6863" y="7939"/>
                </a:moveTo>
                <a:cubicBezTo>
                  <a:pt x="7039" y="7784"/>
                  <a:pt x="7260" y="7667"/>
                  <a:pt x="7525" y="7511"/>
                </a:cubicBezTo>
                <a:cubicBezTo>
                  <a:pt x="7790" y="7395"/>
                  <a:pt x="8011" y="7239"/>
                  <a:pt x="8232" y="7122"/>
                </a:cubicBezTo>
                <a:cubicBezTo>
                  <a:pt x="8497" y="7005"/>
                  <a:pt x="8718" y="6889"/>
                  <a:pt x="8983" y="6772"/>
                </a:cubicBezTo>
                <a:cubicBezTo>
                  <a:pt x="9204" y="6616"/>
                  <a:pt x="9469" y="6499"/>
                  <a:pt x="9690" y="6422"/>
                </a:cubicBezTo>
                <a:cubicBezTo>
                  <a:pt x="9513" y="6344"/>
                  <a:pt x="9292" y="6266"/>
                  <a:pt x="9071" y="6188"/>
                </a:cubicBezTo>
                <a:cubicBezTo>
                  <a:pt x="8851" y="6071"/>
                  <a:pt x="8674" y="6032"/>
                  <a:pt x="8497" y="5955"/>
                </a:cubicBezTo>
                <a:cubicBezTo>
                  <a:pt x="8276" y="5877"/>
                  <a:pt x="8100" y="5799"/>
                  <a:pt x="7879" y="5760"/>
                </a:cubicBezTo>
                <a:cubicBezTo>
                  <a:pt x="7658" y="5682"/>
                  <a:pt x="7481" y="5643"/>
                  <a:pt x="7260" y="5604"/>
                </a:cubicBezTo>
                <a:cubicBezTo>
                  <a:pt x="7216" y="5760"/>
                  <a:pt x="7172" y="5955"/>
                  <a:pt x="7172" y="6110"/>
                </a:cubicBezTo>
                <a:cubicBezTo>
                  <a:pt x="7128" y="6305"/>
                  <a:pt x="7084" y="6499"/>
                  <a:pt x="7039" y="6694"/>
                </a:cubicBezTo>
                <a:cubicBezTo>
                  <a:pt x="6995" y="6928"/>
                  <a:pt x="6951" y="7122"/>
                  <a:pt x="6907" y="7317"/>
                </a:cubicBezTo>
                <a:cubicBezTo>
                  <a:pt x="6907" y="7511"/>
                  <a:pt x="6863" y="7706"/>
                  <a:pt x="6863" y="7939"/>
                </a:cubicBezTo>
                <a:close/>
                <a:moveTo>
                  <a:pt x="9690" y="15217"/>
                </a:moveTo>
                <a:cubicBezTo>
                  <a:pt x="9469" y="15101"/>
                  <a:pt x="9204" y="14984"/>
                  <a:pt x="8983" y="14867"/>
                </a:cubicBezTo>
                <a:cubicBezTo>
                  <a:pt x="8718" y="14711"/>
                  <a:pt x="8497" y="14595"/>
                  <a:pt x="8232" y="14517"/>
                </a:cubicBezTo>
                <a:cubicBezTo>
                  <a:pt x="8011" y="14361"/>
                  <a:pt x="7790" y="14244"/>
                  <a:pt x="7525" y="14089"/>
                </a:cubicBezTo>
                <a:cubicBezTo>
                  <a:pt x="7260" y="13972"/>
                  <a:pt x="7039" y="13816"/>
                  <a:pt x="6863" y="13699"/>
                </a:cubicBezTo>
                <a:cubicBezTo>
                  <a:pt x="6863" y="13894"/>
                  <a:pt x="6907" y="14089"/>
                  <a:pt x="6907" y="14322"/>
                </a:cubicBezTo>
                <a:cubicBezTo>
                  <a:pt x="6951" y="14517"/>
                  <a:pt x="6995" y="14711"/>
                  <a:pt x="7039" y="14906"/>
                </a:cubicBezTo>
                <a:cubicBezTo>
                  <a:pt x="7084" y="15101"/>
                  <a:pt x="7128" y="15295"/>
                  <a:pt x="7172" y="15490"/>
                </a:cubicBezTo>
                <a:cubicBezTo>
                  <a:pt x="7172" y="15684"/>
                  <a:pt x="7216" y="15879"/>
                  <a:pt x="7260" y="16035"/>
                </a:cubicBezTo>
                <a:cubicBezTo>
                  <a:pt x="7481" y="15996"/>
                  <a:pt x="7658" y="15957"/>
                  <a:pt x="7879" y="15879"/>
                </a:cubicBezTo>
                <a:cubicBezTo>
                  <a:pt x="8100" y="15801"/>
                  <a:pt x="8276" y="15762"/>
                  <a:pt x="8497" y="15684"/>
                </a:cubicBezTo>
                <a:cubicBezTo>
                  <a:pt x="8674" y="15606"/>
                  <a:pt x="8851" y="15529"/>
                  <a:pt x="9071" y="15451"/>
                </a:cubicBezTo>
                <a:cubicBezTo>
                  <a:pt x="9292" y="15373"/>
                  <a:pt x="9513" y="15295"/>
                  <a:pt x="9690" y="15217"/>
                </a:cubicBezTo>
                <a:close/>
                <a:moveTo>
                  <a:pt x="10529" y="895"/>
                </a:moveTo>
                <a:cubicBezTo>
                  <a:pt x="10264" y="895"/>
                  <a:pt x="9999" y="973"/>
                  <a:pt x="9734" y="1129"/>
                </a:cubicBezTo>
                <a:cubicBezTo>
                  <a:pt x="9469" y="1284"/>
                  <a:pt x="9204" y="1557"/>
                  <a:pt x="8939" y="1907"/>
                </a:cubicBezTo>
                <a:cubicBezTo>
                  <a:pt x="8674" y="2218"/>
                  <a:pt x="8409" y="2646"/>
                  <a:pt x="8144" y="3114"/>
                </a:cubicBezTo>
                <a:cubicBezTo>
                  <a:pt x="7923" y="3581"/>
                  <a:pt x="7702" y="4125"/>
                  <a:pt x="7481" y="4748"/>
                </a:cubicBezTo>
                <a:cubicBezTo>
                  <a:pt x="7790" y="4787"/>
                  <a:pt x="8055" y="4865"/>
                  <a:pt x="8320" y="4943"/>
                </a:cubicBezTo>
                <a:cubicBezTo>
                  <a:pt x="8585" y="5059"/>
                  <a:pt x="8851" y="5137"/>
                  <a:pt x="9116" y="5254"/>
                </a:cubicBezTo>
                <a:cubicBezTo>
                  <a:pt x="9381" y="5332"/>
                  <a:pt x="9646" y="5449"/>
                  <a:pt x="9955" y="5565"/>
                </a:cubicBezTo>
                <a:cubicBezTo>
                  <a:pt x="10220" y="5682"/>
                  <a:pt x="10529" y="5799"/>
                  <a:pt x="10794" y="5877"/>
                </a:cubicBezTo>
                <a:cubicBezTo>
                  <a:pt x="11015" y="5799"/>
                  <a:pt x="11236" y="5682"/>
                  <a:pt x="11501" y="5604"/>
                </a:cubicBezTo>
                <a:cubicBezTo>
                  <a:pt x="11766" y="5488"/>
                  <a:pt x="11987" y="5410"/>
                  <a:pt x="12208" y="5332"/>
                </a:cubicBezTo>
                <a:cubicBezTo>
                  <a:pt x="12473" y="5254"/>
                  <a:pt x="12738" y="5137"/>
                  <a:pt x="12959" y="5059"/>
                </a:cubicBezTo>
                <a:cubicBezTo>
                  <a:pt x="13179" y="4982"/>
                  <a:pt x="13444" y="4904"/>
                  <a:pt x="13665" y="4826"/>
                </a:cubicBezTo>
                <a:cubicBezTo>
                  <a:pt x="13444" y="4242"/>
                  <a:pt x="13224" y="3658"/>
                  <a:pt x="13003" y="3191"/>
                </a:cubicBezTo>
                <a:cubicBezTo>
                  <a:pt x="12738" y="2685"/>
                  <a:pt x="12473" y="2296"/>
                  <a:pt x="12208" y="1946"/>
                </a:cubicBezTo>
                <a:cubicBezTo>
                  <a:pt x="11943" y="1596"/>
                  <a:pt x="11678" y="1362"/>
                  <a:pt x="11412" y="1168"/>
                </a:cubicBezTo>
                <a:cubicBezTo>
                  <a:pt x="11147" y="973"/>
                  <a:pt x="10838" y="895"/>
                  <a:pt x="10529" y="895"/>
                </a:cubicBezTo>
                <a:close/>
                <a:moveTo>
                  <a:pt x="10529" y="20744"/>
                </a:moveTo>
                <a:cubicBezTo>
                  <a:pt x="10838" y="20744"/>
                  <a:pt x="11147" y="20666"/>
                  <a:pt x="11412" y="20471"/>
                </a:cubicBezTo>
                <a:cubicBezTo>
                  <a:pt x="11678" y="20277"/>
                  <a:pt x="11943" y="20004"/>
                  <a:pt x="12208" y="19693"/>
                </a:cubicBezTo>
                <a:cubicBezTo>
                  <a:pt x="12473" y="19343"/>
                  <a:pt x="12738" y="18915"/>
                  <a:pt x="13003" y="18448"/>
                </a:cubicBezTo>
                <a:cubicBezTo>
                  <a:pt x="13224" y="17942"/>
                  <a:pt x="13444" y="17397"/>
                  <a:pt x="13665" y="16774"/>
                </a:cubicBezTo>
                <a:cubicBezTo>
                  <a:pt x="13444" y="16735"/>
                  <a:pt x="13179" y="16657"/>
                  <a:pt x="12959" y="16579"/>
                </a:cubicBezTo>
                <a:cubicBezTo>
                  <a:pt x="12738" y="16463"/>
                  <a:pt x="12473" y="16385"/>
                  <a:pt x="12208" y="16268"/>
                </a:cubicBezTo>
                <a:cubicBezTo>
                  <a:pt x="11987" y="16229"/>
                  <a:pt x="11766" y="16151"/>
                  <a:pt x="11501" y="16035"/>
                </a:cubicBezTo>
                <a:cubicBezTo>
                  <a:pt x="11236" y="15918"/>
                  <a:pt x="11015" y="15840"/>
                  <a:pt x="10794" y="15723"/>
                </a:cubicBezTo>
                <a:cubicBezTo>
                  <a:pt x="10529" y="15840"/>
                  <a:pt x="10220" y="15957"/>
                  <a:pt x="9955" y="16074"/>
                </a:cubicBezTo>
                <a:cubicBezTo>
                  <a:pt x="9646" y="16190"/>
                  <a:pt x="9381" y="16268"/>
                  <a:pt x="9116" y="16385"/>
                </a:cubicBezTo>
                <a:cubicBezTo>
                  <a:pt x="8851" y="16502"/>
                  <a:pt x="8585" y="16579"/>
                  <a:pt x="8320" y="16657"/>
                </a:cubicBezTo>
                <a:cubicBezTo>
                  <a:pt x="8055" y="16735"/>
                  <a:pt x="7790" y="16813"/>
                  <a:pt x="7481" y="16891"/>
                </a:cubicBezTo>
                <a:cubicBezTo>
                  <a:pt x="7702" y="17514"/>
                  <a:pt x="7923" y="18058"/>
                  <a:pt x="8144" y="18525"/>
                </a:cubicBezTo>
                <a:cubicBezTo>
                  <a:pt x="8409" y="18992"/>
                  <a:pt x="8674" y="19382"/>
                  <a:pt x="8939" y="19732"/>
                </a:cubicBezTo>
                <a:cubicBezTo>
                  <a:pt x="9204" y="20082"/>
                  <a:pt x="9469" y="20316"/>
                  <a:pt x="9734" y="20471"/>
                </a:cubicBezTo>
                <a:cubicBezTo>
                  <a:pt x="9999" y="20666"/>
                  <a:pt x="10264" y="20744"/>
                  <a:pt x="10529" y="20744"/>
                </a:cubicBezTo>
                <a:close/>
                <a:moveTo>
                  <a:pt x="11854" y="6422"/>
                </a:moveTo>
                <a:cubicBezTo>
                  <a:pt x="12119" y="6499"/>
                  <a:pt x="12384" y="6616"/>
                  <a:pt x="12605" y="6772"/>
                </a:cubicBezTo>
                <a:cubicBezTo>
                  <a:pt x="12870" y="6889"/>
                  <a:pt x="13091" y="7005"/>
                  <a:pt x="13312" y="7122"/>
                </a:cubicBezTo>
                <a:cubicBezTo>
                  <a:pt x="13444" y="7200"/>
                  <a:pt x="13621" y="7317"/>
                  <a:pt x="13798" y="7395"/>
                </a:cubicBezTo>
                <a:cubicBezTo>
                  <a:pt x="13974" y="7472"/>
                  <a:pt x="14151" y="7550"/>
                  <a:pt x="14284" y="7667"/>
                </a:cubicBezTo>
                <a:cubicBezTo>
                  <a:pt x="14239" y="7511"/>
                  <a:pt x="14195" y="7317"/>
                  <a:pt x="14151" y="7161"/>
                </a:cubicBezTo>
                <a:cubicBezTo>
                  <a:pt x="14151" y="7005"/>
                  <a:pt x="14107" y="6811"/>
                  <a:pt x="14107" y="6655"/>
                </a:cubicBezTo>
                <a:cubicBezTo>
                  <a:pt x="14063" y="6499"/>
                  <a:pt x="14019" y="6344"/>
                  <a:pt x="14019" y="6188"/>
                </a:cubicBezTo>
                <a:cubicBezTo>
                  <a:pt x="13974" y="6032"/>
                  <a:pt x="13930" y="5877"/>
                  <a:pt x="13886" y="5682"/>
                </a:cubicBezTo>
                <a:cubicBezTo>
                  <a:pt x="13754" y="5760"/>
                  <a:pt x="13577" y="5838"/>
                  <a:pt x="13400" y="5877"/>
                </a:cubicBezTo>
                <a:cubicBezTo>
                  <a:pt x="13224" y="5916"/>
                  <a:pt x="13047" y="5994"/>
                  <a:pt x="12914" y="6032"/>
                </a:cubicBezTo>
                <a:cubicBezTo>
                  <a:pt x="12738" y="6071"/>
                  <a:pt x="12605" y="6149"/>
                  <a:pt x="12428" y="6188"/>
                </a:cubicBezTo>
                <a:cubicBezTo>
                  <a:pt x="12252" y="6266"/>
                  <a:pt x="12075" y="6344"/>
                  <a:pt x="11854" y="6422"/>
                </a:cubicBezTo>
                <a:close/>
                <a:moveTo>
                  <a:pt x="14284" y="13972"/>
                </a:moveTo>
                <a:cubicBezTo>
                  <a:pt x="14151" y="14050"/>
                  <a:pt x="13974" y="14166"/>
                  <a:pt x="13798" y="14244"/>
                </a:cubicBezTo>
                <a:cubicBezTo>
                  <a:pt x="13621" y="14322"/>
                  <a:pt x="13444" y="14400"/>
                  <a:pt x="13312" y="14517"/>
                </a:cubicBezTo>
                <a:cubicBezTo>
                  <a:pt x="13091" y="14595"/>
                  <a:pt x="12870" y="14711"/>
                  <a:pt x="12605" y="14867"/>
                </a:cubicBezTo>
                <a:cubicBezTo>
                  <a:pt x="12384" y="14984"/>
                  <a:pt x="12119" y="15101"/>
                  <a:pt x="11854" y="15217"/>
                </a:cubicBezTo>
                <a:cubicBezTo>
                  <a:pt x="12075" y="15295"/>
                  <a:pt x="12252" y="15373"/>
                  <a:pt x="12428" y="15412"/>
                </a:cubicBezTo>
                <a:cubicBezTo>
                  <a:pt x="12605" y="15490"/>
                  <a:pt x="12738" y="15529"/>
                  <a:pt x="12914" y="15568"/>
                </a:cubicBezTo>
                <a:cubicBezTo>
                  <a:pt x="13047" y="15645"/>
                  <a:pt x="13224" y="15684"/>
                  <a:pt x="13400" y="15762"/>
                </a:cubicBezTo>
                <a:cubicBezTo>
                  <a:pt x="13577" y="15801"/>
                  <a:pt x="13754" y="15879"/>
                  <a:pt x="13886" y="15918"/>
                </a:cubicBezTo>
                <a:cubicBezTo>
                  <a:pt x="13930" y="15762"/>
                  <a:pt x="13974" y="15606"/>
                  <a:pt x="14019" y="15451"/>
                </a:cubicBezTo>
                <a:cubicBezTo>
                  <a:pt x="14019" y="15295"/>
                  <a:pt x="14063" y="15139"/>
                  <a:pt x="14107" y="14984"/>
                </a:cubicBezTo>
                <a:cubicBezTo>
                  <a:pt x="14107" y="14789"/>
                  <a:pt x="14151" y="14634"/>
                  <a:pt x="14151" y="14478"/>
                </a:cubicBezTo>
                <a:cubicBezTo>
                  <a:pt x="14195" y="14283"/>
                  <a:pt x="14239" y="14128"/>
                  <a:pt x="14284" y="13972"/>
                </a:cubicBezTo>
                <a:close/>
                <a:moveTo>
                  <a:pt x="18215" y="4943"/>
                </a:moveTo>
                <a:cubicBezTo>
                  <a:pt x="17950" y="4943"/>
                  <a:pt x="17685" y="4943"/>
                  <a:pt x="17420" y="4943"/>
                </a:cubicBezTo>
                <a:cubicBezTo>
                  <a:pt x="17155" y="4982"/>
                  <a:pt x="16890" y="4982"/>
                  <a:pt x="16581" y="5021"/>
                </a:cubicBezTo>
                <a:cubicBezTo>
                  <a:pt x="16316" y="5098"/>
                  <a:pt x="16051" y="5176"/>
                  <a:pt x="15741" y="5215"/>
                </a:cubicBezTo>
                <a:cubicBezTo>
                  <a:pt x="15432" y="5254"/>
                  <a:pt x="15123" y="5332"/>
                  <a:pt x="14814" y="5449"/>
                </a:cubicBezTo>
                <a:cubicBezTo>
                  <a:pt x="14902" y="5643"/>
                  <a:pt x="14946" y="5877"/>
                  <a:pt x="14990" y="6110"/>
                </a:cubicBezTo>
                <a:cubicBezTo>
                  <a:pt x="15035" y="6344"/>
                  <a:pt x="15035" y="6577"/>
                  <a:pt x="15079" y="6811"/>
                </a:cubicBezTo>
                <a:cubicBezTo>
                  <a:pt x="15167" y="7044"/>
                  <a:pt x="15211" y="7278"/>
                  <a:pt x="15255" y="7550"/>
                </a:cubicBezTo>
                <a:cubicBezTo>
                  <a:pt x="15255" y="7784"/>
                  <a:pt x="15300" y="8056"/>
                  <a:pt x="15344" y="8290"/>
                </a:cubicBezTo>
                <a:cubicBezTo>
                  <a:pt x="15565" y="8445"/>
                  <a:pt x="15785" y="8601"/>
                  <a:pt x="16051" y="8757"/>
                </a:cubicBezTo>
                <a:cubicBezTo>
                  <a:pt x="16271" y="8912"/>
                  <a:pt x="16492" y="9068"/>
                  <a:pt x="16713" y="9224"/>
                </a:cubicBezTo>
                <a:cubicBezTo>
                  <a:pt x="16934" y="9418"/>
                  <a:pt x="17155" y="9574"/>
                  <a:pt x="17376" y="9730"/>
                </a:cubicBezTo>
                <a:cubicBezTo>
                  <a:pt x="17597" y="9885"/>
                  <a:pt x="17773" y="10041"/>
                  <a:pt x="17950" y="10197"/>
                </a:cubicBezTo>
                <a:cubicBezTo>
                  <a:pt x="18524" y="9730"/>
                  <a:pt x="18966" y="9263"/>
                  <a:pt x="19363" y="8796"/>
                </a:cubicBezTo>
                <a:cubicBezTo>
                  <a:pt x="19717" y="8368"/>
                  <a:pt x="20026" y="7939"/>
                  <a:pt x="20203" y="7511"/>
                </a:cubicBezTo>
                <a:cubicBezTo>
                  <a:pt x="20424" y="7161"/>
                  <a:pt x="20556" y="6811"/>
                  <a:pt x="20600" y="6461"/>
                </a:cubicBezTo>
                <a:cubicBezTo>
                  <a:pt x="20644" y="6149"/>
                  <a:pt x="20600" y="5877"/>
                  <a:pt x="20424" y="5643"/>
                </a:cubicBezTo>
                <a:cubicBezTo>
                  <a:pt x="20335" y="5526"/>
                  <a:pt x="20203" y="5371"/>
                  <a:pt x="20026" y="5293"/>
                </a:cubicBezTo>
                <a:cubicBezTo>
                  <a:pt x="19849" y="5176"/>
                  <a:pt x="19673" y="5098"/>
                  <a:pt x="19452" y="5021"/>
                </a:cubicBezTo>
                <a:cubicBezTo>
                  <a:pt x="19231" y="4982"/>
                  <a:pt x="19010" y="4982"/>
                  <a:pt x="18789" y="4943"/>
                </a:cubicBezTo>
                <a:cubicBezTo>
                  <a:pt x="18612" y="4943"/>
                  <a:pt x="18392" y="4943"/>
                  <a:pt x="18215" y="4943"/>
                </a:cubicBezTo>
                <a:close/>
                <a:moveTo>
                  <a:pt x="20424" y="15996"/>
                </a:moveTo>
                <a:cubicBezTo>
                  <a:pt x="20600" y="15762"/>
                  <a:pt x="20644" y="15490"/>
                  <a:pt x="20600" y="15178"/>
                </a:cubicBezTo>
                <a:cubicBezTo>
                  <a:pt x="20556" y="14867"/>
                  <a:pt x="20424" y="14517"/>
                  <a:pt x="20203" y="14089"/>
                </a:cubicBezTo>
                <a:cubicBezTo>
                  <a:pt x="20026" y="13699"/>
                  <a:pt x="19717" y="13271"/>
                  <a:pt x="19363" y="12804"/>
                </a:cubicBezTo>
                <a:cubicBezTo>
                  <a:pt x="18966" y="12376"/>
                  <a:pt x="18524" y="11909"/>
                  <a:pt x="17950" y="11403"/>
                </a:cubicBezTo>
                <a:cubicBezTo>
                  <a:pt x="17773" y="11598"/>
                  <a:pt x="17597" y="11754"/>
                  <a:pt x="17376" y="11909"/>
                </a:cubicBezTo>
                <a:cubicBezTo>
                  <a:pt x="17155" y="12065"/>
                  <a:pt x="16934" y="12221"/>
                  <a:pt x="16713" y="12376"/>
                </a:cubicBezTo>
                <a:cubicBezTo>
                  <a:pt x="16492" y="12571"/>
                  <a:pt x="16271" y="12726"/>
                  <a:pt x="16051" y="12882"/>
                </a:cubicBezTo>
                <a:cubicBezTo>
                  <a:pt x="15785" y="12999"/>
                  <a:pt x="15565" y="13194"/>
                  <a:pt x="15344" y="13349"/>
                </a:cubicBezTo>
                <a:cubicBezTo>
                  <a:pt x="15300" y="13583"/>
                  <a:pt x="15255" y="13816"/>
                  <a:pt x="15255" y="14089"/>
                </a:cubicBezTo>
                <a:cubicBezTo>
                  <a:pt x="15211" y="14322"/>
                  <a:pt x="15167" y="14595"/>
                  <a:pt x="15079" y="14828"/>
                </a:cubicBezTo>
                <a:cubicBezTo>
                  <a:pt x="15035" y="15062"/>
                  <a:pt x="15035" y="15295"/>
                  <a:pt x="14990" y="15529"/>
                </a:cubicBezTo>
                <a:cubicBezTo>
                  <a:pt x="14946" y="15762"/>
                  <a:pt x="14902" y="15996"/>
                  <a:pt x="14814" y="16190"/>
                </a:cubicBezTo>
                <a:cubicBezTo>
                  <a:pt x="15123" y="16268"/>
                  <a:pt x="15432" y="16346"/>
                  <a:pt x="15741" y="16424"/>
                </a:cubicBezTo>
                <a:cubicBezTo>
                  <a:pt x="16051" y="16463"/>
                  <a:pt x="16316" y="16502"/>
                  <a:pt x="16581" y="16579"/>
                </a:cubicBezTo>
                <a:cubicBezTo>
                  <a:pt x="16890" y="16618"/>
                  <a:pt x="17155" y="16657"/>
                  <a:pt x="17420" y="16657"/>
                </a:cubicBezTo>
                <a:cubicBezTo>
                  <a:pt x="17685" y="16696"/>
                  <a:pt x="17950" y="16696"/>
                  <a:pt x="18215" y="16696"/>
                </a:cubicBezTo>
                <a:cubicBezTo>
                  <a:pt x="18392" y="16696"/>
                  <a:pt x="18612" y="16696"/>
                  <a:pt x="18789" y="16657"/>
                </a:cubicBezTo>
                <a:cubicBezTo>
                  <a:pt x="19010" y="16657"/>
                  <a:pt x="19231" y="16618"/>
                  <a:pt x="19452" y="16579"/>
                </a:cubicBezTo>
                <a:cubicBezTo>
                  <a:pt x="19673" y="16502"/>
                  <a:pt x="19849" y="16424"/>
                  <a:pt x="20026" y="16346"/>
                </a:cubicBezTo>
                <a:cubicBezTo>
                  <a:pt x="20203" y="16229"/>
                  <a:pt x="20335" y="16112"/>
                  <a:pt x="20424" y="15996"/>
                </a:cubicBezTo>
                <a:close/>
                <a:moveTo>
                  <a:pt x="15432" y="9457"/>
                </a:moveTo>
                <a:cubicBezTo>
                  <a:pt x="15432" y="9691"/>
                  <a:pt x="15432" y="9924"/>
                  <a:pt x="15432" y="10119"/>
                </a:cubicBezTo>
                <a:cubicBezTo>
                  <a:pt x="15432" y="10352"/>
                  <a:pt x="15432" y="10586"/>
                  <a:pt x="15432" y="10819"/>
                </a:cubicBezTo>
                <a:cubicBezTo>
                  <a:pt x="15432" y="11053"/>
                  <a:pt x="15432" y="11286"/>
                  <a:pt x="15432" y="11481"/>
                </a:cubicBezTo>
                <a:cubicBezTo>
                  <a:pt x="15432" y="11715"/>
                  <a:pt x="15432" y="11948"/>
                  <a:pt x="15432" y="12182"/>
                </a:cubicBezTo>
                <a:cubicBezTo>
                  <a:pt x="15609" y="12065"/>
                  <a:pt x="15741" y="11987"/>
                  <a:pt x="15918" y="11831"/>
                </a:cubicBezTo>
                <a:cubicBezTo>
                  <a:pt x="16095" y="11715"/>
                  <a:pt x="16271" y="11637"/>
                  <a:pt x="16404" y="11520"/>
                </a:cubicBezTo>
                <a:cubicBezTo>
                  <a:pt x="16581" y="11403"/>
                  <a:pt x="16713" y="11248"/>
                  <a:pt x="16846" y="11131"/>
                </a:cubicBezTo>
                <a:cubicBezTo>
                  <a:pt x="16978" y="11014"/>
                  <a:pt x="17111" y="10897"/>
                  <a:pt x="17287" y="10819"/>
                </a:cubicBezTo>
                <a:cubicBezTo>
                  <a:pt x="17111" y="10703"/>
                  <a:pt x="16978" y="10586"/>
                  <a:pt x="16846" y="10469"/>
                </a:cubicBezTo>
                <a:cubicBezTo>
                  <a:pt x="16713" y="10352"/>
                  <a:pt x="16581" y="10236"/>
                  <a:pt x="16404" y="10119"/>
                </a:cubicBezTo>
                <a:cubicBezTo>
                  <a:pt x="16271" y="10002"/>
                  <a:pt x="16095" y="9885"/>
                  <a:pt x="15918" y="9769"/>
                </a:cubicBezTo>
                <a:cubicBezTo>
                  <a:pt x="15741" y="9652"/>
                  <a:pt x="15609" y="9535"/>
                  <a:pt x="15432" y="9457"/>
                </a:cubicBezTo>
                <a:close/>
              </a:path>
            </a:pathLst>
          </a:custGeom>
          <a:solidFill>
            <a:srgbClr val="000000"/>
          </a:solidFill>
          <a:ln w="12700">
            <a:miter lim="400000"/>
          </a:ln>
        </p:spPr>
        <p:txBody>
          <a:bodyPr lIns="22860" rIns="22860"/>
          <a:lstStyle/>
          <a:p>
            <a:pPr>
              <a:defRPr sz="1400"/>
            </a:pPr>
            <a:endParaRPr sz="700"/>
          </a:p>
        </p:txBody>
      </p:sp>
      <p:sp>
        <p:nvSpPr>
          <p:cNvPr id="228" name="Shape"/>
          <p:cNvSpPr/>
          <p:nvPr/>
        </p:nvSpPr>
        <p:spPr>
          <a:xfrm>
            <a:off x="5377221" y="1999826"/>
            <a:ext cx="192402"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67" y="15247"/>
                </a:lnTo>
                <a:lnTo>
                  <a:pt x="0" y="21600"/>
                </a:lnTo>
                <a:lnTo>
                  <a:pt x="0" y="0"/>
                </a:lnTo>
                <a:close/>
                <a:moveTo>
                  <a:pt x="20393" y="19800"/>
                </a:moveTo>
                <a:lnTo>
                  <a:pt x="20393" y="847"/>
                </a:lnTo>
                <a:lnTo>
                  <a:pt x="1073" y="847"/>
                </a:lnTo>
                <a:lnTo>
                  <a:pt x="1073" y="19800"/>
                </a:lnTo>
                <a:lnTo>
                  <a:pt x="10867" y="14188"/>
                </a:lnTo>
                <a:lnTo>
                  <a:pt x="20393" y="19800"/>
                </a:lnTo>
                <a:close/>
                <a:moveTo>
                  <a:pt x="5098" y="5400"/>
                </a:moveTo>
                <a:lnTo>
                  <a:pt x="5098" y="6247"/>
                </a:lnTo>
                <a:lnTo>
                  <a:pt x="16502" y="6247"/>
                </a:lnTo>
                <a:lnTo>
                  <a:pt x="16502" y="5400"/>
                </a:lnTo>
                <a:lnTo>
                  <a:pt x="5098" y="5400"/>
                </a:lnTo>
                <a:close/>
                <a:moveTo>
                  <a:pt x="5098" y="9000"/>
                </a:moveTo>
                <a:lnTo>
                  <a:pt x="5098" y="9847"/>
                </a:lnTo>
                <a:lnTo>
                  <a:pt x="16502" y="9847"/>
                </a:lnTo>
                <a:lnTo>
                  <a:pt x="16502" y="9000"/>
                </a:lnTo>
                <a:lnTo>
                  <a:pt x="5098" y="9000"/>
                </a:lnTo>
                <a:close/>
              </a:path>
            </a:pathLst>
          </a:custGeom>
          <a:solidFill>
            <a:srgbClr val="000000"/>
          </a:solidFill>
          <a:ln w="12700">
            <a:miter lim="400000"/>
          </a:ln>
        </p:spPr>
        <p:txBody>
          <a:bodyPr lIns="22860" rIns="22860"/>
          <a:lstStyle/>
          <a:p>
            <a:pPr>
              <a:defRPr sz="1400"/>
            </a:pPr>
            <a:endParaRPr sz="700"/>
          </a:p>
        </p:txBody>
      </p:sp>
      <p:sp>
        <p:nvSpPr>
          <p:cNvPr id="229" name="Shape"/>
          <p:cNvSpPr/>
          <p:nvPr/>
        </p:nvSpPr>
        <p:spPr>
          <a:xfrm>
            <a:off x="5970419" y="1974133"/>
            <a:ext cx="253348" cy="250958"/>
          </a:xfrm>
          <a:custGeom>
            <a:avLst/>
            <a:gdLst/>
            <a:ahLst/>
            <a:cxnLst>
              <a:cxn ang="0">
                <a:pos x="wd2" y="hd2"/>
              </a:cxn>
              <a:cxn ang="5400000">
                <a:pos x="wd2" y="hd2"/>
              </a:cxn>
              <a:cxn ang="10800000">
                <a:pos x="wd2" y="hd2"/>
              </a:cxn>
              <a:cxn ang="16200000">
                <a:pos x="wd2" y="hd2"/>
              </a:cxn>
            </a:cxnLst>
            <a:rect l="0" t="0" r="r" b="b"/>
            <a:pathLst>
              <a:path w="21600" h="21600" extrusionOk="0">
                <a:moveTo>
                  <a:pt x="19868" y="9463"/>
                </a:moveTo>
                <a:lnTo>
                  <a:pt x="20683" y="9463"/>
                </a:lnTo>
                <a:lnTo>
                  <a:pt x="20683" y="17280"/>
                </a:lnTo>
                <a:lnTo>
                  <a:pt x="1630" y="17280"/>
                </a:lnTo>
                <a:lnTo>
                  <a:pt x="5298" y="20983"/>
                </a:lnTo>
                <a:lnTo>
                  <a:pt x="4687" y="21600"/>
                </a:lnTo>
                <a:lnTo>
                  <a:pt x="0" y="16869"/>
                </a:lnTo>
                <a:lnTo>
                  <a:pt x="4687" y="12137"/>
                </a:lnTo>
                <a:lnTo>
                  <a:pt x="5298" y="12754"/>
                </a:lnTo>
                <a:lnTo>
                  <a:pt x="1630" y="16457"/>
                </a:lnTo>
                <a:lnTo>
                  <a:pt x="19868" y="16457"/>
                </a:lnTo>
                <a:lnTo>
                  <a:pt x="19868" y="9463"/>
                </a:lnTo>
                <a:close/>
                <a:moveTo>
                  <a:pt x="1732" y="12137"/>
                </a:moveTo>
                <a:lnTo>
                  <a:pt x="815" y="12137"/>
                </a:lnTo>
                <a:lnTo>
                  <a:pt x="815" y="4217"/>
                </a:lnTo>
                <a:lnTo>
                  <a:pt x="19868" y="4217"/>
                </a:lnTo>
                <a:lnTo>
                  <a:pt x="16302" y="617"/>
                </a:lnTo>
                <a:lnTo>
                  <a:pt x="16913" y="0"/>
                </a:lnTo>
                <a:lnTo>
                  <a:pt x="21600" y="4731"/>
                </a:lnTo>
                <a:lnTo>
                  <a:pt x="16913" y="9360"/>
                </a:lnTo>
                <a:lnTo>
                  <a:pt x="16302" y="8743"/>
                </a:lnTo>
                <a:lnTo>
                  <a:pt x="19970" y="5040"/>
                </a:lnTo>
                <a:lnTo>
                  <a:pt x="1732" y="5040"/>
                </a:lnTo>
                <a:lnTo>
                  <a:pt x="1732" y="12137"/>
                </a:lnTo>
                <a:close/>
              </a:path>
            </a:pathLst>
          </a:custGeom>
          <a:solidFill>
            <a:srgbClr val="000000"/>
          </a:solidFill>
          <a:ln w="12700">
            <a:miter lim="400000"/>
          </a:ln>
        </p:spPr>
        <p:txBody>
          <a:bodyPr lIns="22860" rIns="22860"/>
          <a:lstStyle/>
          <a:p>
            <a:pPr>
              <a:defRPr sz="1400"/>
            </a:pPr>
            <a:endParaRPr sz="700"/>
          </a:p>
        </p:txBody>
      </p:sp>
      <p:sp>
        <p:nvSpPr>
          <p:cNvPr id="230" name="Shape"/>
          <p:cNvSpPr/>
          <p:nvPr/>
        </p:nvSpPr>
        <p:spPr>
          <a:xfrm>
            <a:off x="6598871" y="1953305"/>
            <a:ext cx="243788" cy="292785"/>
          </a:xfrm>
          <a:custGeom>
            <a:avLst/>
            <a:gdLst/>
            <a:ahLst/>
            <a:cxnLst>
              <a:cxn ang="0">
                <a:pos x="wd2" y="hd2"/>
              </a:cxn>
              <a:cxn ang="5400000">
                <a:pos x="wd2" y="hd2"/>
              </a:cxn>
              <a:cxn ang="10800000">
                <a:pos x="wd2" y="hd2"/>
              </a:cxn>
              <a:cxn ang="16200000">
                <a:pos x="wd2" y="hd2"/>
              </a:cxn>
            </a:cxnLst>
            <a:rect l="0" t="0" r="r" b="b"/>
            <a:pathLst>
              <a:path w="21600" h="21600" extrusionOk="0">
                <a:moveTo>
                  <a:pt x="20670" y="12698"/>
                </a:moveTo>
                <a:cubicBezTo>
                  <a:pt x="21600" y="12698"/>
                  <a:pt x="21600" y="12698"/>
                  <a:pt x="21600" y="12698"/>
                </a:cubicBezTo>
                <a:cubicBezTo>
                  <a:pt x="21600" y="13907"/>
                  <a:pt x="21317" y="15083"/>
                  <a:pt x="20751" y="16158"/>
                </a:cubicBezTo>
                <a:cubicBezTo>
                  <a:pt x="20184" y="17267"/>
                  <a:pt x="19416" y="18207"/>
                  <a:pt x="18404" y="18980"/>
                </a:cubicBezTo>
                <a:cubicBezTo>
                  <a:pt x="17434" y="19820"/>
                  <a:pt x="16301" y="20458"/>
                  <a:pt x="14966" y="20928"/>
                </a:cubicBezTo>
                <a:cubicBezTo>
                  <a:pt x="13672" y="21365"/>
                  <a:pt x="12256" y="21600"/>
                  <a:pt x="10800" y="21600"/>
                </a:cubicBezTo>
                <a:cubicBezTo>
                  <a:pt x="9303" y="21600"/>
                  <a:pt x="7928" y="21365"/>
                  <a:pt x="6593" y="20928"/>
                </a:cubicBezTo>
                <a:cubicBezTo>
                  <a:pt x="5299" y="20458"/>
                  <a:pt x="4126" y="19820"/>
                  <a:pt x="3155" y="18980"/>
                </a:cubicBezTo>
                <a:cubicBezTo>
                  <a:pt x="2184" y="18207"/>
                  <a:pt x="1375" y="17267"/>
                  <a:pt x="849" y="16158"/>
                </a:cubicBezTo>
                <a:cubicBezTo>
                  <a:pt x="283" y="15083"/>
                  <a:pt x="0" y="13907"/>
                  <a:pt x="0" y="12698"/>
                </a:cubicBezTo>
                <a:cubicBezTo>
                  <a:pt x="0" y="11421"/>
                  <a:pt x="283" y="10279"/>
                  <a:pt x="849" y="9204"/>
                </a:cubicBezTo>
                <a:cubicBezTo>
                  <a:pt x="1375" y="8129"/>
                  <a:pt x="2184" y="7155"/>
                  <a:pt x="3155" y="6349"/>
                </a:cubicBezTo>
                <a:cubicBezTo>
                  <a:pt x="4126" y="5543"/>
                  <a:pt x="5258" y="4905"/>
                  <a:pt x="6593" y="4434"/>
                </a:cubicBezTo>
                <a:cubicBezTo>
                  <a:pt x="7888" y="3964"/>
                  <a:pt x="9263" y="3729"/>
                  <a:pt x="10719" y="3729"/>
                </a:cubicBezTo>
                <a:cubicBezTo>
                  <a:pt x="10719" y="0"/>
                  <a:pt x="10719" y="0"/>
                  <a:pt x="10719" y="0"/>
                </a:cubicBezTo>
                <a:cubicBezTo>
                  <a:pt x="19254" y="4065"/>
                  <a:pt x="19254" y="4065"/>
                  <a:pt x="19254" y="4065"/>
                </a:cubicBezTo>
                <a:cubicBezTo>
                  <a:pt x="10719" y="8197"/>
                  <a:pt x="10719" y="8197"/>
                  <a:pt x="10719" y="8197"/>
                </a:cubicBezTo>
                <a:cubicBezTo>
                  <a:pt x="10719" y="4468"/>
                  <a:pt x="10719" y="4468"/>
                  <a:pt x="10719" y="4468"/>
                </a:cubicBezTo>
                <a:cubicBezTo>
                  <a:pt x="9384" y="4468"/>
                  <a:pt x="8130" y="4669"/>
                  <a:pt x="6957" y="5140"/>
                </a:cubicBezTo>
                <a:cubicBezTo>
                  <a:pt x="5744" y="5576"/>
                  <a:pt x="4692" y="6147"/>
                  <a:pt x="3762" y="6886"/>
                </a:cubicBezTo>
                <a:cubicBezTo>
                  <a:pt x="2912" y="7626"/>
                  <a:pt x="2184" y="8499"/>
                  <a:pt x="1658" y="9507"/>
                </a:cubicBezTo>
                <a:cubicBezTo>
                  <a:pt x="1133" y="10481"/>
                  <a:pt x="890" y="11556"/>
                  <a:pt x="890" y="12698"/>
                </a:cubicBezTo>
                <a:cubicBezTo>
                  <a:pt x="890" y="13807"/>
                  <a:pt x="1133" y="14848"/>
                  <a:pt x="1658" y="15856"/>
                </a:cubicBezTo>
                <a:cubicBezTo>
                  <a:pt x="2184" y="16863"/>
                  <a:pt x="2912" y="17737"/>
                  <a:pt x="3762" y="18476"/>
                </a:cubicBezTo>
                <a:cubicBezTo>
                  <a:pt x="4692" y="19215"/>
                  <a:pt x="5744" y="19820"/>
                  <a:pt x="6957" y="20223"/>
                </a:cubicBezTo>
                <a:cubicBezTo>
                  <a:pt x="8130" y="20659"/>
                  <a:pt x="9425" y="20861"/>
                  <a:pt x="10800" y="20861"/>
                </a:cubicBezTo>
                <a:cubicBezTo>
                  <a:pt x="12175" y="20861"/>
                  <a:pt x="13429" y="20659"/>
                  <a:pt x="14643" y="20223"/>
                </a:cubicBezTo>
                <a:cubicBezTo>
                  <a:pt x="15816" y="19820"/>
                  <a:pt x="16867" y="19215"/>
                  <a:pt x="17798" y="18476"/>
                </a:cubicBezTo>
                <a:cubicBezTo>
                  <a:pt x="18688" y="17737"/>
                  <a:pt x="19375" y="16863"/>
                  <a:pt x="19901" y="15856"/>
                </a:cubicBezTo>
                <a:cubicBezTo>
                  <a:pt x="20427" y="14848"/>
                  <a:pt x="20670" y="13807"/>
                  <a:pt x="20670" y="12698"/>
                </a:cubicBezTo>
                <a:close/>
                <a:moveTo>
                  <a:pt x="11649" y="1277"/>
                </a:moveTo>
                <a:cubicBezTo>
                  <a:pt x="11649" y="6920"/>
                  <a:pt x="11649" y="6920"/>
                  <a:pt x="11649" y="6920"/>
                </a:cubicBezTo>
                <a:cubicBezTo>
                  <a:pt x="17474" y="4065"/>
                  <a:pt x="17474" y="4065"/>
                  <a:pt x="17474" y="4065"/>
                </a:cubicBezTo>
                <a:lnTo>
                  <a:pt x="11649" y="1277"/>
                </a:lnTo>
                <a:close/>
              </a:path>
            </a:pathLst>
          </a:custGeom>
          <a:solidFill>
            <a:srgbClr val="000000"/>
          </a:solidFill>
          <a:ln w="12700">
            <a:miter lim="400000"/>
          </a:ln>
        </p:spPr>
        <p:txBody>
          <a:bodyPr lIns="22860" rIns="22860"/>
          <a:lstStyle/>
          <a:p>
            <a:pPr>
              <a:defRPr sz="1400"/>
            </a:pPr>
            <a:endParaRPr sz="700"/>
          </a:p>
        </p:txBody>
      </p:sp>
      <p:sp>
        <p:nvSpPr>
          <p:cNvPr id="231" name="Shape"/>
          <p:cNvSpPr/>
          <p:nvPr/>
        </p:nvSpPr>
        <p:spPr>
          <a:xfrm>
            <a:off x="7192069" y="2003432"/>
            <a:ext cx="304735" cy="192402"/>
          </a:xfrm>
          <a:custGeom>
            <a:avLst/>
            <a:gdLst/>
            <a:ahLst/>
            <a:cxnLst>
              <a:cxn ang="0">
                <a:pos x="wd2" y="hd2"/>
              </a:cxn>
              <a:cxn ang="5400000">
                <a:pos x="wd2" y="hd2"/>
              </a:cxn>
              <a:cxn ang="10800000">
                <a:pos x="wd2" y="hd2"/>
              </a:cxn>
              <a:cxn ang="16200000">
                <a:pos x="wd2" y="hd2"/>
              </a:cxn>
            </a:cxnLst>
            <a:rect l="0" t="0" r="r" b="b"/>
            <a:pathLst>
              <a:path w="21600" h="21600" extrusionOk="0">
                <a:moveTo>
                  <a:pt x="17649" y="9060"/>
                </a:moveTo>
                <a:cubicBezTo>
                  <a:pt x="18200" y="9060"/>
                  <a:pt x="18718" y="9213"/>
                  <a:pt x="19204" y="9572"/>
                </a:cubicBezTo>
                <a:cubicBezTo>
                  <a:pt x="19689" y="9879"/>
                  <a:pt x="20078" y="10339"/>
                  <a:pt x="20434" y="10902"/>
                </a:cubicBezTo>
                <a:cubicBezTo>
                  <a:pt x="20790" y="11517"/>
                  <a:pt x="21082" y="12182"/>
                  <a:pt x="21276" y="12899"/>
                </a:cubicBezTo>
                <a:cubicBezTo>
                  <a:pt x="21503" y="13666"/>
                  <a:pt x="21600" y="14485"/>
                  <a:pt x="21600" y="15304"/>
                </a:cubicBezTo>
                <a:cubicBezTo>
                  <a:pt x="21600" y="16174"/>
                  <a:pt x="21503" y="16993"/>
                  <a:pt x="21276" y="17761"/>
                </a:cubicBezTo>
                <a:cubicBezTo>
                  <a:pt x="21082" y="18529"/>
                  <a:pt x="20790" y="19194"/>
                  <a:pt x="20467" y="19706"/>
                </a:cubicBezTo>
                <a:cubicBezTo>
                  <a:pt x="20110" y="20320"/>
                  <a:pt x="19689" y="20730"/>
                  <a:pt x="19204" y="21088"/>
                </a:cubicBezTo>
                <a:cubicBezTo>
                  <a:pt x="18718" y="21395"/>
                  <a:pt x="18200" y="21600"/>
                  <a:pt x="17682" y="21600"/>
                </a:cubicBezTo>
                <a:cubicBezTo>
                  <a:pt x="4307" y="21600"/>
                  <a:pt x="4307" y="21600"/>
                  <a:pt x="4307" y="21600"/>
                </a:cubicBezTo>
                <a:cubicBezTo>
                  <a:pt x="3724" y="21600"/>
                  <a:pt x="3174" y="21395"/>
                  <a:pt x="2655" y="21037"/>
                </a:cubicBezTo>
                <a:cubicBezTo>
                  <a:pt x="2137" y="20679"/>
                  <a:pt x="1684" y="20218"/>
                  <a:pt x="1263" y="19604"/>
                </a:cubicBezTo>
                <a:cubicBezTo>
                  <a:pt x="874" y="18990"/>
                  <a:pt x="583" y="18222"/>
                  <a:pt x="356" y="17403"/>
                </a:cubicBezTo>
                <a:cubicBezTo>
                  <a:pt x="130" y="16584"/>
                  <a:pt x="0" y="15714"/>
                  <a:pt x="0" y="14792"/>
                </a:cubicBezTo>
                <a:cubicBezTo>
                  <a:pt x="0" y="14025"/>
                  <a:pt x="65" y="13308"/>
                  <a:pt x="227" y="12643"/>
                </a:cubicBezTo>
                <a:cubicBezTo>
                  <a:pt x="356" y="11926"/>
                  <a:pt x="583" y="11312"/>
                  <a:pt x="842" y="10800"/>
                </a:cubicBezTo>
                <a:cubicBezTo>
                  <a:pt x="1101" y="10237"/>
                  <a:pt x="1425" y="9725"/>
                  <a:pt x="1749" y="9264"/>
                </a:cubicBezTo>
                <a:cubicBezTo>
                  <a:pt x="2105" y="8855"/>
                  <a:pt x="2494" y="8548"/>
                  <a:pt x="2915" y="8343"/>
                </a:cubicBezTo>
                <a:cubicBezTo>
                  <a:pt x="2979" y="7780"/>
                  <a:pt x="3076" y="7268"/>
                  <a:pt x="3271" y="6808"/>
                </a:cubicBezTo>
                <a:cubicBezTo>
                  <a:pt x="3433" y="6347"/>
                  <a:pt x="3627" y="5937"/>
                  <a:pt x="3886" y="5579"/>
                </a:cubicBezTo>
                <a:cubicBezTo>
                  <a:pt x="4145" y="5272"/>
                  <a:pt x="4437" y="5016"/>
                  <a:pt x="4760" y="4811"/>
                </a:cubicBezTo>
                <a:cubicBezTo>
                  <a:pt x="5084" y="4607"/>
                  <a:pt x="5408" y="4504"/>
                  <a:pt x="5797" y="4504"/>
                </a:cubicBezTo>
                <a:cubicBezTo>
                  <a:pt x="6023" y="4504"/>
                  <a:pt x="6218" y="4555"/>
                  <a:pt x="6444" y="4658"/>
                </a:cubicBezTo>
                <a:cubicBezTo>
                  <a:pt x="6639" y="4760"/>
                  <a:pt x="6865" y="4863"/>
                  <a:pt x="7060" y="5016"/>
                </a:cubicBezTo>
                <a:cubicBezTo>
                  <a:pt x="7286" y="4300"/>
                  <a:pt x="7578" y="3634"/>
                  <a:pt x="7902" y="2969"/>
                </a:cubicBezTo>
                <a:cubicBezTo>
                  <a:pt x="8258" y="2355"/>
                  <a:pt x="8646" y="1843"/>
                  <a:pt x="9067" y="1382"/>
                </a:cubicBezTo>
                <a:cubicBezTo>
                  <a:pt x="9488" y="973"/>
                  <a:pt x="9974" y="614"/>
                  <a:pt x="10492" y="358"/>
                </a:cubicBezTo>
                <a:cubicBezTo>
                  <a:pt x="11010" y="102"/>
                  <a:pt x="11529" y="0"/>
                  <a:pt x="12079" y="0"/>
                </a:cubicBezTo>
                <a:cubicBezTo>
                  <a:pt x="12856" y="0"/>
                  <a:pt x="13601" y="205"/>
                  <a:pt x="14249" y="717"/>
                </a:cubicBezTo>
                <a:cubicBezTo>
                  <a:pt x="14929" y="1177"/>
                  <a:pt x="15544" y="1791"/>
                  <a:pt x="16030" y="2610"/>
                </a:cubicBezTo>
                <a:cubicBezTo>
                  <a:pt x="16548" y="3378"/>
                  <a:pt x="16937" y="4300"/>
                  <a:pt x="17228" y="5374"/>
                </a:cubicBezTo>
                <a:cubicBezTo>
                  <a:pt x="17520" y="6449"/>
                  <a:pt x="17682" y="7575"/>
                  <a:pt x="17682" y="8804"/>
                </a:cubicBezTo>
                <a:cubicBezTo>
                  <a:pt x="17682" y="8855"/>
                  <a:pt x="17682" y="8855"/>
                  <a:pt x="17649" y="8906"/>
                </a:cubicBezTo>
                <a:cubicBezTo>
                  <a:pt x="17649" y="8957"/>
                  <a:pt x="17649" y="9009"/>
                  <a:pt x="17649" y="9060"/>
                </a:cubicBezTo>
                <a:close/>
                <a:moveTo>
                  <a:pt x="17649" y="20474"/>
                </a:moveTo>
                <a:cubicBezTo>
                  <a:pt x="18070" y="20474"/>
                  <a:pt x="18524" y="20320"/>
                  <a:pt x="18912" y="20064"/>
                </a:cubicBezTo>
                <a:cubicBezTo>
                  <a:pt x="19301" y="19809"/>
                  <a:pt x="19625" y="19399"/>
                  <a:pt x="19916" y="18938"/>
                </a:cubicBezTo>
                <a:cubicBezTo>
                  <a:pt x="20207" y="18478"/>
                  <a:pt x="20467" y="17966"/>
                  <a:pt x="20628" y="17300"/>
                </a:cubicBezTo>
                <a:cubicBezTo>
                  <a:pt x="20790" y="16686"/>
                  <a:pt x="20888" y="16021"/>
                  <a:pt x="20888" y="15304"/>
                </a:cubicBezTo>
                <a:cubicBezTo>
                  <a:pt x="20888" y="14588"/>
                  <a:pt x="20790" y="13922"/>
                  <a:pt x="20628" y="13308"/>
                </a:cubicBezTo>
                <a:cubicBezTo>
                  <a:pt x="20467" y="12694"/>
                  <a:pt x="20207" y="12182"/>
                  <a:pt x="19916" y="11721"/>
                </a:cubicBezTo>
                <a:cubicBezTo>
                  <a:pt x="19625" y="11261"/>
                  <a:pt x="19301" y="10902"/>
                  <a:pt x="18912" y="10646"/>
                </a:cubicBezTo>
                <a:cubicBezTo>
                  <a:pt x="18524" y="10339"/>
                  <a:pt x="18070" y="10186"/>
                  <a:pt x="17649" y="10186"/>
                </a:cubicBezTo>
                <a:cubicBezTo>
                  <a:pt x="16904" y="10186"/>
                  <a:pt x="16904" y="10186"/>
                  <a:pt x="16904" y="10186"/>
                </a:cubicBezTo>
                <a:cubicBezTo>
                  <a:pt x="16904" y="9060"/>
                  <a:pt x="16904" y="9060"/>
                  <a:pt x="16904" y="9060"/>
                </a:cubicBezTo>
                <a:cubicBezTo>
                  <a:pt x="16904" y="9009"/>
                  <a:pt x="16904" y="8957"/>
                  <a:pt x="16904" y="8957"/>
                </a:cubicBezTo>
                <a:cubicBezTo>
                  <a:pt x="16904" y="8957"/>
                  <a:pt x="16904" y="8906"/>
                  <a:pt x="16904" y="8855"/>
                </a:cubicBezTo>
                <a:cubicBezTo>
                  <a:pt x="16904" y="8804"/>
                  <a:pt x="16904" y="8804"/>
                  <a:pt x="16904" y="8804"/>
                </a:cubicBezTo>
                <a:cubicBezTo>
                  <a:pt x="16904" y="7729"/>
                  <a:pt x="16807" y="6756"/>
                  <a:pt x="16548" y="5835"/>
                </a:cubicBezTo>
                <a:cubicBezTo>
                  <a:pt x="16289" y="4914"/>
                  <a:pt x="15965" y="4095"/>
                  <a:pt x="15544" y="3378"/>
                </a:cubicBezTo>
                <a:cubicBezTo>
                  <a:pt x="15091" y="2662"/>
                  <a:pt x="14573" y="2150"/>
                  <a:pt x="13957" y="1740"/>
                </a:cubicBezTo>
                <a:cubicBezTo>
                  <a:pt x="13375" y="1331"/>
                  <a:pt x="12759" y="1126"/>
                  <a:pt x="12079" y="1126"/>
                </a:cubicBezTo>
                <a:cubicBezTo>
                  <a:pt x="11626" y="1126"/>
                  <a:pt x="11172" y="1228"/>
                  <a:pt x="10751" y="1433"/>
                </a:cubicBezTo>
                <a:cubicBezTo>
                  <a:pt x="10298" y="1638"/>
                  <a:pt x="9877" y="1945"/>
                  <a:pt x="9488" y="2303"/>
                </a:cubicBezTo>
                <a:cubicBezTo>
                  <a:pt x="9100" y="2713"/>
                  <a:pt x="8776" y="3173"/>
                  <a:pt x="8452" y="3736"/>
                </a:cubicBezTo>
                <a:cubicBezTo>
                  <a:pt x="8161" y="4248"/>
                  <a:pt x="7902" y="4863"/>
                  <a:pt x="7675" y="5528"/>
                </a:cubicBezTo>
                <a:cubicBezTo>
                  <a:pt x="7384" y="6500"/>
                  <a:pt x="7384" y="6500"/>
                  <a:pt x="7384" y="6500"/>
                </a:cubicBezTo>
                <a:cubicBezTo>
                  <a:pt x="6703" y="6040"/>
                  <a:pt x="6703" y="6040"/>
                  <a:pt x="6703" y="6040"/>
                </a:cubicBezTo>
                <a:cubicBezTo>
                  <a:pt x="6574" y="5937"/>
                  <a:pt x="6412" y="5835"/>
                  <a:pt x="6282" y="5733"/>
                </a:cubicBezTo>
                <a:cubicBezTo>
                  <a:pt x="6121" y="5682"/>
                  <a:pt x="5959" y="5682"/>
                  <a:pt x="5797" y="5682"/>
                </a:cubicBezTo>
                <a:cubicBezTo>
                  <a:pt x="5505" y="5682"/>
                  <a:pt x="5246" y="5733"/>
                  <a:pt x="5019" y="5835"/>
                </a:cubicBezTo>
                <a:cubicBezTo>
                  <a:pt x="4760" y="5989"/>
                  <a:pt x="4566" y="6193"/>
                  <a:pt x="4404" y="6449"/>
                </a:cubicBezTo>
                <a:cubicBezTo>
                  <a:pt x="4210" y="6705"/>
                  <a:pt x="4048" y="7012"/>
                  <a:pt x="3918" y="7371"/>
                </a:cubicBezTo>
                <a:cubicBezTo>
                  <a:pt x="3789" y="7678"/>
                  <a:pt x="3692" y="8087"/>
                  <a:pt x="3627" y="8548"/>
                </a:cubicBezTo>
                <a:cubicBezTo>
                  <a:pt x="3562" y="9213"/>
                  <a:pt x="3562" y="9213"/>
                  <a:pt x="3562" y="9213"/>
                </a:cubicBezTo>
                <a:cubicBezTo>
                  <a:pt x="3174" y="9367"/>
                  <a:pt x="3174" y="9367"/>
                  <a:pt x="3174" y="9367"/>
                </a:cubicBezTo>
                <a:cubicBezTo>
                  <a:pt x="2817" y="9572"/>
                  <a:pt x="2494" y="9827"/>
                  <a:pt x="2170" y="10186"/>
                </a:cubicBezTo>
                <a:cubicBezTo>
                  <a:pt x="1878" y="10544"/>
                  <a:pt x="1619" y="10954"/>
                  <a:pt x="1393" y="11465"/>
                </a:cubicBezTo>
                <a:cubicBezTo>
                  <a:pt x="1198" y="11926"/>
                  <a:pt x="1036" y="12489"/>
                  <a:pt x="907" y="13001"/>
                </a:cubicBezTo>
                <a:cubicBezTo>
                  <a:pt x="777" y="13564"/>
                  <a:pt x="712" y="14178"/>
                  <a:pt x="712" y="14792"/>
                </a:cubicBezTo>
                <a:cubicBezTo>
                  <a:pt x="712" y="15560"/>
                  <a:pt x="842" y="16277"/>
                  <a:pt x="1036" y="16942"/>
                </a:cubicBezTo>
                <a:cubicBezTo>
                  <a:pt x="1231" y="17659"/>
                  <a:pt x="1457" y="18273"/>
                  <a:pt x="1781" y="18785"/>
                </a:cubicBezTo>
                <a:cubicBezTo>
                  <a:pt x="2105" y="19297"/>
                  <a:pt x="2494" y="19655"/>
                  <a:pt x="2947" y="19962"/>
                </a:cubicBezTo>
                <a:cubicBezTo>
                  <a:pt x="3368" y="20320"/>
                  <a:pt x="3821" y="20474"/>
                  <a:pt x="4307" y="20474"/>
                </a:cubicBezTo>
                <a:cubicBezTo>
                  <a:pt x="17520" y="20474"/>
                  <a:pt x="17520" y="20474"/>
                  <a:pt x="17520" y="20474"/>
                </a:cubicBezTo>
                <a:lnTo>
                  <a:pt x="17649" y="20474"/>
                </a:lnTo>
                <a:close/>
                <a:moveTo>
                  <a:pt x="10816" y="16430"/>
                </a:moveTo>
                <a:cubicBezTo>
                  <a:pt x="11140" y="16430"/>
                  <a:pt x="11464" y="16379"/>
                  <a:pt x="11788" y="16174"/>
                </a:cubicBezTo>
                <a:cubicBezTo>
                  <a:pt x="12079" y="15970"/>
                  <a:pt x="12338" y="15663"/>
                  <a:pt x="12565" y="15304"/>
                </a:cubicBezTo>
                <a:cubicBezTo>
                  <a:pt x="12792" y="14946"/>
                  <a:pt x="12986" y="14536"/>
                  <a:pt x="13115" y="14076"/>
                </a:cubicBezTo>
                <a:cubicBezTo>
                  <a:pt x="13277" y="13564"/>
                  <a:pt x="13342" y="13052"/>
                  <a:pt x="13342" y="12438"/>
                </a:cubicBezTo>
                <a:cubicBezTo>
                  <a:pt x="14055" y="12438"/>
                  <a:pt x="14055" y="12438"/>
                  <a:pt x="14055" y="12438"/>
                </a:cubicBezTo>
                <a:cubicBezTo>
                  <a:pt x="14055" y="13155"/>
                  <a:pt x="13957" y="13820"/>
                  <a:pt x="13796" y="14434"/>
                </a:cubicBezTo>
                <a:cubicBezTo>
                  <a:pt x="13634" y="15100"/>
                  <a:pt x="13407" y="15611"/>
                  <a:pt x="13083" y="16123"/>
                </a:cubicBezTo>
                <a:cubicBezTo>
                  <a:pt x="12792" y="16584"/>
                  <a:pt x="12468" y="16942"/>
                  <a:pt x="12079" y="17198"/>
                </a:cubicBezTo>
                <a:cubicBezTo>
                  <a:pt x="11691" y="17454"/>
                  <a:pt x="11270" y="17608"/>
                  <a:pt x="10816" y="17608"/>
                </a:cubicBezTo>
                <a:cubicBezTo>
                  <a:pt x="10363" y="17608"/>
                  <a:pt x="9942" y="17454"/>
                  <a:pt x="9553" y="17198"/>
                </a:cubicBezTo>
                <a:cubicBezTo>
                  <a:pt x="9132" y="16942"/>
                  <a:pt x="8808" y="16584"/>
                  <a:pt x="8517" y="16123"/>
                </a:cubicBezTo>
                <a:cubicBezTo>
                  <a:pt x="8225" y="15611"/>
                  <a:pt x="7966" y="15100"/>
                  <a:pt x="7804" y="14434"/>
                </a:cubicBezTo>
                <a:cubicBezTo>
                  <a:pt x="7643" y="13820"/>
                  <a:pt x="7545" y="13155"/>
                  <a:pt x="7545" y="12438"/>
                </a:cubicBezTo>
                <a:cubicBezTo>
                  <a:pt x="7545" y="11773"/>
                  <a:pt x="7643" y="11158"/>
                  <a:pt x="7804" y="10544"/>
                </a:cubicBezTo>
                <a:cubicBezTo>
                  <a:pt x="7966" y="9879"/>
                  <a:pt x="8225" y="9367"/>
                  <a:pt x="8517" y="8855"/>
                </a:cubicBezTo>
                <a:cubicBezTo>
                  <a:pt x="8808" y="8394"/>
                  <a:pt x="9132" y="8036"/>
                  <a:pt x="9553" y="7780"/>
                </a:cubicBezTo>
                <a:cubicBezTo>
                  <a:pt x="9942" y="7524"/>
                  <a:pt x="10363" y="7371"/>
                  <a:pt x="10816" y="7371"/>
                </a:cubicBezTo>
                <a:cubicBezTo>
                  <a:pt x="10816" y="5682"/>
                  <a:pt x="10816" y="5682"/>
                  <a:pt x="10816" y="5682"/>
                </a:cubicBezTo>
                <a:cubicBezTo>
                  <a:pt x="13504" y="8138"/>
                  <a:pt x="13504" y="8138"/>
                  <a:pt x="13504" y="8138"/>
                </a:cubicBezTo>
                <a:cubicBezTo>
                  <a:pt x="10816" y="10595"/>
                  <a:pt x="10816" y="10595"/>
                  <a:pt x="10816" y="10595"/>
                </a:cubicBezTo>
                <a:cubicBezTo>
                  <a:pt x="10816" y="8548"/>
                  <a:pt x="10816" y="8548"/>
                  <a:pt x="10816" y="8548"/>
                </a:cubicBezTo>
                <a:cubicBezTo>
                  <a:pt x="10460" y="8548"/>
                  <a:pt x="10136" y="8599"/>
                  <a:pt x="9845" y="8804"/>
                </a:cubicBezTo>
                <a:cubicBezTo>
                  <a:pt x="9521" y="9009"/>
                  <a:pt x="9262" y="9316"/>
                  <a:pt x="9035" y="9674"/>
                </a:cubicBezTo>
                <a:cubicBezTo>
                  <a:pt x="8808" y="10032"/>
                  <a:pt x="8614" y="10442"/>
                  <a:pt x="8485" y="10902"/>
                </a:cubicBezTo>
                <a:cubicBezTo>
                  <a:pt x="8355" y="11414"/>
                  <a:pt x="8290" y="11926"/>
                  <a:pt x="8290" y="12438"/>
                </a:cubicBezTo>
                <a:cubicBezTo>
                  <a:pt x="8290" y="13052"/>
                  <a:pt x="8355" y="13564"/>
                  <a:pt x="8485" y="14076"/>
                </a:cubicBezTo>
                <a:cubicBezTo>
                  <a:pt x="8614" y="14536"/>
                  <a:pt x="8808" y="14946"/>
                  <a:pt x="9035" y="15304"/>
                </a:cubicBezTo>
                <a:cubicBezTo>
                  <a:pt x="9262" y="15663"/>
                  <a:pt x="9521" y="15970"/>
                  <a:pt x="9845" y="16174"/>
                </a:cubicBezTo>
                <a:cubicBezTo>
                  <a:pt x="10136" y="16379"/>
                  <a:pt x="10460" y="16430"/>
                  <a:pt x="10816" y="16430"/>
                </a:cubicBezTo>
                <a:close/>
              </a:path>
            </a:pathLst>
          </a:custGeom>
          <a:solidFill>
            <a:srgbClr val="000000"/>
          </a:solidFill>
          <a:ln w="12700">
            <a:miter lim="400000"/>
          </a:ln>
        </p:spPr>
        <p:txBody>
          <a:bodyPr lIns="22860" rIns="22860"/>
          <a:lstStyle/>
          <a:p>
            <a:pPr>
              <a:defRPr sz="1400"/>
            </a:pPr>
            <a:endParaRPr sz="700"/>
          </a:p>
        </p:txBody>
      </p:sp>
      <p:sp>
        <p:nvSpPr>
          <p:cNvPr id="232" name="Shape"/>
          <p:cNvSpPr/>
          <p:nvPr/>
        </p:nvSpPr>
        <p:spPr>
          <a:xfrm>
            <a:off x="7841434" y="1983771"/>
            <a:ext cx="253348" cy="232877"/>
          </a:xfrm>
          <a:custGeom>
            <a:avLst/>
            <a:gdLst/>
            <a:ahLst/>
            <a:cxnLst>
              <a:cxn ang="0">
                <a:pos x="wd2" y="hd2"/>
              </a:cxn>
              <a:cxn ang="5400000">
                <a:pos x="wd2" y="hd2"/>
              </a:cxn>
              <a:cxn ang="10800000">
                <a:pos x="wd2" y="hd2"/>
              </a:cxn>
              <a:cxn ang="16200000">
                <a:pos x="wd2" y="hd2"/>
              </a:cxn>
            </a:cxnLst>
            <a:rect l="0" t="0" r="r" b="b"/>
            <a:pathLst>
              <a:path w="21600" h="21585" extrusionOk="0">
                <a:moveTo>
                  <a:pt x="20627" y="4762"/>
                </a:moveTo>
                <a:cubicBezTo>
                  <a:pt x="20783" y="4762"/>
                  <a:pt x="20899" y="4804"/>
                  <a:pt x="21016" y="4888"/>
                </a:cubicBezTo>
                <a:cubicBezTo>
                  <a:pt x="21133" y="4973"/>
                  <a:pt x="21250" y="5057"/>
                  <a:pt x="21366" y="5184"/>
                </a:cubicBezTo>
                <a:cubicBezTo>
                  <a:pt x="21405" y="5311"/>
                  <a:pt x="21483" y="5438"/>
                  <a:pt x="21522" y="5565"/>
                </a:cubicBezTo>
                <a:cubicBezTo>
                  <a:pt x="21561" y="5734"/>
                  <a:pt x="21600" y="5861"/>
                  <a:pt x="21600" y="6030"/>
                </a:cubicBezTo>
                <a:cubicBezTo>
                  <a:pt x="21600" y="20275"/>
                  <a:pt x="21600" y="20275"/>
                  <a:pt x="21600" y="20275"/>
                </a:cubicBezTo>
                <a:cubicBezTo>
                  <a:pt x="21600" y="20444"/>
                  <a:pt x="21561" y="20613"/>
                  <a:pt x="21483" y="20782"/>
                </a:cubicBezTo>
                <a:cubicBezTo>
                  <a:pt x="21444" y="20951"/>
                  <a:pt x="21366" y="21078"/>
                  <a:pt x="21250" y="21205"/>
                </a:cubicBezTo>
                <a:cubicBezTo>
                  <a:pt x="21133" y="21289"/>
                  <a:pt x="21016" y="21416"/>
                  <a:pt x="20861" y="21458"/>
                </a:cubicBezTo>
                <a:cubicBezTo>
                  <a:pt x="20705" y="21543"/>
                  <a:pt x="20549" y="21585"/>
                  <a:pt x="20394" y="21585"/>
                </a:cubicBezTo>
                <a:cubicBezTo>
                  <a:pt x="1245" y="21585"/>
                  <a:pt x="1245" y="21585"/>
                  <a:pt x="1245" y="21585"/>
                </a:cubicBezTo>
                <a:cubicBezTo>
                  <a:pt x="1051" y="21585"/>
                  <a:pt x="895" y="21543"/>
                  <a:pt x="739" y="21458"/>
                </a:cubicBezTo>
                <a:cubicBezTo>
                  <a:pt x="584" y="21416"/>
                  <a:pt x="467" y="21289"/>
                  <a:pt x="350" y="21205"/>
                </a:cubicBezTo>
                <a:cubicBezTo>
                  <a:pt x="272" y="21078"/>
                  <a:pt x="195" y="20951"/>
                  <a:pt x="117" y="20782"/>
                </a:cubicBezTo>
                <a:cubicBezTo>
                  <a:pt x="39" y="20613"/>
                  <a:pt x="0" y="20444"/>
                  <a:pt x="0" y="20275"/>
                </a:cubicBezTo>
                <a:cubicBezTo>
                  <a:pt x="0" y="6030"/>
                  <a:pt x="0" y="6030"/>
                  <a:pt x="0" y="6030"/>
                </a:cubicBezTo>
                <a:cubicBezTo>
                  <a:pt x="0" y="5818"/>
                  <a:pt x="39" y="5649"/>
                  <a:pt x="117" y="5480"/>
                </a:cubicBezTo>
                <a:cubicBezTo>
                  <a:pt x="195" y="5311"/>
                  <a:pt x="272" y="5184"/>
                  <a:pt x="350" y="5057"/>
                </a:cubicBezTo>
                <a:cubicBezTo>
                  <a:pt x="467" y="4973"/>
                  <a:pt x="584" y="4888"/>
                  <a:pt x="739" y="4804"/>
                </a:cubicBezTo>
                <a:cubicBezTo>
                  <a:pt x="895" y="4719"/>
                  <a:pt x="1051" y="4677"/>
                  <a:pt x="1245" y="4677"/>
                </a:cubicBezTo>
                <a:cubicBezTo>
                  <a:pt x="16774" y="4677"/>
                  <a:pt x="16774" y="4677"/>
                  <a:pt x="16774" y="4677"/>
                </a:cubicBezTo>
                <a:cubicBezTo>
                  <a:pt x="2024" y="957"/>
                  <a:pt x="2024" y="957"/>
                  <a:pt x="2024" y="957"/>
                </a:cubicBezTo>
                <a:cubicBezTo>
                  <a:pt x="1946" y="915"/>
                  <a:pt x="1868" y="830"/>
                  <a:pt x="1790" y="746"/>
                </a:cubicBezTo>
                <a:cubicBezTo>
                  <a:pt x="1712" y="619"/>
                  <a:pt x="1712" y="492"/>
                  <a:pt x="1751" y="323"/>
                </a:cubicBezTo>
                <a:cubicBezTo>
                  <a:pt x="1751" y="239"/>
                  <a:pt x="1829" y="154"/>
                  <a:pt x="1946" y="70"/>
                </a:cubicBezTo>
                <a:cubicBezTo>
                  <a:pt x="2024" y="-15"/>
                  <a:pt x="2141" y="-15"/>
                  <a:pt x="2257" y="27"/>
                </a:cubicBezTo>
                <a:cubicBezTo>
                  <a:pt x="20588" y="4677"/>
                  <a:pt x="20588" y="4677"/>
                  <a:pt x="20588" y="4677"/>
                </a:cubicBezTo>
                <a:lnTo>
                  <a:pt x="20627" y="4762"/>
                </a:lnTo>
                <a:close/>
                <a:moveTo>
                  <a:pt x="20744" y="20275"/>
                </a:moveTo>
                <a:cubicBezTo>
                  <a:pt x="20744" y="6030"/>
                  <a:pt x="20744" y="6030"/>
                  <a:pt x="20744" y="6030"/>
                </a:cubicBezTo>
                <a:cubicBezTo>
                  <a:pt x="20744" y="5903"/>
                  <a:pt x="20705" y="5818"/>
                  <a:pt x="20627" y="5734"/>
                </a:cubicBezTo>
                <a:cubicBezTo>
                  <a:pt x="20588" y="5649"/>
                  <a:pt x="20471" y="5607"/>
                  <a:pt x="20394" y="5607"/>
                </a:cubicBezTo>
                <a:cubicBezTo>
                  <a:pt x="1245" y="5607"/>
                  <a:pt x="1245" y="5607"/>
                  <a:pt x="1245" y="5607"/>
                </a:cubicBezTo>
                <a:cubicBezTo>
                  <a:pt x="1129" y="5607"/>
                  <a:pt x="1051" y="5649"/>
                  <a:pt x="973" y="5734"/>
                </a:cubicBezTo>
                <a:cubicBezTo>
                  <a:pt x="895" y="5818"/>
                  <a:pt x="856" y="5903"/>
                  <a:pt x="856" y="6030"/>
                </a:cubicBezTo>
                <a:cubicBezTo>
                  <a:pt x="856" y="20275"/>
                  <a:pt x="856" y="20275"/>
                  <a:pt x="856" y="20275"/>
                </a:cubicBezTo>
                <a:cubicBezTo>
                  <a:pt x="856" y="20359"/>
                  <a:pt x="895" y="20486"/>
                  <a:pt x="973" y="20528"/>
                </a:cubicBezTo>
                <a:cubicBezTo>
                  <a:pt x="1051" y="20613"/>
                  <a:pt x="1129" y="20655"/>
                  <a:pt x="1245" y="20655"/>
                </a:cubicBezTo>
                <a:cubicBezTo>
                  <a:pt x="20394" y="20655"/>
                  <a:pt x="20394" y="20655"/>
                  <a:pt x="20394" y="20655"/>
                </a:cubicBezTo>
                <a:cubicBezTo>
                  <a:pt x="20471" y="20655"/>
                  <a:pt x="20588" y="20613"/>
                  <a:pt x="20627" y="20528"/>
                </a:cubicBezTo>
                <a:cubicBezTo>
                  <a:pt x="20705" y="20486"/>
                  <a:pt x="20744" y="20359"/>
                  <a:pt x="20744" y="20275"/>
                </a:cubicBezTo>
                <a:close/>
                <a:moveTo>
                  <a:pt x="2997" y="12877"/>
                </a:moveTo>
                <a:cubicBezTo>
                  <a:pt x="2997" y="13089"/>
                  <a:pt x="2958" y="13300"/>
                  <a:pt x="2841" y="13427"/>
                </a:cubicBezTo>
                <a:cubicBezTo>
                  <a:pt x="2724" y="13554"/>
                  <a:pt x="2569" y="13596"/>
                  <a:pt x="2413" y="13596"/>
                </a:cubicBezTo>
                <a:cubicBezTo>
                  <a:pt x="2179" y="13596"/>
                  <a:pt x="2024" y="13554"/>
                  <a:pt x="1907" y="13427"/>
                </a:cubicBezTo>
                <a:cubicBezTo>
                  <a:pt x="1790" y="13300"/>
                  <a:pt x="1751" y="13089"/>
                  <a:pt x="1751" y="12877"/>
                </a:cubicBezTo>
                <a:cubicBezTo>
                  <a:pt x="1751" y="12708"/>
                  <a:pt x="1790" y="12539"/>
                  <a:pt x="1907" y="12412"/>
                </a:cubicBezTo>
                <a:cubicBezTo>
                  <a:pt x="2024" y="12286"/>
                  <a:pt x="2179" y="12243"/>
                  <a:pt x="2413" y="12243"/>
                </a:cubicBezTo>
                <a:cubicBezTo>
                  <a:pt x="2569" y="12243"/>
                  <a:pt x="2724" y="12286"/>
                  <a:pt x="2841" y="12412"/>
                </a:cubicBezTo>
                <a:cubicBezTo>
                  <a:pt x="2958" y="12539"/>
                  <a:pt x="2997" y="12708"/>
                  <a:pt x="2997" y="12877"/>
                </a:cubicBezTo>
                <a:close/>
                <a:moveTo>
                  <a:pt x="3269" y="9369"/>
                </a:moveTo>
                <a:cubicBezTo>
                  <a:pt x="3425" y="9369"/>
                  <a:pt x="3581" y="9453"/>
                  <a:pt x="3697" y="9580"/>
                </a:cubicBezTo>
                <a:cubicBezTo>
                  <a:pt x="3853" y="9749"/>
                  <a:pt x="3931" y="9918"/>
                  <a:pt x="3931" y="10088"/>
                </a:cubicBezTo>
                <a:cubicBezTo>
                  <a:pt x="3931" y="10299"/>
                  <a:pt x="3853" y="10468"/>
                  <a:pt x="3697" y="10595"/>
                </a:cubicBezTo>
                <a:cubicBezTo>
                  <a:pt x="3581" y="10722"/>
                  <a:pt x="3425" y="10806"/>
                  <a:pt x="3269" y="10806"/>
                </a:cubicBezTo>
                <a:cubicBezTo>
                  <a:pt x="3036" y="10806"/>
                  <a:pt x="2880" y="10722"/>
                  <a:pt x="2763" y="10595"/>
                </a:cubicBezTo>
                <a:cubicBezTo>
                  <a:pt x="2646" y="10468"/>
                  <a:pt x="2608" y="10299"/>
                  <a:pt x="2608" y="10088"/>
                </a:cubicBezTo>
                <a:cubicBezTo>
                  <a:pt x="2608" y="9918"/>
                  <a:pt x="2646" y="9749"/>
                  <a:pt x="2763" y="9580"/>
                </a:cubicBezTo>
                <a:cubicBezTo>
                  <a:pt x="2880" y="9453"/>
                  <a:pt x="3036" y="9369"/>
                  <a:pt x="3269" y="9369"/>
                </a:cubicBezTo>
                <a:close/>
                <a:moveTo>
                  <a:pt x="3269" y="15033"/>
                </a:moveTo>
                <a:cubicBezTo>
                  <a:pt x="3425" y="15033"/>
                  <a:pt x="3581" y="15118"/>
                  <a:pt x="3697" y="15244"/>
                </a:cubicBezTo>
                <a:cubicBezTo>
                  <a:pt x="3853" y="15371"/>
                  <a:pt x="3931" y="15540"/>
                  <a:pt x="3931" y="15752"/>
                </a:cubicBezTo>
                <a:cubicBezTo>
                  <a:pt x="3931" y="15921"/>
                  <a:pt x="3853" y="16090"/>
                  <a:pt x="3697" y="16259"/>
                </a:cubicBezTo>
                <a:cubicBezTo>
                  <a:pt x="3581" y="16386"/>
                  <a:pt x="3425" y="16470"/>
                  <a:pt x="3269" y="16470"/>
                </a:cubicBezTo>
                <a:cubicBezTo>
                  <a:pt x="3036" y="16470"/>
                  <a:pt x="2880" y="16386"/>
                  <a:pt x="2763" y="16259"/>
                </a:cubicBezTo>
                <a:cubicBezTo>
                  <a:pt x="2646" y="16090"/>
                  <a:pt x="2608" y="15921"/>
                  <a:pt x="2608" y="15752"/>
                </a:cubicBezTo>
                <a:cubicBezTo>
                  <a:pt x="2608" y="15540"/>
                  <a:pt x="2646" y="15371"/>
                  <a:pt x="2763" y="15244"/>
                </a:cubicBezTo>
                <a:cubicBezTo>
                  <a:pt x="2880" y="15118"/>
                  <a:pt x="3036" y="15033"/>
                  <a:pt x="3269" y="15033"/>
                </a:cubicBezTo>
                <a:close/>
                <a:moveTo>
                  <a:pt x="4943" y="16893"/>
                </a:moveTo>
                <a:cubicBezTo>
                  <a:pt x="5137" y="16893"/>
                  <a:pt x="5293" y="16978"/>
                  <a:pt x="5410" y="17104"/>
                </a:cubicBezTo>
                <a:cubicBezTo>
                  <a:pt x="5526" y="17231"/>
                  <a:pt x="5604" y="17400"/>
                  <a:pt x="5604" y="17612"/>
                </a:cubicBezTo>
                <a:cubicBezTo>
                  <a:pt x="5604" y="17823"/>
                  <a:pt x="5526" y="17950"/>
                  <a:pt x="5410" y="18077"/>
                </a:cubicBezTo>
                <a:cubicBezTo>
                  <a:pt x="5293" y="18203"/>
                  <a:pt x="5137" y="18288"/>
                  <a:pt x="4943" y="18288"/>
                </a:cubicBezTo>
                <a:cubicBezTo>
                  <a:pt x="4748" y="18288"/>
                  <a:pt x="4592" y="18203"/>
                  <a:pt x="4476" y="18077"/>
                </a:cubicBezTo>
                <a:cubicBezTo>
                  <a:pt x="4320" y="17950"/>
                  <a:pt x="4281" y="17823"/>
                  <a:pt x="4281" y="17612"/>
                </a:cubicBezTo>
                <a:cubicBezTo>
                  <a:pt x="4281" y="17400"/>
                  <a:pt x="4320" y="17231"/>
                  <a:pt x="4476" y="17104"/>
                </a:cubicBezTo>
                <a:cubicBezTo>
                  <a:pt x="4592" y="16978"/>
                  <a:pt x="4748" y="16893"/>
                  <a:pt x="4943" y="16893"/>
                </a:cubicBezTo>
                <a:close/>
                <a:moveTo>
                  <a:pt x="4982" y="8946"/>
                </a:moveTo>
                <a:cubicBezTo>
                  <a:pt x="4826" y="8946"/>
                  <a:pt x="4670" y="8862"/>
                  <a:pt x="4515" y="8693"/>
                </a:cubicBezTo>
                <a:cubicBezTo>
                  <a:pt x="4398" y="8566"/>
                  <a:pt x="4320" y="8397"/>
                  <a:pt x="4320" y="8228"/>
                </a:cubicBezTo>
                <a:cubicBezTo>
                  <a:pt x="4320" y="8016"/>
                  <a:pt x="4398" y="7847"/>
                  <a:pt x="4515" y="7720"/>
                </a:cubicBezTo>
                <a:cubicBezTo>
                  <a:pt x="4670" y="7551"/>
                  <a:pt x="4826" y="7509"/>
                  <a:pt x="4982" y="7509"/>
                </a:cubicBezTo>
                <a:cubicBezTo>
                  <a:pt x="5137" y="7509"/>
                  <a:pt x="5293" y="7551"/>
                  <a:pt x="5449" y="7720"/>
                </a:cubicBezTo>
                <a:cubicBezTo>
                  <a:pt x="5565" y="7847"/>
                  <a:pt x="5643" y="8016"/>
                  <a:pt x="5643" y="8228"/>
                </a:cubicBezTo>
                <a:cubicBezTo>
                  <a:pt x="5643" y="8397"/>
                  <a:pt x="5565" y="8566"/>
                  <a:pt x="5449" y="8693"/>
                </a:cubicBezTo>
                <a:cubicBezTo>
                  <a:pt x="5293" y="8862"/>
                  <a:pt x="5137" y="8946"/>
                  <a:pt x="4982" y="8946"/>
                </a:cubicBezTo>
                <a:close/>
                <a:moveTo>
                  <a:pt x="5371" y="10806"/>
                </a:moveTo>
                <a:cubicBezTo>
                  <a:pt x="5604" y="10806"/>
                  <a:pt x="5760" y="10848"/>
                  <a:pt x="5877" y="10975"/>
                </a:cubicBezTo>
                <a:cubicBezTo>
                  <a:pt x="5994" y="11102"/>
                  <a:pt x="6032" y="11313"/>
                  <a:pt x="6032" y="11525"/>
                </a:cubicBezTo>
                <a:cubicBezTo>
                  <a:pt x="6032" y="11694"/>
                  <a:pt x="5994" y="11863"/>
                  <a:pt x="5877" y="11990"/>
                </a:cubicBezTo>
                <a:cubicBezTo>
                  <a:pt x="5760" y="12159"/>
                  <a:pt x="5604" y="12243"/>
                  <a:pt x="5371" y="12243"/>
                </a:cubicBezTo>
                <a:cubicBezTo>
                  <a:pt x="5215" y="12243"/>
                  <a:pt x="5059" y="12159"/>
                  <a:pt x="4943" y="11990"/>
                </a:cubicBezTo>
                <a:cubicBezTo>
                  <a:pt x="4826" y="11863"/>
                  <a:pt x="4787" y="11694"/>
                  <a:pt x="4787" y="11525"/>
                </a:cubicBezTo>
                <a:cubicBezTo>
                  <a:pt x="4787" y="11313"/>
                  <a:pt x="4826" y="11102"/>
                  <a:pt x="4943" y="10975"/>
                </a:cubicBezTo>
                <a:cubicBezTo>
                  <a:pt x="5059" y="10848"/>
                  <a:pt x="5215" y="10806"/>
                  <a:pt x="5371" y="10806"/>
                </a:cubicBezTo>
                <a:close/>
                <a:moveTo>
                  <a:pt x="5371" y="13554"/>
                </a:moveTo>
                <a:cubicBezTo>
                  <a:pt x="5604" y="13554"/>
                  <a:pt x="5760" y="13638"/>
                  <a:pt x="5877" y="13765"/>
                </a:cubicBezTo>
                <a:cubicBezTo>
                  <a:pt x="5994" y="13934"/>
                  <a:pt x="6032" y="14061"/>
                  <a:pt x="6032" y="14272"/>
                </a:cubicBezTo>
                <a:cubicBezTo>
                  <a:pt x="6032" y="14484"/>
                  <a:pt x="5994" y="14653"/>
                  <a:pt x="5877" y="14780"/>
                </a:cubicBezTo>
                <a:cubicBezTo>
                  <a:pt x="5760" y="14906"/>
                  <a:pt x="5604" y="14991"/>
                  <a:pt x="5371" y="14991"/>
                </a:cubicBezTo>
                <a:cubicBezTo>
                  <a:pt x="5215" y="14991"/>
                  <a:pt x="5059" y="14906"/>
                  <a:pt x="4943" y="14780"/>
                </a:cubicBezTo>
                <a:cubicBezTo>
                  <a:pt x="4826" y="14653"/>
                  <a:pt x="4787" y="14484"/>
                  <a:pt x="4787" y="14272"/>
                </a:cubicBezTo>
                <a:cubicBezTo>
                  <a:pt x="4787" y="14061"/>
                  <a:pt x="4826" y="13934"/>
                  <a:pt x="4943" y="13765"/>
                </a:cubicBezTo>
                <a:cubicBezTo>
                  <a:pt x="5059" y="13638"/>
                  <a:pt x="5215" y="13554"/>
                  <a:pt x="5371" y="13554"/>
                </a:cubicBezTo>
                <a:close/>
                <a:moveTo>
                  <a:pt x="7784" y="6579"/>
                </a:moveTo>
                <a:cubicBezTo>
                  <a:pt x="7978" y="6579"/>
                  <a:pt x="8134" y="6621"/>
                  <a:pt x="8251" y="6790"/>
                </a:cubicBezTo>
                <a:cubicBezTo>
                  <a:pt x="8368" y="6917"/>
                  <a:pt x="8406" y="7086"/>
                  <a:pt x="8406" y="7255"/>
                </a:cubicBezTo>
                <a:cubicBezTo>
                  <a:pt x="8406" y="7467"/>
                  <a:pt x="8368" y="7636"/>
                  <a:pt x="8251" y="7763"/>
                </a:cubicBezTo>
                <a:cubicBezTo>
                  <a:pt x="8134" y="7932"/>
                  <a:pt x="7978" y="7974"/>
                  <a:pt x="7784" y="7974"/>
                </a:cubicBezTo>
                <a:cubicBezTo>
                  <a:pt x="7589" y="7974"/>
                  <a:pt x="7434" y="7932"/>
                  <a:pt x="7317" y="7763"/>
                </a:cubicBezTo>
                <a:cubicBezTo>
                  <a:pt x="7161" y="7636"/>
                  <a:pt x="7122" y="7467"/>
                  <a:pt x="7122" y="7255"/>
                </a:cubicBezTo>
                <a:cubicBezTo>
                  <a:pt x="7122" y="7086"/>
                  <a:pt x="7161" y="6917"/>
                  <a:pt x="7317" y="6790"/>
                </a:cubicBezTo>
                <a:cubicBezTo>
                  <a:pt x="7434" y="6621"/>
                  <a:pt x="7589" y="6579"/>
                  <a:pt x="7784" y="6579"/>
                </a:cubicBezTo>
                <a:close/>
                <a:moveTo>
                  <a:pt x="7784" y="9369"/>
                </a:moveTo>
                <a:cubicBezTo>
                  <a:pt x="7978" y="9369"/>
                  <a:pt x="8134" y="9453"/>
                  <a:pt x="8251" y="9580"/>
                </a:cubicBezTo>
                <a:cubicBezTo>
                  <a:pt x="8368" y="9749"/>
                  <a:pt x="8406" y="9918"/>
                  <a:pt x="8406" y="10088"/>
                </a:cubicBezTo>
                <a:cubicBezTo>
                  <a:pt x="8406" y="10299"/>
                  <a:pt x="8368" y="10468"/>
                  <a:pt x="8251" y="10595"/>
                </a:cubicBezTo>
                <a:cubicBezTo>
                  <a:pt x="8134" y="10722"/>
                  <a:pt x="7978" y="10806"/>
                  <a:pt x="7784" y="10806"/>
                </a:cubicBezTo>
                <a:cubicBezTo>
                  <a:pt x="7589" y="10806"/>
                  <a:pt x="7434" y="10722"/>
                  <a:pt x="7317" y="10595"/>
                </a:cubicBezTo>
                <a:cubicBezTo>
                  <a:pt x="7161" y="10468"/>
                  <a:pt x="7122" y="10299"/>
                  <a:pt x="7122" y="10088"/>
                </a:cubicBezTo>
                <a:cubicBezTo>
                  <a:pt x="7122" y="9918"/>
                  <a:pt x="7161" y="9749"/>
                  <a:pt x="7317" y="9580"/>
                </a:cubicBezTo>
                <a:cubicBezTo>
                  <a:pt x="7434" y="9453"/>
                  <a:pt x="7589" y="9369"/>
                  <a:pt x="7784" y="9369"/>
                </a:cubicBezTo>
                <a:close/>
                <a:moveTo>
                  <a:pt x="7784" y="12243"/>
                </a:moveTo>
                <a:cubicBezTo>
                  <a:pt x="7978" y="12243"/>
                  <a:pt x="8134" y="12286"/>
                  <a:pt x="8251" y="12412"/>
                </a:cubicBezTo>
                <a:cubicBezTo>
                  <a:pt x="8368" y="12539"/>
                  <a:pt x="8406" y="12708"/>
                  <a:pt x="8406" y="12877"/>
                </a:cubicBezTo>
                <a:cubicBezTo>
                  <a:pt x="8406" y="13089"/>
                  <a:pt x="8368" y="13300"/>
                  <a:pt x="8251" y="13427"/>
                </a:cubicBezTo>
                <a:cubicBezTo>
                  <a:pt x="8134" y="13554"/>
                  <a:pt x="7978" y="13596"/>
                  <a:pt x="7784" y="13596"/>
                </a:cubicBezTo>
                <a:cubicBezTo>
                  <a:pt x="7589" y="13596"/>
                  <a:pt x="7434" y="13554"/>
                  <a:pt x="7317" y="13427"/>
                </a:cubicBezTo>
                <a:cubicBezTo>
                  <a:pt x="7161" y="13300"/>
                  <a:pt x="7122" y="13089"/>
                  <a:pt x="7122" y="12877"/>
                </a:cubicBezTo>
                <a:cubicBezTo>
                  <a:pt x="7122" y="12708"/>
                  <a:pt x="7161" y="12539"/>
                  <a:pt x="7317" y="12412"/>
                </a:cubicBezTo>
                <a:cubicBezTo>
                  <a:pt x="7434" y="12286"/>
                  <a:pt x="7589" y="12243"/>
                  <a:pt x="7784" y="12243"/>
                </a:cubicBezTo>
                <a:close/>
                <a:moveTo>
                  <a:pt x="7784" y="15033"/>
                </a:moveTo>
                <a:cubicBezTo>
                  <a:pt x="7978" y="15033"/>
                  <a:pt x="8134" y="15118"/>
                  <a:pt x="8251" y="15244"/>
                </a:cubicBezTo>
                <a:cubicBezTo>
                  <a:pt x="8368" y="15371"/>
                  <a:pt x="8406" y="15540"/>
                  <a:pt x="8406" y="15752"/>
                </a:cubicBezTo>
                <a:cubicBezTo>
                  <a:pt x="8406" y="15921"/>
                  <a:pt x="8368" y="16090"/>
                  <a:pt x="8251" y="16259"/>
                </a:cubicBezTo>
                <a:cubicBezTo>
                  <a:pt x="8134" y="16386"/>
                  <a:pt x="7978" y="16470"/>
                  <a:pt x="7784" y="16470"/>
                </a:cubicBezTo>
                <a:cubicBezTo>
                  <a:pt x="7589" y="16470"/>
                  <a:pt x="7434" y="16386"/>
                  <a:pt x="7317" y="16259"/>
                </a:cubicBezTo>
                <a:cubicBezTo>
                  <a:pt x="7161" y="16090"/>
                  <a:pt x="7122" y="15921"/>
                  <a:pt x="7122" y="15752"/>
                </a:cubicBezTo>
                <a:cubicBezTo>
                  <a:pt x="7122" y="15540"/>
                  <a:pt x="7161" y="15371"/>
                  <a:pt x="7317" y="15244"/>
                </a:cubicBezTo>
                <a:cubicBezTo>
                  <a:pt x="7434" y="15118"/>
                  <a:pt x="7589" y="15033"/>
                  <a:pt x="7784" y="15033"/>
                </a:cubicBezTo>
                <a:close/>
                <a:moveTo>
                  <a:pt x="7784" y="17823"/>
                </a:moveTo>
                <a:cubicBezTo>
                  <a:pt x="7978" y="17823"/>
                  <a:pt x="8134" y="17908"/>
                  <a:pt x="8251" y="18034"/>
                </a:cubicBezTo>
                <a:cubicBezTo>
                  <a:pt x="8368" y="18161"/>
                  <a:pt x="8406" y="18330"/>
                  <a:pt x="8406" y="18542"/>
                </a:cubicBezTo>
                <a:cubicBezTo>
                  <a:pt x="8406" y="18753"/>
                  <a:pt x="8368" y="18922"/>
                  <a:pt x="8251" y="19049"/>
                </a:cubicBezTo>
                <a:cubicBezTo>
                  <a:pt x="8134" y="19218"/>
                  <a:pt x="7978" y="19260"/>
                  <a:pt x="7784" y="19260"/>
                </a:cubicBezTo>
                <a:cubicBezTo>
                  <a:pt x="7589" y="19260"/>
                  <a:pt x="7434" y="19218"/>
                  <a:pt x="7317" y="19049"/>
                </a:cubicBezTo>
                <a:cubicBezTo>
                  <a:pt x="7161" y="18922"/>
                  <a:pt x="7122" y="18753"/>
                  <a:pt x="7122" y="18542"/>
                </a:cubicBezTo>
                <a:cubicBezTo>
                  <a:pt x="7122" y="18330"/>
                  <a:pt x="7161" y="18161"/>
                  <a:pt x="7317" y="18034"/>
                </a:cubicBezTo>
                <a:cubicBezTo>
                  <a:pt x="7434" y="17908"/>
                  <a:pt x="7589" y="17823"/>
                  <a:pt x="7784" y="17823"/>
                </a:cubicBezTo>
                <a:close/>
                <a:moveTo>
                  <a:pt x="10158" y="12243"/>
                </a:moveTo>
                <a:cubicBezTo>
                  <a:pt x="9963" y="12243"/>
                  <a:pt x="9808" y="12159"/>
                  <a:pt x="9691" y="11990"/>
                </a:cubicBezTo>
                <a:cubicBezTo>
                  <a:pt x="9574" y="11863"/>
                  <a:pt x="9496" y="11694"/>
                  <a:pt x="9496" y="11525"/>
                </a:cubicBezTo>
                <a:cubicBezTo>
                  <a:pt x="9496" y="11313"/>
                  <a:pt x="9574" y="11102"/>
                  <a:pt x="9691" y="10975"/>
                </a:cubicBezTo>
                <a:cubicBezTo>
                  <a:pt x="9808" y="10848"/>
                  <a:pt x="9963" y="10806"/>
                  <a:pt x="10158" y="10806"/>
                </a:cubicBezTo>
                <a:cubicBezTo>
                  <a:pt x="10352" y="10806"/>
                  <a:pt x="10508" y="10848"/>
                  <a:pt x="10625" y="10975"/>
                </a:cubicBezTo>
                <a:cubicBezTo>
                  <a:pt x="10742" y="11102"/>
                  <a:pt x="10819" y="11313"/>
                  <a:pt x="10819" y="11525"/>
                </a:cubicBezTo>
                <a:cubicBezTo>
                  <a:pt x="10819" y="11694"/>
                  <a:pt x="10742" y="11863"/>
                  <a:pt x="10625" y="11990"/>
                </a:cubicBezTo>
                <a:cubicBezTo>
                  <a:pt x="10508" y="12159"/>
                  <a:pt x="10352" y="12243"/>
                  <a:pt x="10158" y="12243"/>
                </a:cubicBezTo>
                <a:close/>
                <a:moveTo>
                  <a:pt x="10819" y="14315"/>
                </a:moveTo>
                <a:cubicBezTo>
                  <a:pt x="10819" y="14484"/>
                  <a:pt x="10742" y="14653"/>
                  <a:pt x="10625" y="14822"/>
                </a:cubicBezTo>
                <a:cubicBezTo>
                  <a:pt x="10508" y="14949"/>
                  <a:pt x="10352" y="15033"/>
                  <a:pt x="10158" y="15033"/>
                </a:cubicBezTo>
                <a:cubicBezTo>
                  <a:pt x="9963" y="15033"/>
                  <a:pt x="9808" y="14949"/>
                  <a:pt x="9691" y="14822"/>
                </a:cubicBezTo>
                <a:cubicBezTo>
                  <a:pt x="9574" y="14653"/>
                  <a:pt x="9496" y="14484"/>
                  <a:pt x="9496" y="14315"/>
                </a:cubicBezTo>
                <a:cubicBezTo>
                  <a:pt x="9496" y="14145"/>
                  <a:pt x="9574" y="13976"/>
                  <a:pt x="9691" y="13807"/>
                </a:cubicBezTo>
                <a:cubicBezTo>
                  <a:pt x="9808" y="13680"/>
                  <a:pt x="9963" y="13596"/>
                  <a:pt x="10158" y="13596"/>
                </a:cubicBezTo>
                <a:cubicBezTo>
                  <a:pt x="10352" y="13596"/>
                  <a:pt x="10508" y="13680"/>
                  <a:pt x="10625" y="13807"/>
                </a:cubicBezTo>
                <a:cubicBezTo>
                  <a:pt x="10742" y="13976"/>
                  <a:pt x="10819" y="14145"/>
                  <a:pt x="10819" y="14315"/>
                </a:cubicBezTo>
                <a:close/>
                <a:moveTo>
                  <a:pt x="10547" y="7509"/>
                </a:moveTo>
                <a:cubicBezTo>
                  <a:pt x="10742" y="7509"/>
                  <a:pt x="10897" y="7551"/>
                  <a:pt x="11053" y="7720"/>
                </a:cubicBezTo>
                <a:cubicBezTo>
                  <a:pt x="11170" y="7847"/>
                  <a:pt x="11209" y="8016"/>
                  <a:pt x="11209" y="8228"/>
                </a:cubicBezTo>
                <a:cubicBezTo>
                  <a:pt x="11209" y="8397"/>
                  <a:pt x="11170" y="8566"/>
                  <a:pt x="11053" y="8693"/>
                </a:cubicBezTo>
                <a:cubicBezTo>
                  <a:pt x="10897" y="8862"/>
                  <a:pt x="10742" y="8946"/>
                  <a:pt x="10547" y="8946"/>
                </a:cubicBezTo>
                <a:cubicBezTo>
                  <a:pt x="10391" y="8946"/>
                  <a:pt x="10236" y="8862"/>
                  <a:pt x="10119" y="8693"/>
                </a:cubicBezTo>
                <a:cubicBezTo>
                  <a:pt x="10002" y="8566"/>
                  <a:pt x="9963" y="8397"/>
                  <a:pt x="9963" y="8228"/>
                </a:cubicBezTo>
                <a:cubicBezTo>
                  <a:pt x="9963" y="8016"/>
                  <a:pt x="10002" y="7847"/>
                  <a:pt x="10119" y="7720"/>
                </a:cubicBezTo>
                <a:cubicBezTo>
                  <a:pt x="10236" y="7551"/>
                  <a:pt x="10391" y="7509"/>
                  <a:pt x="10547" y="7509"/>
                </a:cubicBezTo>
                <a:close/>
                <a:moveTo>
                  <a:pt x="10547" y="16893"/>
                </a:moveTo>
                <a:cubicBezTo>
                  <a:pt x="10742" y="16893"/>
                  <a:pt x="10897" y="16978"/>
                  <a:pt x="11053" y="17104"/>
                </a:cubicBezTo>
                <a:cubicBezTo>
                  <a:pt x="11170" y="17231"/>
                  <a:pt x="11209" y="17400"/>
                  <a:pt x="11209" y="17612"/>
                </a:cubicBezTo>
                <a:cubicBezTo>
                  <a:pt x="11209" y="17823"/>
                  <a:pt x="11170" y="17950"/>
                  <a:pt x="11053" y="18077"/>
                </a:cubicBezTo>
                <a:cubicBezTo>
                  <a:pt x="10897" y="18203"/>
                  <a:pt x="10742" y="18288"/>
                  <a:pt x="10547" y="18288"/>
                </a:cubicBezTo>
                <a:cubicBezTo>
                  <a:pt x="10391" y="18288"/>
                  <a:pt x="10236" y="18203"/>
                  <a:pt x="10119" y="18077"/>
                </a:cubicBezTo>
                <a:cubicBezTo>
                  <a:pt x="10002" y="17950"/>
                  <a:pt x="9963" y="17823"/>
                  <a:pt x="9963" y="17612"/>
                </a:cubicBezTo>
                <a:cubicBezTo>
                  <a:pt x="9963" y="17400"/>
                  <a:pt x="10002" y="17231"/>
                  <a:pt x="10119" y="17104"/>
                </a:cubicBezTo>
                <a:cubicBezTo>
                  <a:pt x="10236" y="16978"/>
                  <a:pt x="10391" y="16893"/>
                  <a:pt x="10547" y="16893"/>
                </a:cubicBezTo>
                <a:close/>
                <a:moveTo>
                  <a:pt x="12337" y="10806"/>
                </a:moveTo>
                <a:cubicBezTo>
                  <a:pt x="12143" y="10806"/>
                  <a:pt x="11987" y="10722"/>
                  <a:pt x="11870" y="10595"/>
                </a:cubicBezTo>
                <a:cubicBezTo>
                  <a:pt x="11754" y="10468"/>
                  <a:pt x="11676" y="10299"/>
                  <a:pt x="11676" y="10088"/>
                </a:cubicBezTo>
                <a:cubicBezTo>
                  <a:pt x="11676" y="9918"/>
                  <a:pt x="11754" y="9749"/>
                  <a:pt x="11870" y="9580"/>
                </a:cubicBezTo>
                <a:cubicBezTo>
                  <a:pt x="11987" y="9453"/>
                  <a:pt x="12143" y="9369"/>
                  <a:pt x="12337" y="9369"/>
                </a:cubicBezTo>
                <a:cubicBezTo>
                  <a:pt x="12493" y="9369"/>
                  <a:pt x="12649" y="9453"/>
                  <a:pt x="12765" y="9580"/>
                </a:cubicBezTo>
                <a:cubicBezTo>
                  <a:pt x="12921" y="9749"/>
                  <a:pt x="12999" y="9918"/>
                  <a:pt x="12999" y="10088"/>
                </a:cubicBezTo>
                <a:cubicBezTo>
                  <a:pt x="12999" y="10299"/>
                  <a:pt x="12921" y="10468"/>
                  <a:pt x="12765" y="10595"/>
                </a:cubicBezTo>
                <a:cubicBezTo>
                  <a:pt x="12649" y="10722"/>
                  <a:pt x="12493" y="10806"/>
                  <a:pt x="12337" y="10806"/>
                </a:cubicBezTo>
                <a:close/>
                <a:moveTo>
                  <a:pt x="12337" y="15033"/>
                </a:moveTo>
                <a:cubicBezTo>
                  <a:pt x="12493" y="15033"/>
                  <a:pt x="12649" y="15118"/>
                  <a:pt x="12765" y="15244"/>
                </a:cubicBezTo>
                <a:cubicBezTo>
                  <a:pt x="12921" y="15371"/>
                  <a:pt x="12999" y="15540"/>
                  <a:pt x="12999" y="15752"/>
                </a:cubicBezTo>
                <a:cubicBezTo>
                  <a:pt x="12999" y="15921"/>
                  <a:pt x="12921" y="16090"/>
                  <a:pt x="12765" y="16259"/>
                </a:cubicBezTo>
                <a:cubicBezTo>
                  <a:pt x="12649" y="16386"/>
                  <a:pt x="12493" y="16470"/>
                  <a:pt x="12337" y="16470"/>
                </a:cubicBezTo>
                <a:cubicBezTo>
                  <a:pt x="12143" y="16470"/>
                  <a:pt x="11987" y="16386"/>
                  <a:pt x="11870" y="16259"/>
                </a:cubicBezTo>
                <a:cubicBezTo>
                  <a:pt x="11754" y="16090"/>
                  <a:pt x="11676" y="15921"/>
                  <a:pt x="11676" y="15752"/>
                </a:cubicBezTo>
                <a:cubicBezTo>
                  <a:pt x="11676" y="15540"/>
                  <a:pt x="11754" y="15371"/>
                  <a:pt x="11870" y="15244"/>
                </a:cubicBezTo>
                <a:cubicBezTo>
                  <a:pt x="11987" y="15118"/>
                  <a:pt x="12143" y="15033"/>
                  <a:pt x="12337" y="15033"/>
                </a:cubicBezTo>
                <a:close/>
                <a:moveTo>
                  <a:pt x="13194" y="12243"/>
                </a:moveTo>
                <a:cubicBezTo>
                  <a:pt x="13349" y="12243"/>
                  <a:pt x="13505" y="12286"/>
                  <a:pt x="13661" y="12412"/>
                </a:cubicBezTo>
                <a:cubicBezTo>
                  <a:pt x="13777" y="12539"/>
                  <a:pt x="13855" y="12708"/>
                  <a:pt x="13855" y="12877"/>
                </a:cubicBezTo>
                <a:cubicBezTo>
                  <a:pt x="13855" y="13089"/>
                  <a:pt x="13777" y="13300"/>
                  <a:pt x="13661" y="13427"/>
                </a:cubicBezTo>
                <a:cubicBezTo>
                  <a:pt x="13505" y="13554"/>
                  <a:pt x="13349" y="13596"/>
                  <a:pt x="13194" y="13596"/>
                </a:cubicBezTo>
                <a:cubicBezTo>
                  <a:pt x="13038" y="13596"/>
                  <a:pt x="12882" y="13554"/>
                  <a:pt x="12726" y="13427"/>
                </a:cubicBezTo>
                <a:cubicBezTo>
                  <a:pt x="12610" y="13300"/>
                  <a:pt x="12532" y="13089"/>
                  <a:pt x="12532" y="12877"/>
                </a:cubicBezTo>
                <a:cubicBezTo>
                  <a:pt x="12532" y="12708"/>
                  <a:pt x="12610" y="12539"/>
                  <a:pt x="12726" y="12412"/>
                </a:cubicBezTo>
                <a:cubicBezTo>
                  <a:pt x="12882" y="12286"/>
                  <a:pt x="13038" y="12243"/>
                  <a:pt x="13194" y="12243"/>
                </a:cubicBezTo>
                <a:close/>
                <a:moveTo>
                  <a:pt x="17708" y="7509"/>
                </a:moveTo>
                <a:cubicBezTo>
                  <a:pt x="17903" y="7509"/>
                  <a:pt x="18097" y="7551"/>
                  <a:pt x="18214" y="7594"/>
                </a:cubicBezTo>
                <a:cubicBezTo>
                  <a:pt x="18370" y="7678"/>
                  <a:pt x="18525" y="7805"/>
                  <a:pt x="18642" y="7932"/>
                </a:cubicBezTo>
                <a:cubicBezTo>
                  <a:pt x="18759" y="8059"/>
                  <a:pt x="18837" y="8185"/>
                  <a:pt x="18915" y="8354"/>
                </a:cubicBezTo>
                <a:cubicBezTo>
                  <a:pt x="18992" y="8566"/>
                  <a:pt x="19031" y="8735"/>
                  <a:pt x="19031" y="8946"/>
                </a:cubicBezTo>
                <a:cubicBezTo>
                  <a:pt x="19031" y="9115"/>
                  <a:pt x="18992" y="9284"/>
                  <a:pt x="18915" y="9453"/>
                </a:cubicBezTo>
                <a:cubicBezTo>
                  <a:pt x="18837" y="9623"/>
                  <a:pt x="18759" y="9749"/>
                  <a:pt x="18642" y="9918"/>
                </a:cubicBezTo>
                <a:cubicBezTo>
                  <a:pt x="18525" y="10045"/>
                  <a:pt x="18370" y="10130"/>
                  <a:pt x="18214" y="10172"/>
                </a:cubicBezTo>
                <a:cubicBezTo>
                  <a:pt x="18097" y="10257"/>
                  <a:pt x="17903" y="10299"/>
                  <a:pt x="17708" y="10299"/>
                </a:cubicBezTo>
                <a:cubicBezTo>
                  <a:pt x="17514" y="10299"/>
                  <a:pt x="17358" y="10257"/>
                  <a:pt x="17202" y="10172"/>
                </a:cubicBezTo>
                <a:cubicBezTo>
                  <a:pt x="17046" y="10130"/>
                  <a:pt x="16930" y="10045"/>
                  <a:pt x="16774" y="9918"/>
                </a:cubicBezTo>
                <a:cubicBezTo>
                  <a:pt x="16696" y="9749"/>
                  <a:pt x="16618" y="9623"/>
                  <a:pt x="16541" y="9453"/>
                </a:cubicBezTo>
                <a:cubicBezTo>
                  <a:pt x="16463" y="9284"/>
                  <a:pt x="16424" y="9115"/>
                  <a:pt x="16424" y="8946"/>
                </a:cubicBezTo>
                <a:cubicBezTo>
                  <a:pt x="16424" y="8735"/>
                  <a:pt x="16463" y="8566"/>
                  <a:pt x="16541" y="8354"/>
                </a:cubicBezTo>
                <a:cubicBezTo>
                  <a:pt x="16618" y="8185"/>
                  <a:pt x="16696" y="8059"/>
                  <a:pt x="16774" y="7932"/>
                </a:cubicBezTo>
                <a:cubicBezTo>
                  <a:pt x="16930" y="7805"/>
                  <a:pt x="17046" y="7678"/>
                  <a:pt x="17202" y="7594"/>
                </a:cubicBezTo>
                <a:cubicBezTo>
                  <a:pt x="17358" y="7551"/>
                  <a:pt x="17514" y="7509"/>
                  <a:pt x="17708" y="7509"/>
                </a:cubicBezTo>
                <a:close/>
                <a:moveTo>
                  <a:pt x="17708" y="11313"/>
                </a:moveTo>
                <a:cubicBezTo>
                  <a:pt x="17903" y="11313"/>
                  <a:pt x="18097" y="11313"/>
                  <a:pt x="18214" y="11398"/>
                </a:cubicBezTo>
                <a:cubicBezTo>
                  <a:pt x="18370" y="11482"/>
                  <a:pt x="18525" y="11567"/>
                  <a:pt x="18642" y="11694"/>
                </a:cubicBezTo>
                <a:cubicBezTo>
                  <a:pt x="18759" y="11778"/>
                  <a:pt x="18837" y="11947"/>
                  <a:pt x="18915" y="12117"/>
                </a:cubicBezTo>
                <a:cubicBezTo>
                  <a:pt x="18992" y="12286"/>
                  <a:pt x="19031" y="12497"/>
                  <a:pt x="19031" y="12666"/>
                </a:cubicBezTo>
                <a:cubicBezTo>
                  <a:pt x="19031" y="12835"/>
                  <a:pt x="18992" y="13046"/>
                  <a:pt x="18915" y="13216"/>
                </a:cubicBezTo>
                <a:cubicBezTo>
                  <a:pt x="18837" y="13385"/>
                  <a:pt x="18759" y="13554"/>
                  <a:pt x="18642" y="13638"/>
                </a:cubicBezTo>
                <a:cubicBezTo>
                  <a:pt x="18525" y="13807"/>
                  <a:pt x="18370" y="13934"/>
                  <a:pt x="18214" y="13976"/>
                </a:cubicBezTo>
                <a:cubicBezTo>
                  <a:pt x="18097" y="14061"/>
                  <a:pt x="17903" y="14103"/>
                  <a:pt x="17708" y="14103"/>
                </a:cubicBezTo>
                <a:cubicBezTo>
                  <a:pt x="17514" y="14103"/>
                  <a:pt x="17358" y="14061"/>
                  <a:pt x="17202" y="13976"/>
                </a:cubicBezTo>
                <a:cubicBezTo>
                  <a:pt x="17046" y="13934"/>
                  <a:pt x="16930" y="13807"/>
                  <a:pt x="16774" y="13638"/>
                </a:cubicBezTo>
                <a:cubicBezTo>
                  <a:pt x="16696" y="13554"/>
                  <a:pt x="16618" y="13385"/>
                  <a:pt x="16541" y="13216"/>
                </a:cubicBezTo>
                <a:cubicBezTo>
                  <a:pt x="16463" y="13046"/>
                  <a:pt x="16424" y="12835"/>
                  <a:pt x="16424" y="12666"/>
                </a:cubicBezTo>
                <a:cubicBezTo>
                  <a:pt x="16424" y="12497"/>
                  <a:pt x="16463" y="12286"/>
                  <a:pt x="16541" y="12117"/>
                </a:cubicBezTo>
                <a:cubicBezTo>
                  <a:pt x="16618" y="11947"/>
                  <a:pt x="16696" y="11778"/>
                  <a:pt x="16774" y="11694"/>
                </a:cubicBezTo>
                <a:cubicBezTo>
                  <a:pt x="16930" y="11567"/>
                  <a:pt x="17046" y="11482"/>
                  <a:pt x="17202" y="11398"/>
                </a:cubicBezTo>
                <a:cubicBezTo>
                  <a:pt x="17358" y="11313"/>
                  <a:pt x="17514" y="11313"/>
                  <a:pt x="17708" y="11313"/>
                </a:cubicBezTo>
                <a:close/>
                <a:moveTo>
                  <a:pt x="17708" y="9369"/>
                </a:moveTo>
                <a:cubicBezTo>
                  <a:pt x="17825" y="9369"/>
                  <a:pt x="17942" y="9327"/>
                  <a:pt x="18019" y="9242"/>
                </a:cubicBezTo>
                <a:cubicBezTo>
                  <a:pt x="18097" y="9158"/>
                  <a:pt x="18136" y="9031"/>
                  <a:pt x="18136" y="8946"/>
                </a:cubicBezTo>
                <a:cubicBezTo>
                  <a:pt x="18136" y="8777"/>
                  <a:pt x="18097" y="8650"/>
                  <a:pt x="18019" y="8566"/>
                </a:cubicBezTo>
                <a:cubicBezTo>
                  <a:pt x="17942" y="8481"/>
                  <a:pt x="17825" y="8439"/>
                  <a:pt x="17708" y="8439"/>
                </a:cubicBezTo>
                <a:cubicBezTo>
                  <a:pt x="17591" y="8439"/>
                  <a:pt x="17514" y="8481"/>
                  <a:pt x="17436" y="8566"/>
                </a:cubicBezTo>
                <a:cubicBezTo>
                  <a:pt x="17319" y="8650"/>
                  <a:pt x="17280" y="8777"/>
                  <a:pt x="17280" y="8946"/>
                </a:cubicBezTo>
                <a:cubicBezTo>
                  <a:pt x="17280" y="9031"/>
                  <a:pt x="17319" y="9158"/>
                  <a:pt x="17436" y="9242"/>
                </a:cubicBezTo>
                <a:cubicBezTo>
                  <a:pt x="17514" y="9327"/>
                  <a:pt x="17591" y="9369"/>
                  <a:pt x="17708" y="9369"/>
                </a:cubicBezTo>
                <a:close/>
                <a:moveTo>
                  <a:pt x="17708" y="13173"/>
                </a:moveTo>
                <a:cubicBezTo>
                  <a:pt x="17825" y="13173"/>
                  <a:pt x="17942" y="13131"/>
                  <a:pt x="18019" y="13046"/>
                </a:cubicBezTo>
                <a:cubicBezTo>
                  <a:pt x="18097" y="12920"/>
                  <a:pt x="18136" y="12835"/>
                  <a:pt x="18136" y="12666"/>
                </a:cubicBezTo>
                <a:cubicBezTo>
                  <a:pt x="18136" y="12539"/>
                  <a:pt x="18097" y="12455"/>
                  <a:pt x="18019" y="12370"/>
                </a:cubicBezTo>
                <a:cubicBezTo>
                  <a:pt x="17942" y="12286"/>
                  <a:pt x="17825" y="12243"/>
                  <a:pt x="17708" y="12243"/>
                </a:cubicBezTo>
                <a:cubicBezTo>
                  <a:pt x="17591" y="12243"/>
                  <a:pt x="17514" y="12286"/>
                  <a:pt x="17436" y="12370"/>
                </a:cubicBezTo>
                <a:cubicBezTo>
                  <a:pt x="17319" y="12455"/>
                  <a:pt x="17280" y="12539"/>
                  <a:pt x="17280" y="12666"/>
                </a:cubicBezTo>
                <a:cubicBezTo>
                  <a:pt x="17280" y="12835"/>
                  <a:pt x="17319" y="12920"/>
                  <a:pt x="17436" y="13046"/>
                </a:cubicBezTo>
                <a:cubicBezTo>
                  <a:pt x="17514" y="13131"/>
                  <a:pt x="17591" y="13173"/>
                  <a:pt x="17708" y="13173"/>
                </a:cubicBezTo>
                <a:close/>
              </a:path>
            </a:pathLst>
          </a:custGeom>
          <a:solidFill>
            <a:srgbClr val="000000"/>
          </a:solidFill>
          <a:ln w="12700">
            <a:miter lim="400000"/>
          </a:ln>
        </p:spPr>
        <p:txBody>
          <a:bodyPr lIns="22860" rIns="22860"/>
          <a:lstStyle/>
          <a:p>
            <a:pPr>
              <a:defRPr sz="1400"/>
            </a:pPr>
            <a:endParaRPr sz="700"/>
          </a:p>
        </p:txBody>
      </p:sp>
      <p:sp>
        <p:nvSpPr>
          <p:cNvPr id="233" name="Shape"/>
          <p:cNvSpPr/>
          <p:nvPr/>
        </p:nvSpPr>
        <p:spPr>
          <a:xfrm>
            <a:off x="8459727" y="1972938"/>
            <a:ext cx="264104" cy="253348"/>
          </a:xfrm>
          <a:custGeom>
            <a:avLst/>
            <a:gdLst/>
            <a:ahLst/>
            <a:cxnLst>
              <a:cxn ang="0">
                <a:pos x="wd2" y="hd2"/>
              </a:cxn>
              <a:cxn ang="5400000">
                <a:pos x="wd2" y="hd2"/>
              </a:cxn>
              <a:cxn ang="10800000">
                <a:pos x="wd2" y="hd2"/>
              </a:cxn>
              <a:cxn ang="16200000">
                <a:pos x="wd2" y="hd2"/>
              </a:cxn>
            </a:cxnLst>
            <a:rect l="0" t="0" r="r" b="b"/>
            <a:pathLst>
              <a:path w="21600" h="21600" extrusionOk="0">
                <a:moveTo>
                  <a:pt x="21152" y="4320"/>
                </a:moveTo>
                <a:cubicBezTo>
                  <a:pt x="21264" y="4320"/>
                  <a:pt x="21376" y="4359"/>
                  <a:pt x="21451" y="4437"/>
                </a:cubicBezTo>
                <a:cubicBezTo>
                  <a:pt x="21563" y="4554"/>
                  <a:pt x="21600" y="4631"/>
                  <a:pt x="21600" y="4787"/>
                </a:cubicBezTo>
                <a:cubicBezTo>
                  <a:pt x="21600" y="17708"/>
                  <a:pt x="21600" y="17708"/>
                  <a:pt x="21600" y="17708"/>
                </a:cubicBezTo>
                <a:cubicBezTo>
                  <a:pt x="21600" y="17825"/>
                  <a:pt x="21563" y="17942"/>
                  <a:pt x="21451" y="18019"/>
                </a:cubicBezTo>
                <a:cubicBezTo>
                  <a:pt x="21376" y="18136"/>
                  <a:pt x="21264" y="18175"/>
                  <a:pt x="21152" y="18175"/>
                </a:cubicBezTo>
                <a:cubicBezTo>
                  <a:pt x="16592" y="18175"/>
                  <a:pt x="16592" y="18175"/>
                  <a:pt x="16592" y="18175"/>
                </a:cubicBezTo>
                <a:cubicBezTo>
                  <a:pt x="16592" y="21600"/>
                  <a:pt x="16592" y="21600"/>
                  <a:pt x="16592" y="21600"/>
                </a:cubicBezTo>
                <a:cubicBezTo>
                  <a:pt x="5008" y="21600"/>
                  <a:pt x="5008" y="21600"/>
                  <a:pt x="5008" y="21600"/>
                </a:cubicBezTo>
                <a:cubicBezTo>
                  <a:pt x="5008" y="18175"/>
                  <a:pt x="5008" y="18175"/>
                  <a:pt x="5008" y="18175"/>
                </a:cubicBezTo>
                <a:cubicBezTo>
                  <a:pt x="411" y="18175"/>
                  <a:pt x="411" y="18175"/>
                  <a:pt x="411" y="18175"/>
                </a:cubicBezTo>
                <a:cubicBezTo>
                  <a:pt x="299" y="18175"/>
                  <a:pt x="187" y="18136"/>
                  <a:pt x="112" y="18019"/>
                </a:cubicBezTo>
                <a:cubicBezTo>
                  <a:pt x="37" y="17942"/>
                  <a:pt x="0" y="17825"/>
                  <a:pt x="0" y="17708"/>
                </a:cubicBezTo>
                <a:cubicBezTo>
                  <a:pt x="0" y="4787"/>
                  <a:pt x="0" y="4787"/>
                  <a:pt x="0" y="4787"/>
                </a:cubicBezTo>
                <a:cubicBezTo>
                  <a:pt x="0" y="4631"/>
                  <a:pt x="37" y="4554"/>
                  <a:pt x="112" y="4437"/>
                </a:cubicBezTo>
                <a:cubicBezTo>
                  <a:pt x="187" y="4359"/>
                  <a:pt x="299" y="4320"/>
                  <a:pt x="411" y="4320"/>
                </a:cubicBezTo>
                <a:cubicBezTo>
                  <a:pt x="5008" y="4320"/>
                  <a:pt x="5008" y="4320"/>
                  <a:pt x="5008" y="4320"/>
                </a:cubicBezTo>
                <a:cubicBezTo>
                  <a:pt x="5008" y="0"/>
                  <a:pt x="5008" y="0"/>
                  <a:pt x="5008" y="0"/>
                </a:cubicBezTo>
                <a:cubicBezTo>
                  <a:pt x="16592" y="0"/>
                  <a:pt x="16592" y="0"/>
                  <a:pt x="16592" y="0"/>
                </a:cubicBezTo>
                <a:cubicBezTo>
                  <a:pt x="16592" y="4320"/>
                  <a:pt x="16592" y="4320"/>
                  <a:pt x="16592" y="4320"/>
                </a:cubicBezTo>
                <a:lnTo>
                  <a:pt x="21152" y="4320"/>
                </a:lnTo>
                <a:close/>
                <a:moveTo>
                  <a:pt x="20778" y="17280"/>
                </a:moveTo>
                <a:cubicBezTo>
                  <a:pt x="20778" y="5176"/>
                  <a:pt x="20778" y="5176"/>
                  <a:pt x="20778" y="5176"/>
                </a:cubicBezTo>
                <a:cubicBezTo>
                  <a:pt x="822" y="5176"/>
                  <a:pt x="822" y="5176"/>
                  <a:pt x="822" y="5176"/>
                </a:cubicBezTo>
                <a:cubicBezTo>
                  <a:pt x="822" y="17280"/>
                  <a:pt x="822" y="17280"/>
                  <a:pt x="822" y="17280"/>
                </a:cubicBezTo>
                <a:cubicBezTo>
                  <a:pt x="5008" y="17280"/>
                  <a:pt x="5008" y="17280"/>
                  <a:pt x="5008" y="17280"/>
                </a:cubicBezTo>
                <a:cubicBezTo>
                  <a:pt x="5008" y="12143"/>
                  <a:pt x="5008" y="12143"/>
                  <a:pt x="5008" y="12143"/>
                </a:cubicBezTo>
                <a:cubicBezTo>
                  <a:pt x="16592" y="12143"/>
                  <a:pt x="16592" y="12143"/>
                  <a:pt x="16592" y="12143"/>
                </a:cubicBezTo>
                <a:cubicBezTo>
                  <a:pt x="16592" y="17280"/>
                  <a:pt x="16592" y="17280"/>
                  <a:pt x="16592" y="17280"/>
                </a:cubicBezTo>
                <a:lnTo>
                  <a:pt x="20778" y="17280"/>
                </a:lnTo>
                <a:close/>
                <a:moveTo>
                  <a:pt x="4185" y="7784"/>
                </a:moveTo>
                <a:cubicBezTo>
                  <a:pt x="4410" y="7784"/>
                  <a:pt x="4597" y="7862"/>
                  <a:pt x="4746" y="8017"/>
                </a:cubicBezTo>
                <a:cubicBezTo>
                  <a:pt x="4933" y="8212"/>
                  <a:pt x="5008" y="8406"/>
                  <a:pt x="5008" y="8640"/>
                </a:cubicBezTo>
                <a:cubicBezTo>
                  <a:pt x="5008" y="8874"/>
                  <a:pt x="4933" y="9068"/>
                  <a:pt x="4746" y="9224"/>
                </a:cubicBezTo>
                <a:cubicBezTo>
                  <a:pt x="4597" y="9418"/>
                  <a:pt x="4410" y="9496"/>
                  <a:pt x="4185" y="9496"/>
                </a:cubicBezTo>
                <a:cubicBezTo>
                  <a:pt x="3924" y="9496"/>
                  <a:pt x="3700" y="9418"/>
                  <a:pt x="3550" y="9224"/>
                </a:cubicBezTo>
                <a:cubicBezTo>
                  <a:pt x="3363" y="9068"/>
                  <a:pt x="3289" y="8874"/>
                  <a:pt x="3289" y="8640"/>
                </a:cubicBezTo>
                <a:cubicBezTo>
                  <a:pt x="3289" y="8406"/>
                  <a:pt x="3363" y="8212"/>
                  <a:pt x="3550" y="8017"/>
                </a:cubicBezTo>
                <a:cubicBezTo>
                  <a:pt x="3700" y="7862"/>
                  <a:pt x="3924" y="7784"/>
                  <a:pt x="4185" y="7784"/>
                </a:cubicBezTo>
                <a:close/>
                <a:moveTo>
                  <a:pt x="5830" y="895"/>
                </a:moveTo>
                <a:cubicBezTo>
                  <a:pt x="5830" y="4320"/>
                  <a:pt x="5830" y="4320"/>
                  <a:pt x="5830" y="4320"/>
                </a:cubicBezTo>
                <a:cubicBezTo>
                  <a:pt x="15733" y="4320"/>
                  <a:pt x="15733" y="4320"/>
                  <a:pt x="15733" y="4320"/>
                </a:cubicBezTo>
                <a:cubicBezTo>
                  <a:pt x="15733" y="895"/>
                  <a:pt x="15733" y="895"/>
                  <a:pt x="15733" y="895"/>
                </a:cubicBezTo>
                <a:lnTo>
                  <a:pt x="5830" y="895"/>
                </a:lnTo>
                <a:close/>
                <a:moveTo>
                  <a:pt x="6652" y="7784"/>
                </a:moveTo>
                <a:cubicBezTo>
                  <a:pt x="6876" y="7784"/>
                  <a:pt x="7063" y="7862"/>
                  <a:pt x="7250" y="8017"/>
                </a:cubicBezTo>
                <a:cubicBezTo>
                  <a:pt x="7399" y="8212"/>
                  <a:pt x="7474" y="8406"/>
                  <a:pt x="7474" y="8640"/>
                </a:cubicBezTo>
                <a:cubicBezTo>
                  <a:pt x="7474" y="8874"/>
                  <a:pt x="7399" y="9068"/>
                  <a:pt x="7250" y="9224"/>
                </a:cubicBezTo>
                <a:cubicBezTo>
                  <a:pt x="7063" y="9418"/>
                  <a:pt x="6876" y="9496"/>
                  <a:pt x="6652" y="9496"/>
                </a:cubicBezTo>
                <a:cubicBezTo>
                  <a:pt x="6428" y="9496"/>
                  <a:pt x="6241" y="9418"/>
                  <a:pt x="6054" y="9224"/>
                </a:cubicBezTo>
                <a:cubicBezTo>
                  <a:pt x="5904" y="9068"/>
                  <a:pt x="5830" y="8874"/>
                  <a:pt x="5830" y="8640"/>
                </a:cubicBezTo>
                <a:cubicBezTo>
                  <a:pt x="5830" y="8406"/>
                  <a:pt x="5904" y="8212"/>
                  <a:pt x="6054" y="8017"/>
                </a:cubicBezTo>
                <a:cubicBezTo>
                  <a:pt x="6241" y="7862"/>
                  <a:pt x="6428" y="7784"/>
                  <a:pt x="6652" y="7784"/>
                </a:cubicBezTo>
                <a:close/>
                <a:moveTo>
                  <a:pt x="15733" y="20744"/>
                </a:moveTo>
                <a:cubicBezTo>
                  <a:pt x="15733" y="12999"/>
                  <a:pt x="15733" y="12999"/>
                  <a:pt x="15733" y="12999"/>
                </a:cubicBezTo>
                <a:cubicBezTo>
                  <a:pt x="5830" y="12999"/>
                  <a:pt x="5830" y="12999"/>
                  <a:pt x="5830" y="12999"/>
                </a:cubicBezTo>
                <a:cubicBezTo>
                  <a:pt x="5830" y="20744"/>
                  <a:pt x="5830" y="20744"/>
                  <a:pt x="5830" y="20744"/>
                </a:cubicBezTo>
                <a:lnTo>
                  <a:pt x="15733" y="20744"/>
                </a:lnTo>
                <a:close/>
              </a:path>
            </a:pathLst>
          </a:custGeom>
          <a:solidFill>
            <a:srgbClr val="000000"/>
          </a:solidFill>
          <a:ln w="12700">
            <a:miter lim="400000"/>
          </a:ln>
        </p:spPr>
        <p:txBody>
          <a:bodyPr lIns="22860" rIns="22860"/>
          <a:lstStyle/>
          <a:p>
            <a:pPr>
              <a:defRPr sz="1400"/>
            </a:pPr>
            <a:endParaRPr sz="700"/>
          </a:p>
        </p:txBody>
      </p:sp>
      <p:sp>
        <p:nvSpPr>
          <p:cNvPr id="234" name="Shape"/>
          <p:cNvSpPr/>
          <p:nvPr/>
        </p:nvSpPr>
        <p:spPr>
          <a:xfrm>
            <a:off x="9073241" y="2018947"/>
            <a:ext cx="284419" cy="161331"/>
          </a:xfrm>
          <a:custGeom>
            <a:avLst/>
            <a:gdLst/>
            <a:ahLst/>
            <a:cxnLst>
              <a:cxn ang="0">
                <a:pos x="wd2" y="hd2"/>
              </a:cxn>
              <a:cxn ang="5400000">
                <a:pos x="wd2" y="hd2"/>
              </a:cxn>
              <a:cxn ang="10800000">
                <a:pos x="wd2" y="hd2"/>
              </a:cxn>
              <a:cxn ang="16200000">
                <a:pos x="wd2" y="hd2"/>
              </a:cxn>
            </a:cxnLst>
            <a:rect l="0" t="0" r="r" b="b"/>
            <a:pathLst>
              <a:path w="21600" h="21600" extrusionOk="0">
                <a:moveTo>
                  <a:pt x="0" y="10880"/>
                </a:moveTo>
                <a:lnTo>
                  <a:pt x="10800" y="0"/>
                </a:lnTo>
                <a:lnTo>
                  <a:pt x="10800" y="21600"/>
                </a:lnTo>
                <a:lnTo>
                  <a:pt x="0" y="10880"/>
                </a:lnTo>
                <a:close/>
                <a:moveTo>
                  <a:pt x="10074" y="19360"/>
                </a:moveTo>
                <a:lnTo>
                  <a:pt x="10074" y="2240"/>
                </a:lnTo>
                <a:lnTo>
                  <a:pt x="1634" y="10880"/>
                </a:lnTo>
                <a:lnTo>
                  <a:pt x="10074" y="19360"/>
                </a:lnTo>
                <a:close/>
                <a:moveTo>
                  <a:pt x="10800" y="10880"/>
                </a:moveTo>
                <a:lnTo>
                  <a:pt x="21600" y="0"/>
                </a:lnTo>
                <a:lnTo>
                  <a:pt x="21600" y="21600"/>
                </a:lnTo>
                <a:lnTo>
                  <a:pt x="10800" y="10880"/>
                </a:lnTo>
                <a:close/>
                <a:moveTo>
                  <a:pt x="20874" y="19360"/>
                </a:moveTo>
                <a:lnTo>
                  <a:pt x="20874" y="2240"/>
                </a:lnTo>
                <a:lnTo>
                  <a:pt x="12343" y="10880"/>
                </a:lnTo>
                <a:lnTo>
                  <a:pt x="20874" y="19360"/>
                </a:lnTo>
                <a:close/>
              </a:path>
            </a:pathLst>
          </a:custGeom>
          <a:solidFill>
            <a:srgbClr val="000000"/>
          </a:solidFill>
          <a:ln w="12700">
            <a:miter lim="400000"/>
          </a:ln>
        </p:spPr>
        <p:txBody>
          <a:bodyPr lIns="22860" rIns="22860"/>
          <a:lstStyle/>
          <a:p>
            <a:pPr>
              <a:defRPr sz="1400"/>
            </a:pPr>
            <a:endParaRPr sz="700"/>
          </a:p>
        </p:txBody>
      </p:sp>
      <p:sp>
        <p:nvSpPr>
          <p:cNvPr id="235" name="Shape"/>
          <p:cNvSpPr/>
          <p:nvPr/>
        </p:nvSpPr>
        <p:spPr>
          <a:xfrm>
            <a:off x="9717228" y="1973024"/>
            <a:ext cx="243788" cy="253348"/>
          </a:xfrm>
          <a:custGeom>
            <a:avLst/>
            <a:gdLst/>
            <a:ahLst/>
            <a:cxnLst>
              <a:cxn ang="0">
                <a:pos x="wd2" y="hd2"/>
              </a:cxn>
              <a:cxn ang="5400000">
                <a:pos x="wd2" y="hd2"/>
              </a:cxn>
              <a:cxn ang="10800000">
                <a:pos x="wd2" y="hd2"/>
              </a:cxn>
              <a:cxn ang="16200000">
                <a:pos x="wd2" y="hd2"/>
              </a:cxn>
            </a:cxnLst>
            <a:rect l="0" t="0" r="r" b="b"/>
            <a:pathLst>
              <a:path w="21600" h="21600" extrusionOk="0">
                <a:moveTo>
                  <a:pt x="15169" y="1751"/>
                </a:moveTo>
                <a:cubicBezTo>
                  <a:pt x="16099" y="2141"/>
                  <a:pt x="16989" y="2685"/>
                  <a:pt x="17757" y="3308"/>
                </a:cubicBezTo>
                <a:cubicBezTo>
                  <a:pt x="18566" y="3970"/>
                  <a:pt x="19213" y="4670"/>
                  <a:pt x="19780" y="5488"/>
                </a:cubicBezTo>
                <a:cubicBezTo>
                  <a:pt x="20346" y="6344"/>
                  <a:pt x="20791" y="7239"/>
                  <a:pt x="21115" y="8212"/>
                </a:cubicBezTo>
                <a:cubicBezTo>
                  <a:pt x="21438" y="9146"/>
                  <a:pt x="21600" y="10197"/>
                  <a:pt x="21600" y="11286"/>
                </a:cubicBezTo>
                <a:cubicBezTo>
                  <a:pt x="21600" y="12688"/>
                  <a:pt x="21317" y="14011"/>
                  <a:pt x="20751" y="15295"/>
                </a:cubicBezTo>
                <a:cubicBezTo>
                  <a:pt x="20184" y="16579"/>
                  <a:pt x="19416" y="17669"/>
                  <a:pt x="18404" y="18564"/>
                </a:cubicBezTo>
                <a:cubicBezTo>
                  <a:pt x="17434" y="19498"/>
                  <a:pt x="16301" y="20238"/>
                  <a:pt x="14966" y="20783"/>
                </a:cubicBezTo>
                <a:cubicBezTo>
                  <a:pt x="13672" y="21328"/>
                  <a:pt x="12256" y="21600"/>
                  <a:pt x="10800" y="21600"/>
                </a:cubicBezTo>
                <a:cubicBezTo>
                  <a:pt x="9303" y="21600"/>
                  <a:pt x="7928" y="21328"/>
                  <a:pt x="6593" y="20783"/>
                </a:cubicBezTo>
                <a:cubicBezTo>
                  <a:pt x="5299" y="20238"/>
                  <a:pt x="4126" y="19498"/>
                  <a:pt x="3155" y="18564"/>
                </a:cubicBezTo>
                <a:cubicBezTo>
                  <a:pt x="2184" y="17669"/>
                  <a:pt x="1375" y="16579"/>
                  <a:pt x="849" y="15295"/>
                </a:cubicBezTo>
                <a:cubicBezTo>
                  <a:pt x="283" y="14011"/>
                  <a:pt x="0" y="12688"/>
                  <a:pt x="0" y="11286"/>
                </a:cubicBezTo>
                <a:cubicBezTo>
                  <a:pt x="0" y="10236"/>
                  <a:pt x="121" y="9224"/>
                  <a:pt x="445" y="8290"/>
                </a:cubicBezTo>
                <a:cubicBezTo>
                  <a:pt x="728" y="7317"/>
                  <a:pt x="1173" y="6461"/>
                  <a:pt x="1739" y="5643"/>
                </a:cubicBezTo>
                <a:cubicBezTo>
                  <a:pt x="2265" y="4826"/>
                  <a:pt x="2912" y="4086"/>
                  <a:pt x="3640" y="3464"/>
                </a:cubicBezTo>
                <a:cubicBezTo>
                  <a:pt x="4409" y="2841"/>
                  <a:pt x="5258" y="2296"/>
                  <a:pt x="6148" y="1907"/>
                </a:cubicBezTo>
                <a:cubicBezTo>
                  <a:pt x="6148" y="2841"/>
                  <a:pt x="6148" y="2841"/>
                  <a:pt x="6148" y="2841"/>
                </a:cubicBezTo>
                <a:cubicBezTo>
                  <a:pt x="5380" y="3269"/>
                  <a:pt x="4652" y="3736"/>
                  <a:pt x="4004" y="4320"/>
                </a:cubicBezTo>
                <a:cubicBezTo>
                  <a:pt x="3357" y="4904"/>
                  <a:pt x="2831" y="5565"/>
                  <a:pt x="2346" y="6305"/>
                </a:cubicBezTo>
                <a:cubicBezTo>
                  <a:pt x="1901" y="7005"/>
                  <a:pt x="1537" y="7784"/>
                  <a:pt x="1294" y="8640"/>
                </a:cubicBezTo>
                <a:cubicBezTo>
                  <a:pt x="1011" y="9496"/>
                  <a:pt x="890" y="10352"/>
                  <a:pt x="890" y="11286"/>
                </a:cubicBezTo>
                <a:cubicBezTo>
                  <a:pt x="890" y="12571"/>
                  <a:pt x="1133" y="13777"/>
                  <a:pt x="1658" y="14945"/>
                </a:cubicBezTo>
                <a:cubicBezTo>
                  <a:pt x="2184" y="16112"/>
                  <a:pt x="2912" y="17124"/>
                  <a:pt x="3762" y="17942"/>
                </a:cubicBezTo>
                <a:cubicBezTo>
                  <a:pt x="4692" y="18837"/>
                  <a:pt x="5744" y="19537"/>
                  <a:pt x="6957" y="20004"/>
                </a:cubicBezTo>
                <a:cubicBezTo>
                  <a:pt x="8130" y="20510"/>
                  <a:pt x="9425" y="20744"/>
                  <a:pt x="10800" y="20744"/>
                </a:cubicBezTo>
                <a:cubicBezTo>
                  <a:pt x="12175" y="20744"/>
                  <a:pt x="13429" y="20510"/>
                  <a:pt x="14643" y="20004"/>
                </a:cubicBezTo>
                <a:cubicBezTo>
                  <a:pt x="15816" y="19537"/>
                  <a:pt x="16867" y="18837"/>
                  <a:pt x="17798" y="17942"/>
                </a:cubicBezTo>
                <a:cubicBezTo>
                  <a:pt x="18688" y="17124"/>
                  <a:pt x="19375" y="16112"/>
                  <a:pt x="19901" y="14945"/>
                </a:cubicBezTo>
                <a:cubicBezTo>
                  <a:pt x="20427" y="13777"/>
                  <a:pt x="20670" y="12571"/>
                  <a:pt x="20670" y="11286"/>
                </a:cubicBezTo>
                <a:cubicBezTo>
                  <a:pt x="20670" y="10314"/>
                  <a:pt x="20548" y="9418"/>
                  <a:pt x="20265" y="8562"/>
                </a:cubicBezTo>
                <a:cubicBezTo>
                  <a:pt x="19982" y="7706"/>
                  <a:pt x="19618" y="6889"/>
                  <a:pt x="19092" y="6149"/>
                </a:cubicBezTo>
                <a:cubicBezTo>
                  <a:pt x="18647" y="5410"/>
                  <a:pt x="18081" y="4748"/>
                  <a:pt x="17393" y="4164"/>
                </a:cubicBezTo>
                <a:cubicBezTo>
                  <a:pt x="16706" y="3581"/>
                  <a:pt x="15978" y="3114"/>
                  <a:pt x="15169" y="2685"/>
                </a:cubicBezTo>
                <a:lnTo>
                  <a:pt x="15169" y="1751"/>
                </a:lnTo>
                <a:close/>
                <a:moveTo>
                  <a:pt x="10193" y="0"/>
                </a:moveTo>
                <a:cubicBezTo>
                  <a:pt x="10193" y="10352"/>
                  <a:pt x="10193" y="10352"/>
                  <a:pt x="10193" y="10352"/>
                </a:cubicBezTo>
                <a:cubicBezTo>
                  <a:pt x="11083" y="10352"/>
                  <a:pt x="11083" y="10352"/>
                  <a:pt x="11083" y="10352"/>
                </a:cubicBezTo>
                <a:cubicBezTo>
                  <a:pt x="11083" y="0"/>
                  <a:pt x="11083" y="0"/>
                  <a:pt x="11083" y="0"/>
                </a:cubicBezTo>
                <a:lnTo>
                  <a:pt x="10193" y="0"/>
                </a:lnTo>
                <a:close/>
              </a:path>
            </a:pathLst>
          </a:custGeom>
          <a:solidFill>
            <a:srgbClr val="000000"/>
          </a:solidFill>
          <a:ln w="12700">
            <a:miter lim="400000"/>
          </a:ln>
        </p:spPr>
        <p:txBody>
          <a:bodyPr lIns="22860" rIns="22860"/>
          <a:lstStyle/>
          <a:p>
            <a:pPr>
              <a:defRPr sz="1400"/>
            </a:pPr>
            <a:endParaRPr sz="700"/>
          </a:p>
        </p:txBody>
      </p:sp>
      <p:sp>
        <p:nvSpPr>
          <p:cNvPr id="236" name="Shape"/>
          <p:cNvSpPr/>
          <p:nvPr/>
        </p:nvSpPr>
        <p:spPr>
          <a:xfrm>
            <a:off x="10336120" y="1972938"/>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311"/>
                  <a:pt x="15023" y="856"/>
                </a:cubicBezTo>
                <a:cubicBezTo>
                  <a:pt x="16346" y="1401"/>
                  <a:pt x="17475" y="2179"/>
                  <a:pt x="18448" y="3152"/>
                </a:cubicBezTo>
                <a:cubicBezTo>
                  <a:pt x="19421" y="4125"/>
                  <a:pt x="20199" y="5293"/>
                  <a:pt x="20783" y="6616"/>
                </a:cubicBezTo>
                <a:cubicBezTo>
                  <a:pt x="21328" y="7939"/>
                  <a:pt x="21600" y="9341"/>
                  <a:pt x="21600" y="10819"/>
                </a:cubicBezTo>
                <a:cubicBezTo>
                  <a:pt x="21600" y="12298"/>
                  <a:pt x="21328" y="13699"/>
                  <a:pt x="20783" y="15023"/>
                </a:cubicBezTo>
                <a:cubicBezTo>
                  <a:pt x="20199" y="16346"/>
                  <a:pt x="19421" y="17475"/>
                  <a:pt x="18448" y="18448"/>
                </a:cubicBezTo>
                <a:cubicBezTo>
                  <a:pt x="17475" y="19459"/>
                  <a:pt x="16346" y="20199"/>
                  <a:pt x="15023" y="20783"/>
                </a:cubicBezTo>
                <a:cubicBezTo>
                  <a:pt x="13699" y="21328"/>
                  <a:pt x="12298" y="21600"/>
                  <a:pt x="10819" y="21600"/>
                </a:cubicBezTo>
                <a:cubicBezTo>
                  <a:pt x="9302" y="21600"/>
                  <a:pt x="7901" y="21328"/>
                  <a:pt x="6616" y="20783"/>
                </a:cubicBezTo>
                <a:cubicBezTo>
                  <a:pt x="5293" y="20199"/>
                  <a:pt x="4125" y="19459"/>
                  <a:pt x="3152" y="18448"/>
                </a:cubicBezTo>
                <a:cubicBezTo>
                  <a:pt x="2179" y="17475"/>
                  <a:pt x="1401" y="16346"/>
                  <a:pt x="856" y="15023"/>
                </a:cubicBezTo>
                <a:cubicBezTo>
                  <a:pt x="272" y="13699"/>
                  <a:pt x="0" y="12298"/>
                  <a:pt x="0" y="10819"/>
                </a:cubicBezTo>
                <a:cubicBezTo>
                  <a:pt x="0" y="9341"/>
                  <a:pt x="272" y="7939"/>
                  <a:pt x="856" y="6616"/>
                </a:cubicBezTo>
                <a:cubicBezTo>
                  <a:pt x="1401" y="5293"/>
                  <a:pt x="2179" y="4125"/>
                  <a:pt x="3152" y="3152"/>
                </a:cubicBezTo>
                <a:cubicBezTo>
                  <a:pt x="4125" y="2179"/>
                  <a:pt x="5293" y="1401"/>
                  <a:pt x="6616" y="856"/>
                </a:cubicBezTo>
                <a:cubicBezTo>
                  <a:pt x="7901" y="311"/>
                  <a:pt x="9302" y="0"/>
                  <a:pt x="10819" y="0"/>
                </a:cubicBezTo>
                <a:close/>
                <a:moveTo>
                  <a:pt x="10819" y="20744"/>
                </a:moveTo>
                <a:cubicBezTo>
                  <a:pt x="12182" y="20744"/>
                  <a:pt x="13466" y="20471"/>
                  <a:pt x="14672" y="19965"/>
                </a:cubicBezTo>
                <a:cubicBezTo>
                  <a:pt x="15879" y="19421"/>
                  <a:pt x="16930" y="18720"/>
                  <a:pt x="17864" y="17864"/>
                </a:cubicBezTo>
                <a:cubicBezTo>
                  <a:pt x="18720" y="16930"/>
                  <a:pt x="19421" y="15879"/>
                  <a:pt x="19965" y="14672"/>
                </a:cubicBezTo>
                <a:cubicBezTo>
                  <a:pt x="20471" y="13505"/>
                  <a:pt x="20744" y="12182"/>
                  <a:pt x="20744" y="10819"/>
                </a:cubicBezTo>
                <a:cubicBezTo>
                  <a:pt x="20744" y="9418"/>
                  <a:pt x="20471" y="8134"/>
                  <a:pt x="19965" y="6928"/>
                </a:cubicBezTo>
                <a:cubicBezTo>
                  <a:pt x="19421" y="5721"/>
                  <a:pt x="18720" y="4670"/>
                  <a:pt x="17864" y="3775"/>
                </a:cubicBezTo>
                <a:cubicBezTo>
                  <a:pt x="16930" y="2880"/>
                  <a:pt x="15879" y="2179"/>
                  <a:pt x="14672" y="1674"/>
                </a:cubicBezTo>
                <a:cubicBezTo>
                  <a:pt x="13466" y="1129"/>
                  <a:pt x="12182" y="895"/>
                  <a:pt x="10819" y="895"/>
                </a:cubicBezTo>
                <a:cubicBezTo>
                  <a:pt x="9418" y="895"/>
                  <a:pt x="8134" y="1129"/>
                  <a:pt x="6928" y="1674"/>
                </a:cubicBezTo>
                <a:cubicBezTo>
                  <a:pt x="5721" y="2179"/>
                  <a:pt x="4670" y="2880"/>
                  <a:pt x="3775" y="3775"/>
                </a:cubicBezTo>
                <a:cubicBezTo>
                  <a:pt x="2880" y="4670"/>
                  <a:pt x="2179" y="5721"/>
                  <a:pt x="1674" y="6928"/>
                </a:cubicBezTo>
                <a:cubicBezTo>
                  <a:pt x="1129" y="8134"/>
                  <a:pt x="856" y="9418"/>
                  <a:pt x="856" y="10819"/>
                </a:cubicBezTo>
                <a:cubicBezTo>
                  <a:pt x="856" y="12182"/>
                  <a:pt x="1129" y="13505"/>
                  <a:pt x="1674" y="14672"/>
                </a:cubicBezTo>
                <a:cubicBezTo>
                  <a:pt x="2179" y="15879"/>
                  <a:pt x="2880" y="16930"/>
                  <a:pt x="3775" y="17864"/>
                </a:cubicBezTo>
                <a:cubicBezTo>
                  <a:pt x="4670" y="18720"/>
                  <a:pt x="5721" y="19421"/>
                  <a:pt x="6928" y="19965"/>
                </a:cubicBezTo>
                <a:cubicBezTo>
                  <a:pt x="8134" y="20471"/>
                  <a:pt x="9418" y="20744"/>
                  <a:pt x="10819" y="20744"/>
                </a:cubicBezTo>
                <a:close/>
                <a:moveTo>
                  <a:pt x="11248" y="10352"/>
                </a:moveTo>
                <a:cubicBezTo>
                  <a:pt x="17280" y="10352"/>
                  <a:pt x="17280" y="10352"/>
                  <a:pt x="17280" y="10352"/>
                </a:cubicBezTo>
                <a:cubicBezTo>
                  <a:pt x="17280" y="11286"/>
                  <a:pt x="17280" y="11286"/>
                  <a:pt x="17280" y="11286"/>
                </a:cubicBezTo>
                <a:cubicBezTo>
                  <a:pt x="11248" y="11286"/>
                  <a:pt x="11248" y="11286"/>
                  <a:pt x="11248" y="11286"/>
                </a:cubicBezTo>
                <a:cubicBezTo>
                  <a:pt x="11248" y="17241"/>
                  <a:pt x="11248" y="17241"/>
                  <a:pt x="11248" y="17241"/>
                </a:cubicBezTo>
                <a:cubicBezTo>
                  <a:pt x="10352" y="17241"/>
                  <a:pt x="10352" y="17241"/>
                  <a:pt x="10352" y="17241"/>
                </a:cubicBezTo>
                <a:cubicBezTo>
                  <a:pt x="10352" y="11286"/>
                  <a:pt x="10352" y="11286"/>
                  <a:pt x="10352" y="11286"/>
                </a:cubicBezTo>
                <a:cubicBezTo>
                  <a:pt x="4359" y="11286"/>
                  <a:pt x="4359" y="11286"/>
                  <a:pt x="4359" y="11286"/>
                </a:cubicBezTo>
                <a:cubicBezTo>
                  <a:pt x="4359" y="10352"/>
                  <a:pt x="4359" y="10352"/>
                  <a:pt x="4359" y="10352"/>
                </a:cubicBezTo>
                <a:cubicBezTo>
                  <a:pt x="10352" y="10352"/>
                  <a:pt x="10352" y="10352"/>
                  <a:pt x="10352" y="10352"/>
                </a:cubicBezTo>
                <a:cubicBezTo>
                  <a:pt x="10352" y="4320"/>
                  <a:pt x="10352" y="4320"/>
                  <a:pt x="10352" y="4320"/>
                </a:cubicBezTo>
                <a:cubicBezTo>
                  <a:pt x="11248" y="4320"/>
                  <a:pt x="11248" y="4320"/>
                  <a:pt x="11248" y="4320"/>
                </a:cubicBezTo>
                <a:lnTo>
                  <a:pt x="11248" y="10352"/>
                </a:lnTo>
                <a:close/>
              </a:path>
            </a:pathLst>
          </a:custGeom>
          <a:solidFill>
            <a:srgbClr val="000000"/>
          </a:solidFill>
          <a:ln w="12700">
            <a:miter lim="400000"/>
          </a:ln>
        </p:spPr>
        <p:txBody>
          <a:bodyPr lIns="22860" rIns="22860"/>
          <a:lstStyle/>
          <a:p>
            <a:pPr>
              <a:defRPr sz="1400"/>
            </a:pPr>
            <a:endParaRPr sz="700"/>
          </a:p>
        </p:txBody>
      </p:sp>
      <p:sp>
        <p:nvSpPr>
          <p:cNvPr id="237" name="Shape"/>
          <p:cNvSpPr/>
          <p:nvPr/>
        </p:nvSpPr>
        <p:spPr>
          <a:xfrm>
            <a:off x="1604121" y="2507203"/>
            <a:ext cx="254544" cy="253348"/>
          </a:xfrm>
          <a:custGeom>
            <a:avLst/>
            <a:gdLst/>
            <a:ahLst/>
            <a:cxnLst>
              <a:cxn ang="0">
                <a:pos x="wd2" y="hd2"/>
              </a:cxn>
              <a:cxn ang="5400000">
                <a:pos x="wd2" y="hd2"/>
              </a:cxn>
              <a:cxn ang="10800000">
                <a:pos x="wd2" y="hd2"/>
              </a:cxn>
              <a:cxn ang="16200000">
                <a:pos x="wd2" y="hd2"/>
              </a:cxn>
            </a:cxnLst>
            <a:rect l="0" t="0" r="r" b="b"/>
            <a:pathLst>
              <a:path w="21600" h="21600" extrusionOk="0">
                <a:moveTo>
                  <a:pt x="7910" y="13857"/>
                </a:moveTo>
                <a:lnTo>
                  <a:pt x="0" y="10291"/>
                </a:lnTo>
                <a:lnTo>
                  <a:pt x="21600" y="0"/>
                </a:lnTo>
                <a:lnTo>
                  <a:pt x="11662" y="21600"/>
                </a:lnTo>
                <a:lnTo>
                  <a:pt x="7910" y="13857"/>
                </a:lnTo>
                <a:close/>
                <a:moveTo>
                  <a:pt x="8113" y="12940"/>
                </a:moveTo>
                <a:lnTo>
                  <a:pt x="18558" y="2343"/>
                </a:lnTo>
                <a:lnTo>
                  <a:pt x="2130" y="10291"/>
                </a:lnTo>
                <a:lnTo>
                  <a:pt x="8113" y="12940"/>
                </a:lnTo>
                <a:close/>
                <a:moveTo>
                  <a:pt x="11662" y="19562"/>
                </a:moveTo>
                <a:lnTo>
                  <a:pt x="19268" y="2853"/>
                </a:lnTo>
                <a:lnTo>
                  <a:pt x="8721" y="13551"/>
                </a:lnTo>
                <a:lnTo>
                  <a:pt x="11662" y="19562"/>
                </a:lnTo>
                <a:close/>
              </a:path>
            </a:pathLst>
          </a:custGeom>
          <a:solidFill>
            <a:srgbClr val="000000"/>
          </a:solidFill>
          <a:ln w="12700">
            <a:miter lim="400000"/>
          </a:ln>
        </p:spPr>
        <p:txBody>
          <a:bodyPr lIns="22860" rIns="22860"/>
          <a:lstStyle/>
          <a:p>
            <a:pPr>
              <a:defRPr sz="1400"/>
            </a:pPr>
            <a:endParaRPr sz="700"/>
          </a:p>
        </p:txBody>
      </p:sp>
      <p:sp>
        <p:nvSpPr>
          <p:cNvPr id="238" name="Shape"/>
          <p:cNvSpPr/>
          <p:nvPr/>
        </p:nvSpPr>
        <p:spPr>
          <a:xfrm>
            <a:off x="2230780" y="2491070"/>
            <a:ext cx="248568" cy="284419"/>
          </a:xfrm>
          <a:custGeom>
            <a:avLst/>
            <a:gdLst/>
            <a:ahLst/>
            <a:cxnLst>
              <a:cxn ang="0">
                <a:pos x="wd2" y="hd2"/>
              </a:cxn>
              <a:cxn ang="5400000">
                <a:pos x="wd2" y="hd2"/>
              </a:cxn>
              <a:cxn ang="10800000">
                <a:pos x="wd2" y="hd2"/>
              </a:cxn>
              <a:cxn ang="16200000">
                <a:pos x="wd2" y="hd2"/>
              </a:cxn>
            </a:cxnLst>
            <a:rect l="0" t="0" r="r" b="b"/>
            <a:pathLst>
              <a:path w="21600" h="21600" extrusionOk="0">
                <a:moveTo>
                  <a:pt x="20726" y="3056"/>
                </a:moveTo>
                <a:cubicBezTo>
                  <a:pt x="21600" y="3056"/>
                  <a:pt x="21600" y="3056"/>
                  <a:pt x="21600" y="3056"/>
                </a:cubicBezTo>
                <a:cubicBezTo>
                  <a:pt x="21600" y="3820"/>
                  <a:pt x="21600" y="3820"/>
                  <a:pt x="21600" y="3820"/>
                </a:cubicBezTo>
                <a:cubicBezTo>
                  <a:pt x="20726" y="3820"/>
                  <a:pt x="20726" y="3820"/>
                  <a:pt x="20726" y="3820"/>
                </a:cubicBezTo>
                <a:cubicBezTo>
                  <a:pt x="20726" y="5070"/>
                  <a:pt x="20726" y="5070"/>
                  <a:pt x="20726" y="5070"/>
                </a:cubicBezTo>
                <a:cubicBezTo>
                  <a:pt x="20726" y="5313"/>
                  <a:pt x="20647" y="5556"/>
                  <a:pt x="20528" y="5799"/>
                </a:cubicBezTo>
                <a:cubicBezTo>
                  <a:pt x="20409" y="6042"/>
                  <a:pt x="20250" y="6216"/>
                  <a:pt x="20091" y="6355"/>
                </a:cubicBezTo>
                <a:cubicBezTo>
                  <a:pt x="19893" y="6529"/>
                  <a:pt x="19654" y="6702"/>
                  <a:pt x="19376" y="6806"/>
                </a:cubicBezTo>
                <a:cubicBezTo>
                  <a:pt x="19138" y="6911"/>
                  <a:pt x="18860" y="6945"/>
                  <a:pt x="18543" y="6945"/>
                </a:cubicBezTo>
                <a:cubicBezTo>
                  <a:pt x="4328" y="6945"/>
                  <a:pt x="4328" y="6945"/>
                  <a:pt x="4328" y="6945"/>
                </a:cubicBezTo>
                <a:cubicBezTo>
                  <a:pt x="4050" y="6945"/>
                  <a:pt x="3772" y="6911"/>
                  <a:pt x="3534" y="6806"/>
                </a:cubicBezTo>
                <a:cubicBezTo>
                  <a:pt x="3256" y="6702"/>
                  <a:pt x="3018" y="6529"/>
                  <a:pt x="2819" y="6355"/>
                </a:cubicBezTo>
                <a:cubicBezTo>
                  <a:pt x="2621" y="6216"/>
                  <a:pt x="2462" y="6042"/>
                  <a:pt x="2343" y="5799"/>
                </a:cubicBezTo>
                <a:cubicBezTo>
                  <a:pt x="2263" y="5556"/>
                  <a:pt x="2224" y="5313"/>
                  <a:pt x="2224" y="5070"/>
                </a:cubicBezTo>
                <a:cubicBezTo>
                  <a:pt x="2224" y="3820"/>
                  <a:pt x="2224" y="3820"/>
                  <a:pt x="2224" y="3820"/>
                </a:cubicBezTo>
                <a:cubicBezTo>
                  <a:pt x="1787" y="3820"/>
                  <a:pt x="1787" y="3820"/>
                  <a:pt x="1787" y="3820"/>
                </a:cubicBezTo>
                <a:cubicBezTo>
                  <a:pt x="1549" y="3820"/>
                  <a:pt x="1350" y="3924"/>
                  <a:pt x="1151" y="4098"/>
                </a:cubicBezTo>
                <a:cubicBezTo>
                  <a:pt x="953" y="4237"/>
                  <a:pt x="874" y="4445"/>
                  <a:pt x="874" y="4653"/>
                </a:cubicBezTo>
                <a:cubicBezTo>
                  <a:pt x="874" y="7327"/>
                  <a:pt x="874" y="7327"/>
                  <a:pt x="874" y="7327"/>
                </a:cubicBezTo>
                <a:cubicBezTo>
                  <a:pt x="874" y="7536"/>
                  <a:pt x="953" y="7709"/>
                  <a:pt x="1151" y="7848"/>
                </a:cubicBezTo>
                <a:cubicBezTo>
                  <a:pt x="1350" y="8022"/>
                  <a:pt x="1549" y="8091"/>
                  <a:pt x="1787" y="8091"/>
                </a:cubicBezTo>
                <a:cubicBezTo>
                  <a:pt x="8974" y="8091"/>
                  <a:pt x="8974" y="8091"/>
                  <a:pt x="8974" y="8091"/>
                </a:cubicBezTo>
                <a:cubicBezTo>
                  <a:pt x="10046" y="8091"/>
                  <a:pt x="10046" y="8091"/>
                  <a:pt x="10046" y="8091"/>
                </a:cubicBezTo>
                <a:cubicBezTo>
                  <a:pt x="10324" y="8091"/>
                  <a:pt x="10562" y="8126"/>
                  <a:pt x="10800" y="8230"/>
                </a:cubicBezTo>
                <a:cubicBezTo>
                  <a:pt x="10999" y="8300"/>
                  <a:pt x="11197" y="8439"/>
                  <a:pt x="11356" y="8577"/>
                </a:cubicBezTo>
                <a:cubicBezTo>
                  <a:pt x="11515" y="8716"/>
                  <a:pt x="11674" y="8855"/>
                  <a:pt x="11753" y="9064"/>
                </a:cubicBezTo>
                <a:cubicBezTo>
                  <a:pt x="11832" y="9237"/>
                  <a:pt x="11872" y="9446"/>
                  <a:pt x="11872" y="9654"/>
                </a:cubicBezTo>
                <a:cubicBezTo>
                  <a:pt x="11872" y="12328"/>
                  <a:pt x="11872" y="12328"/>
                  <a:pt x="11872" y="12328"/>
                </a:cubicBezTo>
                <a:cubicBezTo>
                  <a:pt x="13619" y="12328"/>
                  <a:pt x="13619" y="12328"/>
                  <a:pt x="13619" y="12328"/>
                </a:cubicBezTo>
                <a:cubicBezTo>
                  <a:pt x="13619" y="21600"/>
                  <a:pt x="13619" y="21600"/>
                  <a:pt x="13619" y="21600"/>
                </a:cubicBezTo>
                <a:cubicBezTo>
                  <a:pt x="9251" y="21600"/>
                  <a:pt x="9251" y="21600"/>
                  <a:pt x="9251" y="21600"/>
                </a:cubicBezTo>
                <a:cubicBezTo>
                  <a:pt x="9251" y="12328"/>
                  <a:pt x="9251" y="12328"/>
                  <a:pt x="9251" y="12328"/>
                </a:cubicBezTo>
                <a:cubicBezTo>
                  <a:pt x="10999" y="12328"/>
                  <a:pt x="10999" y="12328"/>
                  <a:pt x="10999" y="12328"/>
                </a:cubicBezTo>
                <a:cubicBezTo>
                  <a:pt x="10999" y="9654"/>
                  <a:pt x="10999" y="9654"/>
                  <a:pt x="10999" y="9654"/>
                </a:cubicBezTo>
                <a:cubicBezTo>
                  <a:pt x="10999" y="9446"/>
                  <a:pt x="10919" y="9272"/>
                  <a:pt x="10721" y="9098"/>
                </a:cubicBezTo>
                <a:cubicBezTo>
                  <a:pt x="10562" y="8925"/>
                  <a:pt x="10324" y="8855"/>
                  <a:pt x="10046" y="8855"/>
                </a:cubicBezTo>
                <a:cubicBezTo>
                  <a:pt x="1787" y="8890"/>
                  <a:pt x="1787" y="8890"/>
                  <a:pt x="1787" y="8890"/>
                </a:cubicBezTo>
                <a:cubicBezTo>
                  <a:pt x="1549" y="8890"/>
                  <a:pt x="1310" y="8855"/>
                  <a:pt x="1112" y="8751"/>
                </a:cubicBezTo>
                <a:cubicBezTo>
                  <a:pt x="874" y="8682"/>
                  <a:pt x="675" y="8543"/>
                  <a:pt x="516" y="8404"/>
                </a:cubicBezTo>
                <a:cubicBezTo>
                  <a:pt x="318" y="8265"/>
                  <a:pt x="199" y="8126"/>
                  <a:pt x="119" y="7918"/>
                </a:cubicBezTo>
                <a:cubicBezTo>
                  <a:pt x="40" y="7744"/>
                  <a:pt x="0" y="7536"/>
                  <a:pt x="0" y="7327"/>
                </a:cubicBezTo>
                <a:cubicBezTo>
                  <a:pt x="0" y="4653"/>
                  <a:pt x="0" y="4653"/>
                  <a:pt x="0" y="4653"/>
                </a:cubicBezTo>
                <a:cubicBezTo>
                  <a:pt x="0" y="4445"/>
                  <a:pt x="40" y="4237"/>
                  <a:pt x="119" y="4028"/>
                </a:cubicBezTo>
                <a:cubicBezTo>
                  <a:pt x="199" y="3855"/>
                  <a:pt x="318" y="3681"/>
                  <a:pt x="516" y="3577"/>
                </a:cubicBezTo>
                <a:cubicBezTo>
                  <a:pt x="675" y="3403"/>
                  <a:pt x="874" y="3299"/>
                  <a:pt x="1112" y="3195"/>
                </a:cubicBezTo>
                <a:cubicBezTo>
                  <a:pt x="1310" y="3125"/>
                  <a:pt x="1549" y="3056"/>
                  <a:pt x="1787" y="3056"/>
                </a:cubicBezTo>
                <a:cubicBezTo>
                  <a:pt x="2224" y="3056"/>
                  <a:pt x="2224" y="3056"/>
                  <a:pt x="2224" y="3056"/>
                </a:cubicBezTo>
                <a:cubicBezTo>
                  <a:pt x="2224" y="1875"/>
                  <a:pt x="2224" y="1875"/>
                  <a:pt x="2224" y="1875"/>
                </a:cubicBezTo>
                <a:cubicBezTo>
                  <a:pt x="2224" y="1632"/>
                  <a:pt x="2263" y="1354"/>
                  <a:pt x="2343" y="1146"/>
                </a:cubicBezTo>
                <a:cubicBezTo>
                  <a:pt x="2462" y="903"/>
                  <a:pt x="2621" y="729"/>
                  <a:pt x="2819" y="521"/>
                </a:cubicBezTo>
                <a:cubicBezTo>
                  <a:pt x="3018" y="382"/>
                  <a:pt x="3256" y="243"/>
                  <a:pt x="3534" y="139"/>
                </a:cubicBezTo>
                <a:cubicBezTo>
                  <a:pt x="3772" y="35"/>
                  <a:pt x="4050" y="0"/>
                  <a:pt x="4328" y="0"/>
                </a:cubicBezTo>
                <a:cubicBezTo>
                  <a:pt x="18543" y="0"/>
                  <a:pt x="18543" y="0"/>
                  <a:pt x="18543" y="0"/>
                </a:cubicBezTo>
                <a:cubicBezTo>
                  <a:pt x="18860" y="0"/>
                  <a:pt x="19138" y="35"/>
                  <a:pt x="19376" y="139"/>
                </a:cubicBezTo>
                <a:cubicBezTo>
                  <a:pt x="19654" y="243"/>
                  <a:pt x="19893" y="382"/>
                  <a:pt x="20091" y="521"/>
                </a:cubicBezTo>
                <a:cubicBezTo>
                  <a:pt x="20250" y="729"/>
                  <a:pt x="20409" y="903"/>
                  <a:pt x="20528" y="1146"/>
                </a:cubicBezTo>
                <a:cubicBezTo>
                  <a:pt x="20647" y="1354"/>
                  <a:pt x="20726" y="1632"/>
                  <a:pt x="20726" y="1875"/>
                </a:cubicBezTo>
                <a:lnTo>
                  <a:pt x="20726" y="3056"/>
                </a:lnTo>
                <a:close/>
                <a:moveTo>
                  <a:pt x="19853" y="5070"/>
                </a:moveTo>
                <a:cubicBezTo>
                  <a:pt x="19853" y="1875"/>
                  <a:pt x="19853" y="1875"/>
                  <a:pt x="19853" y="1875"/>
                </a:cubicBezTo>
                <a:cubicBezTo>
                  <a:pt x="19853" y="1736"/>
                  <a:pt x="19813" y="1597"/>
                  <a:pt x="19734" y="1459"/>
                </a:cubicBezTo>
                <a:cubicBezTo>
                  <a:pt x="19654" y="1320"/>
                  <a:pt x="19575" y="1181"/>
                  <a:pt x="19456" y="1077"/>
                </a:cubicBezTo>
                <a:cubicBezTo>
                  <a:pt x="19337" y="972"/>
                  <a:pt x="19178" y="903"/>
                  <a:pt x="19019" y="833"/>
                </a:cubicBezTo>
                <a:cubicBezTo>
                  <a:pt x="18860" y="799"/>
                  <a:pt x="18701" y="764"/>
                  <a:pt x="18543" y="764"/>
                </a:cubicBezTo>
                <a:cubicBezTo>
                  <a:pt x="4328" y="764"/>
                  <a:pt x="4328" y="764"/>
                  <a:pt x="4328" y="764"/>
                </a:cubicBezTo>
                <a:cubicBezTo>
                  <a:pt x="4169" y="764"/>
                  <a:pt x="3971" y="799"/>
                  <a:pt x="3851" y="833"/>
                </a:cubicBezTo>
                <a:cubicBezTo>
                  <a:pt x="3693" y="903"/>
                  <a:pt x="3534" y="972"/>
                  <a:pt x="3454" y="1077"/>
                </a:cubicBezTo>
                <a:cubicBezTo>
                  <a:pt x="3335" y="1181"/>
                  <a:pt x="3256" y="1320"/>
                  <a:pt x="3176" y="1459"/>
                </a:cubicBezTo>
                <a:cubicBezTo>
                  <a:pt x="3137" y="1597"/>
                  <a:pt x="3097" y="1736"/>
                  <a:pt x="3097" y="1875"/>
                </a:cubicBezTo>
                <a:cubicBezTo>
                  <a:pt x="3097" y="5070"/>
                  <a:pt x="3097" y="5070"/>
                  <a:pt x="3097" y="5070"/>
                </a:cubicBezTo>
                <a:cubicBezTo>
                  <a:pt x="3097" y="5209"/>
                  <a:pt x="3137" y="5348"/>
                  <a:pt x="3176" y="5487"/>
                </a:cubicBezTo>
                <a:cubicBezTo>
                  <a:pt x="3256" y="5626"/>
                  <a:pt x="3335" y="5730"/>
                  <a:pt x="3454" y="5834"/>
                </a:cubicBezTo>
                <a:cubicBezTo>
                  <a:pt x="3534" y="5938"/>
                  <a:pt x="3693" y="6042"/>
                  <a:pt x="3851" y="6077"/>
                </a:cubicBezTo>
                <a:cubicBezTo>
                  <a:pt x="3971" y="6147"/>
                  <a:pt x="4169" y="6181"/>
                  <a:pt x="4328" y="6181"/>
                </a:cubicBezTo>
                <a:cubicBezTo>
                  <a:pt x="18543" y="6181"/>
                  <a:pt x="18543" y="6181"/>
                  <a:pt x="18543" y="6181"/>
                </a:cubicBezTo>
                <a:cubicBezTo>
                  <a:pt x="18701" y="6181"/>
                  <a:pt x="18860" y="6147"/>
                  <a:pt x="19019" y="6077"/>
                </a:cubicBezTo>
                <a:cubicBezTo>
                  <a:pt x="19178" y="6042"/>
                  <a:pt x="19337" y="5938"/>
                  <a:pt x="19456" y="5834"/>
                </a:cubicBezTo>
                <a:cubicBezTo>
                  <a:pt x="19575" y="5730"/>
                  <a:pt x="19654" y="5626"/>
                  <a:pt x="19734" y="5487"/>
                </a:cubicBezTo>
                <a:cubicBezTo>
                  <a:pt x="19813" y="5348"/>
                  <a:pt x="19853" y="5209"/>
                  <a:pt x="19853" y="5070"/>
                </a:cubicBezTo>
                <a:close/>
                <a:moveTo>
                  <a:pt x="12746" y="20836"/>
                </a:moveTo>
                <a:cubicBezTo>
                  <a:pt x="12746" y="13092"/>
                  <a:pt x="12746" y="13092"/>
                  <a:pt x="12746" y="13092"/>
                </a:cubicBezTo>
                <a:cubicBezTo>
                  <a:pt x="10125" y="13092"/>
                  <a:pt x="10125" y="13092"/>
                  <a:pt x="10125" y="13092"/>
                </a:cubicBezTo>
                <a:cubicBezTo>
                  <a:pt x="10125" y="20836"/>
                  <a:pt x="10125" y="20836"/>
                  <a:pt x="10125" y="20836"/>
                </a:cubicBezTo>
                <a:lnTo>
                  <a:pt x="12746" y="20836"/>
                </a:lnTo>
                <a:close/>
              </a:path>
            </a:pathLst>
          </a:custGeom>
          <a:solidFill>
            <a:srgbClr val="000000"/>
          </a:solidFill>
          <a:ln w="12700">
            <a:miter lim="400000"/>
          </a:ln>
        </p:spPr>
        <p:txBody>
          <a:bodyPr lIns="22860" rIns="22860"/>
          <a:lstStyle/>
          <a:p>
            <a:pPr>
              <a:defRPr sz="1400"/>
            </a:pPr>
            <a:endParaRPr sz="700"/>
          </a:p>
        </p:txBody>
      </p:sp>
      <p:sp>
        <p:nvSpPr>
          <p:cNvPr id="239" name="Shape"/>
          <p:cNvSpPr/>
          <p:nvPr/>
        </p:nvSpPr>
        <p:spPr>
          <a:xfrm>
            <a:off x="2856842" y="2511385"/>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21600" y="0"/>
                  <a:pt x="21600" y="0"/>
                  <a:pt x="21600" y="0"/>
                </a:cubicBezTo>
                <a:cubicBezTo>
                  <a:pt x="21600" y="21600"/>
                  <a:pt x="21600" y="21600"/>
                  <a:pt x="21600" y="21600"/>
                </a:cubicBezTo>
                <a:cubicBezTo>
                  <a:pt x="3681" y="21600"/>
                  <a:pt x="3681" y="21600"/>
                  <a:pt x="3681" y="21600"/>
                </a:cubicBezTo>
                <a:cubicBezTo>
                  <a:pt x="2831" y="21600"/>
                  <a:pt x="2184" y="21479"/>
                  <a:pt x="1658" y="21236"/>
                </a:cubicBezTo>
                <a:cubicBezTo>
                  <a:pt x="1173" y="20993"/>
                  <a:pt x="809" y="20670"/>
                  <a:pt x="566" y="20346"/>
                </a:cubicBezTo>
                <a:cubicBezTo>
                  <a:pt x="324" y="20022"/>
                  <a:pt x="162" y="19699"/>
                  <a:pt x="81" y="19335"/>
                </a:cubicBezTo>
                <a:cubicBezTo>
                  <a:pt x="40" y="18971"/>
                  <a:pt x="0" y="18728"/>
                  <a:pt x="0" y="18526"/>
                </a:cubicBezTo>
                <a:cubicBezTo>
                  <a:pt x="0" y="3640"/>
                  <a:pt x="0" y="3640"/>
                  <a:pt x="0" y="3640"/>
                </a:cubicBezTo>
                <a:cubicBezTo>
                  <a:pt x="0" y="3074"/>
                  <a:pt x="81" y="2589"/>
                  <a:pt x="243" y="2144"/>
                </a:cubicBezTo>
                <a:cubicBezTo>
                  <a:pt x="445" y="1699"/>
                  <a:pt x="688" y="1335"/>
                  <a:pt x="971" y="1011"/>
                </a:cubicBezTo>
                <a:cubicBezTo>
                  <a:pt x="1294" y="688"/>
                  <a:pt x="1699" y="445"/>
                  <a:pt x="2103" y="243"/>
                </a:cubicBezTo>
                <a:cubicBezTo>
                  <a:pt x="2548" y="81"/>
                  <a:pt x="3074" y="0"/>
                  <a:pt x="3640" y="0"/>
                </a:cubicBezTo>
                <a:lnTo>
                  <a:pt x="10800" y="0"/>
                </a:lnTo>
                <a:close/>
                <a:moveTo>
                  <a:pt x="3640" y="890"/>
                </a:moveTo>
                <a:cubicBezTo>
                  <a:pt x="3196" y="890"/>
                  <a:pt x="2831" y="971"/>
                  <a:pt x="2508" y="1092"/>
                </a:cubicBezTo>
                <a:cubicBezTo>
                  <a:pt x="2144" y="1254"/>
                  <a:pt x="1861" y="1416"/>
                  <a:pt x="1618" y="1618"/>
                </a:cubicBezTo>
                <a:cubicBezTo>
                  <a:pt x="1416" y="1861"/>
                  <a:pt x="1254" y="2184"/>
                  <a:pt x="1092" y="2508"/>
                </a:cubicBezTo>
                <a:cubicBezTo>
                  <a:pt x="971" y="2831"/>
                  <a:pt x="890" y="3196"/>
                  <a:pt x="890" y="3640"/>
                </a:cubicBezTo>
                <a:cubicBezTo>
                  <a:pt x="890" y="16706"/>
                  <a:pt x="890" y="16706"/>
                  <a:pt x="890" y="16706"/>
                </a:cubicBezTo>
                <a:cubicBezTo>
                  <a:pt x="1052" y="16503"/>
                  <a:pt x="1254" y="16382"/>
                  <a:pt x="1456" y="16261"/>
                </a:cubicBezTo>
                <a:cubicBezTo>
                  <a:pt x="1618" y="16180"/>
                  <a:pt x="1820" y="16058"/>
                  <a:pt x="2063" y="15937"/>
                </a:cubicBezTo>
                <a:cubicBezTo>
                  <a:pt x="2306" y="15897"/>
                  <a:pt x="2548" y="15816"/>
                  <a:pt x="2791" y="15816"/>
                </a:cubicBezTo>
                <a:cubicBezTo>
                  <a:pt x="3034" y="15775"/>
                  <a:pt x="3317" y="15735"/>
                  <a:pt x="3640" y="15735"/>
                </a:cubicBezTo>
                <a:cubicBezTo>
                  <a:pt x="20670" y="15735"/>
                  <a:pt x="20670" y="15735"/>
                  <a:pt x="20670" y="15735"/>
                </a:cubicBezTo>
                <a:cubicBezTo>
                  <a:pt x="20670" y="890"/>
                  <a:pt x="20670" y="890"/>
                  <a:pt x="20670" y="890"/>
                </a:cubicBezTo>
                <a:cubicBezTo>
                  <a:pt x="10800" y="890"/>
                  <a:pt x="10800" y="890"/>
                  <a:pt x="10800" y="890"/>
                </a:cubicBezTo>
                <a:cubicBezTo>
                  <a:pt x="10800" y="11528"/>
                  <a:pt x="10800" y="11528"/>
                  <a:pt x="10800" y="11528"/>
                </a:cubicBezTo>
                <a:cubicBezTo>
                  <a:pt x="7685" y="8697"/>
                  <a:pt x="7685" y="8697"/>
                  <a:pt x="7685" y="8697"/>
                </a:cubicBezTo>
                <a:cubicBezTo>
                  <a:pt x="4369" y="11488"/>
                  <a:pt x="4369" y="11488"/>
                  <a:pt x="4369" y="11488"/>
                </a:cubicBezTo>
                <a:cubicBezTo>
                  <a:pt x="4369" y="890"/>
                  <a:pt x="4369" y="890"/>
                  <a:pt x="4369" y="890"/>
                </a:cubicBezTo>
                <a:lnTo>
                  <a:pt x="3640" y="890"/>
                </a:lnTo>
                <a:close/>
                <a:moveTo>
                  <a:pt x="3681" y="20710"/>
                </a:moveTo>
                <a:cubicBezTo>
                  <a:pt x="20670" y="20710"/>
                  <a:pt x="20670" y="20710"/>
                  <a:pt x="20670" y="20710"/>
                </a:cubicBezTo>
                <a:cubicBezTo>
                  <a:pt x="20670" y="16625"/>
                  <a:pt x="20670" y="16625"/>
                  <a:pt x="20670" y="16625"/>
                </a:cubicBezTo>
                <a:cubicBezTo>
                  <a:pt x="3640" y="16625"/>
                  <a:pt x="3640" y="16625"/>
                  <a:pt x="3640" y="16625"/>
                </a:cubicBezTo>
                <a:cubicBezTo>
                  <a:pt x="3196" y="16625"/>
                  <a:pt x="2831" y="16706"/>
                  <a:pt x="2508" y="16787"/>
                </a:cubicBezTo>
                <a:cubicBezTo>
                  <a:pt x="2144" y="16908"/>
                  <a:pt x="1861" y="17029"/>
                  <a:pt x="1618" y="17231"/>
                </a:cubicBezTo>
                <a:cubicBezTo>
                  <a:pt x="1416" y="17393"/>
                  <a:pt x="1254" y="17636"/>
                  <a:pt x="1133" y="17919"/>
                </a:cubicBezTo>
                <a:cubicBezTo>
                  <a:pt x="1011" y="18202"/>
                  <a:pt x="930" y="18485"/>
                  <a:pt x="930" y="18849"/>
                </a:cubicBezTo>
                <a:cubicBezTo>
                  <a:pt x="930" y="19052"/>
                  <a:pt x="971" y="19294"/>
                  <a:pt x="1092" y="19497"/>
                </a:cubicBezTo>
                <a:cubicBezTo>
                  <a:pt x="1213" y="19739"/>
                  <a:pt x="1375" y="19942"/>
                  <a:pt x="1578" y="20103"/>
                </a:cubicBezTo>
                <a:cubicBezTo>
                  <a:pt x="1780" y="20306"/>
                  <a:pt x="2063" y="20427"/>
                  <a:pt x="2387" y="20548"/>
                </a:cubicBezTo>
                <a:cubicBezTo>
                  <a:pt x="2710" y="20629"/>
                  <a:pt x="3155" y="20710"/>
                  <a:pt x="3681" y="20710"/>
                </a:cubicBezTo>
                <a:close/>
                <a:moveTo>
                  <a:pt x="9910" y="890"/>
                </a:moveTo>
                <a:cubicBezTo>
                  <a:pt x="5258" y="890"/>
                  <a:pt x="5258" y="890"/>
                  <a:pt x="5258" y="890"/>
                </a:cubicBezTo>
                <a:cubicBezTo>
                  <a:pt x="5258" y="9587"/>
                  <a:pt x="5258" y="9587"/>
                  <a:pt x="5258" y="9587"/>
                </a:cubicBezTo>
                <a:cubicBezTo>
                  <a:pt x="7685" y="7483"/>
                  <a:pt x="7685" y="7483"/>
                  <a:pt x="7685" y="7483"/>
                </a:cubicBezTo>
                <a:cubicBezTo>
                  <a:pt x="9910" y="9546"/>
                  <a:pt x="9910" y="9546"/>
                  <a:pt x="9910" y="9546"/>
                </a:cubicBezTo>
                <a:lnTo>
                  <a:pt x="9910" y="890"/>
                </a:lnTo>
                <a:close/>
              </a:path>
            </a:pathLst>
          </a:custGeom>
          <a:solidFill>
            <a:srgbClr val="000000"/>
          </a:solidFill>
          <a:ln w="12700">
            <a:miter lim="400000"/>
          </a:ln>
        </p:spPr>
        <p:txBody>
          <a:bodyPr lIns="22860" rIns="22860"/>
          <a:lstStyle/>
          <a:p>
            <a:pPr>
              <a:defRPr sz="1400"/>
            </a:pPr>
            <a:endParaRPr sz="700"/>
          </a:p>
        </p:txBody>
      </p:sp>
      <p:sp>
        <p:nvSpPr>
          <p:cNvPr id="240" name="Shape"/>
          <p:cNvSpPr/>
          <p:nvPr/>
        </p:nvSpPr>
        <p:spPr>
          <a:xfrm>
            <a:off x="3485891" y="2516934"/>
            <a:ext cx="233033" cy="233033"/>
          </a:xfrm>
          <a:custGeom>
            <a:avLst/>
            <a:gdLst/>
            <a:ahLst/>
            <a:cxnLst>
              <a:cxn ang="0">
                <a:pos x="wd2" y="hd2"/>
              </a:cxn>
              <a:cxn ang="5400000">
                <a:pos x="wd2" y="hd2"/>
              </a:cxn>
              <a:cxn ang="10800000">
                <a:pos x="wd2" y="hd2"/>
              </a:cxn>
              <a:cxn ang="16200000">
                <a:pos x="wd2" y="hd2"/>
              </a:cxn>
            </a:cxnLst>
            <a:rect l="0" t="0" r="r" b="b"/>
            <a:pathLst>
              <a:path w="21600" h="21600" extrusionOk="0">
                <a:moveTo>
                  <a:pt x="21135" y="381"/>
                </a:moveTo>
                <a:cubicBezTo>
                  <a:pt x="21304" y="508"/>
                  <a:pt x="21431" y="678"/>
                  <a:pt x="21473" y="847"/>
                </a:cubicBezTo>
                <a:cubicBezTo>
                  <a:pt x="21558" y="1016"/>
                  <a:pt x="21600" y="1186"/>
                  <a:pt x="21600" y="1355"/>
                </a:cubicBezTo>
                <a:cubicBezTo>
                  <a:pt x="21600" y="1567"/>
                  <a:pt x="21558" y="1736"/>
                  <a:pt x="21473" y="1906"/>
                </a:cubicBezTo>
                <a:cubicBezTo>
                  <a:pt x="21431" y="2118"/>
                  <a:pt x="21304" y="2245"/>
                  <a:pt x="21135" y="2372"/>
                </a:cubicBezTo>
                <a:cubicBezTo>
                  <a:pt x="16993" y="6565"/>
                  <a:pt x="16993" y="6565"/>
                  <a:pt x="16993" y="6565"/>
                </a:cubicBezTo>
                <a:cubicBezTo>
                  <a:pt x="17838" y="6565"/>
                  <a:pt x="17838" y="6565"/>
                  <a:pt x="17838" y="6565"/>
                </a:cubicBezTo>
                <a:cubicBezTo>
                  <a:pt x="17838" y="21600"/>
                  <a:pt x="17838" y="21600"/>
                  <a:pt x="17838" y="21600"/>
                </a:cubicBezTo>
                <a:cubicBezTo>
                  <a:pt x="0" y="21600"/>
                  <a:pt x="0" y="21600"/>
                  <a:pt x="0" y="21600"/>
                </a:cubicBezTo>
                <a:cubicBezTo>
                  <a:pt x="0" y="3727"/>
                  <a:pt x="0" y="3727"/>
                  <a:pt x="0" y="3727"/>
                </a:cubicBezTo>
                <a:cubicBezTo>
                  <a:pt x="15048" y="3727"/>
                  <a:pt x="15048" y="3727"/>
                  <a:pt x="15048" y="3727"/>
                </a:cubicBezTo>
                <a:cubicBezTo>
                  <a:pt x="15048" y="4489"/>
                  <a:pt x="15048" y="4489"/>
                  <a:pt x="15048" y="4489"/>
                </a:cubicBezTo>
                <a:cubicBezTo>
                  <a:pt x="19191" y="381"/>
                  <a:pt x="19191" y="381"/>
                  <a:pt x="19191" y="381"/>
                </a:cubicBezTo>
                <a:cubicBezTo>
                  <a:pt x="19317" y="212"/>
                  <a:pt x="19486" y="127"/>
                  <a:pt x="19656" y="85"/>
                </a:cubicBezTo>
                <a:cubicBezTo>
                  <a:pt x="19825" y="0"/>
                  <a:pt x="19994" y="0"/>
                  <a:pt x="20163" y="0"/>
                </a:cubicBezTo>
                <a:cubicBezTo>
                  <a:pt x="20332" y="0"/>
                  <a:pt x="20543" y="0"/>
                  <a:pt x="20712" y="85"/>
                </a:cubicBezTo>
                <a:cubicBezTo>
                  <a:pt x="20881" y="127"/>
                  <a:pt x="21050" y="212"/>
                  <a:pt x="21135" y="381"/>
                </a:cubicBezTo>
                <a:close/>
                <a:moveTo>
                  <a:pt x="16908" y="20668"/>
                </a:moveTo>
                <a:cubicBezTo>
                  <a:pt x="16908" y="6649"/>
                  <a:pt x="16908" y="6649"/>
                  <a:pt x="16908" y="6649"/>
                </a:cubicBezTo>
                <a:cubicBezTo>
                  <a:pt x="9468" y="14104"/>
                  <a:pt x="9468" y="14104"/>
                  <a:pt x="9468" y="14104"/>
                </a:cubicBezTo>
                <a:cubicBezTo>
                  <a:pt x="7566" y="14104"/>
                  <a:pt x="7566" y="14104"/>
                  <a:pt x="7566" y="14104"/>
                </a:cubicBezTo>
                <a:cubicBezTo>
                  <a:pt x="7566" y="12071"/>
                  <a:pt x="7566" y="12071"/>
                  <a:pt x="7566" y="12071"/>
                </a:cubicBezTo>
                <a:cubicBezTo>
                  <a:pt x="14879" y="4659"/>
                  <a:pt x="14879" y="4659"/>
                  <a:pt x="14879" y="4659"/>
                </a:cubicBezTo>
                <a:cubicBezTo>
                  <a:pt x="972" y="4659"/>
                  <a:pt x="972" y="4659"/>
                  <a:pt x="972" y="4659"/>
                </a:cubicBezTo>
                <a:cubicBezTo>
                  <a:pt x="972" y="20668"/>
                  <a:pt x="972" y="20668"/>
                  <a:pt x="972" y="20668"/>
                </a:cubicBezTo>
                <a:lnTo>
                  <a:pt x="16908" y="20668"/>
                </a:lnTo>
                <a:close/>
                <a:moveTo>
                  <a:pt x="20501" y="1694"/>
                </a:moveTo>
                <a:cubicBezTo>
                  <a:pt x="20586" y="1652"/>
                  <a:pt x="20628" y="1609"/>
                  <a:pt x="20628" y="1525"/>
                </a:cubicBezTo>
                <a:cubicBezTo>
                  <a:pt x="20670" y="1440"/>
                  <a:pt x="20670" y="1398"/>
                  <a:pt x="20670" y="1355"/>
                </a:cubicBezTo>
                <a:cubicBezTo>
                  <a:pt x="20670" y="1313"/>
                  <a:pt x="20670" y="1271"/>
                  <a:pt x="20628" y="1228"/>
                </a:cubicBezTo>
                <a:cubicBezTo>
                  <a:pt x="20628" y="1186"/>
                  <a:pt x="20586" y="1101"/>
                  <a:pt x="20501" y="1016"/>
                </a:cubicBezTo>
                <a:cubicBezTo>
                  <a:pt x="20459" y="1016"/>
                  <a:pt x="20416" y="974"/>
                  <a:pt x="20332" y="932"/>
                </a:cubicBezTo>
                <a:cubicBezTo>
                  <a:pt x="20247" y="932"/>
                  <a:pt x="20205" y="932"/>
                  <a:pt x="20163" y="932"/>
                </a:cubicBezTo>
                <a:cubicBezTo>
                  <a:pt x="20121" y="932"/>
                  <a:pt x="20078" y="932"/>
                  <a:pt x="20036" y="932"/>
                </a:cubicBezTo>
                <a:cubicBezTo>
                  <a:pt x="19951" y="974"/>
                  <a:pt x="19909" y="1016"/>
                  <a:pt x="19825" y="1016"/>
                </a:cubicBezTo>
                <a:cubicBezTo>
                  <a:pt x="8496" y="12452"/>
                  <a:pt x="8496" y="12452"/>
                  <a:pt x="8496" y="12452"/>
                </a:cubicBezTo>
                <a:cubicBezTo>
                  <a:pt x="8496" y="13172"/>
                  <a:pt x="8496" y="13172"/>
                  <a:pt x="8496" y="13172"/>
                </a:cubicBezTo>
                <a:cubicBezTo>
                  <a:pt x="9088" y="13172"/>
                  <a:pt x="9088" y="13172"/>
                  <a:pt x="9088" y="13172"/>
                </a:cubicBezTo>
                <a:lnTo>
                  <a:pt x="20501" y="1694"/>
                </a:lnTo>
                <a:close/>
              </a:path>
            </a:pathLst>
          </a:custGeom>
          <a:solidFill>
            <a:srgbClr val="000000"/>
          </a:solidFill>
          <a:ln w="12700">
            <a:miter lim="400000"/>
          </a:ln>
        </p:spPr>
        <p:txBody>
          <a:bodyPr lIns="22860" rIns="22860"/>
          <a:lstStyle/>
          <a:p>
            <a:pPr>
              <a:defRPr sz="1400"/>
            </a:pPr>
            <a:endParaRPr sz="700"/>
          </a:p>
        </p:txBody>
      </p:sp>
      <p:sp>
        <p:nvSpPr>
          <p:cNvPr id="241" name="Shape"/>
          <p:cNvSpPr/>
          <p:nvPr/>
        </p:nvSpPr>
        <p:spPr>
          <a:xfrm>
            <a:off x="4083869" y="2552017"/>
            <a:ext cx="284419" cy="1625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10800"/>
                </a:lnTo>
                <a:lnTo>
                  <a:pt x="0" y="21600"/>
                </a:lnTo>
                <a:lnTo>
                  <a:pt x="0" y="0"/>
                </a:lnTo>
                <a:close/>
                <a:moveTo>
                  <a:pt x="817" y="2382"/>
                </a:moveTo>
                <a:lnTo>
                  <a:pt x="817" y="19218"/>
                </a:lnTo>
                <a:lnTo>
                  <a:pt x="9257" y="10800"/>
                </a:lnTo>
                <a:lnTo>
                  <a:pt x="817" y="2382"/>
                </a:lnTo>
                <a:close/>
                <a:moveTo>
                  <a:pt x="10800" y="0"/>
                </a:moveTo>
                <a:lnTo>
                  <a:pt x="21600" y="10800"/>
                </a:lnTo>
                <a:lnTo>
                  <a:pt x="10800" y="21600"/>
                </a:lnTo>
                <a:lnTo>
                  <a:pt x="10800" y="0"/>
                </a:lnTo>
                <a:close/>
                <a:moveTo>
                  <a:pt x="11526" y="2382"/>
                </a:moveTo>
                <a:lnTo>
                  <a:pt x="11526" y="19218"/>
                </a:lnTo>
                <a:lnTo>
                  <a:pt x="19966" y="10800"/>
                </a:lnTo>
                <a:lnTo>
                  <a:pt x="11526" y="2382"/>
                </a:lnTo>
                <a:close/>
              </a:path>
            </a:pathLst>
          </a:custGeom>
          <a:solidFill>
            <a:srgbClr val="000000"/>
          </a:solidFill>
          <a:ln w="12700">
            <a:miter lim="400000"/>
          </a:ln>
        </p:spPr>
        <p:txBody>
          <a:bodyPr lIns="22860" rIns="22860"/>
          <a:lstStyle/>
          <a:p>
            <a:pPr>
              <a:defRPr sz="1400"/>
            </a:pPr>
            <a:endParaRPr sz="700"/>
          </a:p>
        </p:txBody>
      </p:sp>
      <p:sp>
        <p:nvSpPr>
          <p:cNvPr id="242" name="Shape"/>
          <p:cNvSpPr/>
          <p:nvPr/>
        </p:nvSpPr>
        <p:spPr>
          <a:xfrm>
            <a:off x="4723076" y="2507032"/>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5176" y="0"/>
                </a:moveTo>
                <a:cubicBezTo>
                  <a:pt x="21600" y="0"/>
                  <a:pt x="21600" y="0"/>
                  <a:pt x="21600" y="0"/>
                </a:cubicBezTo>
                <a:cubicBezTo>
                  <a:pt x="21600" y="12204"/>
                  <a:pt x="21600" y="18559"/>
                  <a:pt x="21600" y="19027"/>
                </a:cubicBezTo>
                <a:cubicBezTo>
                  <a:pt x="21600" y="19378"/>
                  <a:pt x="21522" y="19690"/>
                  <a:pt x="21405" y="20001"/>
                </a:cubicBezTo>
                <a:cubicBezTo>
                  <a:pt x="21250" y="20274"/>
                  <a:pt x="21055" y="20547"/>
                  <a:pt x="20783" y="20781"/>
                </a:cubicBezTo>
                <a:cubicBezTo>
                  <a:pt x="20549" y="21054"/>
                  <a:pt x="20277" y="21288"/>
                  <a:pt x="19965" y="21405"/>
                </a:cubicBezTo>
                <a:cubicBezTo>
                  <a:pt x="19693" y="21522"/>
                  <a:pt x="19343" y="21600"/>
                  <a:pt x="19031" y="21600"/>
                </a:cubicBezTo>
                <a:cubicBezTo>
                  <a:pt x="18292" y="21600"/>
                  <a:pt x="17046" y="21600"/>
                  <a:pt x="15412" y="21600"/>
                </a:cubicBezTo>
                <a:cubicBezTo>
                  <a:pt x="13738" y="21600"/>
                  <a:pt x="11987" y="21600"/>
                  <a:pt x="10197" y="21600"/>
                </a:cubicBezTo>
                <a:cubicBezTo>
                  <a:pt x="8445" y="21600"/>
                  <a:pt x="6850" y="21600"/>
                  <a:pt x="5410" y="21600"/>
                </a:cubicBezTo>
                <a:cubicBezTo>
                  <a:pt x="3970" y="21600"/>
                  <a:pt x="3114" y="21600"/>
                  <a:pt x="2802" y="21600"/>
                </a:cubicBezTo>
                <a:cubicBezTo>
                  <a:pt x="2491" y="21600"/>
                  <a:pt x="2179" y="21561"/>
                  <a:pt x="1868" y="21483"/>
                </a:cubicBezTo>
                <a:cubicBezTo>
                  <a:pt x="1557" y="21405"/>
                  <a:pt x="1245" y="21249"/>
                  <a:pt x="973" y="21054"/>
                </a:cubicBezTo>
                <a:cubicBezTo>
                  <a:pt x="662" y="20859"/>
                  <a:pt x="428" y="20586"/>
                  <a:pt x="272" y="20274"/>
                </a:cubicBezTo>
                <a:cubicBezTo>
                  <a:pt x="78" y="20001"/>
                  <a:pt x="0" y="19612"/>
                  <a:pt x="0" y="19183"/>
                </a:cubicBezTo>
                <a:cubicBezTo>
                  <a:pt x="0" y="18325"/>
                  <a:pt x="0" y="15986"/>
                  <a:pt x="0" y="12126"/>
                </a:cubicBezTo>
                <a:cubicBezTo>
                  <a:pt x="5176" y="12126"/>
                  <a:pt x="5176" y="12126"/>
                  <a:pt x="5176" y="12126"/>
                </a:cubicBezTo>
                <a:lnTo>
                  <a:pt x="5176" y="0"/>
                </a:lnTo>
                <a:close/>
                <a:moveTo>
                  <a:pt x="2802" y="20742"/>
                </a:moveTo>
                <a:cubicBezTo>
                  <a:pt x="3269" y="20742"/>
                  <a:pt x="3269" y="20742"/>
                  <a:pt x="3269" y="20742"/>
                </a:cubicBezTo>
                <a:cubicBezTo>
                  <a:pt x="3542" y="20742"/>
                  <a:pt x="3775" y="20664"/>
                  <a:pt x="4048" y="20508"/>
                </a:cubicBezTo>
                <a:cubicBezTo>
                  <a:pt x="4281" y="20352"/>
                  <a:pt x="4515" y="20196"/>
                  <a:pt x="4670" y="20001"/>
                </a:cubicBezTo>
                <a:cubicBezTo>
                  <a:pt x="4826" y="19768"/>
                  <a:pt x="4982" y="19573"/>
                  <a:pt x="5059" y="19339"/>
                </a:cubicBezTo>
                <a:cubicBezTo>
                  <a:pt x="5137" y="19144"/>
                  <a:pt x="5176" y="18949"/>
                  <a:pt x="5176" y="18832"/>
                </a:cubicBezTo>
                <a:cubicBezTo>
                  <a:pt x="5176" y="12983"/>
                  <a:pt x="5176" y="12983"/>
                  <a:pt x="5176" y="12983"/>
                </a:cubicBezTo>
                <a:cubicBezTo>
                  <a:pt x="856" y="12983"/>
                  <a:pt x="856" y="12983"/>
                  <a:pt x="856" y="12983"/>
                </a:cubicBezTo>
                <a:cubicBezTo>
                  <a:pt x="856" y="19183"/>
                  <a:pt x="856" y="19183"/>
                  <a:pt x="856" y="19183"/>
                </a:cubicBezTo>
                <a:cubicBezTo>
                  <a:pt x="856" y="19806"/>
                  <a:pt x="1129" y="20235"/>
                  <a:pt x="1635" y="20430"/>
                </a:cubicBezTo>
                <a:cubicBezTo>
                  <a:pt x="2141" y="20625"/>
                  <a:pt x="2530" y="20742"/>
                  <a:pt x="2802" y="20742"/>
                </a:cubicBezTo>
                <a:close/>
                <a:moveTo>
                  <a:pt x="20744" y="19027"/>
                </a:moveTo>
                <a:cubicBezTo>
                  <a:pt x="20744" y="858"/>
                  <a:pt x="20744" y="858"/>
                  <a:pt x="20744" y="858"/>
                </a:cubicBezTo>
                <a:cubicBezTo>
                  <a:pt x="6032" y="858"/>
                  <a:pt x="6032" y="858"/>
                  <a:pt x="6032" y="858"/>
                </a:cubicBezTo>
                <a:cubicBezTo>
                  <a:pt x="6032" y="18832"/>
                  <a:pt x="6032" y="18832"/>
                  <a:pt x="6032" y="18832"/>
                </a:cubicBezTo>
                <a:cubicBezTo>
                  <a:pt x="6032" y="18949"/>
                  <a:pt x="6032" y="19105"/>
                  <a:pt x="5994" y="19261"/>
                </a:cubicBezTo>
                <a:cubicBezTo>
                  <a:pt x="5955" y="19417"/>
                  <a:pt x="5916" y="19573"/>
                  <a:pt x="5838" y="19768"/>
                </a:cubicBezTo>
                <a:cubicBezTo>
                  <a:pt x="5721" y="19962"/>
                  <a:pt x="5643" y="20118"/>
                  <a:pt x="5526" y="20274"/>
                </a:cubicBezTo>
                <a:cubicBezTo>
                  <a:pt x="5449" y="20469"/>
                  <a:pt x="5293" y="20625"/>
                  <a:pt x="5137" y="20742"/>
                </a:cubicBezTo>
                <a:cubicBezTo>
                  <a:pt x="19031" y="20742"/>
                  <a:pt x="19031" y="20742"/>
                  <a:pt x="19031" y="20742"/>
                </a:cubicBezTo>
                <a:cubicBezTo>
                  <a:pt x="19226" y="20742"/>
                  <a:pt x="19421" y="20703"/>
                  <a:pt x="19654" y="20586"/>
                </a:cubicBezTo>
                <a:cubicBezTo>
                  <a:pt x="19888" y="20508"/>
                  <a:pt x="20043" y="20352"/>
                  <a:pt x="20199" y="20196"/>
                </a:cubicBezTo>
                <a:cubicBezTo>
                  <a:pt x="20355" y="20040"/>
                  <a:pt x="20471" y="19884"/>
                  <a:pt x="20588" y="19651"/>
                </a:cubicBezTo>
                <a:cubicBezTo>
                  <a:pt x="20705" y="19417"/>
                  <a:pt x="20744" y="19222"/>
                  <a:pt x="20744" y="19027"/>
                </a:cubicBezTo>
                <a:close/>
                <a:moveTo>
                  <a:pt x="7784" y="2573"/>
                </a:moveTo>
                <a:cubicBezTo>
                  <a:pt x="7784" y="3431"/>
                  <a:pt x="7784" y="3431"/>
                  <a:pt x="7784" y="3431"/>
                </a:cubicBezTo>
                <a:cubicBezTo>
                  <a:pt x="19031" y="3431"/>
                  <a:pt x="19031" y="3431"/>
                  <a:pt x="19031" y="3431"/>
                </a:cubicBezTo>
                <a:cubicBezTo>
                  <a:pt x="19031" y="2573"/>
                  <a:pt x="19031" y="2573"/>
                  <a:pt x="19031" y="2573"/>
                </a:cubicBezTo>
                <a:lnTo>
                  <a:pt x="7784" y="2573"/>
                </a:lnTo>
                <a:close/>
                <a:moveTo>
                  <a:pt x="19031" y="5614"/>
                </a:moveTo>
                <a:cubicBezTo>
                  <a:pt x="19031" y="12126"/>
                  <a:pt x="19031" y="12126"/>
                  <a:pt x="19031" y="12126"/>
                </a:cubicBezTo>
                <a:cubicBezTo>
                  <a:pt x="7784" y="12126"/>
                  <a:pt x="7784" y="12126"/>
                  <a:pt x="7784" y="12126"/>
                </a:cubicBezTo>
                <a:cubicBezTo>
                  <a:pt x="7784" y="5614"/>
                  <a:pt x="7784" y="5614"/>
                  <a:pt x="7784" y="5614"/>
                </a:cubicBezTo>
                <a:lnTo>
                  <a:pt x="19031" y="5614"/>
                </a:lnTo>
                <a:close/>
                <a:moveTo>
                  <a:pt x="7784" y="14231"/>
                </a:moveTo>
                <a:cubicBezTo>
                  <a:pt x="7784" y="15128"/>
                  <a:pt x="7784" y="15128"/>
                  <a:pt x="7784" y="15128"/>
                </a:cubicBezTo>
                <a:cubicBezTo>
                  <a:pt x="19031" y="15128"/>
                  <a:pt x="19031" y="15128"/>
                  <a:pt x="19031" y="15128"/>
                </a:cubicBezTo>
                <a:cubicBezTo>
                  <a:pt x="19031" y="14231"/>
                  <a:pt x="19031" y="14231"/>
                  <a:pt x="19031" y="14231"/>
                </a:cubicBezTo>
                <a:lnTo>
                  <a:pt x="7784" y="14231"/>
                </a:lnTo>
                <a:close/>
                <a:moveTo>
                  <a:pt x="7784" y="17311"/>
                </a:moveTo>
                <a:cubicBezTo>
                  <a:pt x="7784" y="18169"/>
                  <a:pt x="7784" y="18169"/>
                  <a:pt x="7784" y="18169"/>
                </a:cubicBezTo>
                <a:cubicBezTo>
                  <a:pt x="19031" y="18169"/>
                  <a:pt x="19031" y="18169"/>
                  <a:pt x="19031" y="18169"/>
                </a:cubicBezTo>
                <a:cubicBezTo>
                  <a:pt x="19031" y="17311"/>
                  <a:pt x="19031" y="17311"/>
                  <a:pt x="19031" y="17311"/>
                </a:cubicBezTo>
                <a:lnTo>
                  <a:pt x="7784" y="17311"/>
                </a:lnTo>
                <a:close/>
                <a:moveTo>
                  <a:pt x="18136" y="11268"/>
                </a:moveTo>
                <a:cubicBezTo>
                  <a:pt x="18136" y="6472"/>
                  <a:pt x="18136" y="6472"/>
                  <a:pt x="18136" y="6472"/>
                </a:cubicBezTo>
                <a:cubicBezTo>
                  <a:pt x="8640" y="6472"/>
                  <a:pt x="8640" y="6472"/>
                  <a:pt x="8640" y="6472"/>
                </a:cubicBezTo>
                <a:cubicBezTo>
                  <a:pt x="8640" y="11268"/>
                  <a:pt x="8640" y="11268"/>
                  <a:pt x="8640" y="11268"/>
                </a:cubicBezTo>
                <a:lnTo>
                  <a:pt x="18136" y="11268"/>
                </a:lnTo>
                <a:close/>
              </a:path>
            </a:pathLst>
          </a:custGeom>
          <a:solidFill>
            <a:srgbClr val="000000"/>
          </a:solidFill>
          <a:ln w="12700">
            <a:miter lim="400000"/>
          </a:ln>
        </p:spPr>
        <p:txBody>
          <a:bodyPr lIns="22860" rIns="22860"/>
          <a:lstStyle/>
          <a:p>
            <a:pPr>
              <a:defRPr sz="1400"/>
            </a:pPr>
            <a:endParaRPr sz="700"/>
          </a:p>
        </p:txBody>
      </p:sp>
      <p:sp>
        <p:nvSpPr>
          <p:cNvPr id="243" name="Shape"/>
          <p:cNvSpPr/>
          <p:nvPr/>
        </p:nvSpPr>
        <p:spPr>
          <a:xfrm>
            <a:off x="5346748" y="2525128"/>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1248" y="4757"/>
                </a:moveTo>
                <a:cubicBezTo>
                  <a:pt x="11248" y="5614"/>
                  <a:pt x="11248" y="5614"/>
                  <a:pt x="11248" y="5614"/>
                </a:cubicBezTo>
                <a:cubicBezTo>
                  <a:pt x="0" y="5614"/>
                  <a:pt x="0" y="5614"/>
                  <a:pt x="0" y="5614"/>
                </a:cubicBezTo>
                <a:cubicBezTo>
                  <a:pt x="0" y="4757"/>
                  <a:pt x="0" y="4757"/>
                  <a:pt x="0" y="4757"/>
                </a:cubicBezTo>
                <a:lnTo>
                  <a:pt x="11248" y="4757"/>
                </a:lnTo>
                <a:close/>
                <a:moveTo>
                  <a:pt x="11248" y="8617"/>
                </a:moveTo>
                <a:cubicBezTo>
                  <a:pt x="11248" y="9474"/>
                  <a:pt x="11248" y="9474"/>
                  <a:pt x="11248" y="9474"/>
                </a:cubicBezTo>
                <a:cubicBezTo>
                  <a:pt x="0" y="9474"/>
                  <a:pt x="0" y="9474"/>
                  <a:pt x="0" y="9474"/>
                </a:cubicBezTo>
                <a:cubicBezTo>
                  <a:pt x="0" y="8617"/>
                  <a:pt x="0" y="8617"/>
                  <a:pt x="0" y="8617"/>
                </a:cubicBezTo>
                <a:lnTo>
                  <a:pt x="11248" y="8617"/>
                </a:lnTo>
                <a:close/>
                <a:moveTo>
                  <a:pt x="11248" y="12516"/>
                </a:moveTo>
                <a:cubicBezTo>
                  <a:pt x="11248" y="13373"/>
                  <a:pt x="11248" y="13373"/>
                  <a:pt x="11248" y="13373"/>
                </a:cubicBezTo>
                <a:cubicBezTo>
                  <a:pt x="0" y="13373"/>
                  <a:pt x="0" y="13373"/>
                  <a:pt x="0" y="13373"/>
                </a:cubicBezTo>
                <a:cubicBezTo>
                  <a:pt x="0" y="12516"/>
                  <a:pt x="0" y="12516"/>
                  <a:pt x="0" y="12516"/>
                </a:cubicBezTo>
                <a:lnTo>
                  <a:pt x="11248" y="12516"/>
                </a:lnTo>
                <a:close/>
                <a:moveTo>
                  <a:pt x="21600" y="6004"/>
                </a:moveTo>
                <a:cubicBezTo>
                  <a:pt x="21600" y="4952"/>
                  <a:pt x="21405" y="4055"/>
                  <a:pt x="21016" y="3392"/>
                </a:cubicBezTo>
                <a:cubicBezTo>
                  <a:pt x="20627" y="2690"/>
                  <a:pt x="20121" y="2144"/>
                  <a:pt x="19459" y="1716"/>
                </a:cubicBezTo>
                <a:cubicBezTo>
                  <a:pt x="18798" y="1287"/>
                  <a:pt x="18058" y="936"/>
                  <a:pt x="17202" y="663"/>
                </a:cubicBezTo>
                <a:cubicBezTo>
                  <a:pt x="16385" y="429"/>
                  <a:pt x="15568" y="195"/>
                  <a:pt x="14711" y="0"/>
                </a:cubicBezTo>
                <a:cubicBezTo>
                  <a:pt x="14711" y="16414"/>
                  <a:pt x="14711" y="16414"/>
                  <a:pt x="14711" y="16414"/>
                </a:cubicBezTo>
                <a:cubicBezTo>
                  <a:pt x="14439" y="16414"/>
                  <a:pt x="14089" y="16414"/>
                  <a:pt x="13661" y="16414"/>
                </a:cubicBezTo>
                <a:cubicBezTo>
                  <a:pt x="13232" y="16414"/>
                  <a:pt x="12688" y="16414"/>
                  <a:pt x="12026" y="16414"/>
                </a:cubicBezTo>
                <a:cubicBezTo>
                  <a:pt x="11364" y="16414"/>
                  <a:pt x="10858" y="16492"/>
                  <a:pt x="10430" y="16648"/>
                </a:cubicBezTo>
                <a:cubicBezTo>
                  <a:pt x="10002" y="16804"/>
                  <a:pt x="9652" y="16999"/>
                  <a:pt x="9379" y="17233"/>
                </a:cubicBezTo>
                <a:cubicBezTo>
                  <a:pt x="9107" y="17467"/>
                  <a:pt x="8912" y="17740"/>
                  <a:pt x="8796" y="18091"/>
                </a:cubicBezTo>
                <a:cubicBezTo>
                  <a:pt x="8679" y="18403"/>
                  <a:pt x="8640" y="18715"/>
                  <a:pt x="8640" y="19027"/>
                </a:cubicBezTo>
                <a:cubicBezTo>
                  <a:pt x="8640" y="19261"/>
                  <a:pt x="8679" y="19534"/>
                  <a:pt x="8796" y="19845"/>
                </a:cubicBezTo>
                <a:cubicBezTo>
                  <a:pt x="8912" y="20118"/>
                  <a:pt x="9107" y="20430"/>
                  <a:pt x="9379" y="20703"/>
                </a:cubicBezTo>
                <a:cubicBezTo>
                  <a:pt x="9613" y="20976"/>
                  <a:pt x="9963" y="21171"/>
                  <a:pt x="10430" y="21366"/>
                </a:cubicBezTo>
                <a:cubicBezTo>
                  <a:pt x="10897" y="21522"/>
                  <a:pt x="11442" y="21600"/>
                  <a:pt x="12143" y="21600"/>
                </a:cubicBezTo>
                <a:cubicBezTo>
                  <a:pt x="13077" y="21600"/>
                  <a:pt x="13777" y="21444"/>
                  <a:pt x="14244" y="21093"/>
                </a:cubicBezTo>
                <a:cubicBezTo>
                  <a:pt x="14711" y="20781"/>
                  <a:pt x="15062" y="20352"/>
                  <a:pt x="15256" y="19845"/>
                </a:cubicBezTo>
                <a:cubicBezTo>
                  <a:pt x="15451" y="19300"/>
                  <a:pt x="15568" y="18715"/>
                  <a:pt x="15568" y="18130"/>
                </a:cubicBezTo>
                <a:cubicBezTo>
                  <a:pt x="15568" y="17545"/>
                  <a:pt x="15568" y="16960"/>
                  <a:pt x="15568" y="16414"/>
                </a:cubicBezTo>
                <a:cubicBezTo>
                  <a:pt x="15568" y="5264"/>
                  <a:pt x="15568" y="5264"/>
                  <a:pt x="15568" y="5264"/>
                </a:cubicBezTo>
                <a:lnTo>
                  <a:pt x="21600" y="6004"/>
                </a:lnTo>
                <a:close/>
                <a:moveTo>
                  <a:pt x="13738" y="20430"/>
                </a:moveTo>
                <a:cubicBezTo>
                  <a:pt x="13583" y="20508"/>
                  <a:pt x="13466" y="20547"/>
                  <a:pt x="13271" y="20586"/>
                </a:cubicBezTo>
                <a:cubicBezTo>
                  <a:pt x="13116" y="20664"/>
                  <a:pt x="12921" y="20703"/>
                  <a:pt x="12726" y="20703"/>
                </a:cubicBezTo>
                <a:cubicBezTo>
                  <a:pt x="12532" y="20742"/>
                  <a:pt x="12337" y="20742"/>
                  <a:pt x="12143" y="20742"/>
                </a:cubicBezTo>
                <a:cubicBezTo>
                  <a:pt x="10858" y="20742"/>
                  <a:pt x="10119" y="20508"/>
                  <a:pt x="9885" y="20001"/>
                </a:cubicBezTo>
                <a:cubicBezTo>
                  <a:pt x="9613" y="19495"/>
                  <a:pt x="9496" y="19144"/>
                  <a:pt x="9496" y="19027"/>
                </a:cubicBezTo>
                <a:cubicBezTo>
                  <a:pt x="9496" y="18754"/>
                  <a:pt x="9535" y="18520"/>
                  <a:pt x="9652" y="18286"/>
                </a:cubicBezTo>
                <a:cubicBezTo>
                  <a:pt x="9769" y="18052"/>
                  <a:pt x="9963" y="17896"/>
                  <a:pt x="10158" y="17740"/>
                </a:cubicBezTo>
                <a:cubicBezTo>
                  <a:pt x="10391" y="17584"/>
                  <a:pt x="10664" y="17467"/>
                  <a:pt x="10975" y="17389"/>
                </a:cubicBezTo>
                <a:cubicBezTo>
                  <a:pt x="11248" y="17311"/>
                  <a:pt x="11637" y="17311"/>
                  <a:pt x="12026" y="17311"/>
                </a:cubicBezTo>
                <a:cubicBezTo>
                  <a:pt x="14711" y="17311"/>
                  <a:pt x="14711" y="17311"/>
                  <a:pt x="14711" y="17311"/>
                </a:cubicBezTo>
                <a:cubicBezTo>
                  <a:pt x="14711" y="17935"/>
                  <a:pt x="14711" y="17935"/>
                  <a:pt x="14711" y="17935"/>
                </a:cubicBezTo>
                <a:cubicBezTo>
                  <a:pt x="14711" y="18208"/>
                  <a:pt x="14672" y="18403"/>
                  <a:pt x="14672" y="18598"/>
                </a:cubicBezTo>
                <a:cubicBezTo>
                  <a:pt x="14634" y="18832"/>
                  <a:pt x="14595" y="19027"/>
                  <a:pt x="14556" y="19222"/>
                </a:cubicBezTo>
                <a:cubicBezTo>
                  <a:pt x="14517" y="19378"/>
                  <a:pt x="14478" y="19573"/>
                  <a:pt x="14361" y="19729"/>
                </a:cubicBezTo>
                <a:cubicBezTo>
                  <a:pt x="14283" y="19884"/>
                  <a:pt x="14166" y="20040"/>
                  <a:pt x="14050" y="20118"/>
                </a:cubicBezTo>
                <a:cubicBezTo>
                  <a:pt x="13933" y="20235"/>
                  <a:pt x="13855" y="20313"/>
                  <a:pt x="13738" y="20430"/>
                </a:cubicBezTo>
                <a:close/>
                <a:moveTo>
                  <a:pt x="15568" y="4406"/>
                </a:moveTo>
                <a:cubicBezTo>
                  <a:pt x="15568" y="1092"/>
                  <a:pt x="15568" y="1092"/>
                  <a:pt x="15568" y="1092"/>
                </a:cubicBezTo>
                <a:cubicBezTo>
                  <a:pt x="16268" y="1287"/>
                  <a:pt x="16930" y="1521"/>
                  <a:pt x="17514" y="1716"/>
                </a:cubicBezTo>
                <a:cubicBezTo>
                  <a:pt x="18097" y="1910"/>
                  <a:pt x="18642" y="2183"/>
                  <a:pt x="19070" y="2456"/>
                </a:cubicBezTo>
                <a:cubicBezTo>
                  <a:pt x="19459" y="2768"/>
                  <a:pt x="19810" y="3119"/>
                  <a:pt x="20121" y="3548"/>
                </a:cubicBezTo>
                <a:cubicBezTo>
                  <a:pt x="20394" y="3938"/>
                  <a:pt x="20588" y="4445"/>
                  <a:pt x="20705" y="5069"/>
                </a:cubicBezTo>
                <a:lnTo>
                  <a:pt x="15568" y="4406"/>
                </a:lnTo>
                <a:close/>
              </a:path>
            </a:pathLst>
          </a:custGeom>
          <a:solidFill>
            <a:srgbClr val="000000"/>
          </a:solidFill>
          <a:ln w="12700">
            <a:miter lim="400000"/>
          </a:ln>
        </p:spPr>
        <p:txBody>
          <a:bodyPr lIns="22860" rIns="22860"/>
          <a:lstStyle/>
          <a:p>
            <a:pPr>
              <a:defRPr sz="1400"/>
            </a:pPr>
            <a:endParaRPr sz="700"/>
          </a:p>
        </p:txBody>
      </p:sp>
      <p:sp>
        <p:nvSpPr>
          <p:cNvPr id="244" name="Shape"/>
          <p:cNvSpPr/>
          <p:nvPr/>
        </p:nvSpPr>
        <p:spPr>
          <a:xfrm>
            <a:off x="5975199" y="2494655"/>
            <a:ext cx="243788" cy="2772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3700"/>
                  <a:pt x="21600" y="13700"/>
                  <a:pt x="21600" y="13700"/>
                </a:cubicBezTo>
                <a:cubicBezTo>
                  <a:pt x="21600" y="13700"/>
                  <a:pt x="21600" y="13736"/>
                  <a:pt x="21600" y="13771"/>
                </a:cubicBezTo>
                <a:cubicBezTo>
                  <a:pt x="21600" y="13807"/>
                  <a:pt x="21600" y="13843"/>
                  <a:pt x="21600" y="13878"/>
                </a:cubicBezTo>
                <a:cubicBezTo>
                  <a:pt x="21600" y="14341"/>
                  <a:pt x="21479" y="14768"/>
                  <a:pt x="21276" y="15195"/>
                </a:cubicBezTo>
                <a:cubicBezTo>
                  <a:pt x="21074" y="15622"/>
                  <a:pt x="20791" y="15978"/>
                  <a:pt x="20427" y="16298"/>
                </a:cubicBezTo>
                <a:cubicBezTo>
                  <a:pt x="20103" y="16547"/>
                  <a:pt x="19699" y="16796"/>
                  <a:pt x="19254" y="16974"/>
                </a:cubicBezTo>
                <a:cubicBezTo>
                  <a:pt x="18769" y="17152"/>
                  <a:pt x="18283" y="17259"/>
                  <a:pt x="17757" y="17259"/>
                </a:cubicBezTo>
                <a:cubicBezTo>
                  <a:pt x="17231" y="17259"/>
                  <a:pt x="16706" y="17152"/>
                  <a:pt x="16261" y="16974"/>
                </a:cubicBezTo>
                <a:cubicBezTo>
                  <a:pt x="15816" y="16796"/>
                  <a:pt x="15411" y="16547"/>
                  <a:pt x="15047" y="16298"/>
                </a:cubicBezTo>
                <a:cubicBezTo>
                  <a:pt x="14683" y="15978"/>
                  <a:pt x="14440" y="15622"/>
                  <a:pt x="14238" y="15195"/>
                </a:cubicBezTo>
                <a:cubicBezTo>
                  <a:pt x="14036" y="14768"/>
                  <a:pt x="13955" y="14341"/>
                  <a:pt x="13955" y="13878"/>
                </a:cubicBezTo>
                <a:cubicBezTo>
                  <a:pt x="13955" y="13415"/>
                  <a:pt x="14036" y="12988"/>
                  <a:pt x="14238" y="12561"/>
                </a:cubicBezTo>
                <a:cubicBezTo>
                  <a:pt x="14440" y="12170"/>
                  <a:pt x="14683" y="11814"/>
                  <a:pt x="15047" y="11494"/>
                </a:cubicBezTo>
                <a:cubicBezTo>
                  <a:pt x="15411" y="11209"/>
                  <a:pt x="15816" y="10960"/>
                  <a:pt x="16261" y="10782"/>
                </a:cubicBezTo>
                <a:cubicBezTo>
                  <a:pt x="16706" y="10604"/>
                  <a:pt x="17231" y="10533"/>
                  <a:pt x="17757" y="10533"/>
                </a:cubicBezTo>
                <a:cubicBezTo>
                  <a:pt x="18040" y="10533"/>
                  <a:pt x="18364" y="10569"/>
                  <a:pt x="18607" y="10640"/>
                </a:cubicBezTo>
                <a:cubicBezTo>
                  <a:pt x="18890" y="10675"/>
                  <a:pt x="19133" y="10782"/>
                  <a:pt x="19375" y="10853"/>
                </a:cubicBezTo>
                <a:cubicBezTo>
                  <a:pt x="19618" y="10960"/>
                  <a:pt x="19861" y="11067"/>
                  <a:pt x="20063" y="11245"/>
                </a:cubicBezTo>
                <a:cubicBezTo>
                  <a:pt x="20306" y="11387"/>
                  <a:pt x="20508" y="11565"/>
                  <a:pt x="20670" y="11743"/>
                </a:cubicBezTo>
                <a:cubicBezTo>
                  <a:pt x="20670" y="1139"/>
                  <a:pt x="20670" y="1139"/>
                  <a:pt x="20670" y="1139"/>
                </a:cubicBezTo>
                <a:cubicBezTo>
                  <a:pt x="7645" y="5195"/>
                  <a:pt x="7645" y="5195"/>
                  <a:pt x="7645" y="5195"/>
                </a:cubicBezTo>
                <a:cubicBezTo>
                  <a:pt x="7645" y="18291"/>
                  <a:pt x="7645" y="18291"/>
                  <a:pt x="7645" y="18291"/>
                </a:cubicBezTo>
                <a:cubicBezTo>
                  <a:pt x="7645" y="18753"/>
                  <a:pt x="7524" y="19180"/>
                  <a:pt x="7321" y="19572"/>
                </a:cubicBezTo>
                <a:cubicBezTo>
                  <a:pt x="7119" y="19963"/>
                  <a:pt x="6836" y="20319"/>
                  <a:pt x="6512" y="20639"/>
                </a:cubicBezTo>
                <a:cubicBezTo>
                  <a:pt x="6189" y="20959"/>
                  <a:pt x="5784" y="21173"/>
                  <a:pt x="5299" y="21351"/>
                </a:cubicBezTo>
                <a:cubicBezTo>
                  <a:pt x="4854" y="21529"/>
                  <a:pt x="4369" y="21600"/>
                  <a:pt x="3843" y="21600"/>
                </a:cubicBezTo>
                <a:cubicBezTo>
                  <a:pt x="3317" y="21600"/>
                  <a:pt x="2791" y="21529"/>
                  <a:pt x="2346" y="21315"/>
                </a:cubicBezTo>
                <a:cubicBezTo>
                  <a:pt x="1861" y="21137"/>
                  <a:pt x="1456" y="20888"/>
                  <a:pt x="1133" y="20604"/>
                </a:cubicBezTo>
                <a:cubicBezTo>
                  <a:pt x="809" y="20319"/>
                  <a:pt x="526" y="19963"/>
                  <a:pt x="324" y="19536"/>
                </a:cubicBezTo>
                <a:cubicBezTo>
                  <a:pt x="81" y="19145"/>
                  <a:pt x="0" y="18682"/>
                  <a:pt x="0" y="18219"/>
                </a:cubicBezTo>
                <a:cubicBezTo>
                  <a:pt x="0" y="17757"/>
                  <a:pt x="81" y="17330"/>
                  <a:pt x="324" y="16938"/>
                </a:cubicBezTo>
                <a:cubicBezTo>
                  <a:pt x="526" y="16511"/>
                  <a:pt x="809" y="16156"/>
                  <a:pt x="1133" y="15871"/>
                </a:cubicBezTo>
                <a:cubicBezTo>
                  <a:pt x="1456" y="15551"/>
                  <a:pt x="1861" y="15301"/>
                  <a:pt x="2346" y="15159"/>
                </a:cubicBezTo>
                <a:cubicBezTo>
                  <a:pt x="2791" y="14981"/>
                  <a:pt x="3317" y="14874"/>
                  <a:pt x="3843" y="14874"/>
                </a:cubicBezTo>
                <a:cubicBezTo>
                  <a:pt x="4126" y="14874"/>
                  <a:pt x="4409" y="14910"/>
                  <a:pt x="4692" y="14946"/>
                </a:cubicBezTo>
                <a:cubicBezTo>
                  <a:pt x="4975" y="15017"/>
                  <a:pt x="5218" y="15088"/>
                  <a:pt x="5461" y="15230"/>
                </a:cubicBezTo>
                <a:cubicBezTo>
                  <a:pt x="5703" y="15301"/>
                  <a:pt x="5946" y="15444"/>
                  <a:pt x="6148" y="15586"/>
                </a:cubicBezTo>
                <a:cubicBezTo>
                  <a:pt x="6351" y="15729"/>
                  <a:pt x="6553" y="15906"/>
                  <a:pt x="6715" y="16084"/>
                </a:cubicBezTo>
                <a:cubicBezTo>
                  <a:pt x="6715" y="4662"/>
                  <a:pt x="6715" y="4662"/>
                  <a:pt x="6715" y="4662"/>
                </a:cubicBezTo>
                <a:lnTo>
                  <a:pt x="21600" y="0"/>
                </a:lnTo>
                <a:close/>
                <a:moveTo>
                  <a:pt x="3843" y="20817"/>
                </a:moveTo>
                <a:cubicBezTo>
                  <a:pt x="4207" y="20817"/>
                  <a:pt x="4571" y="20746"/>
                  <a:pt x="4935" y="20604"/>
                </a:cubicBezTo>
                <a:cubicBezTo>
                  <a:pt x="5299" y="20461"/>
                  <a:pt x="5622" y="20283"/>
                  <a:pt x="5906" y="20034"/>
                </a:cubicBezTo>
                <a:cubicBezTo>
                  <a:pt x="6189" y="19821"/>
                  <a:pt x="6391" y="19572"/>
                  <a:pt x="6512" y="19251"/>
                </a:cubicBezTo>
                <a:cubicBezTo>
                  <a:pt x="6674" y="18931"/>
                  <a:pt x="6715" y="18611"/>
                  <a:pt x="6715" y="18219"/>
                </a:cubicBezTo>
                <a:cubicBezTo>
                  <a:pt x="6715" y="17899"/>
                  <a:pt x="6674" y="17579"/>
                  <a:pt x="6512" y="17259"/>
                </a:cubicBezTo>
                <a:cubicBezTo>
                  <a:pt x="6391" y="16938"/>
                  <a:pt x="6189" y="16654"/>
                  <a:pt x="5906" y="16405"/>
                </a:cubicBezTo>
                <a:cubicBezTo>
                  <a:pt x="5622" y="16156"/>
                  <a:pt x="5299" y="15978"/>
                  <a:pt x="4935" y="15871"/>
                </a:cubicBezTo>
                <a:cubicBezTo>
                  <a:pt x="4571" y="15729"/>
                  <a:pt x="4207" y="15693"/>
                  <a:pt x="3843" y="15693"/>
                </a:cubicBezTo>
                <a:cubicBezTo>
                  <a:pt x="3398" y="15693"/>
                  <a:pt x="3034" y="15729"/>
                  <a:pt x="2670" y="15871"/>
                </a:cubicBezTo>
                <a:cubicBezTo>
                  <a:pt x="2306" y="15978"/>
                  <a:pt x="2022" y="16156"/>
                  <a:pt x="1780" y="16405"/>
                </a:cubicBezTo>
                <a:cubicBezTo>
                  <a:pt x="1497" y="16654"/>
                  <a:pt x="1294" y="16938"/>
                  <a:pt x="1133" y="17259"/>
                </a:cubicBezTo>
                <a:cubicBezTo>
                  <a:pt x="971" y="17579"/>
                  <a:pt x="890" y="17899"/>
                  <a:pt x="890" y="18219"/>
                </a:cubicBezTo>
                <a:cubicBezTo>
                  <a:pt x="890" y="18611"/>
                  <a:pt x="971" y="18931"/>
                  <a:pt x="1133" y="19251"/>
                </a:cubicBezTo>
                <a:cubicBezTo>
                  <a:pt x="1294" y="19572"/>
                  <a:pt x="1497" y="19821"/>
                  <a:pt x="1780" y="20034"/>
                </a:cubicBezTo>
                <a:cubicBezTo>
                  <a:pt x="2022" y="20283"/>
                  <a:pt x="2306" y="20461"/>
                  <a:pt x="2670" y="20604"/>
                </a:cubicBezTo>
                <a:cubicBezTo>
                  <a:pt x="3034" y="20746"/>
                  <a:pt x="3398" y="20817"/>
                  <a:pt x="3843" y="20817"/>
                </a:cubicBezTo>
                <a:close/>
                <a:moveTo>
                  <a:pt x="17757" y="16476"/>
                </a:moveTo>
                <a:cubicBezTo>
                  <a:pt x="18162" y="16476"/>
                  <a:pt x="18566" y="16405"/>
                  <a:pt x="18890" y="16262"/>
                </a:cubicBezTo>
                <a:cubicBezTo>
                  <a:pt x="19254" y="16120"/>
                  <a:pt x="19537" y="15942"/>
                  <a:pt x="19780" y="15729"/>
                </a:cubicBezTo>
                <a:cubicBezTo>
                  <a:pt x="20063" y="15479"/>
                  <a:pt x="20306" y="15195"/>
                  <a:pt x="20467" y="14874"/>
                </a:cubicBezTo>
                <a:cubicBezTo>
                  <a:pt x="20629" y="14590"/>
                  <a:pt x="20670" y="14234"/>
                  <a:pt x="20670" y="13878"/>
                </a:cubicBezTo>
                <a:cubicBezTo>
                  <a:pt x="20670" y="13522"/>
                  <a:pt x="20629" y="13202"/>
                  <a:pt x="20467" y="12882"/>
                </a:cubicBezTo>
                <a:cubicBezTo>
                  <a:pt x="20306" y="12597"/>
                  <a:pt x="20063" y="12312"/>
                  <a:pt x="19780" y="12063"/>
                </a:cubicBezTo>
                <a:cubicBezTo>
                  <a:pt x="19537" y="11850"/>
                  <a:pt x="19254" y="11672"/>
                  <a:pt x="18890" y="11529"/>
                </a:cubicBezTo>
                <a:cubicBezTo>
                  <a:pt x="18566" y="11387"/>
                  <a:pt x="18162" y="11316"/>
                  <a:pt x="17757" y="11316"/>
                </a:cubicBezTo>
                <a:cubicBezTo>
                  <a:pt x="17353" y="11316"/>
                  <a:pt x="16989" y="11387"/>
                  <a:pt x="16625" y="11529"/>
                </a:cubicBezTo>
                <a:cubicBezTo>
                  <a:pt x="16301" y="11672"/>
                  <a:pt x="15978" y="11850"/>
                  <a:pt x="15694" y="12063"/>
                </a:cubicBezTo>
                <a:cubicBezTo>
                  <a:pt x="15411" y="12312"/>
                  <a:pt x="15209" y="12597"/>
                  <a:pt x="15047" y="12882"/>
                </a:cubicBezTo>
                <a:cubicBezTo>
                  <a:pt x="14926" y="13202"/>
                  <a:pt x="14845" y="13522"/>
                  <a:pt x="14845" y="13878"/>
                </a:cubicBezTo>
                <a:cubicBezTo>
                  <a:pt x="14845" y="14234"/>
                  <a:pt x="14926" y="14590"/>
                  <a:pt x="15047" y="14874"/>
                </a:cubicBezTo>
                <a:cubicBezTo>
                  <a:pt x="15209" y="15195"/>
                  <a:pt x="15411" y="15479"/>
                  <a:pt x="15694" y="15729"/>
                </a:cubicBezTo>
                <a:cubicBezTo>
                  <a:pt x="15978" y="15942"/>
                  <a:pt x="16301" y="16120"/>
                  <a:pt x="16625" y="16262"/>
                </a:cubicBezTo>
                <a:cubicBezTo>
                  <a:pt x="16989" y="16405"/>
                  <a:pt x="17353" y="16476"/>
                  <a:pt x="17757" y="16476"/>
                </a:cubicBezTo>
                <a:close/>
              </a:path>
            </a:pathLst>
          </a:custGeom>
          <a:solidFill>
            <a:srgbClr val="000000"/>
          </a:solidFill>
          <a:ln w="12700">
            <a:miter lim="400000"/>
          </a:ln>
        </p:spPr>
        <p:txBody>
          <a:bodyPr lIns="22860" rIns="22860"/>
          <a:lstStyle/>
          <a:p>
            <a:pPr>
              <a:defRPr sz="1400"/>
            </a:pPr>
            <a:endParaRPr sz="700"/>
          </a:p>
        </p:txBody>
      </p:sp>
      <p:sp>
        <p:nvSpPr>
          <p:cNvPr id="245" name="Shape"/>
          <p:cNvSpPr/>
          <p:nvPr/>
        </p:nvSpPr>
        <p:spPr>
          <a:xfrm>
            <a:off x="6644282" y="2481680"/>
            <a:ext cx="152965" cy="303540"/>
          </a:xfrm>
          <a:custGeom>
            <a:avLst/>
            <a:gdLst/>
            <a:ahLst/>
            <a:cxnLst>
              <a:cxn ang="0">
                <a:pos x="wd2" y="hd2"/>
              </a:cxn>
              <a:cxn ang="5400000">
                <a:pos x="wd2" y="hd2"/>
              </a:cxn>
              <a:cxn ang="10800000">
                <a:pos x="wd2" y="hd2"/>
              </a:cxn>
              <a:cxn ang="16200000">
                <a:pos x="wd2" y="hd2"/>
              </a:cxn>
            </a:cxnLst>
            <a:rect l="0" t="0" r="r" b="b"/>
            <a:pathLst>
              <a:path w="21600" h="21600" extrusionOk="0">
                <a:moveTo>
                  <a:pt x="11546" y="5773"/>
                </a:moveTo>
                <a:cubicBezTo>
                  <a:pt x="12973" y="5838"/>
                  <a:pt x="14270" y="6000"/>
                  <a:pt x="15503" y="6292"/>
                </a:cubicBezTo>
                <a:cubicBezTo>
                  <a:pt x="16735" y="6551"/>
                  <a:pt x="17773" y="6941"/>
                  <a:pt x="18681" y="7427"/>
                </a:cubicBezTo>
                <a:cubicBezTo>
                  <a:pt x="19589" y="7881"/>
                  <a:pt x="20303" y="8400"/>
                  <a:pt x="20822" y="9016"/>
                </a:cubicBezTo>
                <a:cubicBezTo>
                  <a:pt x="21341" y="9632"/>
                  <a:pt x="21600" y="10314"/>
                  <a:pt x="21600" y="10995"/>
                </a:cubicBezTo>
                <a:cubicBezTo>
                  <a:pt x="21600" y="16378"/>
                  <a:pt x="21600" y="16378"/>
                  <a:pt x="21600" y="16378"/>
                </a:cubicBezTo>
                <a:cubicBezTo>
                  <a:pt x="21600" y="17059"/>
                  <a:pt x="21341" y="17741"/>
                  <a:pt x="20757" y="18389"/>
                </a:cubicBezTo>
                <a:cubicBezTo>
                  <a:pt x="20238" y="19038"/>
                  <a:pt x="19395" y="19622"/>
                  <a:pt x="18422" y="20076"/>
                </a:cubicBezTo>
                <a:cubicBezTo>
                  <a:pt x="17449" y="20530"/>
                  <a:pt x="16346" y="20919"/>
                  <a:pt x="14984" y="21178"/>
                </a:cubicBezTo>
                <a:cubicBezTo>
                  <a:pt x="13686" y="21470"/>
                  <a:pt x="12259" y="21600"/>
                  <a:pt x="10832" y="21600"/>
                </a:cubicBezTo>
                <a:cubicBezTo>
                  <a:pt x="9341" y="21600"/>
                  <a:pt x="7978" y="21470"/>
                  <a:pt x="6616" y="21178"/>
                </a:cubicBezTo>
                <a:cubicBezTo>
                  <a:pt x="5319" y="20919"/>
                  <a:pt x="4151" y="20530"/>
                  <a:pt x="3178" y="20076"/>
                </a:cubicBezTo>
                <a:cubicBezTo>
                  <a:pt x="2205" y="19622"/>
                  <a:pt x="1427" y="19038"/>
                  <a:pt x="843" y="18389"/>
                </a:cubicBezTo>
                <a:cubicBezTo>
                  <a:pt x="259" y="17741"/>
                  <a:pt x="0" y="17059"/>
                  <a:pt x="0" y="16378"/>
                </a:cubicBezTo>
                <a:cubicBezTo>
                  <a:pt x="0" y="10995"/>
                  <a:pt x="0" y="10995"/>
                  <a:pt x="0" y="10995"/>
                </a:cubicBezTo>
                <a:cubicBezTo>
                  <a:pt x="0" y="10314"/>
                  <a:pt x="259" y="9632"/>
                  <a:pt x="778" y="9016"/>
                </a:cubicBezTo>
                <a:cubicBezTo>
                  <a:pt x="1362" y="8400"/>
                  <a:pt x="2076" y="7881"/>
                  <a:pt x="2984" y="7427"/>
                </a:cubicBezTo>
                <a:cubicBezTo>
                  <a:pt x="3827" y="6941"/>
                  <a:pt x="4930" y="6551"/>
                  <a:pt x="6097" y="6292"/>
                </a:cubicBezTo>
                <a:cubicBezTo>
                  <a:pt x="7330" y="6000"/>
                  <a:pt x="8627" y="5838"/>
                  <a:pt x="10054" y="5773"/>
                </a:cubicBezTo>
                <a:cubicBezTo>
                  <a:pt x="10054" y="4670"/>
                  <a:pt x="10054" y="4670"/>
                  <a:pt x="10054" y="4670"/>
                </a:cubicBezTo>
                <a:cubicBezTo>
                  <a:pt x="10054" y="4476"/>
                  <a:pt x="10119" y="4314"/>
                  <a:pt x="10378" y="4151"/>
                </a:cubicBezTo>
                <a:cubicBezTo>
                  <a:pt x="10573" y="3989"/>
                  <a:pt x="10768" y="3827"/>
                  <a:pt x="11092" y="3697"/>
                </a:cubicBezTo>
                <a:cubicBezTo>
                  <a:pt x="11416" y="3568"/>
                  <a:pt x="11741" y="3438"/>
                  <a:pt x="12130" y="3308"/>
                </a:cubicBezTo>
                <a:cubicBezTo>
                  <a:pt x="12454" y="3178"/>
                  <a:pt x="12843" y="3049"/>
                  <a:pt x="13232" y="2951"/>
                </a:cubicBezTo>
                <a:cubicBezTo>
                  <a:pt x="13816" y="2757"/>
                  <a:pt x="14400" y="2562"/>
                  <a:pt x="14984" y="2335"/>
                </a:cubicBezTo>
                <a:cubicBezTo>
                  <a:pt x="15568" y="2141"/>
                  <a:pt x="15892" y="1946"/>
                  <a:pt x="15892" y="1751"/>
                </a:cubicBezTo>
                <a:cubicBezTo>
                  <a:pt x="15892" y="0"/>
                  <a:pt x="15892" y="0"/>
                  <a:pt x="15892" y="0"/>
                </a:cubicBezTo>
                <a:cubicBezTo>
                  <a:pt x="17319" y="0"/>
                  <a:pt x="17319" y="0"/>
                  <a:pt x="17319" y="0"/>
                </a:cubicBezTo>
                <a:cubicBezTo>
                  <a:pt x="17319" y="1751"/>
                  <a:pt x="17319" y="1751"/>
                  <a:pt x="17319" y="1751"/>
                </a:cubicBezTo>
                <a:cubicBezTo>
                  <a:pt x="17319" y="1946"/>
                  <a:pt x="17189" y="2141"/>
                  <a:pt x="16995" y="2303"/>
                </a:cubicBezTo>
                <a:cubicBezTo>
                  <a:pt x="16800" y="2432"/>
                  <a:pt x="16605" y="2595"/>
                  <a:pt x="16281" y="2757"/>
                </a:cubicBezTo>
                <a:cubicBezTo>
                  <a:pt x="15957" y="2919"/>
                  <a:pt x="15568" y="3049"/>
                  <a:pt x="15178" y="3178"/>
                </a:cubicBezTo>
                <a:cubicBezTo>
                  <a:pt x="14789" y="3308"/>
                  <a:pt x="14400" y="3405"/>
                  <a:pt x="14011" y="3535"/>
                </a:cubicBezTo>
                <a:cubicBezTo>
                  <a:pt x="13427" y="3697"/>
                  <a:pt x="12908" y="3892"/>
                  <a:pt x="12389" y="4119"/>
                </a:cubicBezTo>
                <a:cubicBezTo>
                  <a:pt x="11805" y="4314"/>
                  <a:pt x="11546" y="4508"/>
                  <a:pt x="11546" y="4670"/>
                </a:cubicBezTo>
                <a:lnTo>
                  <a:pt x="11546" y="5773"/>
                </a:lnTo>
                <a:close/>
                <a:moveTo>
                  <a:pt x="1427" y="10995"/>
                </a:moveTo>
                <a:cubicBezTo>
                  <a:pt x="1427" y="11514"/>
                  <a:pt x="1427" y="11514"/>
                  <a:pt x="1427" y="11514"/>
                </a:cubicBezTo>
                <a:cubicBezTo>
                  <a:pt x="10054" y="11514"/>
                  <a:pt x="10054" y="11514"/>
                  <a:pt x="10054" y="11514"/>
                </a:cubicBezTo>
                <a:cubicBezTo>
                  <a:pt x="10054" y="6486"/>
                  <a:pt x="10054" y="6486"/>
                  <a:pt x="10054" y="6486"/>
                </a:cubicBezTo>
                <a:cubicBezTo>
                  <a:pt x="8886" y="6551"/>
                  <a:pt x="7784" y="6714"/>
                  <a:pt x="6746" y="6941"/>
                </a:cubicBezTo>
                <a:cubicBezTo>
                  <a:pt x="5643" y="7200"/>
                  <a:pt x="4735" y="7524"/>
                  <a:pt x="3957" y="7914"/>
                </a:cubicBezTo>
                <a:cubicBezTo>
                  <a:pt x="3178" y="8335"/>
                  <a:pt x="2530" y="8789"/>
                  <a:pt x="2141" y="9308"/>
                </a:cubicBezTo>
                <a:cubicBezTo>
                  <a:pt x="1686" y="9859"/>
                  <a:pt x="1427" y="10411"/>
                  <a:pt x="1427" y="10995"/>
                </a:cubicBezTo>
                <a:close/>
                <a:moveTo>
                  <a:pt x="10832" y="20886"/>
                </a:moveTo>
                <a:cubicBezTo>
                  <a:pt x="12130" y="20886"/>
                  <a:pt x="13297" y="20757"/>
                  <a:pt x="14465" y="20530"/>
                </a:cubicBezTo>
                <a:cubicBezTo>
                  <a:pt x="15568" y="20303"/>
                  <a:pt x="16541" y="19946"/>
                  <a:pt x="17384" y="19524"/>
                </a:cubicBezTo>
                <a:cubicBezTo>
                  <a:pt x="18227" y="19135"/>
                  <a:pt x="18941" y="18681"/>
                  <a:pt x="19395" y="18130"/>
                </a:cubicBezTo>
                <a:cubicBezTo>
                  <a:pt x="19914" y="17578"/>
                  <a:pt x="20173" y="16995"/>
                  <a:pt x="20173" y="16378"/>
                </a:cubicBezTo>
                <a:cubicBezTo>
                  <a:pt x="20173" y="12227"/>
                  <a:pt x="20173" y="12227"/>
                  <a:pt x="20173" y="12227"/>
                </a:cubicBezTo>
                <a:cubicBezTo>
                  <a:pt x="1427" y="12227"/>
                  <a:pt x="1427" y="12227"/>
                  <a:pt x="1427" y="12227"/>
                </a:cubicBezTo>
                <a:cubicBezTo>
                  <a:pt x="1427" y="16378"/>
                  <a:pt x="1427" y="16378"/>
                  <a:pt x="1427" y="16378"/>
                </a:cubicBezTo>
                <a:cubicBezTo>
                  <a:pt x="1427" y="16995"/>
                  <a:pt x="1686" y="17578"/>
                  <a:pt x="2205" y="18130"/>
                </a:cubicBezTo>
                <a:cubicBezTo>
                  <a:pt x="2724" y="18681"/>
                  <a:pt x="3373" y="19135"/>
                  <a:pt x="4216" y="19524"/>
                </a:cubicBezTo>
                <a:cubicBezTo>
                  <a:pt x="5059" y="19946"/>
                  <a:pt x="6032" y="20303"/>
                  <a:pt x="7200" y="20530"/>
                </a:cubicBezTo>
                <a:cubicBezTo>
                  <a:pt x="8303" y="20757"/>
                  <a:pt x="9535" y="20886"/>
                  <a:pt x="10832" y="20886"/>
                </a:cubicBezTo>
                <a:close/>
                <a:moveTo>
                  <a:pt x="20173" y="10995"/>
                </a:moveTo>
                <a:cubicBezTo>
                  <a:pt x="20173" y="10411"/>
                  <a:pt x="19978" y="9859"/>
                  <a:pt x="19524" y="9308"/>
                </a:cubicBezTo>
                <a:cubicBezTo>
                  <a:pt x="19070" y="8789"/>
                  <a:pt x="18422" y="8335"/>
                  <a:pt x="17643" y="7914"/>
                </a:cubicBezTo>
                <a:cubicBezTo>
                  <a:pt x="16865" y="7524"/>
                  <a:pt x="15957" y="7200"/>
                  <a:pt x="14919" y="6941"/>
                </a:cubicBezTo>
                <a:cubicBezTo>
                  <a:pt x="13881" y="6714"/>
                  <a:pt x="12778" y="6551"/>
                  <a:pt x="11546" y="6486"/>
                </a:cubicBezTo>
                <a:cubicBezTo>
                  <a:pt x="11546" y="11514"/>
                  <a:pt x="11546" y="11514"/>
                  <a:pt x="11546" y="11514"/>
                </a:cubicBezTo>
                <a:cubicBezTo>
                  <a:pt x="20173" y="11514"/>
                  <a:pt x="20173" y="11514"/>
                  <a:pt x="20173" y="11514"/>
                </a:cubicBezTo>
                <a:lnTo>
                  <a:pt x="20173" y="10995"/>
                </a:lnTo>
                <a:close/>
              </a:path>
            </a:pathLst>
          </a:custGeom>
          <a:solidFill>
            <a:srgbClr val="000000"/>
          </a:solidFill>
          <a:ln w="12700">
            <a:miter lim="400000"/>
          </a:ln>
        </p:spPr>
        <p:txBody>
          <a:bodyPr lIns="22860" rIns="22860"/>
          <a:lstStyle/>
          <a:p>
            <a:pPr>
              <a:defRPr sz="1400"/>
            </a:pPr>
            <a:endParaRPr sz="700"/>
          </a:p>
        </p:txBody>
      </p:sp>
      <p:sp>
        <p:nvSpPr>
          <p:cNvPr id="246" name="Shape"/>
          <p:cNvSpPr/>
          <p:nvPr/>
        </p:nvSpPr>
        <p:spPr>
          <a:xfrm>
            <a:off x="7192069" y="2602847"/>
            <a:ext cx="304735" cy="60948"/>
          </a:xfrm>
          <a:custGeom>
            <a:avLst/>
            <a:gdLst/>
            <a:ahLst/>
            <a:cxnLst>
              <a:cxn ang="0">
                <a:pos x="wd2" y="hd2"/>
              </a:cxn>
              <a:cxn ang="5400000">
                <a:pos x="wd2" y="hd2"/>
              </a:cxn>
              <a:cxn ang="10800000">
                <a:pos x="wd2" y="hd2"/>
              </a:cxn>
              <a:cxn ang="16200000">
                <a:pos x="wd2" y="hd2"/>
              </a:cxn>
            </a:cxnLst>
            <a:rect l="0" t="0" r="r" b="b"/>
            <a:pathLst>
              <a:path w="21600" h="21600" extrusionOk="0">
                <a:moveTo>
                  <a:pt x="2170" y="0"/>
                </a:moveTo>
                <a:cubicBezTo>
                  <a:pt x="2461" y="0"/>
                  <a:pt x="2753" y="325"/>
                  <a:pt x="3012" y="974"/>
                </a:cubicBezTo>
                <a:cubicBezTo>
                  <a:pt x="3303" y="1462"/>
                  <a:pt x="3497" y="2274"/>
                  <a:pt x="3692" y="3248"/>
                </a:cubicBezTo>
                <a:cubicBezTo>
                  <a:pt x="3886" y="4223"/>
                  <a:pt x="4016" y="5359"/>
                  <a:pt x="4145" y="6659"/>
                </a:cubicBezTo>
                <a:cubicBezTo>
                  <a:pt x="4242" y="7958"/>
                  <a:pt x="4307" y="9257"/>
                  <a:pt x="4307" y="10881"/>
                </a:cubicBezTo>
                <a:cubicBezTo>
                  <a:pt x="4307" y="12343"/>
                  <a:pt x="4242" y="13805"/>
                  <a:pt x="4145" y="15104"/>
                </a:cubicBezTo>
                <a:cubicBezTo>
                  <a:pt x="4016" y="16403"/>
                  <a:pt x="3886" y="17540"/>
                  <a:pt x="3692" y="18514"/>
                </a:cubicBezTo>
                <a:cubicBezTo>
                  <a:pt x="3497" y="19489"/>
                  <a:pt x="3303" y="20301"/>
                  <a:pt x="3012" y="20788"/>
                </a:cubicBezTo>
                <a:cubicBezTo>
                  <a:pt x="2753" y="21438"/>
                  <a:pt x="2461" y="21600"/>
                  <a:pt x="2170" y="21600"/>
                </a:cubicBezTo>
                <a:cubicBezTo>
                  <a:pt x="1878" y="21600"/>
                  <a:pt x="1619" y="21438"/>
                  <a:pt x="1328" y="20788"/>
                </a:cubicBezTo>
                <a:cubicBezTo>
                  <a:pt x="1069" y="20301"/>
                  <a:pt x="842" y="19489"/>
                  <a:pt x="648" y="18514"/>
                </a:cubicBezTo>
                <a:cubicBezTo>
                  <a:pt x="453" y="17540"/>
                  <a:pt x="291" y="16403"/>
                  <a:pt x="194" y="15104"/>
                </a:cubicBezTo>
                <a:cubicBezTo>
                  <a:pt x="65" y="13805"/>
                  <a:pt x="0" y="12343"/>
                  <a:pt x="0" y="10881"/>
                </a:cubicBezTo>
                <a:cubicBezTo>
                  <a:pt x="0" y="9257"/>
                  <a:pt x="65" y="7958"/>
                  <a:pt x="194" y="6659"/>
                </a:cubicBezTo>
                <a:cubicBezTo>
                  <a:pt x="291" y="5359"/>
                  <a:pt x="453" y="4223"/>
                  <a:pt x="648" y="3248"/>
                </a:cubicBezTo>
                <a:cubicBezTo>
                  <a:pt x="842" y="2274"/>
                  <a:pt x="1069" y="1462"/>
                  <a:pt x="1328" y="974"/>
                </a:cubicBezTo>
                <a:cubicBezTo>
                  <a:pt x="1619" y="325"/>
                  <a:pt x="1878" y="0"/>
                  <a:pt x="2170" y="0"/>
                </a:cubicBezTo>
                <a:close/>
                <a:moveTo>
                  <a:pt x="2170" y="18027"/>
                </a:moveTo>
                <a:cubicBezTo>
                  <a:pt x="2364" y="18027"/>
                  <a:pt x="2558" y="17865"/>
                  <a:pt x="2720" y="17540"/>
                </a:cubicBezTo>
                <a:cubicBezTo>
                  <a:pt x="2915" y="17215"/>
                  <a:pt x="3076" y="16565"/>
                  <a:pt x="3174" y="15916"/>
                </a:cubicBezTo>
                <a:cubicBezTo>
                  <a:pt x="3303" y="15266"/>
                  <a:pt x="3433" y="14454"/>
                  <a:pt x="3497" y="13642"/>
                </a:cubicBezTo>
                <a:cubicBezTo>
                  <a:pt x="3562" y="12830"/>
                  <a:pt x="3595" y="11856"/>
                  <a:pt x="3595" y="10881"/>
                </a:cubicBezTo>
                <a:cubicBezTo>
                  <a:pt x="3595" y="9907"/>
                  <a:pt x="3562" y="8932"/>
                  <a:pt x="3497" y="8120"/>
                </a:cubicBezTo>
                <a:cubicBezTo>
                  <a:pt x="3433" y="7308"/>
                  <a:pt x="3303" y="6496"/>
                  <a:pt x="3174" y="5847"/>
                </a:cubicBezTo>
                <a:cubicBezTo>
                  <a:pt x="3076" y="5035"/>
                  <a:pt x="2915" y="4547"/>
                  <a:pt x="2720" y="4223"/>
                </a:cubicBezTo>
                <a:cubicBezTo>
                  <a:pt x="2558" y="3898"/>
                  <a:pt x="2364" y="3735"/>
                  <a:pt x="2170" y="3735"/>
                </a:cubicBezTo>
                <a:cubicBezTo>
                  <a:pt x="1975" y="3735"/>
                  <a:pt x="1781" y="3898"/>
                  <a:pt x="1619" y="4223"/>
                </a:cubicBezTo>
                <a:cubicBezTo>
                  <a:pt x="1457" y="4547"/>
                  <a:pt x="1295" y="5035"/>
                  <a:pt x="1133" y="5847"/>
                </a:cubicBezTo>
                <a:cubicBezTo>
                  <a:pt x="1036" y="6496"/>
                  <a:pt x="939" y="7308"/>
                  <a:pt x="842" y="8120"/>
                </a:cubicBezTo>
                <a:cubicBezTo>
                  <a:pt x="777" y="8932"/>
                  <a:pt x="712" y="9907"/>
                  <a:pt x="712" y="10881"/>
                </a:cubicBezTo>
                <a:cubicBezTo>
                  <a:pt x="712" y="11856"/>
                  <a:pt x="777" y="12830"/>
                  <a:pt x="842" y="13642"/>
                </a:cubicBezTo>
                <a:cubicBezTo>
                  <a:pt x="939" y="14454"/>
                  <a:pt x="1036" y="15266"/>
                  <a:pt x="1133" y="15916"/>
                </a:cubicBezTo>
                <a:cubicBezTo>
                  <a:pt x="1295" y="16565"/>
                  <a:pt x="1457" y="17215"/>
                  <a:pt x="1619" y="17540"/>
                </a:cubicBezTo>
                <a:cubicBezTo>
                  <a:pt x="1781" y="17865"/>
                  <a:pt x="1975" y="18027"/>
                  <a:pt x="2170" y="18027"/>
                </a:cubicBezTo>
                <a:close/>
                <a:moveTo>
                  <a:pt x="10816" y="0"/>
                </a:moveTo>
                <a:cubicBezTo>
                  <a:pt x="11108" y="0"/>
                  <a:pt x="11399" y="325"/>
                  <a:pt x="11658" y="974"/>
                </a:cubicBezTo>
                <a:cubicBezTo>
                  <a:pt x="11917" y="1462"/>
                  <a:pt x="12112" y="2274"/>
                  <a:pt x="12338" y="3248"/>
                </a:cubicBezTo>
                <a:cubicBezTo>
                  <a:pt x="12533" y="4223"/>
                  <a:pt x="12662" y="5359"/>
                  <a:pt x="12792" y="6659"/>
                </a:cubicBezTo>
                <a:cubicBezTo>
                  <a:pt x="12889" y="7958"/>
                  <a:pt x="12954" y="9257"/>
                  <a:pt x="12954" y="10881"/>
                </a:cubicBezTo>
                <a:cubicBezTo>
                  <a:pt x="12954" y="12343"/>
                  <a:pt x="12889" y="13805"/>
                  <a:pt x="12792" y="15104"/>
                </a:cubicBezTo>
                <a:cubicBezTo>
                  <a:pt x="12662" y="16403"/>
                  <a:pt x="12533" y="17540"/>
                  <a:pt x="12338" y="18514"/>
                </a:cubicBezTo>
                <a:cubicBezTo>
                  <a:pt x="12112" y="19489"/>
                  <a:pt x="11917" y="20301"/>
                  <a:pt x="11658" y="20788"/>
                </a:cubicBezTo>
                <a:cubicBezTo>
                  <a:pt x="11399" y="21438"/>
                  <a:pt x="11108" y="21600"/>
                  <a:pt x="10816" y="21600"/>
                </a:cubicBezTo>
                <a:cubicBezTo>
                  <a:pt x="10492" y="21600"/>
                  <a:pt x="10201" y="21438"/>
                  <a:pt x="9974" y="20788"/>
                </a:cubicBezTo>
                <a:cubicBezTo>
                  <a:pt x="9715" y="20301"/>
                  <a:pt x="9488" y="19489"/>
                  <a:pt x="9294" y="18514"/>
                </a:cubicBezTo>
                <a:cubicBezTo>
                  <a:pt x="9100" y="17540"/>
                  <a:pt x="8938" y="16403"/>
                  <a:pt x="8808" y="15104"/>
                </a:cubicBezTo>
                <a:cubicBezTo>
                  <a:pt x="8711" y="13805"/>
                  <a:pt x="8646" y="12343"/>
                  <a:pt x="8646" y="10881"/>
                </a:cubicBezTo>
                <a:cubicBezTo>
                  <a:pt x="8646" y="9257"/>
                  <a:pt x="8711" y="7958"/>
                  <a:pt x="8808" y="6659"/>
                </a:cubicBezTo>
                <a:cubicBezTo>
                  <a:pt x="8938" y="5359"/>
                  <a:pt x="9100" y="4223"/>
                  <a:pt x="9294" y="3248"/>
                </a:cubicBezTo>
                <a:cubicBezTo>
                  <a:pt x="9488" y="2274"/>
                  <a:pt x="9715" y="1462"/>
                  <a:pt x="9974" y="974"/>
                </a:cubicBezTo>
                <a:cubicBezTo>
                  <a:pt x="10201" y="325"/>
                  <a:pt x="10492" y="0"/>
                  <a:pt x="10816" y="0"/>
                </a:cubicBezTo>
                <a:close/>
                <a:moveTo>
                  <a:pt x="10816" y="18027"/>
                </a:moveTo>
                <a:cubicBezTo>
                  <a:pt x="11010" y="18027"/>
                  <a:pt x="11172" y="17865"/>
                  <a:pt x="11367" y="17540"/>
                </a:cubicBezTo>
                <a:cubicBezTo>
                  <a:pt x="11529" y="17215"/>
                  <a:pt x="11691" y="16565"/>
                  <a:pt x="11820" y="15916"/>
                </a:cubicBezTo>
                <a:cubicBezTo>
                  <a:pt x="11950" y="15266"/>
                  <a:pt x="12079" y="14454"/>
                  <a:pt x="12144" y="13642"/>
                </a:cubicBezTo>
                <a:cubicBezTo>
                  <a:pt x="12209" y="12830"/>
                  <a:pt x="12241" y="11856"/>
                  <a:pt x="12241" y="10881"/>
                </a:cubicBezTo>
                <a:cubicBezTo>
                  <a:pt x="12241" y="9907"/>
                  <a:pt x="12209" y="8932"/>
                  <a:pt x="12144" y="8120"/>
                </a:cubicBezTo>
                <a:cubicBezTo>
                  <a:pt x="12079" y="7308"/>
                  <a:pt x="11950" y="6496"/>
                  <a:pt x="11820" y="5847"/>
                </a:cubicBezTo>
                <a:cubicBezTo>
                  <a:pt x="11691" y="5035"/>
                  <a:pt x="11529" y="4547"/>
                  <a:pt x="11367" y="4223"/>
                </a:cubicBezTo>
                <a:cubicBezTo>
                  <a:pt x="11172" y="3898"/>
                  <a:pt x="11010" y="3735"/>
                  <a:pt x="10816" y="3735"/>
                </a:cubicBezTo>
                <a:cubicBezTo>
                  <a:pt x="10622" y="3735"/>
                  <a:pt x="10428" y="3898"/>
                  <a:pt x="10266" y="4223"/>
                </a:cubicBezTo>
                <a:cubicBezTo>
                  <a:pt x="10104" y="4547"/>
                  <a:pt x="9942" y="5035"/>
                  <a:pt x="9780" y="5847"/>
                </a:cubicBezTo>
                <a:cubicBezTo>
                  <a:pt x="9650" y="6496"/>
                  <a:pt x="9553" y="7308"/>
                  <a:pt x="9488" y="8120"/>
                </a:cubicBezTo>
                <a:cubicBezTo>
                  <a:pt x="9391" y="8932"/>
                  <a:pt x="9359" y="9907"/>
                  <a:pt x="9359" y="10881"/>
                </a:cubicBezTo>
                <a:cubicBezTo>
                  <a:pt x="9359" y="11856"/>
                  <a:pt x="9391" y="12830"/>
                  <a:pt x="9488" y="13642"/>
                </a:cubicBezTo>
                <a:cubicBezTo>
                  <a:pt x="9553" y="14454"/>
                  <a:pt x="9650" y="15266"/>
                  <a:pt x="9780" y="15916"/>
                </a:cubicBezTo>
                <a:cubicBezTo>
                  <a:pt x="9942" y="16565"/>
                  <a:pt x="10104" y="17215"/>
                  <a:pt x="10266" y="17540"/>
                </a:cubicBezTo>
                <a:cubicBezTo>
                  <a:pt x="10428" y="17865"/>
                  <a:pt x="10622" y="18027"/>
                  <a:pt x="10816" y="18027"/>
                </a:cubicBezTo>
                <a:close/>
                <a:moveTo>
                  <a:pt x="19463" y="0"/>
                </a:moveTo>
                <a:cubicBezTo>
                  <a:pt x="19722" y="0"/>
                  <a:pt x="20013" y="325"/>
                  <a:pt x="20272" y="974"/>
                </a:cubicBezTo>
                <a:cubicBezTo>
                  <a:pt x="20531" y="1462"/>
                  <a:pt x="20758" y="2274"/>
                  <a:pt x="20952" y="3248"/>
                </a:cubicBezTo>
                <a:cubicBezTo>
                  <a:pt x="21179" y="4223"/>
                  <a:pt x="21309" y="5359"/>
                  <a:pt x="21438" y="6659"/>
                </a:cubicBezTo>
                <a:cubicBezTo>
                  <a:pt x="21535" y="7958"/>
                  <a:pt x="21600" y="9257"/>
                  <a:pt x="21600" y="10881"/>
                </a:cubicBezTo>
                <a:cubicBezTo>
                  <a:pt x="21600" y="12343"/>
                  <a:pt x="21535" y="13805"/>
                  <a:pt x="21438" y="15104"/>
                </a:cubicBezTo>
                <a:cubicBezTo>
                  <a:pt x="21309" y="16403"/>
                  <a:pt x="21179" y="17540"/>
                  <a:pt x="20952" y="18514"/>
                </a:cubicBezTo>
                <a:cubicBezTo>
                  <a:pt x="20758" y="19489"/>
                  <a:pt x="20531" y="20301"/>
                  <a:pt x="20272" y="20788"/>
                </a:cubicBezTo>
                <a:cubicBezTo>
                  <a:pt x="20013" y="21438"/>
                  <a:pt x="19722" y="21600"/>
                  <a:pt x="19463" y="21600"/>
                </a:cubicBezTo>
                <a:cubicBezTo>
                  <a:pt x="19139" y="21600"/>
                  <a:pt x="18847" y="21438"/>
                  <a:pt x="18588" y="20788"/>
                </a:cubicBezTo>
                <a:cubicBezTo>
                  <a:pt x="18329" y="20301"/>
                  <a:pt x="18103" y="19489"/>
                  <a:pt x="17941" y="18514"/>
                </a:cubicBezTo>
                <a:cubicBezTo>
                  <a:pt x="17746" y="17540"/>
                  <a:pt x="17584" y="16403"/>
                  <a:pt x="17455" y="15104"/>
                </a:cubicBezTo>
                <a:cubicBezTo>
                  <a:pt x="17358" y="13805"/>
                  <a:pt x="17293" y="12343"/>
                  <a:pt x="17293" y="10881"/>
                </a:cubicBezTo>
                <a:cubicBezTo>
                  <a:pt x="17293" y="9257"/>
                  <a:pt x="17358" y="7958"/>
                  <a:pt x="17455" y="6659"/>
                </a:cubicBezTo>
                <a:cubicBezTo>
                  <a:pt x="17584" y="5359"/>
                  <a:pt x="17746" y="4223"/>
                  <a:pt x="17941" y="3248"/>
                </a:cubicBezTo>
                <a:cubicBezTo>
                  <a:pt x="18103" y="2274"/>
                  <a:pt x="18329" y="1462"/>
                  <a:pt x="18588" y="974"/>
                </a:cubicBezTo>
                <a:cubicBezTo>
                  <a:pt x="18847" y="325"/>
                  <a:pt x="19139" y="0"/>
                  <a:pt x="19463" y="0"/>
                </a:cubicBezTo>
                <a:close/>
                <a:moveTo>
                  <a:pt x="19463" y="18027"/>
                </a:moveTo>
                <a:cubicBezTo>
                  <a:pt x="19657" y="18027"/>
                  <a:pt x="19819" y="17865"/>
                  <a:pt x="20013" y="17540"/>
                </a:cubicBezTo>
                <a:cubicBezTo>
                  <a:pt x="20175" y="17215"/>
                  <a:pt x="20305" y="16565"/>
                  <a:pt x="20467" y="15916"/>
                </a:cubicBezTo>
                <a:cubicBezTo>
                  <a:pt x="20564" y="15266"/>
                  <a:pt x="20661" y="14454"/>
                  <a:pt x="20758" y="13642"/>
                </a:cubicBezTo>
                <a:cubicBezTo>
                  <a:pt x="20855" y="12830"/>
                  <a:pt x="20888" y="11856"/>
                  <a:pt x="20888" y="10881"/>
                </a:cubicBezTo>
                <a:cubicBezTo>
                  <a:pt x="20888" y="9907"/>
                  <a:pt x="20855" y="8932"/>
                  <a:pt x="20758" y="8120"/>
                </a:cubicBezTo>
                <a:cubicBezTo>
                  <a:pt x="20661" y="7308"/>
                  <a:pt x="20564" y="6496"/>
                  <a:pt x="20467" y="5847"/>
                </a:cubicBezTo>
                <a:cubicBezTo>
                  <a:pt x="20305" y="5035"/>
                  <a:pt x="20175" y="4547"/>
                  <a:pt x="20013" y="4223"/>
                </a:cubicBezTo>
                <a:cubicBezTo>
                  <a:pt x="19819" y="3898"/>
                  <a:pt x="19657" y="3735"/>
                  <a:pt x="19463" y="3735"/>
                </a:cubicBezTo>
                <a:cubicBezTo>
                  <a:pt x="19268" y="3735"/>
                  <a:pt x="19074" y="3898"/>
                  <a:pt x="18880" y="4223"/>
                </a:cubicBezTo>
                <a:cubicBezTo>
                  <a:pt x="18685" y="4547"/>
                  <a:pt x="18556" y="5035"/>
                  <a:pt x="18426" y="5847"/>
                </a:cubicBezTo>
                <a:cubicBezTo>
                  <a:pt x="18297" y="6496"/>
                  <a:pt x="18200" y="7308"/>
                  <a:pt x="18135" y="8120"/>
                </a:cubicBezTo>
                <a:cubicBezTo>
                  <a:pt x="18038" y="8932"/>
                  <a:pt x="18005" y="9907"/>
                  <a:pt x="18005" y="10881"/>
                </a:cubicBezTo>
                <a:cubicBezTo>
                  <a:pt x="18005" y="11856"/>
                  <a:pt x="18038" y="12830"/>
                  <a:pt x="18135" y="13642"/>
                </a:cubicBezTo>
                <a:cubicBezTo>
                  <a:pt x="18200" y="14454"/>
                  <a:pt x="18297" y="15266"/>
                  <a:pt x="18426" y="15916"/>
                </a:cubicBezTo>
                <a:cubicBezTo>
                  <a:pt x="18556" y="16565"/>
                  <a:pt x="18685" y="17215"/>
                  <a:pt x="18880" y="17540"/>
                </a:cubicBezTo>
                <a:cubicBezTo>
                  <a:pt x="19074" y="17865"/>
                  <a:pt x="19268" y="18027"/>
                  <a:pt x="19463" y="18027"/>
                </a:cubicBezTo>
                <a:close/>
              </a:path>
            </a:pathLst>
          </a:custGeom>
          <a:solidFill>
            <a:srgbClr val="000000"/>
          </a:solidFill>
          <a:ln w="12700">
            <a:miter lim="400000"/>
          </a:ln>
        </p:spPr>
        <p:txBody>
          <a:bodyPr lIns="22860" rIns="22860"/>
          <a:lstStyle/>
          <a:p>
            <a:pPr>
              <a:defRPr sz="1400"/>
            </a:pPr>
            <a:endParaRPr sz="700"/>
          </a:p>
        </p:txBody>
      </p:sp>
      <p:sp>
        <p:nvSpPr>
          <p:cNvPr id="247" name="Shape"/>
          <p:cNvSpPr/>
          <p:nvPr/>
        </p:nvSpPr>
        <p:spPr>
          <a:xfrm>
            <a:off x="7841434" y="2507202"/>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8212" y="0"/>
                </a:moveTo>
                <a:cubicBezTo>
                  <a:pt x="7823" y="429"/>
                  <a:pt x="7472" y="897"/>
                  <a:pt x="7122" y="1365"/>
                </a:cubicBezTo>
                <a:cubicBezTo>
                  <a:pt x="6811" y="1871"/>
                  <a:pt x="6538" y="2378"/>
                  <a:pt x="6344" y="2924"/>
                </a:cubicBezTo>
                <a:cubicBezTo>
                  <a:pt x="6110" y="3470"/>
                  <a:pt x="5916" y="4016"/>
                  <a:pt x="5799" y="4601"/>
                </a:cubicBezTo>
                <a:cubicBezTo>
                  <a:pt x="5682" y="5186"/>
                  <a:pt x="5643" y="5770"/>
                  <a:pt x="5643" y="6433"/>
                </a:cubicBezTo>
                <a:cubicBezTo>
                  <a:pt x="5643" y="7720"/>
                  <a:pt x="5877" y="8929"/>
                  <a:pt x="6383" y="10098"/>
                </a:cubicBezTo>
                <a:cubicBezTo>
                  <a:pt x="6889" y="11229"/>
                  <a:pt x="7589" y="12243"/>
                  <a:pt x="8406" y="13061"/>
                </a:cubicBezTo>
                <a:cubicBezTo>
                  <a:pt x="9263" y="13919"/>
                  <a:pt x="10275" y="14582"/>
                  <a:pt x="11403" y="15089"/>
                </a:cubicBezTo>
                <a:cubicBezTo>
                  <a:pt x="12532" y="15596"/>
                  <a:pt x="13738" y="15830"/>
                  <a:pt x="15062" y="15830"/>
                </a:cubicBezTo>
                <a:cubicBezTo>
                  <a:pt x="15723" y="15830"/>
                  <a:pt x="16346" y="15752"/>
                  <a:pt x="16930" y="15635"/>
                </a:cubicBezTo>
                <a:cubicBezTo>
                  <a:pt x="17552" y="15518"/>
                  <a:pt x="18136" y="15362"/>
                  <a:pt x="18642" y="15128"/>
                </a:cubicBezTo>
                <a:cubicBezTo>
                  <a:pt x="19187" y="14855"/>
                  <a:pt x="19732" y="14582"/>
                  <a:pt x="20238" y="14270"/>
                </a:cubicBezTo>
                <a:cubicBezTo>
                  <a:pt x="20744" y="13958"/>
                  <a:pt x="21211" y="13568"/>
                  <a:pt x="21600" y="13139"/>
                </a:cubicBezTo>
                <a:cubicBezTo>
                  <a:pt x="21328" y="14348"/>
                  <a:pt x="20861" y="15479"/>
                  <a:pt x="20199" y="16492"/>
                </a:cubicBezTo>
                <a:cubicBezTo>
                  <a:pt x="19537" y="17545"/>
                  <a:pt x="18759" y="18442"/>
                  <a:pt x="17786" y="19183"/>
                </a:cubicBezTo>
                <a:cubicBezTo>
                  <a:pt x="16852" y="19962"/>
                  <a:pt x="15801" y="20547"/>
                  <a:pt x="14634" y="20976"/>
                </a:cubicBezTo>
                <a:cubicBezTo>
                  <a:pt x="13466" y="21405"/>
                  <a:pt x="12259" y="21600"/>
                  <a:pt x="10975" y="21600"/>
                </a:cubicBezTo>
                <a:cubicBezTo>
                  <a:pt x="9457" y="21600"/>
                  <a:pt x="8017" y="21327"/>
                  <a:pt x="6694" y="20742"/>
                </a:cubicBezTo>
                <a:cubicBezTo>
                  <a:pt x="5332" y="20157"/>
                  <a:pt x="4203" y="19378"/>
                  <a:pt x="3191" y="18364"/>
                </a:cubicBezTo>
                <a:cubicBezTo>
                  <a:pt x="2218" y="17389"/>
                  <a:pt x="1440" y="16219"/>
                  <a:pt x="856" y="14894"/>
                </a:cubicBezTo>
                <a:cubicBezTo>
                  <a:pt x="311" y="13529"/>
                  <a:pt x="0" y="12126"/>
                  <a:pt x="0" y="10605"/>
                </a:cubicBezTo>
                <a:cubicBezTo>
                  <a:pt x="0" y="9357"/>
                  <a:pt x="234" y="8149"/>
                  <a:pt x="623" y="6979"/>
                </a:cubicBezTo>
                <a:cubicBezTo>
                  <a:pt x="1012" y="5848"/>
                  <a:pt x="1596" y="4796"/>
                  <a:pt x="2335" y="3821"/>
                </a:cubicBezTo>
                <a:cubicBezTo>
                  <a:pt x="3036" y="2924"/>
                  <a:pt x="3931" y="2144"/>
                  <a:pt x="4943" y="1443"/>
                </a:cubicBezTo>
                <a:cubicBezTo>
                  <a:pt x="5955" y="780"/>
                  <a:pt x="7044" y="273"/>
                  <a:pt x="8212" y="0"/>
                </a:cubicBezTo>
                <a:close/>
                <a:moveTo>
                  <a:pt x="5838" y="1910"/>
                </a:moveTo>
                <a:cubicBezTo>
                  <a:pt x="5098" y="2339"/>
                  <a:pt x="4398" y="2885"/>
                  <a:pt x="3775" y="3509"/>
                </a:cubicBezTo>
                <a:cubicBezTo>
                  <a:pt x="3152" y="4133"/>
                  <a:pt x="2646" y="4835"/>
                  <a:pt x="2257" y="5575"/>
                </a:cubicBezTo>
                <a:cubicBezTo>
                  <a:pt x="1790" y="6316"/>
                  <a:pt x="1479" y="7096"/>
                  <a:pt x="1245" y="7954"/>
                </a:cubicBezTo>
                <a:cubicBezTo>
                  <a:pt x="973" y="8812"/>
                  <a:pt x="856" y="9669"/>
                  <a:pt x="856" y="10605"/>
                </a:cubicBezTo>
                <a:cubicBezTo>
                  <a:pt x="856" y="12009"/>
                  <a:pt x="1129" y="13334"/>
                  <a:pt x="1674" y="14543"/>
                </a:cubicBezTo>
                <a:cubicBezTo>
                  <a:pt x="2179" y="15752"/>
                  <a:pt x="2919" y="16843"/>
                  <a:pt x="3814" y="17740"/>
                </a:cubicBezTo>
                <a:cubicBezTo>
                  <a:pt x="4709" y="18676"/>
                  <a:pt x="5799" y="19378"/>
                  <a:pt x="7044" y="19923"/>
                </a:cubicBezTo>
                <a:cubicBezTo>
                  <a:pt x="8251" y="20469"/>
                  <a:pt x="9574" y="20742"/>
                  <a:pt x="10975" y="20742"/>
                </a:cubicBezTo>
                <a:cubicBezTo>
                  <a:pt x="11909" y="20742"/>
                  <a:pt x="12804" y="20625"/>
                  <a:pt x="13661" y="20352"/>
                </a:cubicBezTo>
                <a:cubicBezTo>
                  <a:pt x="14517" y="20118"/>
                  <a:pt x="15334" y="19768"/>
                  <a:pt x="16112" y="19339"/>
                </a:cubicBezTo>
                <a:cubicBezTo>
                  <a:pt x="16852" y="18871"/>
                  <a:pt x="17552" y="18325"/>
                  <a:pt x="18175" y="17701"/>
                </a:cubicBezTo>
                <a:cubicBezTo>
                  <a:pt x="18798" y="17038"/>
                  <a:pt x="19343" y="16336"/>
                  <a:pt x="19771" y="15557"/>
                </a:cubicBezTo>
                <a:cubicBezTo>
                  <a:pt x="19421" y="15752"/>
                  <a:pt x="19031" y="15908"/>
                  <a:pt x="18642" y="16064"/>
                </a:cubicBezTo>
                <a:cubicBezTo>
                  <a:pt x="18292" y="16219"/>
                  <a:pt x="17903" y="16336"/>
                  <a:pt x="17514" y="16414"/>
                </a:cubicBezTo>
                <a:cubicBezTo>
                  <a:pt x="17085" y="16492"/>
                  <a:pt x="16696" y="16570"/>
                  <a:pt x="16268" y="16609"/>
                </a:cubicBezTo>
                <a:cubicBezTo>
                  <a:pt x="15879" y="16648"/>
                  <a:pt x="15451" y="16687"/>
                  <a:pt x="15062" y="16687"/>
                </a:cubicBezTo>
                <a:cubicBezTo>
                  <a:pt x="13661" y="16687"/>
                  <a:pt x="12298" y="16414"/>
                  <a:pt x="11053" y="15869"/>
                </a:cubicBezTo>
                <a:cubicBezTo>
                  <a:pt x="9808" y="15323"/>
                  <a:pt x="8718" y="14621"/>
                  <a:pt x="7823" y="13685"/>
                </a:cubicBezTo>
                <a:cubicBezTo>
                  <a:pt x="6889" y="12749"/>
                  <a:pt x="6110" y="11658"/>
                  <a:pt x="5604" y="10410"/>
                </a:cubicBezTo>
                <a:cubicBezTo>
                  <a:pt x="5059" y="9162"/>
                  <a:pt x="4787" y="7837"/>
                  <a:pt x="4787" y="6433"/>
                </a:cubicBezTo>
                <a:cubicBezTo>
                  <a:pt x="4787" y="6004"/>
                  <a:pt x="4787" y="5614"/>
                  <a:pt x="4865" y="5225"/>
                </a:cubicBezTo>
                <a:cubicBezTo>
                  <a:pt x="4904" y="4835"/>
                  <a:pt x="4982" y="4484"/>
                  <a:pt x="5098" y="4094"/>
                </a:cubicBezTo>
                <a:cubicBezTo>
                  <a:pt x="5137" y="3704"/>
                  <a:pt x="5254" y="3353"/>
                  <a:pt x="5371" y="2963"/>
                </a:cubicBezTo>
                <a:cubicBezTo>
                  <a:pt x="5526" y="2612"/>
                  <a:pt x="5682" y="2261"/>
                  <a:pt x="5838" y="1910"/>
                </a:cubicBezTo>
                <a:close/>
              </a:path>
            </a:pathLst>
          </a:custGeom>
          <a:solidFill>
            <a:srgbClr val="000000"/>
          </a:solidFill>
          <a:ln w="12700">
            <a:miter lim="400000"/>
          </a:ln>
        </p:spPr>
        <p:txBody>
          <a:bodyPr lIns="22860" rIns="22860"/>
          <a:lstStyle/>
          <a:p>
            <a:pPr>
              <a:defRPr sz="1400"/>
            </a:pPr>
            <a:endParaRPr sz="700"/>
          </a:p>
        </p:txBody>
      </p:sp>
      <p:sp>
        <p:nvSpPr>
          <p:cNvPr id="248" name="Shape"/>
          <p:cNvSpPr/>
          <p:nvPr/>
        </p:nvSpPr>
        <p:spPr>
          <a:xfrm>
            <a:off x="8459727" y="2516763"/>
            <a:ext cx="264104" cy="233033"/>
          </a:xfrm>
          <a:custGeom>
            <a:avLst/>
            <a:gdLst/>
            <a:ahLst/>
            <a:cxnLst>
              <a:cxn ang="0">
                <a:pos x="wd2" y="hd2"/>
              </a:cxn>
              <a:cxn ang="5400000">
                <a:pos x="wd2" y="hd2"/>
              </a:cxn>
              <a:cxn ang="10800000">
                <a:pos x="wd2" y="hd2"/>
              </a:cxn>
              <a:cxn ang="16200000">
                <a:pos x="wd2" y="hd2"/>
              </a:cxn>
            </a:cxnLst>
            <a:rect l="0" t="0" r="r" b="b"/>
            <a:pathLst>
              <a:path w="21600" h="21600" extrusionOk="0">
                <a:moveTo>
                  <a:pt x="21600" y="16948"/>
                </a:moveTo>
                <a:lnTo>
                  <a:pt x="11142" y="16948"/>
                </a:lnTo>
                <a:lnTo>
                  <a:pt x="11142" y="20714"/>
                </a:lnTo>
                <a:lnTo>
                  <a:pt x="14074" y="20714"/>
                </a:lnTo>
                <a:lnTo>
                  <a:pt x="14074" y="21600"/>
                </a:lnTo>
                <a:lnTo>
                  <a:pt x="7428" y="21600"/>
                </a:lnTo>
                <a:lnTo>
                  <a:pt x="7428" y="20714"/>
                </a:lnTo>
                <a:lnTo>
                  <a:pt x="10360" y="20714"/>
                </a:lnTo>
                <a:lnTo>
                  <a:pt x="10360" y="16948"/>
                </a:lnTo>
                <a:lnTo>
                  <a:pt x="0" y="16948"/>
                </a:lnTo>
                <a:lnTo>
                  <a:pt x="0" y="0"/>
                </a:lnTo>
                <a:lnTo>
                  <a:pt x="21600" y="0"/>
                </a:lnTo>
                <a:lnTo>
                  <a:pt x="21600" y="16948"/>
                </a:lnTo>
                <a:close/>
                <a:moveTo>
                  <a:pt x="782" y="997"/>
                </a:moveTo>
                <a:lnTo>
                  <a:pt x="782" y="16062"/>
                </a:lnTo>
                <a:lnTo>
                  <a:pt x="20720" y="16062"/>
                </a:lnTo>
                <a:lnTo>
                  <a:pt x="20720" y="997"/>
                </a:lnTo>
                <a:lnTo>
                  <a:pt x="782" y="997"/>
                </a:lnTo>
                <a:close/>
              </a:path>
            </a:pathLst>
          </a:custGeom>
          <a:solidFill>
            <a:srgbClr val="000000"/>
          </a:solidFill>
          <a:ln w="12700">
            <a:miter lim="400000"/>
          </a:ln>
        </p:spPr>
        <p:txBody>
          <a:bodyPr lIns="22860" rIns="22860"/>
          <a:lstStyle/>
          <a:p>
            <a:pPr>
              <a:defRPr sz="1400"/>
            </a:pPr>
            <a:endParaRPr sz="700"/>
          </a:p>
        </p:txBody>
      </p:sp>
      <p:sp>
        <p:nvSpPr>
          <p:cNvPr id="249" name="Shape"/>
          <p:cNvSpPr/>
          <p:nvPr/>
        </p:nvSpPr>
        <p:spPr>
          <a:xfrm>
            <a:off x="9129408" y="2481510"/>
            <a:ext cx="172086" cy="303540"/>
          </a:xfrm>
          <a:custGeom>
            <a:avLst/>
            <a:gdLst/>
            <a:ahLst/>
            <a:cxnLst>
              <a:cxn ang="0">
                <a:pos x="wd2" y="hd2"/>
              </a:cxn>
              <a:cxn ang="5400000">
                <a:pos x="wd2" y="hd2"/>
              </a:cxn>
              <a:cxn ang="10800000">
                <a:pos x="wd2" y="hd2"/>
              </a:cxn>
              <a:cxn ang="16200000">
                <a:pos x="wd2" y="hd2"/>
              </a:cxn>
            </a:cxnLst>
            <a:rect l="0" t="0" r="r" b="b"/>
            <a:pathLst>
              <a:path w="21600" h="21600" extrusionOk="0">
                <a:moveTo>
                  <a:pt x="20340" y="7547"/>
                </a:moveTo>
                <a:cubicBezTo>
                  <a:pt x="21600" y="7547"/>
                  <a:pt x="21600" y="7547"/>
                  <a:pt x="21600" y="7547"/>
                </a:cubicBezTo>
                <a:cubicBezTo>
                  <a:pt x="21600" y="11125"/>
                  <a:pt x="21600" y="11125"/>
                  <a:pt x="21600" y="11125"/>
                </a:cubicBezTo>
                <a:cubicBezTo>
                  <a:pt x="21600" y="11939"/>
                  <a:pt x="21371" y="12719"/>
                  <a:pt x="20798" y="13467"/>
                </a:cubicBezTo>
                <a:cubicBezTo>
                  <a:pt x="20282" y="14183"/>
                  <a:pt x="19537" y="14834"/>
                  <a:pt x="18621" y="15387"/>
                </a:cubicBezTo>
                <a:cubicBezTo>
                  <a:pt x="17704" y="15940"/>
                  <a:pt x="16615" y="16395"/>
                  <a:pt x="15355" y="16720"/>
                </a:cubicBezTo>
                <a:cubicBezTo>
                  <a:pt x="14094" y="17046"/>
                  <a:pt x="12777" y="17208"/>
                  <a:pt x="11344" y="17273"/>
                </a:cubicBezTo>
                <a:cubicBezTo>
                  <a:pt x="11459" y="17273"/>
                  <a:pt x="11459" y="17273"/>
                  <a:pt x="11459" y="17273"/>
                </a:cubicBezTo>
                <a:cubicBezTo>
                  <a:pt x="11459" y="20884"/>
                  <a:pt x="11459" y="20884"/>
                  <a:pt x="11459" y="20884"/>
                </a:cubicBezTo>
                <a:cubicBezTo>
                  <a:pt x="17131" y="20884"/>
                  <a:pt x="17131" y="20884"/>
                  <a:pt x="17131" y="20884"/>
                </a:cubicBezTo>
                <a:cubicBezTo>
                  <a:pt x="17131" y="21600"/>
                  <a:pt x="17131" y="21600"/>
                  <a:pt x="17131" y="21600"/>
                </a:cubicBezTo>
                <a:cubicBezTo>
                  <a:pt x="4469" y="21600"/>
                  <a:pt x="4469" y="21600"/>
                  <a:pt x="4469" y="21600"/>
                </a:cubicBezTo>
                <a:cubicBezTo>
                  <a:pt x="4469" y="20884"/>
                  <a:pt x="4469" y="20884"/>
                  <a:pt x="4469" y="20884"/>
                </a:cubicBezTo>
                <a:cubicBezTo>
                  <a:pt x="10198" y="20884"/>
                  <a:pt x="10198" y="20884"/>
                  <a:pt x="10198" y="20884"/>
                </a:cubicBezTo>
                <a:cubicBezTo>
                  <a:pt x="10198" y="17273"/>
                  <a:pt x="10198" y="17273"/>
                  <a:pt x="10198" y="17273"/>
                </a:cubicBezTo>
                <a:cubicBezTo>
                  <a:pt x="10313" y="17273"/>
                  <a:pt x="10313" y="17273"/>
                  <a:pt x="10313" y="17273"/>
                </a:cubicBezTo>
                <a:cubicBezTo>
                  <a:pt x="8823" y="17208"/>
                  <a:pt x="7506" y="17046"/>
                  <a:pt x="6245" y="16720"/>
                </a:cubicBezTo>
                <a:cubicBezTo>
                  <a:pt x="5042" y="16395"/>
                  <a:pt x="3896" y="15940"/>
                  <a:pt x="2979" y="15387"/>
                </a:cubicBezTo>
                <a:cubicBezTo>
                  <a:pt x="2063" y="14834"/>
                  <a:pt x="1375" y="14183"/>
                  <a:pt x="802" y="13467"/>
                </a:cubicBezTo>
                <a:cubicBezTo>
                  <a:pt x="286" y="12719"/>
                  <a:pt x="0" y="11939"/>
                  <a:pt x="0" y="11125"/>
                </a:cubicBezTo>
                <a:cubicBezTo>
                  <a:pt x="0" y="7547"/>
                  <a:pt x="0" y="7547"/>
                  <a:pt x="0" y="7547"/>
                </a:cubicBezTo>
                <a:cubicBezTo>
                  <a:pt x="1260" y="7547"/>
                  <a:pt x="1260" y="7547"/>
                  <a:pt x="1260" y="7547"/>
                </a:cubicBezTo>
                <a:cubicBezTo>
                  <a:pt x="1260" y="11125"/>
                  <a:pt x="1260" y="11125"/>
                  <a:pt x="1260" y="11125"/>
                </a:cubicBezTo>
                <a:cubicBezTo>
                  <a:pt x="1260" y="11906"/>
                  <a:pt x="1490" y="12589"/>
                  <a:pt x="2005" y="13240"/>
                </a:cubicBezTo>
                <a:cubicBezTo>
                  <a:pt x="2521" y="13890"/>
                  <a:pt x="3208" y="14476"/>
                  <a:pt x="4068" y="14996"/>
                </a:cubicBezTo>
                <a:cubicBezTo>
                  <a:pt x="4927" y="15484"/>
                  <a:pt x="5959" y="15842"/>
                  <a:pt x="7105" y="16135"/>
                </a:cubicBezTo>
                <a:cubicBezTo>
                  <a:pt x="8308" y="16428"/>
                  <a:pt x="9511" y="16558"/>
                  <a:pt x="10829" y="16558"/>
                </a:cubicBezTo>
                <a:cubicBezTo>
                  <a:pt x="12089" y="16558"/>
                  <a:pt x="13350" y="16428"/>
                  <a:pt x="14495" y="16135"/>
                </a:cubicBezTo>
                <a:cubicBezTo>
                  <a:pt x="15699" y="15842"/>
                  <a:pt x="16673" y="15484"/>
                  <a:pt x="17532" y="14996"/>
                </a:cubicBezTo>
                <a:cubicBezTo>
                  <a:pt x="18392" y="14476"/>
                  <a:pt x="19136" y="13890"/>
                  <a:pt x="19595" y="13240"/>
                </a:cubicBezTo>
                <a:cubicBezTo>
                  <a:pt x="20110" y="12589"/>
                  <a:pt x="20340" y="11906"/>
                  <a:pt x="20340" y="11125"/>
                </a:cubicBezTo>
                <a:lnTo>
                  <a:pt x="20340" y="7547"/>
                </a:lnTo>
                <a:close/>
                <a:moveTo>
                  <a:pt x="10829" y="15127"/>
                </a:moveTo>
                <a:cubicBezTo>
                  <a:pt x="9855" y="15127"/>
                  <a:pt x="8995" y="14996"/>
                  <a:pt x="8136" y="14801"/>
                </a:cubicBezTo>
                <a:cubicBezTo>
                  <a:pt x="7276" y="14573"/>
                  <a:pt x="6532" y="14313"/>
                  <a:pt x="5901" y="13988"/>
                </a:cubicBezTo>
                <a:cubicBezTo>
                  <a:pt x="5214" y="13598"/>
                  <a:pt x="4755" y="13175"/>
                  <a:pt x="4354" y="12687"/>
                </a:cubicBezTo>
                <a:cubicBezTo>
                  <a:pt x="4011" y="12231"/>
                  <a:pt x="3781" y="11711"/>
                  <a:pt x="3781" y="11125"/>
                </a:cubicBezTo>
                <a:cubicBezTo>
                  <a:pt x="3781" y="3936"/>
                  <a:pt x="3781" y="3936"/>
                  <a:pt x="3781" y="3936"/>
                </a:cubicBezTo>
                <a:cubicBezTo>
                  <a:pt x="3781" y="3383"/>
                  <a:pt x="4011" y="2895"/>
                  <a:pt x="4354" y="2407"/>
                </a:cubicBezTo>
                <a:cubicBezTo>
                  <a:pt x="4755" y="1919"/>
                  <a:pt x="5214" y="1496"/>
                  <a:pt x="5901" y="1139"/>
                </a:cubicBezTo>
                <a:cubicBezTo>
                  <a:pt x="6532" y="781"/>
                  <a:pt x="7276" y="488"/>
                  <a:pt x="8136" y="293"/>
                </a:cubicBezTo>
                <a:cubicBezTo>
                  <a:pt x="8995" y="98"/>
                  <a:pt x="9855" y="0"/>
                  <a:pt x="10829" y="0"/>
                </a:cubicBezTo>
                <a:cubicBezTo>
                  <a:pt x="11745" y="0"/>
                  <a:pt x="12662" y="98"/>
                  <a:pt x="13521" y="293"/>
                </a:cubicBezTo>
                <a:cubicBezTo>
                  <a:pt x="14381" y="488"/>
                  <a:pt x="15126" y="781"/>
                  <a:pt x="15756" y="1139"/>
                </a:cubicBezTo>
                <a:cubicBezTo>
                  <a:pt x="16386" y="1496"/>
                  <a:pt x="16902" y="1919"/>
                  <a:pt x="17246" y="2407"/>
                </a:cubicBezTo>
                <a:cubicBezTo>
                  <a:pt x="17647" y="2895"/>
                  <a:pt x="17819" y="3383"/>
                  <a:pt x="17819" y="3936"/>
                </a:cubicBezTo>
                <a:cubicBezTo>
                  <a:pt x="17819" y="11125"/>
                  <a:pt x="17819" y="11125"/>
                  <a:pt x="17819" y="11125"/>
                </a:cubicBezTo>
                <a:cubicBezTo>
                  <a:pt x="17819" y="11711"/>
                  <a:pt x="17647" y="12231"/>
                  <a:pt x="17246" y="12687"/>
                </a:cubicBezTo>
                <a:cubicBezTo>
                  <a:pt x="16902" y="13175"/>
                  <a:pt x="16386" y="13598"/>
                  <a:pt x="15756" y="13988"/>
                </a:cubicBezTo>
                <a:cubicBezTo>
                  <a:pt x="15126" y="14313"/>
                  <a:pt x="14381" y="14573"/>
                  <a:pt x="13521" y="14801"/>
                </a:cubicBezTo>
                <a:cubicBezTo>
                  <a:pt x="12662" y="14996"/>
                  <a:pt x="11745" y="15127"/>
                  <a:pt x="10829" y="15127"/>
                </a:cubicBezTo>
                <a:close/>
                <a:moveTo>
                  <a:pt x="5042" y="3936"/>
                </a:moveTo>
                <a:cubicBezTo>
                  <a:pt x="5042" y="11125"/>
                  <a:pt x="5042" y="11125"/>
                  <a:pt x="5042" y="11125"/>
                </a:cubicBezTo>
                <a:cubicBezTo>
                  <a:pt x="5042" y="11581"/>
                  <a:pt x="5214" y="12004"/>
                  <a:pt x="5558" y="12394"/>
                </a:cubicBezTo>
                <a:cubicBezTo>
                  <a:pt x="5901" y="12817"/>
                  <a:pt x="6302" y="13142"/>
                  <a:pt x="6761" y="13467"/>
                </a:cubicBezTo>
                <a:cubicBezTo>
                  <a:pt x="7276" y="13760"/>
                  <a:pt x="7849" y="13988"/>
                  <a:pt x="8594" y="14151"/>
                </a:cubicBezTo>
                <a:cubicBezTo>
                  <a:pt x="9282" y="14313"/>
                  <a:pt x="10027" y="14411"/>
                  <a:pt x="10829" y="14411"/>
                </a:cubicBezTo>
                <a:cubicBezTo>
                  <a:pt x="11631" y="14411"/>
                  <a:pt x="12376" y="14313"/>
                  <a:pt x="13063" y="14151"/>
                </a:cubicBezTo>
                <a:cubicBezTo>
                  <a:pt x="13751" y="13988"/>
                  <a:pt x="14324" y="13760"/>
                  <a:pt x="14839" y="13467"/>
                </a:cubicBezTo>
                <a:cubicBezTo>
                  <a:pt x="15412" y="13142"/>
                  <a:pt x="15813" y="12817"/>
                  <a:pt x="16100" y="12394"/>
                </a:cubicBezTo>
                <a:cubicBezTo>
                  <a:pt x="16386" y="12004"/>
                  <a:pt x="16558" y="11581"/>
                  <a:pt x="16558" y="11125"/>
                </a:cubicBezTo>
                <a:cubicBezTo>
                  <a:pt x="16558" y="3936"/>
                  <a:pt x="16558" y="3936"/>
                  <a:pt x="16558" y="3936"/>
                </a:cubicBezTo>
                <a:cubicBezTo>
                  <a:pt x="16558" y="3481"/>
                  <a:pt x="16386" y="3058"/>
                  <a:pt x="16100" y="2667"/>
                </a:cubicBezTo>
                <a:cubicBezTo>
                  <a:pt x="15813" y="2277"/>
                  <a:pt x="15412" y="1919"/>
                  <a:pt x="14839" y="1659"/>
                </a:cubicBezTo>
                <a:cubicBezTo>
                  <a:pt x="14324" y="1366"/>
                  <a:pt x="13751" y="1139"/>
                  <a:pt x="13063" y="976"/>
                </a:cubicBezTo>
                <a:cubicBezTo>
                  <a:pt x="12376" y="813"/>
                  <a:pt x="11631" y="716"/>
                  <a:pt x="10829" y="716"/>
                </a:cubicBezTo>
                <a:cubicBezTo>
                  <a:pt x="10027" y="716"/>
                  <a:pt x="9282" y="813"/>
                  <a:pt x="8594" y="976"/>
                </a:cubicBezTo>
                <a:cubicBezTo>
                  <a:pt x="7849" y="1139"/>
                  <a:pt x="7276" y="1366"/>
                  <a:pt x="6761" y="1659"/>
                </a:cubicBezTo>
                <a:cubicBezTo>
                  <a:pt x="6302" y="1919"/>
                  <a:pt x="5901" y="2277"/>
                  <a:pt x="5558" y="2667"/>
                </a:cubicBezTo>
                <a:cubicBezTo>
                  <a:pt x="5214" y="3058"/>
                  <a:pt x="5042" y="3481"/>
                  <a:pt x="5042" y="3936"/>
                </a:cubicBezTo>
                <a:close/>
              </a:path>
            </a:pathLst>
          </a:custGeom>
          <a:solidFill>
            <a:srgbClr val="000000"/>
          </a:solidFill>
          <a:ln w="12700">
            <a:miter lim="400000"/>
          </a:ln>
        </p:spPr>
        <p:txBody>
          <a:bodyPr lIns="22860" rIns="22860"/>
          <a:lstStyle/>
          <a:p>
            <a:pPr>
              <a:defRPr sz="1400"/>
            </a:pPr>
            <a:endParaRPr sz="700"/>
          </a:p>
        </p:txBody>
      </p:sp>
      <p:sp>
        <p:nvSpPr>
          <p:cNvPr id="250" name="Shape"/>
          <p:cNvSpPr/>
          <p:nvPr/>
        </p:nvSpPr>
        <p:spPr>
          <a:xfrm>
            <a:off x="9717228" y="2547407"/>
            <a:ext cx="243788" cy="1720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5100"/>
                </a:lnTo>
                <a:lnTo>
                  <a:pt x="0" y="5100"/>
                </a:lnTo>
                <a:lnTo>
                  <a:pt x="0" y="0"/>
                </a:lnTo>
                <a:close/>
                <a:moveTo>
                  <a:pt x="0" y="13350"/>
                </a:moveTo>
                <a:lnTo>
                  <a:pt x="0" y="8250"/>
                </a:lnTo>
                <a:lnTo>
                  <a:pt x="21600" y="8250"/>
                </a:lnTo>
                <a:lnTo>
                  <a:pt x="21600" y="13350"/>
                </a:lnTo>
                <a:lnTo>
                  <a:pt x="0" y="13350"/>
                </a:lnTo>
                <a:close/>
                <a:moveTo>
                  <a:pt x="0" y="21600"/>
                </a:moveTo>
                <a:lnTo>
                  <a:pt x="0" y="16500"/>
                </a:lnTo>
                <a:lnTo>
                  <a:pt x="21600" y="16500"/>
                </a:lnTo>
                <a:lnTo>
                  <a:pt x="21600" y="21600"/>
                </a:lnTo>
                <a:lnTo>
                  <a:pt x="0" y="21600"/>
                </a:lnTo>
                <a:close/>
                <a:moveTo>
                  <a:pt x="20647" y="3750"/>
                </a:moveTo>
                <a:lnTo>
                  <a:pt x="20647" y="1200"/>
                </a:lnTo>
                <a:lnTo>
                  <a:pt x="847" y="1200"/>
                </a:lnTo>
                <a:lnTo>
                  <a:pt x="847" y="3750"/>
                </a:lnTo>
                <a:lnTo>
                  <a:pt x="20647" y="3750"/>
                </a:lnTo>
                <a:close/>
                <a:moveTo>
                  <a:pt x="847" y="9450"/>
                </a:moveTo>
                <a:lnTo>
                  <a:pt x="847" y="12000"/>
                </a:lnTo>
                <a:lnTo>
                  <a:pt x="20647" y="12000"/>
                </a:lnTo>
                <a:lnTo>
                  <a:pt x="20647" y="9450"/>
                </a:lnTo>
                <a:lnTo>
                  <a:pt x="847" y="9450"/>
                </a:lnTo>
                <a:close/>
                <a:moveTo>
                  <a:pt x="847" y="17850"/>
                </a:moveTo>
                <a:lnTo>
                  <a:pt x="847" y="20400"/>
                </a:lnTo>
                <a:lnTo>
                  <a:pt x="20647" y="20400"/>
                </a:lnTo>
                <a:lnTo>
                  <a:pt x="20647" y="17850"/>
                </a:lnTo>
                <a:lnTo>
                  <a:pt x="847" y="17850"/>
                </a:lnTo>
                <a:close/>
              </a:path>
            </a:pathLst>
          </a:custGeom>
          <a:solidFill>
            <a:srgbClr val="000000"/>
          </a:solidFill>
          <a:ln w="12700">
            <a:miter lim="400000"/>
          </a:ln>
        </p:spPr>
        <p:txBody>
          <a:bodyPr lIns="22860" rIns="22860"/>
          <a:lstStyle/>
          <a:p>
            <a:pPr>
              <a:defRPr sz="1400"/>
            </a:pPr>
            <a:endParaRPr sz="700"/>
          </a:p>
        </p:txBody>
      </p:sp>
      <p:sp>
        <p:nvSpPr>
          <p:cNvPr id="251" name="Shape"/>
          <p:cNvSpPr/>
          <p:nvPr/>
        </p:nvSpPr>
        <p:spPr>
          <a:xfrm>
            <a:off x="10336120" y="2510190"/>
            <a:ext cx="253348" cy="246178"/>
          </a:xfrm>
          <a:custGeom>
            <a:avLst/>
            <a:gdLst/>
            <a:ahLst/>
            <a:cxnLst>
              <a:cxn ang="0">
                <a:pos x="wd2" y="hd2"/>
              </a:cxn>
              <a:cxn ang="5400000">
                <a:pos x="wd2" y="hd2"/>
              </a:cxn>
              <a:cxn ang="10800000">
                <a:pos x="wd2" y="hd2"/>
              </a:cxn>
              <a:cxn ang="16200000">
                <a:pos x="wd2" y="hd2"/>
              </a:cxn>
            </a:cxnLst>
            <a:rect l="0" t="0" r="r" b="b"/>
            <a:pathLst>
              <a:path w="21600" h="21600" extrusionOk="0">
                <a:moveTo>
                  <a:pt x="16506" y="210"/>
                </a:moveTo>
                <a:lnTo>
                  <a:pt x="21600" y="2936"/>
                </a:lnTo>
                <a:lnTo>
                  <a:pt x="21600" y="21600"/>
                </a:lnTo>
                <a:lnTo>
                  <a:pt x="15996" y="18664"/>
                </a:lnTo>
                <a:lnTo>
                  <a:pt x="10800" y="21390"/>
                </a:lnTo>
                <a:lnTo>
                  <a:pt x="5604" y="18664"/>
                </a:lnTo>
                <a:lnTo>
                  <a:pt x="0" y="21600"/>
                </a:lnTo>
                <a:lnTo>
                  <a:pt x="0" y="2936"/>
                </a:lnTo>
                <a:lnTo>
                  <a:pt x="5604" y="0"/>
                </a:lnTo>
                <a:lnTo>
                  <a:pt x="10800" y="2621"/>
                </a:lnTo>
                <a:lnTo>
                  <a:pt x="15589" y="210"/>
                </a:lnTo>
                <a:lnTo>
                  <a:pt x="15996" y="0"/>
                </a:lnTo>
                <a:lnTo>
                  <a:pt x="16506" y="210"/>
                </a:lnTo>
                <a:close/>
                <a:moveTo>
                  <a:pt x="5196" y="17930"/>
                </a:moveTo>
                <a:lnTo>
                  <a:pt x="5196" y="1153"/>
                </a:lnTo>
                <a:lnTo>
                  <a:pt x="815" y="3460"/>
                </a:lnTo>
                <a:lnTo>
                  <a:pt x="815" y="20132"/>
                </a:lnTo>
                <a:lnTo>
                  <a:pt x="5196" y="17930"/>
                </a:lnTo>
                <a:close/>
                <a:moveTo>
                  <a:pt x="10392" y="20132"/>
                </a:moveTo>
                <a:lnTo>
                  <a:pt x="10392" y="3460"/>
                </a:lnTo>
                <a:lnTo>
                  <a:pt x="6011" y="1153"/>
                </a:lnTo>
                <a:lnTo>
                  <a:pt x="6011" y="17930"/>
                </a:lnTo>
                <a:lnTo>
                  <a:pt x="10392" y="20132"/>
                </a:lnTo>
                <a:close/>
                <a:moveTo>
                  <a:pt x="15589" y="17930"/>
                </a:moveTo>
                <a:lnTo>
                  <a:pt x="15589" y="1153"/>
                </a:lnTo>
                <a:lnTo>
                  <a:pt x="11208" y="3460"/>
                </a:lnTo>
                <a:lnTo>
                  <a:pt x="11208" y="20132"/>
                </a:lnTo>
                <a:lnTo>
                  <a:pt x="15589" y="17930"/>
                </a:lnTo>
                <a:close/>
                <a:moveTo>
                  <a:pt x="20785" y="20132"/>
                </a:moveTo>
                <a:lnTo>
                  <a:pt x="20785" y="3460"/>
                </a:lnTo>
                <a:lnTo>
                  <a:pt x="16404" y="1153"/>
                </a:lnTo>
                <a:lnTo>
                  <a:pt x="16404" y="17930"/>
                </a:lnTo>
                <a:lnTo>
                  <a:pt x="20785" y="20132"/>
                </a:lnTo>
                <a:close/>
              </a:path>
            </a:pathLst>
          </a:custGeom>
          <a:solidFill>
            <a:srgbClr val="000000"/>
          </a:solidFill>
          <a:ln w="12700">
            <a:miter lim="400000"/>
          </a:ln>
        </p:spPr>
        <p:txBody>
          <a:bodyPr lIns="22860" rIns="22860"/>
          <a:lstStyle/>
          <a:p>
            <a:pPr>
              <a:defRPr sz="1400"/>
            </a:pPr>
            <a:endParaRPr sz="700"/>
          </a:p>
        </p:txBody>
      </p:sp>
      <p:sp>
        <p:nvSpPr>
          <p:cNvPr id="252" name="Shape"/>
          <p:cNvSpPr/>
          <p:nvPr/>
        </p:nvSpPr>
        <p:spPr>
          <a:xfrm>
            <a:off x="1579025" y="3101817"/>
            <a:ext cx="304735" cy="131455"/>
          </a:xfrm>
          <a:custGeom>
            <a:avLst/>
            <a:gdLst/>
            <a:ahLst/>
            <a:cxnLst>
              <a:cxn ang="0">
                <a:pos x="wd2" y="hd2"/>
              </a:cxn>
              <a:cxn ang="5400000">
                <a:pos x="wd2" y="hd2"/>
              </a:cxn>
              <a:cxn ang="10800000">
                <a:pos x="wd2" y="hd2"/>
              </a:cxn>
              <a:cxn ang="16200000">
                <a:pos x="wd2" y="hd2"/>
              </a:cxn>
            </a:cxnLst>
            <a:rect l="0" t="0" r="r" b="b"/>
            <a:pathLst>
              <a:path w="21600" h="21600" extrusionOk="0">
                <a:moveTo>
                  <a:pt x="4696" y="19887"/>
                </a:moveTo>
                <a:cubicBezTo>
                  <a:pt x="4987" y="19887"/>
                  <a:pt x="5246" y="19887"/>
                  <a:pt x="5505" y="19738"/>
                </a:cubicBezTo>
                <a:cubicBezTo>
                  <a:pt x="5764" y="19589"/>
                  <a:pt x="6056" y="19366"/>
                  <a:pt x="6282" y="19142"/>
                </a:cubicBezTo>
                <a:cubicBezTo>
                  <a:pt x="6509" y="18844"/>
                  <a:pt x="6736" y="18546"/>
                  <a:pt x="6963" y="18248"/>
                </a:cubicBezTo>
                <a:cubicBezTo>
                  <a:pt x="7189" y="17876"/>
                  <a:pt x="7384" y="17429"/>
                  <a:pt x="7545" y="16982"/>
                </a:cubicBezTo>
                <a:cubicBezTo>
                  <a:pt x="8064" y="18174"/>
                  <a:pt x="8064" y="18174"/>
                  <a:pt x="8064" y="18174"/>
                </a:cubicBezTo>
                <a:cubicBezTo>
                  <a:pt x="7869" y="18695"/>
                  <a:pt x="7643" y="19142"/>
                  <a:pt x="7384" y="19589"/>
                </a:cubicBezTo>
                <a:cubicBezTo>
                  <a:pt x="7124" y="19961"/>
                  <a:pt x="6865" y="20334"/>
                  <a:pt x="6542" y="20706"/>
                </a:cubicBezTo>
                <a:cubicBezTo>
                  <a:pt x="6250" y="20930"/>
                  <a:pt x="5959" y="21153"/>
                  <a:pt x="5667" y="21302"/>
                </a:cubicBezTo>
                <a:cubicBezTo>
                  <a:pt x="5343" y="21451"/>
                  <a:pt x="5019" y="21600"/>
                  <a:pt x="4696" y="21600"/>
                </a:cubicBezTo>
                <a:cubicBezTo>
                  <a:pt x="4048" y="21600"/>
                  <a:pt x="3433" y="21302"/>
                  <a:pt x="2882" y="20706"/>
                </a:cubicBezTo>
                <a:cubicBezTo>
                  <a:pt x="2332" y="20110"/>
                  <a:pt x="1813" y="19366"/>
                  <a:pt x="1393" y="18397"/>
                </a:cubicBezTo>
                <a:cubicBezTo>
                  <a:pt x="972" y="17429"/>
                  <a:pt x="648" y="16237"/>
                  <a:pt x="389" y="14971"/>
                </a:cubicBezTo>
                <a:cubicBezTo>
                  <a:pt x="130" y="13705"/>
                  <a:pt x="0" y="12290"/>
                  <a:pt x="0" y="10800"/>
                </a:cubicBezTo>
                <a:cubicBezTo>
                  <a:pt x="0" y="9310"/>
                  <a:pt x="130" y="7895"/>
                  <a:pt x="389" y="6629"/>
                </a:cubicBezTo>
                <a:cubicBezTo>
                  <a:pt x="648" y="5363"/>
                  <a:pt x="972" y="4171"/>
                  <a:pt x="1393" y="3203"/>
                </a:cubicBezTo>
                <a:cubicBezTo>
                  <a:pt x="1813" y="2234"/>
                  <a:pt x="2332" y="1490"/>
                  <a:pt x="2882" y="894"/>
                </a:cubicBezTo>
                <a:cubicBezTo>
                  <a:pt x="3433" y="298"/>
                  <a:pt x="4048" y="0"/>
                  <a:pt x="4696" y="0"/>
                </a:cubicBezTo>
                <a:cubicBezTo>
                  <a:pt x="4987" y="0"/>
                  <a:pt x="5311" y="149"/>
                  <a:pt x="5635" y="298"/>
                </a:cubicBezTo>
                <a:cubicBezTo>
                  <a:pt x="5926" y="447"/>
                  <a:pt x="6218" y="670"/>
                  <a:pt x="6509" y="894"/>
                </a:cubicBezTo>
                <a:cubicBezTo>
                  <a:pt x="6768" y="1192"/>
                  <a:pt x="6995" y="1490"/>
                  <a:pt x="7254" y="1862"/>
                </a:cubicBezTo>
                <a:cubicBezTo>
                  <a:pt x="7513" y="2160"/>
                  <a:pt x="7740" y="2607"/>
                  <a:pt x="7934" y="3128"/>
                </a:cubicBezTo>
                <a:cubicBezTo>
                  <a:pt x="7966" y="3128"/>
                  <a:pt x="7966" y="3128"/>
                  <a:pt x="7966" y="3128"/>
                </a:cubicBezTo>
                <a:cubicBezTo>
                  <a:pt x="9359" y="6331"/>
                  <a:pt x="9359" y="6331"/>
                  <a:pt x="9359" y="6331"/>
                </a:cubicBezTo>
                <a:cubicBezTo>
                  <a:pt x="9359" y="3352"/>
                  <a:pt x="9359" y="3352"/>
                  <a:pt x="9359" y="3352"/>
                </a:cubicBezTo>
                <a:cubicBezTo>
                  <a:pt x="10104" y="3352"/>
                  <a:pt x="10104" y="3352"/>
                  <a:pt x="10104" y="3352"/>
                </a:cubicBezTo>
                <a:cubicBezTo>
                  <a:pt x="10104" y="9161"/>
                  <a:pt x="10104" y="9161"/>
                  <a:pt x="10104" y="9161"/>
                </a:cubicBezTo>
                <a:cubicBezTo>
                  <a:pt x="7545" y="9161"/>
                  <a:pt x="7545" y="9161"/>
                  <a:pt x="7545" y="9161"/>
                </a:cubicBezTo>
                <a:cubicBezTo>
                  <a:pt x="7545" y="7523"/>
                  <a:pt x="7545" y="7523"/>
                  <a:pt x="7545" y="7523"/>
                </a:cubicBezTo>
                <a:cubicBezTo>
                  <a:pt x="8873" y="7523"/>
                  <a:pt x="8873" y="7523"/>
                  <a:pt x="8873" y="7523"/>
                </a:cubicBezTo>
                <a:cubicBezTo>
                  <a:pt x="7448" y="4320"/>
                  <a:pt x="7448" y="4320"/>
                  <a:pt x="7448" y="4320"/>
                </a:cubicBezTo>
                <a:cubicBezTo>
                  <a:pt x="7448" y="4171"/>
                  <a:pt x="7448" y="4171"/>
                  <a:pt x="7448" y="4171"/>
                </a:cubicBezTo>
                <a:cubicBezTo>
                  <a:pt x="7222" y="3799"/>
                  <a:pt x="7027" y="3501"/>
                  <a:pt x="6833" y="3203"/>
                </a:cubicBezTo>
                <a:cubicBezTo>
                  <a:pt x="6639" y="2905"/>
                  <a:pt x="6412" y="2607"/>
                  <a:pt x="6153" y="2383"/>
                </a:cubicBezTo>
                <a:cubicBezTo>
                  <a:pt x="5926" y="2160"/>
                  <a:pt x="5700" y="2011"/>
                  <a:pt x="5440" y="1862"/>
                </a:cubicBezTo>
                <a:cubicBezTo>
                  <a:pt x="5181" y="1713"/>
                  <a:pt x="4955" y="1713"/>
                  <a:pt x="4696" y="1713"/>
                </a:cubicBezTo>
                <a:cubicBezTo>
                  <a:pt x="4145" y="1713"/>
                  <a:pt x="3659" y="1937"/>
                  <a:pt x="3141" y="2383"/>
                </a:cubicBezTo>
                <a:cubicBezTo>
                  <a:pt x="2655" y="2905"/>
                  <a:pt x="2234" y="3575"/>
                  <a:pt x="1911" y="4394"/>
                </a:cubicBezTo>
                <a:cubicBezTo>
                  <a:pt x="1554" y="5139"/>
                  <a:pt x="1263" y="6108"/>
                  <a:pt x="1036" y="7225"/>
                </a:cubicBezTo>
                <a:cubicBezTo>
                  <a:pt x="842" y="8417"/>
                  <a:pt x="712" y="9534"/>
                  <a:pt x="712" y="10800"/>
                </a:cubicBezTo>
                <a:cubicBezTo>
                  <a:pt x="712" y="11992"/>
                  <a:pt x="842" y="13183"/>
                  <a:pt x="1036" y="14375"/>
                </a:cubicBezTo>
                <a:cubicBezTo>
                  <a:pt x="1263" y="15492"/>
                  <a:pt x="1554" y="16386"/>
                  <a:pt x="1911" y="17206"/>
                </a:cubicBezTo>
                <a:cubicBezTo>
                  <a:pt x="2234" y="18025"/>
                  <a:pt x="2655" y="18695"/>
                  <a:pt x="3141" y="19217"/>
                </a:cubicBezTo>
                <a:cubicBezTo>
                  <a:pt x="3659" y="19663"/>
                  <a:pt x="4145" y="19887"/>
                  <a:pt x="4696" y="19887"/>
                </a:cubicBezTo>
                <a:close/>
                <a:moveTo>
                  <a:pt x="14314" y="3948"/>
                </a:moveTo>
                <a:cubicBezTo>
                  <a:pt x="8064" y="18174"/>
                  <a:pt x="8064" y="18174"/>
                  <a:pt x="8064" y="18174"/>
                </a:cubicBezTo>
                <a:cubicBezTo>
                  <a:pt x="7545" y="16982"/>
                  <a:pt x="7545" y="16982"/>
                  <a:pt x="7545" y="16982"/>
                </a:cubicBezTo>
                <a:cubicBezTo>
                  <a:pt x="13796" y="2756"/>
                  <a:pt x="13796" y="2756"/>
                  <a:pt x="13796" y="2756"/>
                </a:cubicBezTo>
                <a:lnTo>
                  <a:pt x="14314" y="3948"/>
                </a:lnTo>
                <a:close/>
                <a:moveTo>
                  <a:pt x="16904" y="0"/>
                </a:moveTo>
                <a:cubicBezTo>
                  <a:pt x="17552" y="0"/>
                  <a:pt x="18167" y="298"/>
                  <a:pt x="18718" y="894"/>
                </a:cubicBezTo>
                <a:cubicBezTo>
                  <a:pt x="19301" y="1490"/>
                  <a:pt x="19787" y="2234"/>
                  <a:pt x="20207" y="3203"/>
                </a:cubicBezTo>
                <a:cubicBezTo>
                  <a:pt x="20628" y="4171"/>
                  <a:pt x="20952" y="5363"/>
                  <a:pt x="21211" y="6629"/>
                </a:cubicBezTo>
                <a:cubicBezTo>
                  <a:pt x="21470" y="7895"/>
                  <a:pt x="21600" y="9310"/>
                  <a:pt x="21600" y="10800"/>
                </a:cubicBezTo>
                <a:cubicBezTo>
                  <a:pt x="21600" y="12290"/>
                  <a:pt x="21470" y="13705"/>
                  <a:pt x="21211" y="14971"/>
                </a:cubicBezTo>
                <a:cubicBezTo>
                  <a:pt x="20952" y="16237"/>
                  <a:pt x="20628" y="17429"/>
                  <a:pt x="20207" y="18397"/>
                </a:cubicBezTo>
                <a:cubicBezTo>
                  <a:pt x="19787" y="19366"/>
                  <a:pt x="19301" y="20110"/>
                  <a:pt x="18718" y="20706"/>
                </a:cubicBezTo>
                <a:cubicBezTo>
                  <a:pt x="18167" y="21302"/>
                  <a:pt x="17552" y="21600"/>
                  <a:pt x="16904" y="21600"/>
                </a:cubicBezTo>
                <a:cubicBezTo>
                  <a:pt x="16613" y="21600"/>
                  <a:pt x="16321" y="21526"/>
                  <a:pt x="15998" y="21377"/>
                </a:cubicBezTo>
                <a:cubicBezTo>
                  <a:pt x="15706" y="21228"/>
                  <a:pt x="15415" y="21079"/>
                  <a:pt x="15156" y="20781"/>
                </a:cubicBezTo>
                <a:cubicBezTo>
                  <a:pt x="14864" y="20557"/>
                  <a:pt x="14605" y="20185"/>
                  <a:pt x="14378" y="19812"/>
                </a:cubicBezTo>
                <a:cubicBezTo>
                  <a:pt x="14119" y="19440"/>
                  <a:pt x="13925" y="18993"/>
                  <a:pt x="13731" y="18546"/>
                </a:cubicBezTo>
                <a:cubicBezTo>
                  <a:pt x="13666" y="18546"/>
                  <a:pt x="13666" y="18546"/>
                  <a:pt x="13666" y="18546"/>
                </a:cubicBezTo>
                <a:cubicBezTo>
                  <a:pt x="11302" y="13109"/>
                  <a:pt x="11302" y="13109"/>
                  <a:pt x="11302" y="13109"/>
                </a:cubicBezTo>
                <a:cubicBezTo>
                  <a:pt x="11820" y="11992"/>
                  <a:pt x="11820" y="11992"/>
                  <a:pt x="11820" y="11992"/>
                </a:cubicBezTo>
                <a:cubicBezTo>
                  <a:pt x="14216" y="17429"/>
                  <a:pt x="14216" y="17429"/>
                  <a:pt x="14216" y="17429"/>
                </a:cubicBezTo>
                <a:cubicBezTo>
                  <a:pt x="14378" y="17801"/>
                  <a:pt x="14573" y="18174"/>
                  <a:pt x="14799" y="18472"/>
                </a:cubicBezTo>
                <a:cubicBezTo>
                  <a:pt x="14994" y="18770"/>
                  <a:pt x="15220" y="19068"/>
                  <a:pt x="15447" y="19217"/>
                </a:cubicBezTo>
                <a:cubicBezTo>
                  <a:pt x="15674" y="19440"/>
                  <a:pt x="15900" y="19589"/>
                  <a:pt x="16160" y="19738"/>
                </a:cubicBezTo>
                <a:cubicBezTo>
                  <a:pt x="16419" y="19887"/>
                  <a:pt x="16678" y="19887"/>
                  <a:pt x="16904" y="19887"/>
                </a:cubicBezTo>
                <a:cubicBezTo>
                  <a:pt x="17455" y="19887"/>
                  <a:pt x="17973" y="19663"/>
                  <a:pt x="18459" y="19217"/>
                </a:cubicBezTo>
                <a:cubicBezTo>
                  <a:pt x="18945" y="18695"/>
                  <a:pt x="19366" y="18025"/>
                  <a:pt x="19689" y="17206"/>
                </a:cubicBezTo>
                <a:cubicBezTo>
                  <a:pt x="20078" y="16386"/>
                  <a:pt x="20369" y="15492"/>
                  <a:pt x="20564" y="14375"/>
                </a:cubicBezTo>
                <a:cubicBezTo>
                  <a:pt x="20790" y="13183"/>
                  <a:pt x="20888" y="11992"/>
                  <a:pt x="20888" y="10800"/>
                </a:cubicBezTo>
                <a:cubicBezTo>
                  <a:pt x="20888" y="9534"/>
                  <a:pt x="20790" y="8417"/>
                  <a:pt x="20564" y="7225"/>
                </a:cubicBezTo>
                <a:cubicBezTo>
                  <a:pt x="20369" y="6108"/>
                  <a:pt x="20078" y="5139"/>
                  <a:pt x="19689" y="4394"/>
                </a:cubicBezTo>
                <a:cubicBezTo>
                  <a:pt x="19366" y="3575"/>
                  <a:pt x="18945" y="2905"/>
                  <a:pt x="18459" y="2383"/>
                </a:cubicBezTo>
                <a:cubicBezTo>
                  <a:pt x="17973" y="1937"/>
                  <a:pt x="17455" y="1713"/>
                  <a:pt x="16904" y="1713"/>
                </a:cubicBezTo>
                <a:cubicBezTo>
                  <a:pt x="16678" y="1713"/>
                  <a:pt x="16419" y="1713"/>
                  <a:pt x="16192" y="1862"/>
                </a:cubicBezTo>
                <a:cubicBezTo>
                  <a:pt x="15933" y="1937"/>
                  <a:pt x="15739" y="2086"/>
                  <a:pt x="15544" y="2234"/>
                </a:cubicBezTo>
                <a:cubicBezTo>
                  <a:pt x="15318" y="2458"/>
                  <a:pt x="15091" y="2681"/>
                  <a:pt x="14897" y="2979"/>
                </a:cubicBezTo>
                <a:cubicBezTo>
                  <a:pt x="14702" y="3277"/>
                  <a:pt x="14508" y="3575"/>
                  <a:pt x="14346" y="3948"/>
                </a:cubicBezTo>
                <a:cubicBezTo>
                  <a:pt x="13796" y="2756"/>
                  <a:pt x="13796" y="2756"/>
                  <a:pt x="13796" y="2756"/>
                </a:cubicBezTo>
                <a:cubicBezTo>
                  <a:pt x="14022" y="2383"/>
                  <a:pt x="14249" y="2011"/>
                  <a:pt x="14508" y="1639"/>
                </a:cubicBezTo>
                <a:cubicBezTo>
                  <a:pt x="14735" y="1266"/>
                  <a:pt x="14994" y="968"/>
                  <a:pt x="15220" y="819"/>
                </a:cubicBezTo>
                <a:cubicBezTo>
                  <a:pt x="15479" y="521"/>
                  <a:pt x="15739" y="372"/>
                  <a:pt x="16030" y="223"/>
                </a:cubicBezTo>
                <a:cubicBezTo>
                  <a:pt x="16321" y="74"/>
                  <a:pt x="16613" y="0"/>
                  <a:pt x="16904" y="0"/>
                </a:cubicBezTo>
                <a:close/>
              </a:path>
            </a:pathLst>
          </a:custGeom>
          <a:solidFill>
            <a:srgbClr val="000000"/>
          </a:solidFill>
          <a:ln w="12700">
            <a:miter lim="400000"/>
          </a:ln>
        </p:spPr>
        <p:txBody>
          <a:bodyPr lIns="22860" rIns="22860"/>
          <a:lstStyle/>
          <a:p>
            <a:pPr>
              <a:defRPr sz="1400"/>
            </a:pPr>
            <a:endParaRPr sz="700"/>
          </a:p>
        </p:txBody>
      </p:sp>
      <p:sp>
        <p:nvSpPr>
          <p:cNvPr id="253" name="Shape"/>
          <p:cNvSpPr/>
          <p:nvPr/>
        </p:nvSpPr>
        <p:spPr>
          <a:xfrm>
            <a:off x="2202696" y="3075526"/>
            <a:ext cx="304735" cy="182842"/>
          </a:xfrm>
          <a:custGeom>
            <a:avLst/>
            <a:gdLst/>
            <a:ahLst/>
            <a:cxnLst>
              <a:cxn ang="0">
                <a:pos x="wd2" y="hd2"/>
              </a:cxn>
              <a:cxn ang="5400000">
                <a:pos x="wd2" y="hd2"/>
              </a:cxn>
              <a:cxn ang="10800000">
                <a:pos x="wd2" y="hd2"/>
              </a:cxn>
              <a:cxn ang="16200000">
                <a:pos x="wd2" y="hd2"/>
              </a:cxn>
            </a:cxnLst>
            <a:rect l="0" t="0" r="r" b="b"/>
            <a:pathLst>
              <a:path w="21600" h="21600" extrusionOk="0">
                <a:moveTo>
                  <a:pt x="10816" y="0"/>
                </a:moveTo>
                <a:cubicBezTo>
                  <a:pt x="11982" y="0"/>
                  <a:pt x="13083" y="377"/>
                  <a:pt x="14152" y="1023"/>
                </a:cubicBezTo>
                <a:cubicBezTo>
                  <a:pt x="15188" y="1724"/>
                  <a:pt x="16160" y="2586"/>
                  <a:pt x="17034" y="3663"/>
                </a:cubicBezTo>
                <a:cubicBezTo>
                  <a:pt x="17941" y="4686"/>
                  <a:pt x="18783" y="5871"/>
                  <a:pt x="19527" y="7164"/>
                </a:cubicBezTo>
                <a:cubicBezTo>
                  <a:pt x="20305" y="8457"/>
                  <a:pt x="20985" y="9696"/>
                  <a:pt x="21600" y="10989"/>
                </a:cubicBezTo>
                <a:cubicBezTo>
                  <a:pt x="20985" y="12012"/>
                  <a:pt x="20305" y="13143"/>
                  <a:pt x="19560" y="14382"/>
                </a:cubicBezTo>
                <a:cubicBezTo>
                  <a:pt x="18815" y="15621"/>
                  <a:pt x="17973" y="16752"/>
                  <a:pt x="17099" y="17829"/>
                </a:cubicBezTo>
                <a:cubicBezTo>
                  <a:pt x="16192" y="18907"/>
                  <a:pt x="15220" y="19822"/>
                  <a:pt x="14184" y="20523"/>
                </a:cubicBezTo>
                <a:cubicBezTo>
                  <a:pt x="13148" y="21277"/>
                  <a:pt x="12014" y="21600"/>
                  <a:pt x="10816" y="21600"/>
                </a:cubicBezTo>
                <a:cubicBezTo>
                  <a:pt x="9586" y="21600"/>
                  <a:pt x="8517" y="21331"/>
                  <a:pt x="7545" y="20738"/>
                </a:cubicBezTo>
                <a:cubicBezTo>
                  <a:pt x="6574" y="20092"/>
                  <a:pt x="5667" y="19338"/>
                  <a:pt x="4825" y="18314"/>
                </a:cubicBezTo>
                <a:cubicBezTo>
                  <a:pt x="3983" y="17345"/>
                  <a:pt x="3174" y="16213"/>
                  <a:pt x="2396" y="14867"/>
                </a:cubicBezTo>
                <a:cubicBezTo>
                  <a:pt x="1619" y="13574"/>
                  <a:pt x="842" y="12227"/>
                  <a:pt x="0" y="10827"/>
                </a:cubicBezTo>
                <a:cubicBezTo>
                  <a:pt x="972" y="9157"/>
                  <a:pt x="1878" y="7649"/>
                  <a:pt x="2753" y="6302"/>
                </a:cubicBezTo>
                <a:cubicBezTo>
                  <a:pt x="3627" y="4956"/>
                  <a:pt x="4501" y="3878"/>
                  <a:pt x="5376" y="2963"/>
                </a:cubicBezTo>
                <a:cubicBezTo>
                  <a:pt x="6218" y="2047"/>
                  <a:pt x="7092" y="1293"/>
                  <a:pt x="7966" y="808"/>
                </a:cubicBezTo>
                <a:cubicBezTo>
                  <a:pt x="8873" y="269"/>
                  <a:pt x="9812" y="0"/>
                  <a:pt x="10816" y="0"/>
                </a:cubicBezTo>
                <a:close/>
                <a:moveTo>
                  <a:pt x="10816" y="20361"/>
                </a:moveTo>
                <a:cubicBezTo>
                  <a:pt x="11885" y="20361"/>
                  <a:pt x="12856" y="20092"/>
                  <a:pt x="13796" y="19499"/>
                </a:cubicBezTo>
                <a:cubicBezTo>
                  <a:pt x="14735" y="18907"/>
                  <a:pt x="15609" y="18153"/>
                  <a:pt x="16419" y="17183"/>
                </a:cubicBezTo>
                <a:cubicBezTo>
                  <a:pt x="17228" y="16267"/>
                  <a:pt x="17973" y="15244"/>
                  <a:pt x="18685" y="14113"/>
                </a:cubicBezTo>
                <a:cubicBezTo>
                  <a:pt x="19398" y="12982"/>
                  <a:pt x="20046" y="11904"/>
                  <a:pt x="20628" y="10881"/>
                </a:cubicBezTo>
                <a:cubicBezTo>
                  <a:pt x="20013" y="9750"/>
                  <a:pt x="19366" y="8565"/>
                  <a:pt x="18653" y="7433"/>
                </a:cubicBezTo>
                <a:cubicBezTo>
                  <a:pt x="17941" y="6302"/>
                  <a:pt x="17196" y="5225"/>
                  <a:pt x="16386" y="4309"/>
                </a:cubicBezTo>
                <a:cubicBezTo>
                  <a:pt x="15544" y="3394"/>
                  <a:pt x="14670" y="2693"/>
                  <a:pt x="13763" y="2155"/>
                </a:cubicBezTo>
                <a:cubicBezTo>
                  <a:pt x="12824" y="1562"/>
                  <a:pt x="11852" y="1293"/>
                  <a:pt x="10816" y="1293"/>
                </a:cubicBezTo>
                <a:cubicBezTo>
                  <a:pt x="9942" y="1293"/>
                  <a:pt x="9100" y="1508"/>
                  <a:pt x="8290" y="1939"/>
                </a:cubicBezTo>
                <a:cubicBezTo>
                  <a:pt x="7481" y="2316"/>
                  <a:pt x="6703" y="2963"/>
                  <a:pt x="5926" y="3717"/>
                </a:cubicBezTo>
                <a:cubicBezTo>
                  <a:pt x="5117" y="4579"/>
                  <a:pt x="4339" y="5602"/>
                  <a:pt x="3530" y="6733"/>
                </a:cubicBezTo>
                <a:cubicBezTo>
                  <a:pt x="2720" y="7918"/>
                  <a:pt x="1878" y="9265"/>
                  <a:pt x="1036" y="10827"/>
                </a:cubicBezTo>
                <a:cubicBezTo>
                  <a:pt x="1749" y="12120"/>
                  <a:pt x="2461" y="13359"/>
                  <a:pt x="3174" y="14490"/>
                </a:cubicBezTo>
                <a:cubicBezTo>
                  <a:pt x="3886" y="15675"/>
                  <a:pt x="4631" y="16644"/>
                  <a:pt x="5408" y="17560"/>
                </a:cubicBezTo>
                <a:cubicBezTo>
                  <a:pt x="6185" y="18422"/>
                  <a:pt x="7027" y="19122"/>
                  <a:pt x="7902" y="19607"/>
                </a:cubicBezTo>
                <a:cubicBezTo>
                  <a:pt x="8776" y="20146"/>
                  <a:pt x="9748" y="20361"/>
                  <a:pt x="10816" y="20361"/>
                </a:cubicBezTo>
                <a:close/>
                <a:moveTo>
                  <a:pt x="10816" y="3663"/>
                </a:moveTo>
                <a:cubicBezTo>
                  <a:pt x="11399" y="3663"/>
                  <a:pt x="11950" y="3878"/>
                  <a:pt x="12468" y="4255"/>
                </a:cubicBezTo>
                <a:cubicBezTo>
                  <a:pt x="12986" y="4632"/>
                  <a:pt x="13439" y="5117"/>
                  <a:pt x="13828" y="5764"/>
                </a:cubicBezTo>
                <a:cubicBezTo>
                  <a:pt x="14249" y="6410"/>
                  <a:pt x="14540" y="7164"/>
                  <a:pt x="14767" y="8080"/>
                </a:cubicBezTo>
                <a:cubicBezTo>
                  <a:pt x="14994" y="8942"/>
                  <a:pt x="15091" y="9857"/>
                  <a:pt x="15091" y="10827"/>
                </a:cubicBezTo>
                <a:cubicBezTo>
                  <a:pt x="15091" y="11797"/>
                  <a:pt x="14994" y="12712"/>
                  <a:pt x="14767" y="13574"/>
                </a:cubicBezTo>
                <a:cubicBezTo>
                  <a:pt x="14540" y="14436"/>
                  <a:pt x="14249" y="15244"/>
                  <a:pt x="13828" y="15890"/>
                </a:cubicBezTo>
                <a:cubicBezTo>
                  <a:pt x="13439" y="16537"/>
                  <a:pt x="12986" y="17021"/>
                  <a:pt x="12468" y="17399"/>
                </a:cubicBezTo>
                <a:cubicBezTo>
                  <a:pt x="11950" y="17776"/>
                  <a:pt x="11399" y="17991"/>
                  <a:pt x="10816" y="17991"/>
                </a:cubicBezTo>
                <a:cubicBezTo>
                  <a:pt x="10201" y="17991"/>
                  <a:pt x="9650" y="17776"/>
                  <a:pt x="9132" y="17399"/>
                </a:cubicBezTo>
                <a:cubicBezTo>
                  <a:pt x="8614" y="17021"/>
                  <a:pt x="8161" y="16537"/>
                  <a:pt x="7772" y="15890"/>
                </a:cubicBezTo>
                <a:cubicBezTo>
                  <a:pt x="7384" y="15244"/>
                  <a:pt x="7060" y="14436"/>
                  <a:pt x="6833" y="13574"/>
                </a:cubicBezTo>
                <a:cubicBezTo>
                  <a:pt x="6606" y="12712"/>
                  <a:pt x="6509" y="11797"/>
                  <a:pt x="6509" y="10827"/>
                </a:cubicBezTo>
                <a:cubicBezTo>
                  <a:pt x="6509" y="9857"/>
                  <a:pt x="6606" y="8942"/>
                  <a:pt x="6833" y="8080"/>
                </a:cubicBezTo>
                <a:cubicBezTo>
                  <a:pt x="7060" y="7164"/>
                  <a:pt x="7384" y="6410"/>
                  <a:pt x="7772" y="5764"/>
                </a:cubicBezTo>
                <a:cubicBezTo>
                  <a:pt x="8161" y="5117"/>
                  <a:pt x="8614" y="4632"/>
                  <a:pt x="9132" y="4255"/>
                </a:cubicBezTo>
                <a:cubicBezTo>
                  <a:pt x="9650" y="3878"/>
                  <a:pt x="10201" y="3663"/>
                  <a:pt x="10816" y="3663"/>
                </a:cubicBezTo>
                <a:close/>
                <a:moveTo>
                  <a:pt x="10816" y="16806"/>
                </a:moveTo>
                <a:cubicBezTo>
                  <a:pt x="11302" y="16806"/>
                  <a:pt x="11788" y="16644"/>
                  <a:pt x="12209" y="16321"/>
                </a:cubicBezTo>
                <a:cubicBezTo>
                  <a:pt x="12662" y="16052"/>
                  <a:pt x="13018" y="15621"/>
                  <a:pt x="13342" y="15028"/>
                </a:cubicBezTo>
                <a:cubicBezTo>
                  <a:pt x="13666" y="14544"/>
                  <a:pt x="13925" y="13897"/>
                  <a:pt x="14119" y="13197"/>
                </a:cubicBezTo>
                <a:cubicBezTo>
                  <a:pt x="14314" y="12443"/>
                  <a:pt x="14378" y="11689"/>
                  <a:pt x="14378" y="10827"/>
                </a:cubicBezTo>
                <a:cubicBezTo>
                  <a:pt x="14378" y="9965"/>
                  <a:pt x="14314" y="9211"/>
                  <a:pt x="14119" y="8457"/>
                </a:cubicBezTo>
                <a:cubicBezTo>
                  <a:pt x="13925" y="7757"/>
                  <a:pt x="13666" y="7110"/>
                  <a:pt x="13342" y="6625"/>
                </a:cubicBezTo>
                <a:cubicBezTo>
                  <a:pt x="13018" y="6033"/>
                  <a:pt x="12662" y="5602"/>
                  <a:pt x="12209" y="5333"/>
                </a:cubicBezTo>
                <a:cubicBezTo>
                  <a:pt x="11788" y="5009"/>
                  <a:pt x="11302" y="4848"/>
                  <a:pt x="10816" y="4848"/>
                </a:cubicBezTo>
                <a:cubicBezTo>
                  <a:pt x="10298" y="4848"/>
                  <a:pt x="9812" y="5009"/>
                  <a:pt x="9391" y="5333"/>
                </a:cubicBezTo>
                <a:cubicBezTo>
                  <a:pt x="8970" y="5602"/>
                  <a:pt x="8582" y="6033"/>
                  <a:pt x="8290" y="6625"/>
                </a:cubicBezTo>
                <a:cubicBezTo>
                  <a:pt x="7934" y="7110"/>
                  <a:pt x="7675" y="7757"/>
                  <a:pt x="7481" y="8457"/>
                </a:cubicBezTo>
                <a:cubicBezTo>
                  <a:pt x="7319" y="9211"/>
                  <a:pt x="7222" y="9965"/>
                  <a:pt x="7222" y="10827"/>
                </a:cubicBezTo>
                <a:cubicBezTo>
                  <a:pt x="7222" y="11689"/>
                  <a:pt x="7319" y="12443"/>
                  <a:pt x="7481" y="13197"/>
                </a:cubicBezTo>
                <a:cubicBezTo>
                  <a:pt x="7675" y="13897"/>
                  <a:pt x="7934" y="14544"/>
                  <a:pt x="8290" y="15028"/>
                </a:cubicBezTo>
                <a:cubicBezTo>
                  <a:pt x="8582" y="15621"/>
                  <a:pt x="8970" y="16052"/>
                  <a:pt x="9391" y="16321"/>
                </a:cubicBezTo>
                <a:cubicBezTo>
                  <a:pt x="9812" y="16644"/>
                  <a:pt x="10298" y="16806"/>
                  <a:pt x="10816" y="16806"/>
                </a:cubicBezTo>
                <a:close/>
                <a:moveTo>
                  <a:pt x="10816" y="6625"/>
                </a:moveTo>
                <a:cubicBezTo>
                  <a:pt x="11140" y="6625"/>
                  <a:pt x="11464" y="6733"/>
                  <a:pt x="11788" y="6949"/>
                </a:cubicBezTo>
                <a:cubicBezTo>
                  <a:pt x="12079" y="7218"/>
                  <a:pt x="12338" y="7487"/>
                  <a:pt x="12565" y="7864"/>
                </a:cubicBezTo>
                <a:cubicBezTo>
                  <a:pt x="12792" y="8241"/>
                  <a:pt x="12986" y="8672"/>
                  <a:pt x="13115" y="9211"/>
                </a:cubicBezTo>
                <a:cubicBezTo>
                  <a:pt x="13277" y="9750"/>
                  <a:pt x="13342" y="10288"/>
                  <a:pt x="13342" y="10827"/>
                </a:cubicBezTo>
                <a:cubicBezTo>
                  <a:pt x="13342" y="11366"/>
                  <a:pt x="13277" y="11904"/>
                  <a:pt x="13115" y="12443"/>
                </a:cubicBezTo>
                <a:cubicBezTo>
                  <a:pt x="12986" y="12928"/>
                  <a:pt x="12792" y="13412"/>
                  <a:pt x="12565" y="13790"/>
                </a:cubicBezTo>
                <a:cubicBezTo>
                  <a:pt x="12338" y="14167"/>
                  <a:pt x="12079" y="14436"/>
                  <a:pt x="11788" y="14705"/>
                </a:cubicBezTo>
                <a:cubicBezTo>
                  <a:pt x="11464" y="14921"/>
                  <a:pt x="11140" y="15028"/>
                  <a:pt x="10816" y="15028"/>
                </a:cubicBezTo>
                <a:cubicBezTo>
                  <a:pt x="10460" y="15028"/>
                  <a:pt x="10136" y="14921"/>
                  <a:pt x="9845" y="14705"/>
                </a:cubicBezTo>
                <a:cubicBezTo>
                  <a:pt x="9521" y="14436"/>
                  <a:pt x="9262" y="14167"/>
                  <a:pt x="9035" y="13790"/>
                </a:cubicBezTo>
                <a:cubicBezTo>
                  <a:pt x="8808" y="13412"/>
                  <a:pt x="8614" y="12928"/>
                  <a:pt x="8485" y="12443"/>
                </a:cubicBezTo>
                <a:cubicBezTo>
                  <a:pt x="8355" y="11904"/>
                  <a:pt x="8290" y="11366"/>
                  <a:pt x="8290" y="10827"/>
                </a:cubicBezTo>
                <a:cubicBezTo>
                  <a:pt x="8290" y="10288"/>
                  <a:pt x="8355" y="9750"/>
                  <a:pt x="8485" y="9211"/>
                </a:cubicBezTo>
                <a:cubicBezTo>
                  <a:pt x="8614" y="8672"/>
                  <a:pt x="8808" y="8241"/>
                  <a:pt x="9035" y="7864"/>
                </a:cubicBezTo>
                <a:cubicBezTo>
                  <a:pt x="9262" y="7487"/>
                  <a:pt x="9521" y="7218"/>
                  <a:pt x="9845" y="6949"/>
                </a:cubicBezTo>
                <a:cubicBezTo>
                  <a:pt x="10136" y="6733"/>
                  <a:pt x="10460" y="6625"/>
                  <a:pt x="10816" y="6625"/>
                </a:cubicBezTo>
                <a:close/>
                <a:moveTo>
                  <a:pt x="10816" y="13843"/>
                </a:moveTo>
                <a:cubicBezTo>
                  <a:pt x="11043" y="13843"/>
                  <a:pt x="11302" y="13736"/>
                  <a:pt x="11496" y="13574"/>
                </a:cubicBezTo>
                <a:cubicBezTo>
                  <a:pt x="11723" y="13412"/>
                  <a:pt x="11917" y="13197"/>
                  <a:pt x="12079" y="12928"/>
                </a:cubicBezTo>
                <a:cubicBezTo>
                  <a:pt x="12241" y="12658"/>
                  <a:pt x="12371" y="12335"/>
                  <a:pt x="12468" y="11958"/>
                </a:cubicBezTo>
                <a:cubicBezTo>
                  <a:pt x="12565" y="11635"/>
                  <a:pt x="12630" y="11258"/>
                  <a:pt x="12630" y="10827"/>
                </a:cubicBezTo>
                <a:cubicBezTo>
                  <a:pt x="12630" y="10396"/>
                  <a:pt x="12565" y="10019"/>
                  <a:pt x="12468" y="9642"/>
                </a:cubicBezTo>
                <a:cubicBezTo>
                  <a:pt x="12371" y="9319"/>
                  <a:pt x="12241" y="8996"/>
                  <a:pt x="12079" y="8726"/>
                </a:cubicBezTo>
                <a:cubicBezTo>
                  <a:pt x="11917" y="8457"/>
                  <a:pt x="11723" y="8241"/>
                  <a:pt x="11496" y="8080"/>
                </a:cubicBezTo>
                <a:cubicBezTo>
                  <a:pt x="11302" y="7918"/>
                  <a:pt x="11043" y="7810"/>
                  <a:pt x="10816" y="7810"/>
                </a:cubicBezTo>
                <a:cubicBezTo>
                  <a:pt x="10557" y="7810"/>
                  <a:pt x="10330" y="7918"/>
                  <a:pt x="10104" y="8080"/>
                </a:cubicBezTo>
                <a:cubicBezTo>
                  <a:pt x="9909" y="8241"/>
                  <a:pt x="9715" y="8457"/>
                  <a:pt x="9553" y="8726"/>
                </a:cubicBezTo>
                <a:cubicBezTo>
                  <a:pt x="9359" y="8996"/>
                  <a:pt x="9229" y="9319"/>
                  <a:pt x="9132" y="9642"/>
                </a:cubicBezTo>
                <a:cubicBezTo>
                  <a:pt x="9035" y="10019"/>
                  <a:pt x="9003" y="10396"/>
                  <a:pt x="9003" y="10827"/>
                </a:cubicBezTo>
                <a:cubicBezTo>
                  <a:pt x="9003" y="11258"/>
                  <a:pt x="9035" y="11635"/>
                  <a:pt x="9132" y="11958"/>
                </a:cubicBezTo>
                <a:cubicBezTo>
                  <a:pt x="9229" y="12335"/>
                  <a:pt x="9359" y="12658"/>
                  <a:pt x="9553" y="12928"/>
                </a:cubicBezTo>
                <a:cubicBezTo>
                  <a:pt x="9715" y="13197"/>
                  <a:pt x="9909" y="13412"/>
                  <a:pt x="10104" y="13574"/>
                </a:cubicBezTo>
                <a:cubicBezTo>
                  <a:pt x="10330" y="13736"/>
                  <a:pt x="10557" y="13843"/>
                  <a:pt x="10816" y="13843"/>
                </a:cubicBezTo>
                <a:close/>
              </a:path>
            </a:pathLst>
          </a:custGeom>
          <a:solidFill>
            <a:srgbClr val="000000"/>
          </a:solidFill>
          <a:ln w="12700">
            <a:miter lim="400000"/>
          </a:ln>
        </p:spPr>
        <p:txBody>
          <a:bodyPr lIns="22860" rIns="22860"/>
          <a:lstStyle/>
          <a:p>
            <a:pPr>
              <a:defRPr sz="1400"/>
            </a:pPr>
            <a:endParaRPr sz="700"/>
          </a:p>
        </p:txBody>
      </p:sp>
      <p:sp>
        <p:nvSpPr>
          <p:cNvPr id="254" name="Shape"/>
          <p:cNvSpPr/>
          <p:nvPr/>
        </p:nvSpPr>
        <p:spPr>
          <a:xfrm>
            <a:off x="2877157" y="3035493"/>
            <a:ext cx="203157" cy="262908"/>
          </a:xfrm>
          <a:custGeom>
            <a:avLst/>
            <a:gdLst/>
            <a:ahLst/>
            <a:cxnLst>
              <a:cxn ang="0">
                <a:pos x="wd2" y="hd2"/>
              </a:cxn>
              <a:cxn ang="5400000">
                <a:pos x="wd2" y="hd2"/>
              </a:cxn>
              <a:cxn ang="10800000">
                <a:pos x="wd2" y="hd2"/>
              </a:cxn>
              <a:cxn ang="16200000">
                <a:pos x="wd2" y="hd2"/>
              </a:cxn>
            </a:cxnLst>
            <a:rect l="0" t="0" r="r" b="b"/>
            <a:pathLst>
              <a:path w="21600" h="21600" extrusionOk="0">
                <a:moveTo>
                  <a:pt x="17814" y="10352"/>
                </a:moveTo>
                <a:cubicBezTo>
                  <a:pt x="21600" y="10352"/>
                  <a:pt x="21600" y="10352"/>
                  <a:pt x="21600" y="10352"/>
                </a:cubicBezTo>
                <a:cubicBezTo>
                  <a:pt x="21600" y="21600"/>
                  <a:pt x="21600" y="21600"/>
                  <a:pt x="21600" y="21600"/>
                </a:cubicBezTo>
                <a:cubicBezTo>
                  <a:pt x="0" y="21600"/>
                  <a:pt x="0" y="21600"/>
                  <a:pt x="0" y="21600"/>
                </a:cubicBezTo>
                <a:cubicBezTo>
                  <a:pt x="0" y="10352"/>
                  <a:pt x="0" y="10352"/>
                  <a:pt x="0" y="10352"/>
                </a:cubicBezTo>
                <a:cubicBezTo>
                  <a:pt x="3786" y="10352"/>
                  <a:pt x="3786" y="10352"/>
                  <a:pt x="3786" y="10352"/>
                </a:cubicBezTo>
                <a:cubicBezTo>
                  <a:pt x="3786" y="5381"/>
                  <a:pt x="3786" y="5381"/>
                  <a:pt x="3786" y="5381"/>
                </a:cubicBezTo>
                <a:cubicBezTo>
                  <a:pt x="3786" y="4634"/>
                  <a:pt x="3980" y="3961"/>
                  <a:pt x="4369" y="3289"/>
                </a:cubicBezTo>
                <a:cubicBezTo>
                  <a:pt x="4757" y="2653"/>
                  <a:pt x="5242" y="2093"/>
                  <a:pt x="5873" y="1607"/>
                </a:cubicBezTo>
                <a:cubicBezTo>
                  <a:pt x="6504" y="1121"/>
                  <a:pt x="7232" y="710"/>
                  <a:pt x="8106" y="448"/>
                </a:cubicBezTo>
                <a:cubicBezTo>
                  <a:pt x="8931" y="149"/>
                  <a:pt x="9853" y="0"/>
                  <a:pt x="10824" y="0"/>
                </a:cubicBezTo>
                <a:cubicBezTo>
                  <a:pt x="11795" y="0"/>
                  <a:pt x="12669" y="149"/>
                  <a:pt x="13542" y="448"/>
                </a:cubicBezTo>
                <a:cubicBezTo>
                  <a:pt x="14368" y="710"/>
                  <a:pt x="15096" y="1121"/>
                  <a:pt x="15727" y="1607"/>
                </a:cubicBezTo>
                <a:cubicBezTo>
                  <a:pt x="16358" y="2093"/>
                  <a:pt x="16892" y="2653"/>
                  <a:pt x="17231" y="3289"/>
                </a:cubicBezTo>
                <a:cubicBezTo>
                  <a:pt x="17620" y="3961"/>
                  <a:pt x="17814" y="4634"/>
                  <a:pt x="17814" y="5381"/>
                </a:cubicBezTo>
                <a:lnTo>
                  <a:pt x="17814" y="10352"/>
                </a:lnTo>
                <a:close/>
                <a:moveTo>
                  <a:pt x="20532" y="20778"/>
                </a:moveTo>
                <a:cubicBezTo>
                  <a:pt x="20532" y="11248"/>
                  <a:pt x="20532" y="11248"/>
                  <a:pt x="20532" y="11248"/>
                </a:cubicBezTo>
                <a:cubicBezTo>
                  <a:pt x="1068" y="11248"/>
                  <a:pt x="1068" y="11248"/>
                  <a:pt x="1068" y="11248"/>
                </a:cubicBezTo>
                <a:cubicBezTo>
                  <a:pt x="1068" y="20778"/>
                  <a:pt x="1068" y="20778"/>
                  <a:pt x="1068" y="20778"/>
                </a:cubicBezTo>
                <a:lnTo>
                  <a:pt x="20532" y="20778"/>
                </a:lnTo>
                <a:close/>
                <a:moveTo>
                  <a:pt x="4854" y="5381"/>
                </a:moveTo>
                <a:cubicBezTo>
                  <a:pt x="4854" y="10352"/>
                  <a:pt x="4854" y="10352"/>
                  <a:pt x="4854" y="10352"/>
                </a:cubicBezTo>
                <a:cubicBezTo>
                  <a:pt x="16746" y="10352"/>
                  <a:pt x="16746" y="10352"/>
                  <a:pt x="16746" y="10352"/>
                </a:cubicBezTo>
                <a:cubicBezTo>
                  <a:pt x="16746" y="5381"/>
                  <a:pt x="16746" y="5381"/>
                  <a:pt x="16746" y="5381"/>
                </a:cubicBezTo>
                <a:cubicBezTo>
                  <a:pt x="16746" y="4783"/>
                  <a:pt x="16600" y="4185"/>
                  <a:pt x="16261" y="3662"/>
                </a:cubicBezTo>
                <a:cubicBezTo>
                  <a:pt x="15969" y="3102"/>
                  <a:pt x="15533" y="2616"/>
                  <a:pt x="14999" y="2205"/>
                </a:cubicBezTo>
                <a:cubicBezTo>
                  <a:pt x="14465" y="1756"/>
                  <a:pt x="13834" y="1420"/>
                  <a:pt x="13106" y="1196"/>
                </a:cubicBezTo>
                <a:cubicBezTo>
                  <a:pt x="12378" y="934"/>
                  <a:pt x="11601" y="822"/>
                  <a:pt x="10824" y="822"/>
                </a:cubicBezTo>
                <a:cubicBezTo>
                  <a:pt x="9999" y="822"/>
                  <a:pt x="9222" y="934"/>
                  <a:pt x="8494" y="1196"/>
                </a:cubicBezTo>
                <a:cubicBezTo>
                  <a:pt x="7766" y="1420"/>
                  <a:pt x="7135" y="1756"/>
                  <a:pt x="6650" y="2205"/>
                </a:cubicBezTo>
                <a:cubicBezTo>
                  <a:pt x="6067" y="2616"/>
                  <a:pt x="5679" y="3102"/>
                  <a:pt x="5339" y="3662"/>
                </a:cubicBezTo>
                <a:cubicBezTo>
                  <a:pt x="5048" y="4185"/>
                  <a:pt x="4854" y="4783"/>
                  <a:pt x="4854" y="5381"/>
                </a:cubicBezTo>
                <a:close/>
              </a:path>
            </a:pathLst>
          </a:custGeom>
          <a:solidFill>
            <a:srgbClr val="000000"/>
          </a:solidFill>
          <a:ln w="12700">
            <a:miter lim="400000"/>
          </a:ln>
        </p:spPr>
        <p:txBody>
          <a:bodyPr lIns="22860" rIns="22860"/>
          <a:lstStyle/>
          <a:p>
            <a:pPr>
              <a:defRPr sz="1400"/>
            </a:pPr>
            <a:endParaRPr sz="700"/>
          </a:p>
        </p:txBody>
      </p:sp>
      <p:sp>
        <p:nvSpPr>
          <p:cNvPr id="255" name="Shape"/>
          <p:cNvSpPr/>
          <p:nvPr/>
        </p:nvSpPr>
        <p:spPr>
          <a:xfrm>
            <a:off x="3531302" y="3015433"/>
            <a:ext cx="142210" cy="303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41"/>
                  <a:pt x="21600" y="2141"/>
                  <a:pt x="21600" y="2141"/>
                </a:cubicBezTo>
                <a:cubicBezTo>
                  <a:pt x="16235" y="6486"/>
                  <a:pt x="16235" y="6486"/>
                  <a:pt x="16235" y="6486"/>
                </a:cubicBezTo>
                <a:cubicBezTo>
                  <a:pt x="16235" y="21600"/>
                  <a:pt x="16235" y="21600"/>
                  <a:pt x="16235" y="21600"/>
                </a:cubicBezTo>
                <a:cubicBezTo>
                  <a:pt x="5365" y="21600"/>
                  <a:pt x="5365" y="21600"/>
                  <a:pt x="5365" y="21600"/>
                </a:cubicBezTo>
                <a:cubicBezTo>
                  <a:pt x="5365" y="6486"/>
                  <a:pt x="5365" y="6486"/>
                  <a:pt x="5365" y="6486"/>
                </a:cubicBezTo>
                <a:cubicBezTo>
                  <a:pt x="0" y="2141"/>
                  <a:pt x="0" y="2141"/>
                  <a:pt x="0" y="2141"/>
                </a:cubicBezTo>
                <a:lnTo>
                  <a:pt x="0" y="0"/>
                </a:lnTo>
                <a:close/>
                <a:moveTo>
                  <a:pt x="1533" y="714"/>
                </a:moveTo>
                <a:cubicBezTo>
                  <a:pt x="1533" y="1978"/>
                  <a:pt x="1533" y="1978"/>
                  <a:pt x="1533" y="1978"/>
                </a:cubicBezTo>
                <a:cubicBezTo>
                  <a:pt x="1672" y="2141"/>
                  <a:pt x="1672" y="2141"/>
                  <a:pt x="1672" y="2141"/>
                </a:cubicBezTo>
                <a:cubicBezTo>
                  <a:pt x="19858" y="2141"/>
                  <a:pt x="19858" y="2141"/>
                  <a:pt x="19858" y="2141"/>
                </a:cubicBezTo>
                <a:cubicBezTo>
                  <a:pt x="19997" y="1978"/>
                  <a:pt x="19997" y="1978"/>
                  <a:pt x="19997" y="1978"/>
                </a:cubicBezTo>
                <a:cubicBezTo>
                  <a:pt x="19997" y="714"/>
                  <a:pt x="19997" y="714"/>
                  <a:pt x="19997" y="714"/>
                </a:cubicBezTo>
                <a:lnTo>
                  <a:pt x="1533" y="714"/>
                </a:lnTo>
                <a:close/>
                <a:moveTo>
                  <a:pt x="14841" y="6097"/>
                </a:moveTo>
                <a:cubicBezTo>
                  <a:pt x="18952" y="2854"/>
                  <a:pt x="18952" y="2854"/>
                  <a:pt x="18952" y="2854"/>
                </a:cubicBezTo>
                <a:cubicBezTo>
                  <a:pt x="2578" y="2854"/>
                  <a:pt x="2578" y="2854"/>
                  <a:pt x="2578" y="2854"/>
                </a:cubicBezTo>
                <a:cubicBezTo>
                  <a:pt x="6898" y="6292"/>
                  <a:pt x="6898" y="6292"/>
                  <a:pt x="6898" y="6292"/>
                </a:cubicBezTo>
                <a:cubicBezTo>
                  <a:pt x="6898" y="18746"/>
                  <a:pt x="6898" y="18746"/>
                  <a:pt x="6898" y="18746"/>
                </a:cubicBezTo>
                <a:cubicBezTo>
                  <a:pt x="14702" y="18746"/>
                  <a:pt x="14702" y="18746"/>
                  <a:pt x="14702" y="18746"/>
                </a:cubicBezTo>
                <a:cubicBezTo>
                  <a:pt x="14702" y="6292"/>
                  <a:pt x="14702" y="6292"/>
                  <a:pt x="14702" y="6292"/>
                </a:cubicBezTo>
                <a:lnTo>
                  <a:pt x="14841" y="6097"/>
                </a:lnTo>
                <a:close/>
                <a:moveTo>
                  <a:pt x="6898" y="20886"/>
                </a:moveTo>
                <a:cubicBezTo>
                  <a:pt x="14702" y="20886"/>
                  <a:pt x="14702" y="20886"/>
                  <a:pt x="14702" y="20886"/>
                </a:cubicBezTo>
                <a:cubicBezTo>
                  <a:pt x="14702" y="19459"/>
                  <a:pt x="14702" y="19459"/>
                  <a:pt x="14702" y="19459"/>
                </a:cubicBezTo>
                <a:cubicBezTo>
                  <a:pt x="6898" y="19459"/>
                  <a:pt x="6898" y="19459"/>
                  <a:pt x="6898" y="19459"/>
                </a:cubicBezTo>
                <a:lnTo>
                  <a:pt x="6898" y="20886"/>
                </a:lnTo>
                <a:close/>
                <a:moveTo>
                  <a:pt x="10800" y="10086"/>
                </a:moveTo>
                <a:cubicBezTo>
                  <a:pt x="11079" y="10086"/>
                  <a:pt x="11357" y="10119"/>
                  <a:pt x="11706" y="10151"/>
                </a:cubicBezTo>
                <a:cubicBezTo>
                  <a:pt x="11985" y="10216"/>
                  <a:pt x="12263" y="10281"/>
                  <a:pt x="12403" y="10378"/>
                </a:cubicBezTo>
                <a:cubicBezTo>
                  <a:pt x="12681" y="10476"/>
                  <a:pt x="12821" y="10605"/>
                  <a:pt x="12960" y="10735"/>
                </a:cubicBezTo>
                <a:cubicBezTo>
                  <a:pt x="13099" y="10865"/>
                  <a:pt x="13169" y="10995"/>
                  <a:pt x="13169" y="11189"/>
                </a:cubicBezTo>
                <a:cubicBezTo>
                  <a:pt x="13169" y="12616"/>
                  <a:pt x="13169" y="12616"/>
                  <a:pt x="13169" y="12616"/>
                </a:cubicBezTo>
                <a:cubicBezTo>
                  <a:pt x="13169" y="12746"/>
                  <a:pt x="13099" y="12876"/>
                  <a:pt x="12960" y="13005"/>
                </a:cubicBezTo>
                <a:cubicBezTo>
                  <a:pt x="12821" y="13135"/>
                  <a:pt x="12681" y="13265"/>
                  <a:pt x="12403" y="13362"/>
                </a:cubicBezTo>
                <a:cubicBezTo>
                  <a:pt x="12263" y="13459"/>
                  <a:pt x="11985" y="13524"/>
                  <a:pt x="11706" y="13589"/>
                </a:cubicBezTo>
                <a:cubicBezTo>
                  <a:pt x="11357" y="13654"/>
                  <a:pt x="11079" y="13686"/>
                  <a:pt x="10800" y="13686"/>
                </a:cubicBezTo>
                <a:cubicBezTo>
                  <a:pt x="10452" y="13686"/>
                  <a:pt x="10173" y="13654"/>
                  <a:pt x="9894" y="13589"/>
                </a:cubicBezTo>
                <a:cubicBezTo>
                  <a:pt x="9546" y="13524"/>
                  <a:pt x="9337" y="13459"/>
                  <a:pt x="9128" y="13362"/>
                </a:cubicBezTo>
                <a:cubicBezTo>
                  <a:pt x="8919" y="13265"/>
                  <a:pt x="8710" y="13135"/>
                  <a:pt x="8570" y="13005"/>
                </a:cubicBezTo>
                <a:cubicBezTo>
                  <a:pt x="8501" y="12876"/>
                  <a:pt x="8431" y="12746"/>
                  <a:pt x="8431" y="12616"/>
                </a:cubicBezTo>
                <a:cubicBezTo>
                  <a:pt x="8431" y="11189"/>
                  <a:pt x="8431" y="11189"/>
                  <a:pt x="8431" y="11189"/>
                </a:cubicBezTo>
                <a:cubicBezTo>
                  <a:pt x="8431" y="10995"/>
                  <a:pt x="8501" y="10865"/>
                  <a:pt x="8570" y="10735"/>
                </a:cubicBezTo>
                <a:cubicBezTo>
                  <a:pt x="8710" y="10605"/>
                  <a:pt x="8919" y="10476"/>
                  <a:pt x="9128" y="10378"/>
                </a:cubicBezTo>
                <a:cubicBezTo>
                  <a:pt x="9337" y="10281"/>
                  <a:pt x="9546" y="10216"/>
                  <a:pt x="9894" y="10151"/>
                </a:cubicBezTo>
                <a:cubicBezTo>
                  <a:pt x="10173" y="10119"/>
                  <a:pt x="10452" y="10086"/>
                  <a:pt x="10800" y="10086"/>
                </a:cubicBezTo>
                <a:close/>
                <a:moveTo>
                  <a:pt x="11566" y="12616"/>
                </a:moveTo>
                <a:cubicBezTo>
                  <a:pt x="11566" y="11189"/>
                  <a:pt x="11566" y="11189"/>
                  <a:pt x="11566" y="11189"/>
                </a:cubicBezTo>
                <a:cubicBezTo>
                  <a:pt x="11566" y="11059"/>
                  <a:pt x="11497" y="10962"/>
                  <a:pt x="11357" y="10897"/>
                </a:cubicBezTo>
                <a:cubicBezTo>
                  <a:pt x="11218" y="10832"/>
                  <a:pt x="11009" y="10800"/>
                  <a:pt x="10800" y="10800"/>
                </a:cubicBezTo>
                <a:cubicBezTo>
                  <a:pt x="10521" y="10800"/>
                  <a:pt x="10312" y="10832"/>
                  <a:pt x="10173" y="10897"/>
                </a:cubicBezTo>
                <a:cubicBezTo>
                  <a:pt x="10034" y="10962"/>
                  <a:pt x="9964" y="11059"/>
                  <a:pt x="9964" y="11189"/>
                </a:cubicBezTo>
                <a:cubicBezTo>
                  <a:pt x="9964" y="12616"/>
                  <a:pt x="9964" y="12616"/>
                  <a:pt x="9964" y="12616"/>
                </a:cubicBezTo>
                <a:cubicBezTo>
                  <a:pt x="9964" y="12714"/>
                  <a:pt x="10034" y="12778"/>
                  <a:pt x="10173" y="12843"/>
                </a:cubicBezTo>
                <a:cubicBezTo>
                  <a:pt x="10312" y="12908"/>
                  <a:pt x="10521" y="12941"/>
                  <a:pt x="10800" y="12941"/>
                </a:cubicBezTo>
                <a:cubicBezTo>
                  <a:pt x="11009" y="12941"/>
                  <a:pt x="11218" y="12908"/>
                  <a:pt x="11357" y="12843"/>
                </a:cubicBezTo>
                <a:cubicBezTo>
                  <a:pt x="11497" y="12778"/>
                  <a:pt x="11566" y="12714"/>
                  <a:pt x="11566" y="12616"/>
                </a:cubicBezTo>
                <a:close/>
              </a:path>
            </a:pathLst>
          </a:custGeom>
          <a:solidFill>
            <a:srgbClr val="000000"/>
          </a:solidFill>
          <a:ln w="12700">
            <a:miter lim="400000"/>
          </a:ln>
        </p:spPr>
        <p:txBody>
          <a:bodyPr lIns="22860" rIns="22860"/>
          <a:lstStyle/>
          <a:p>
            <a:pPr>
              <a:defRPr sz="1400"/>
            </a:pPr>
            <a:endParaRPr sz="700"/>
          </a:p>
        </p:txBody>
      </p:sp>
      <p:sp>
        <p:nvSpPr>
          <p:cNvPr id="256" name="Shape"/>
          <p:cNvSpPr/>
          <p:nvPr/>
        </p:nvSpPr>
        <p:spPr>
          <a:xfrm>
            <a:off x="4099404" y="3040273"/>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4320" y="21522"/>
                </a:moveTo>
                <a:cubicBezTo>
                  <a:pt x="4048" y="21483"/>
                  <a:pt x="3814" y="21405"/>
                  <a:pt x="3542" y="21327"/>
                </a:cubicBezTo>
                <a:cubicBezTo>
                  <a:pt x="3308" y="21210"/>
                  <a:pt x="3075" y="21093"/>
                  <a:pt x="2841" y="20937"/>
                </a:cubicBezTo>
                <a:cubicBezTo>
                  <a:pt x="2608" y="20781"/>
                  <a:pt x="2413" y="20586"/>
                  <a:pt x="2257" y="20391"/>
                </a:cubicBezTo>
                <a:cubicBezTo>
                  <a:pt x="1245" y="19378"/>
                  <a:pt x="1245" y="19378"/>
                  <a:pt x="1245" y="19378"/>
                </a:cubicBezTo>
                <a:cubicBezTo>
                  <a:pt x="817" y="18988"/>
                  <a:pt x="506" y="18559"/>
                  <a:pt x="311" y="18052"/>
                </a:cubicBezTo>
                <a:cubicBezTo>
                  <a:pt x="117" y="17545"/>
                  <a:pt x="0" y="17038"/>
                  <a:pt x="0" y="16492"/>
                </a:cubicBezTo>
                <a:cubicBezTo>
                  <a:pt x="0" y="15947"/>
                  <a:pt x="117" y="15401"/>
                  <a:pt x="311" y="14894"/>
                </a:cubicBezTo>
                <a:cubicBezTo>
                  <a:pt x="506" y="14387"/>
                  <a:pt x="817" y="13958"/>
                  <a:pt x="1245" y="13529"/>
                </a:cubicBezTo>
                <a:cubicBezTo>
                  <a:pt x="6655" y="8110"/>
                  <a:pt x="6655" y="8110"/>
                  <a:pt x="6655" y="8110"/>
                </a:cubicBezTo>
                <a:cubicBezTo>
                  <a:pt x="7044" y="7720"/>
                  <a:pt x="7511" y="7408"/>
                  <a:pt x="8017" y="7213"/>
                </a:cubicBezTo>
                <a:cubicBezTo>
                  <a:pt x="8523" y="6979"/>
                  <a:pt x="9029" y="6901"/>
                  <a:pt x="9535" y="6901"/>
                </a:cubicBezTo>
                <a:cubicBezTo>
                  <a:pt x="10080" y="6901"/>
                  <a:pt x="10586" y="6979"/>
                  <a:pt x="11092" y="7213"/>
                </a:cubicBezTo>
                <a:cubicBezTo>
                  <a:pt x="11637" y="7408"/>
                  <a:pt x="12065" y="7720"/>
                  <a:pt x="12493" y="8110"/>
                </a:cubicBezTo>
                <a:cubicBezTo>
                  <a:pt x="13505" y="9123"/>
                  <a:pt x="13505" y="9123"/>
                  <a:pt x="13505" y="9123"/>
                </a:cubicBezTo>
                <a:cubicBezTo>
                  <a:pt x="12882" y="9747"/>
                  <a:pt x="12882" y="9747"/>
                  <a:pt x="12882" y="9747"/>
                </a:cubicBezTo>
                <a:cubicBezTo>
                  <a:pt x="11870" y="8734"/>
                  <a:pt x="11870" y="8734"/>
                  <a:pt x="11870" y="8734"/>
                </a:cubicBezTo>
                <a:cubicBezTo>
                  <a:pt x="11520" y="8422"/>
                  <a:pt x="11170" y="8188"/>
                  <a:pt x="10781" y="7993"/>
                </a:cubicBezTo>
                <a:cubicBezTo>
                  <a:pt x="10391" y="7837"/>
                  <a:pt x="9963" y="7759"/>
                  <a:pt x="9535" y="7759"/>
                </a:cubicBezTo>
                <a:cubicBezTo>
                  <a:pt x="9146" y="7759"/>
                  <a:pt x="8718" y="7837"/>
                  <a:pt x="8329" y="7993"/>
                </a:cubicBezTo>
                <a:cubicBezTo>
                  <a:pt x="7901" y="8188"/>
                  <a:pt x="7550" y="8422"/>
                  <a:pt x="7278" y="8734"/>
                </a:cubicBezTo>
                <a:cubicBezTo>
                  <a:pt x="1829" y="14192"/>
                  <a:pt x="1829" y="14192"/>
                  <a:pt x="1829" y="14192"/>
                </a:cubicBezTo>
                <a:cubicBezTo>
                  <a:pt x="1518" y="14504"/>
                  <a:pt x="1245" y="14855"/>
                  <a:pt x="1090" y="15284"/>
                </a:cubicBezTo>
                <a:cubicBezTo>
                  <a:pt x="934" y="15674"/>
                  <a:pt x="856" y="16064"/>
                  <a:pt x="856" y="16492"/>
                </a:cubicBezTo>
                <a:cubicBezTo>
                  <a:pt x="856" y="16882"/>
                  <a:pt x="934" y="17311"/>
                  <a:pt x="1090" y="17701"/>
                </a:cubicBezTo>
                <a:cubicBezTo>
                  <a:pt x="1245" y="18091"/>
                  <a:pt x="1518" y="18481"/>
                  <a:pt x="1829" y="18754"/>
                </a:cubicBezTo>
                <a:cubicBezTo>
                  <a:pt x="2841" y="19768"/>
                  <a:pt x="2841" y="19768"/>
                  <a:pt x="2841" y="19768"/>
                </a:cubicBezTo>
                <a:cubicBezTo>
                  <a:pt x="2997" y="19962"/>
                  <a:pt x="3152" y="20079"/>
                  <a:pt x="3347" y="20235"/>
                </a:cubicBezTo>
                <a:cubicBezTo>
                  <a:pt x="3503" y="20352"/>
                  <a:pt x="3697" y="20430"/>
                  <a:pt x="3853" y="20508"/>
                </a:cubicBezTo>
                <a:cubicBezTo>
                  <a:pt x="4048" y="20586"/>
                  <a:pt x="4281" y="20664"/>
                  <a:pt x="4515" y="20703"/>
                </a:cubicBezTo>
                <a:cubicBezTo>
                  <a:pt x="4709" y="20742"/>
                  <a:pt x="4943" y="20742"/>
                  <a:pt x="5137" y="20742"/>
                </a:cubicBezTo>
                <a:cubicBezTo>
                  <a:pt x="5332" y="20742"/>
                  <a:pt x="5526" y="20742"/>
                  <a:pt x="5760" y="20703"/>
                </a:cubicBezTo>
                <a:cubicBezTo>
                  <a:pt x="5994" y="20664"/>
                  <a:pt x="6188" y="20586"/>
                  <a:pt x="6383" y="20508"/>
                </a:cubicBezTo>
                <a:cubicBezTo>
                  <a:pt x="6577" y="20430"/>
                  <a:pt x="6733" y="20352"/>
                  <a:pt x="6928" y="20235"/>
                </a:cubicBezTo>
                <a:cubicBezTo>
                  <a:pt x="7122" y="20079"/>
                  <a:pt x="7278" y="19962"/>
                  <a:pt x="7395" y="19768"/>
                </a:cubicBezTo>
                <a:cubicBezTo>
                  <a:pt x="11053" y="16181"/>
                  <a:pt x="11053" y="16181"/>
                  <a:pt x="11053" y="16181"/>
                </a:cubicBezTo>
                <a:cubicBezTo>
                  <a:pt x="11676" y="16804"/>
                  <a:pt x="11676" y="16804"/>
                  <a:pt x="11676" y="16804"/>
                </a:cubicBezTo>
                <a:cubicBezTo>
                  <a:pt x="8017" y="20391"/>
                  <a:pt x="8017" y="20391"/>
                  <a:pt x="8017" y="20391"/>
                </a:cubicBezTo>
                <a:cubicBezTo>
                  <a:pt x="7862" y="20586"/>
                  <a:pt x="7628" y="20781"/>
                  <a:pt x="7395" y="20937"/>
                </a:cubicBezTo>
                <a:cubicBezTo>
                  <a:pt x="7161" y="21093"/>
                  <a:pt x="6928" y="21210"/>
                  <a:pt x="6694" y="21327"/>
                </a:cubicBezTo>
                <a:cubicBezTo>
                  <a:pt x="6461" y="21405"/>
                  <a:pt x="6227" y="21483"/>
                  <a:pt x="5955" y="21522"/>
                </a:cubicBezTo>
                <a:cubicBezTo>
                  <a:pt x="5682" y="21600"/>
                  <a:pt x="5410" y="21600"/>
                  <a:pt x="5137" y="21600"/>
                </a:cubicBezTo>
                <a:cubicBezTo>
                  <a:pt x="4865" y="21600"/>
                  <a:pt x="4592" y="21600"/>
                  <a:pt x="4320" y="21522"/>
                </a:cubicBezTo>
                <a:close/>
                <a:moveTo>
                  <a:pt x="11248" y="14621"/>
                </a:moveTo>
                <a:cubicBezTo>
                  <a:pt x="10975" y="14582"/>
                  <a:pt x="10742" y="14504"/>
                  <a:pt x="10508" y="14387"/>
                </a:cubicBezTo>
                <a:cubicBezTo>
                  <a:pt x="10275" y="14309"/>
                  <a:pt x="10041" y="14192"/>
                  <a:pt x="9808" y="14036"/>
                </a:cubicBezTo>
                <a:cubicBezTo>
                  <a:pt x="9574" y="13880"/>
                  <a:pt x="9341" y="13685"/>
                  <a:pt x="9146" y="13490"/>
                </a:cubicBezTo>
                <a:cubicBezTo>
                  <a:pt x="9730" y="12866"/>
                  <a:pt x="9730" y="12866"/>
                  <a:pt x="9730" y="12866"/>
                </a:cubicBezTo>
                <a:cubicBezTo>
                  <a:pt x="10080" y="13178"/>
                  <a:pt x="10430" y="13412"/>
                  <a:pt x="10819" y="13607"/>
                </a:cubicBezTo>
                <a:cubicBezTo>
                  <a:pt x="11209" y="13763"/>
                  <a:pt x="11637" y="13841"/>
                  <a:pt x="12065" y="13841"/>
                </a:cubicBezTo>
                <a:cubicBezTo>
                  <a:pt x="12493" y="13841"/>
                  <a:pt x="12882" y="13763"/>
                  <a:pt x="13271" y="13607"/>
                </a:cubicBezTo>
                <a:cubicBezTo>
                  <a:pt x="13699" y="13412"/>
                  <a:pt x="14050" y="13178"/>
                  <a:pt x="14361" y="12866"/>
                </a:cubicBezTo>
                <a:cubicBezTo>
                  <a:pt x="19771" y="7408"/>
                  <a:pt x="19771" y="7408"/>
                  <a:pt x="19771" y="7408"/>
                </a:cubicBezTo>
                <a:cubicBezTo>
                  <a:pt x="20121" y="7096"/>
                  <a:pt x="20355" y="6745"/>
                  <a:pt x="20510" y="6316"/>
                </a:cubicBezTo>
                <a:cubicBezTo>
                  <a:pt x="20666" y="5926"/>
                  <a:pt x="20744" y="5536"/>
                  <a:pt x="20744" y="5108"/>
                </a:cubicBezTo>
                <a:cubicBezTo>
                  <a:pt x="20744" y="4718"/>
                  <a:pt x="20666" y="4289"/>
                  <a:pt x="20510" y="3899"/>
                </a:cubicBezTo>
                <a:cubicBezTo>
                  <a:pt x="20355" y="3470"/>
                  <a:pt x="20121" y="3119"/>
                  <a:pt x="19771" y="2846"/>
                </a:cubicBezTo>
                <a:cubicBezTo>
                  <a:pt x="18759" y="1832"/>
                  <a:pt x="18759" y="1832"/>
                  <a:pt x="18759" y="1832"/>
                </a:cubicBezTo>
                <a:cubicBezTo>
                  <a:pt x="18448" y="1482"/>
                  <a:pt x="18097" y="1248"/>
                  <a:pt x="17708" y="1092"/>
                </a:cubicBezTo>
                <a:cubicBezTo>
                  <a:pt x="17280" y="936"/>
                  <a:pt x="16891" y="858"/>
                  <a:pt x="16502" y="858"/>
                </a:cubicBezTo>
                <a:cubicBezTo>
                  <a:pt x="16074" y="858"/>
                  <a:pt x="15684" y="936"/>
                  <a:pt x="15256" y="1092"/>
                </a:cubicBezTo>
                <a:cubicBezTo>
                  <a:pt x="14867" y="1248"/>
                  <a:pt x="14517" y="1482"/>
                  <a:pt x="14205" y="1832"/>
                </a:cubicBezTo>
                <a:cubicBezTo>
                  <a:pt x="10352" y="5614"/>
                  <a:pt x="10352" y="5614"/>
                  <a:pt x="10352" y="5614"/>
                </a:cubicBezTo>
                <a:cubicBezTo>
                  <a:pt x="9730" y="5030"/>
                  <a:pt x="9730" y="5030"/>
                  <a:pt x="9730" y="5030"/>
                </a:cubicBezTo>
                <a:cubicBezTo>
                  <a:pt x="13583" y="1209"/>
                  <a:pt x="13583" y="1209"/>
                  <a:pt x="13583" y="1209"/>
                </a:cubicBezTo>
                <a:cubicBezTo>
                  <a:pt x="13972" y="780"/>
                  <a:pt x="14400" y="507"/>
                  <a:pt x="14906" y="273"/>
                </a:cubicBezTo>
                <a:cubicBezTo>
                  <a:pt x="15412" y="78"/>
                  <a:pt x="15957" y="0"/>
                  <a:pt x="16502" y="0"/>
                </a:cubicBezTo>
                <a:cubicBezTo>
                  <a:pt x="17008" y="0"/>
                  <a:pt x="17552" y="78"/>
                  <a:pt x="18058" y="273"/>
                </a:cubicBezTo>
                <a:cubicBezTo>
                  <a:pt x="18564" y="507"/>
                  <a:pt x="18992" y="780"/>
                  <a:pt x="19382" y="1209"/>
                </a:cubicBezTo>
                <a:cubicBezTo>
                  <a:pt x="20394" y="2222"/>
                  <a:pt x="20394" y="2222"/>
                  <a:pt x="20394" y="2222"/>
                </a:cubicBezTo>
                <a:cubicBezTo>
                  <a:pt x="20783" y="2573"/>
                  <a:pt x="21094" y="3041"/>
                  <a:pt x="21289" y="3548"/>
                </a:cubicBezTo>
                <a:cubicBezTo>
                  <a:pt x="21483" y="4055"/>
                  <a:pt x="21600" y="4562"/>
                  <a:pt x="21600" y="5108"/>
                </a:cubicBezTo>
                <a:cubicBezTo>
                  <a:pt x="21600" y="5653"/>
                  <a:pt x="21483" y="6160"/>
                  <a:pt x="21289" y="6706"/>
                </a:cubicBezTo>
                <a:cubicBezTo>
                  <a:pt x="21094" y="7213"/>
                  <a:pt x="20783" y="7642"/>
                  <a:pt x="20394" y="7993"/>
                </a:cubicBezTo>
                <a:cubicBezTo>
                  <a:pt x="14945" y="13490"/>
                  <a:pt x="14945" y="13490"/>
                  <a:pt x="14945" y="13490"/>
                </a:cubicBezTo>
                <a:cubicBezTo>
                  <a:pt x="14750" y="13685"/>
                  <a:pt x="14556" y="13880"/>
                  <a:pt x="14322" y="14036"/>
                </a:cubicBezTo>
                <a:cubicBezTo>
                  <a:pt x="14050" y="14192"/>
                  <a:pt x="13816" y="14309"/>
                  <a:pt x="13583" y="14387"/>
                </a:cubicBezTo>
                <a:cubicBezTo>
                  <a:pt x="13349" y="14504"/>
                  <a:pt x="13116" y="14582"/>
                  <a:pt x="12843" y="14621"/>
                </a:cubicBezTo>
                <a:cubicBezTo>
                  <a:pt x="12571" y="14699"/>
                  <a:pt x="12298" y="14699"/>
                  <a:pt x="12065" y="14699"/>
                </a:cubicBezTo>
                <a:cubicBezTo>
                  <a:pt x="11792" y="14699"/>
                  <a:pt x="11520" y="14699"/>
                  <a:pt x="11248" y="14621"/>
                </a:cubicBezTo>
                <a:close/>
              </a:path>
            </a:pathLst>
          </a:custGeom>
          <a:solidFill>
            <a:srgbClr val="000000"/>
          </a:solidFill>
          <a:ln w="12700">
            <a:miter lim="400000"/>
          </a:ln>
        </p:spPr>
        <p:txBody>
          <a:bodyPr lIns="22860" rIns="22860"/>
          <a:lstStyle/>
          <a:p>
            <a:pPr>
              <a:defRPr sz="1400"/>
            </a:pPr>
            <a:endParaRPr sz="700"/>
          </a:p>
        </p:txBody>
      </p:sp>
      <p:sp>
        <p:nvSpPr>
          <p:cNvPr id="257" name="Shape"/>
          <p:cNvSpPr/>
          <p:nvPr/>
        </p:nvSpPr>
        <p:spPr>
          <a:xfrm>
            <a:off x="4723076" y="3053759"/>
            <a:ext cx="253348" cy="227057"/>
          </a:xfrm>
          <a:custGeom>
            <a:avLst/>
            <a:gdLst/>
            <a:ahLst/>
            <a:cxnLst>
              <a:cxn ang="0">
                <a:pos x="wd2" y="hd2"/>
              </a:cxn>
              <a:cxn ang="5400000">
                <a:pos x="wd2" y="hd2"/>
              </a:cxn>
              <a:cxn ang="10800000">
                <a:pos x="wd2" y="hd2"/>
              </a:cxn>
              <a:cxn ang="16200000">
                <a:pos x="wd2" y="hd2"/>
              </a:cxn>
            </a:cxnLst>
            <a:rect l="0" t="0" r="r" b="b"/>
            <a:pathLst>
              <a:path w="21600" h="21600" extrusionOk="0">
                <a:moveTo>
                  <a:pt x="15568" y="0"/>
                </a:moveTo>
                <a:cubicBezTo>
                  <a:pt x="16424" y="0"/>
                  <a:pt x="17202" y="173"/>
                  <a:pt x="17942" y="564"/>
                </a:cubicBezTo>
                <a:cubicBezTo>
                  <a:pt x="18642" y="911"/>
                  <a:pt x="19304" y="1388"/>
                  <a:pt x="19810" y="1995"/>
                </a:cubicBezTo>
                <a:cubicBezTo>
                  <a:pt x="20394" y="2602"/>
                  <a:pt x="20822" y="3296"/>
                  <a:pt x="21133" y="4120"/>
                </a:cubicBezTo>
                <a:cubicBezTo>
                  <a:pt x="21444" y="4901"/>
                  <a:pt x="21600" y="5812"/>
                  <a:pt x="21600" y="6723"/>
                </a:cubicBezTo>
                <a:cubicBezTo>
                  <a:pt x="21600" y="7200"/>
                  <a:pt x="21561" y="7634"/>
                  <a:pt x="21483" y="8067"/>
                </a:cubicBezTo>
                <a:cubicBezTo>
                  <a:pt x="21405" y="8545"/>
                  <a:pt x="21289" y="8978"/>
                  <a:pt x="21133" y="9369"/>
                </a:cubicBezTo>
                <a:cubicBezTo>
                  <a:pt x="20977" y="9759"/>
                  <a:pt x="20783" y="10149"/>
                  <a:pt x="20549" y="10496"/>
                </a:cubicBezTo>
                <a:cubicBezTo>
                  <a:pt x="20355" y="10887"/>
                  <a:pt x="20082" y="11234"/>
                  <a:pt x="19771" y="11537"/>
                </a:cubicBezTo>
                <a:cubicBezTo>
                  <a:pt x="10819" y="21600"/>
                  <a:pt x="10819" y="21600"/>
                  <a:pt x="10819" y="21600"/>
                </a:cubicBezTo>
                <a:cubicBezTo>
                  <a:pt x="1674" y="11364"/>
                  <a:pt x="1674" y="11364"/>
                  <a:pt x="1674" y="11364"/>
                </a:cubicBezTo>
                <a:cubicBezTo>
                  <a:pt x="1401" y="11060"/>
                  <a:pt x="1168" y="10713"/>
                  <a:pt x="973" y="10366"/>
                </a:cubicBezTo>
                <a:cubicBezTo>
                  <a:pt x="778" y="10019"/>
                  <a:pt x="584" y="9629"/>
                  <a:pt x="428" y="9239"/>
                </a:cubicBezTo>
                <a:cubicBezTo>
                  <a:pt x="272" y="8848"/>
                  <a:pt x="195" y="8458"/>
                  <a:pt x="117" y="8024"/>
                </a:cubicBezTo>
                <a:cubicBezTo>
                  <a:pt x="39" y="7590"/>
                  <a:pt x="0" y="7157"/>
                  <a:pt x="0" y="6723"/>
                </a:cubicBezTo>
                <a:cubicBezTo>
                  <a:pt x="0" y="5812"/>
                  <a:pt x="156" y="4901"/>
                  <a:pt x="467" y="4120"/>
                </a:cubicBezTo>
                <a:cubicBezTo>
                  <a:pt x="778" y="3296"/>
                  <a:pt x="1206" y="2602"/>
                  <a:pt x="1790" y="1995"/>
                </a:cubicBezTo>
                <a:cubicBezTo>
                  <a:pt x="2335" y="1388"/>
                  <a:pt x="2958" y="911"/>
                  <a:pt x="3697" y="564"/>
                </a:cubicBezTo>
                <a:cubicBezTo>
                  <a:pt x="4398" y="173"/>
                  <a:pt x="5215" y="0"/>
                  <a:pt x="6032" y="0"/>
                </a:cubicBezTo>
                <a:cubicBezTo>
                  <a:pt x="6499" y="0"/>
                  <a:pt x="6966" y="87"/>
                  <a:pt x="7434" y="173"/>
                </a:cubicBezTo>
                <a:cubicBezTo>
                  <a:pt x="7901" y="304"/>
                  <a:pt x="8329" y="477"/>
                  <a:pt x="8718" y="694"/>
                </a:cubicBezTo>
                <a:cubicBezTo>
                  <a:pt x="9146" y="911"/>
                  <a:pt x="9496" y="1171"/>
                  <a:pt x="9885" y="1518"/>
                </a:cubicBezTo>
                <a:cubicBezTo>
                  <a:pt x="10236" y="1822"/>
                  <a:pt x="10547" y="2212"/>
                  <a:pt x="10819" y="2602"/>
                </a:cubicBezTo>
                <a:cubicBezTo>
                  <a:pt x="11092" y="2212"/>
                  <a:pt x="11403" y="1822"/>
                  <a:pt x="11754" y="1518"/>
                </a:cubicBezTo>
                <a:cubicBezTo>
                  <a:pt x="12104" y="1171"/>
                  <a:pt x="12493" y="911"/>
                  <a:pt x="12882" y="694"/>
                </a:cubicBezTo>
                <a:cubicBezTo>
                  <a:pt x="13271" y="477"/>
                  <a:pt x="13738" y="304"/>
                  <a:pt x="14166" y="173"/>
                </a:cubicBezTo>
                <a:cubicBezTo>
                  <a:pt x="14634" y="87"/>
                  <a:pt x="15101" y="0"/>
                  <a:pt x="15568" y="0"/>
                </a:cubicBezTo>
                <a:close/>
                <a:moveTo>
                  <a:pt x="15568" y="954"/>
                </a:moveTo>
                <a:cubicBezTo>
                  <a:pt x="15023" y="954"/>
                  <a:pt x="14517" y="1041"/>
                  <a:pt x="14011" y="1214"/>
                </a:cubicBezTo>
                <a:cubicBezTo>
                  <a:pt x="13544" y="1388"/>
                  <a:pt x="13077" y="1648"/>
                  <a:pt x="12688" y="1952"/>
                </a:cubicBezTo>
                <a:cubicBezTo>
                  <a:pt x="12259" y="2255"/>
                  <a:pt x="11909" y="2646"/>
                  <a:pt x="11598" y="3080"/>
                </a:cubicBezTo>
                <a:cubicBezTo>
                  <a:pt x="11286" y="3513"/>
                  <a:pt x="11014" y="3990"/>
                  <a:pt x="10819" y="4511"/>
                </a:cubicBezTo>
                <a:cubicBezTo>
                  <a:pt x="10586" y="3990"/>
                  <a:pt x="10352" y="3513"/>
                  <a:pt x="10002" y="3080"/>
                </a:cubicBezTo>
                <a:cubicBezTo>
                  <a:pt x="9691" y="2646"/>
                  <a:pt x="9341" y="2255"/>
                  <a:pt x="8912" y="1952"/>
                </a:cubicBezTo>
                <a:cubicBezTo>
                  <a:pt x="8523" y="1648"/>
                  <a:pt x="8095" y="1388"/>
                  <a:pt x="7589" y="1214"/>
                </a:cubicBezTo>
                <a:cubicBezTo>
                  <a:pt x="7083" y="1041"/>
                  <a:pt x="6577" y="954"/>
                  <a:pt x="6032" y="954"/>
                </a:cubicBezTo>
                <a:cubicBezTo>
                  <a:pt x="5332" y="954"/>
                  <a:pt x="4670" y="1128"/>
                  <a:pt x="4048" y="1431"/>
                </a:cubicBezTo>
                <a:cubicBezTo>
                  <a:pt x="3425" y="1735"/>
                  <a:pt x="2880" y="2125"/>
                  <a:pt x="2413" y="2646"/>
                </a:cubicBezTo>
                <a:cubicBezTo>
                  <a:pt x="1907" y="3210"/>
                  <a:pt x="1557" y="3817"/>
                  <a:pt x="1284" y="4511"/>
                </a:cubicBezTo>
                <a:cubicBezTo>
                  <a:pt x="1012" y="5205"/>
                  <a:pt x="856" y="5942"/>
                  <a:pt x="856" y="6723"/>
                </a:cubicBezTo>
                <a:cubicBezTo>
                  <a:pt x="856" y="7113"/>
                  <a:pt x="895" y="7504"/>
                  <a:pt x="973" y="7851"/>
                </a:cubicBezTo>
                <a:cubicBezTo>
                  <a:pt x="1051" y="8241"/>
                  <a:pt x="1129" y="8588"/>
                  <a:pt x="1245" y="8935"/>
                </a:cubicBezTo>
                <a:cubicBezTo>
                  <a:pt x="1362" y="9282"/>
                  <a:pt x="1518" y="9586"/>
                  <a:pt x="1712" y="9889"/>
                </a:cubicBezTo>
                <a:cubicBezTo>
                  <a:pt x="1907" y="10193"/>
                  <a:pt x="2102" y="10453"/>
                  <a:pt x="2296" y="10670"/>
                </a:cubicBezTo>
                <a:cubicBezTo>
                  <a:pt x="10819" y="20212"/>
                  <a:pt x="10819" y="20212"/>
                  <a:pt x="10819" y="20212"/>
                </a:cubicBezTo>
                <a:cubicBezTo>
                  <a:pt x="19187" y="10843"/>
                  <a:pt x="19187" y="10843"/>
                  <a:pt x="19187" y="10843"/>
                </a:cubicBezTo>
                <a:cubicBezTo>
                  <a:pt x="19421" y="10583"/>
                  <a:pt x="19615" y="10323"/>
                  <a:pt x="19810" y="10019"/>
                </a:cubicBezTo>
                <a:cubicBezTo>
                  <a:pt x="20043" y="9716"/>
                  <a:pt x="20199" y="9369"/>
                  <a:pt x="20316" y="9065"/>
                </a:cubicBezTo>
                <a:cubicBezTo>
                  <a:pt x="20471" y="8675"/>
                  <a:pt x="20588" y="8284"/>
                  <a:pt x="20627" y="7937"/>
                </a:cubicBezTo>
                <a:cubicBezTo>
                  <a:pt x="20705" y="7547"/>
                  <a:pt x="20744" y="7157"/>
                  <a:pt x="20744" y="6723"/>
                </a:cubicBezTo>
                <a:cubicBezTo>
                  <a:pt x="20744" y="5942"/>
                  <a:pt x="20588" y="5205"/>
                  <a:pt x="20316" y="4511"/>
                </a:cubicBezTo>
                <a:cubicBezTo>
                  <a:pt x="20082" y="3817"/>
                  <a:pt x="19693" y="3210"/>
                  <a:pt x="19226" y="2646"/>
                </a:cubicBezTo>
                <a:cubicBezTo>
                  <a:pt x="18759" y="2125"/>
                  <a:pt x="18214" y="1735"/>
                  <a:pt x="17552" y="1431"/>
                </a:cubicBezTo>
                <a:cubicBezTo>
                  <a:pt x="16930" y="1128"/>
                  <a:pt x="16268" y="954"/>
                  <a:pt x="15568" y="954"/>
                </a:cubicBezTo>
                <a:close/>
              </a:path>
            </a:pathLst>
          </a:custGeom>
          <a:solidFill>
            <a:srgbClr val="000000"/>
          </a:solidFill>
          <a:ln w="12700">
            <a:miter lim="400000"/>
          </a:ln>
        </p:spPr>
        <p:txBody>
          <a:bodyPr lIns="22860" rIns="22860"/>
          <a:lstStyle/>
          <a:p>
            <a:pPr>
              <a:defRPr sz="1400"/>
            </a:pPr>
            <a:endParaRPr sz="700"/>
          </a:p>
        </p:txBody>
      </p:sp>
      <p:sp>
        <p:nvSpPr>
          <p:cNvPr id="258" name="Shape"/>
          <p:cNvSpPr/>
          <p:nvPr/>
        </p:nvSpPr>
        <p:spPr>
          <a:xfrm>
            <a:off x="5371843" y="3034895"/>
            <a:ext cx="203157" cy="293980"/>
          </a:xfrm>
          <a:custGeom>
            <a:avLst/>
            <a:gdLst/>
            <a:ahLst/>
            <a:cxnLst>
              <a:cxn ang="0">
                <a:pos x="wd2" y="hd2"/>
              </a:cxn>
              <a:cxn ang="5400000">
                <a:pos x="wd2" y="hd2"/>
              </a:cxn>
              <a:cxn ang="10800000">
                <a:pos x="wd2" y="hd2"/>
              </a:cxn>
              <a:cxn ang="16200000">
                <a:pos x="wd2" y="hd2"/>
              </a:cxn>
            </a:cxnLst>
            <a:rect l="0" t="0" r="r" b="b"/>
            <a:pathLst>
              <a:path w="21600" h="21600" extrusionOk="0">
                <a:moveTo>
                  <a:pt x="21600" y="7456"/>
                </a:moveTo>
                <a:cubicBezTo>
                  <a:pt x="21600" y="8058"/>
                  <a:pt x="21503" y="8660"/>
                  <a:pt x="21309" y="9195"/>
                </a:cubicBezTo>
                <a:cubicBezTo>
                  <a:pt x="21066" y="9763"/>
                  <a:pt x="20775" y="10332"/>
                  <a:pt x="20435" y="10833"/>
                </a:cubicBezTo>
                <a:cubicBezTo>
                  <a:pt x="20047" y="11335"/>
                  <a:pt x="19561" y="11803"/>
                  <a:pt x="19076" y="12238"/>
                </a:cubicBezTo>
                <a:cubicBezTo>
                  <a:pt x="18542" y="12672"/>
                  <a:pt x="17911" y="13040"/>
                  <a:pt x="17231" y="13375"/>
                </a:cubicBezTo>
                <a:cubicBezTo>
                  <a:pt x="17037" y="13475"/>
                  <a:pt x="16795" y="13642"/>
                  <a:pt x="16552" y="13809"/>
                </a:cubicBezTo>
                <a:cubicBezTo>
                  <a:pt x="16309" y="14010"/>
                  <a:pt x="16067" y="14211"/>
                  <a:pt x="15872" y="14445"/>
                </a:cubicBezTo>
                <a:cubicBezTo>
                  <a:pt x="15630" y="14712"/>
                  <a:pt x="15484" y="15013"/>
                  <a:pt x="15338" y="15314"/>
                </a:cubicBezTo>
                <a:cubicBezTo>
                  <a:pt x="15193" y="15648"/>
                  <a:pt x="15096" y="15983"/>
                  <a:pt x="15096" y="16384"/>
                </a:cubicBezTo>
                <a:cubicBezTo>
                  <a:pt x="15096" y="21600"/>
                  <a:pt x="15096" y="21600"/>
                  <a:pt x="15096" y="21600"/>
                </a:cubicBezTo>
                <a:cubicBezTo>
                  <a:pt x="6504" y="21600"/>
                  <a:pt x="6504" y="21600"/>
                  <a:pt x="6504" y="21600"/>
                </a:cubicBezTo>
                <a:cubicBezTo>
                  <a:pt x="6504" y="16384"/>
                  <a:pt x="6504" y="16384"/>
                  <a:pt x="6504" y="16384"/>
                </a:cubicBezTo>
                <a:cubicBezTo>
                  <a:pt x="6504" y="16016"/>
                  <a:pt x="6456" y="15682"/>
                  <a:pt x="6310" y="15381"/>
                </a:cubicBezTo>
                <a:cubicBezTo>
                  <a:pt x="6164" y="15080"/>
                  <a:pt x="5970" y="14812"/>
                  <a:pt x="5825" y="14545"/>
                </a:cubicBezTo>
                <a:cubicBezTo>
                  <a:pt x="5582" y="14311"/>
                  <a:pt x="5388" y="14110"/>
                  <a:pt x="5145" y="13910"/>
                </a:cubicBezTo>
                <a:cubicBezTo>
                  <a:pt x="4902" y="13709"/>
                  <a:pt x="4708" y="13575"/>
                  <a:pt x="4466" y="13441"/>
                </a:cubicBezTo>
                <a:cubicBezTo>
                  <a:pt x="4417" y="13441"/>
                  <a:pt x="4417" y="13441"/>
                  <a:pt x="4417" y="13441"/>
                </a:cubicBezTo>
                <a:cubicBezTo>
                  <a:pt x="4417" y="13441"/>
                  <a:pt x="4417" y="13408"/>
                  <a:pt x="4417" y="13375"/>
                </a:cubicBezTo>
                <a:cubicBezTo>
                  <a:pt x="4369" y="13375"/>
                  <a:pt x="4320" y="13375"/>
                  <a:pt x="4320" y="13375"/>
                </a:cubicBezTo>
                <a:cubicBezTo>
                  <a:pt x="3689" y="13007"/>
                  <a:pt x="3107" y="12639"/>
                  <a:pt x="2573" y="12204"/>
                </a:cubicBezTo>
                <a:cubicBezTo>
                  <a:pt x="2039" y="11770"/>
                  <a:pt x="1602" y="11302"/>
                  <a:pt x="1213" y="10800"/>
                </a:cubicBezTo>
                <a:cubicBezTo>
                  <a:pt x="825" y="10298"/>
                  <a:pt x="534" y="9763"/>
                  <a:pt x="340" y="9195"/>
                </a:cubicBezTo>
                <a:cubicBezTo>
                  <a:pt x="97" y="8660"/>
                  <a:pt x="0" y="8058"/>
                  <a:pt x="0" y="7456"/>
                </a:cubicBezTo>
                <a:cubicBezTo>
                  <a:pt x="0" y="6420"/>
                  <a:pt x="291" y="5484"/>
                  <a:pt x="874" y="4581"/>
                </a:cubicBezTo>
                <a:cubicBezTo>
                  <a:pt x="1408" y="3678"/>
                  <a:pt x="2184" y="2876"/>
                  <a:pt x="3155" y="2173"/>
                </a:cubicBezTo>
                <a:cubicBezTo>
                  <a:pt x="4174" y="1505"/>
                  <a:pt x="5339" y="970"/>
                  <a:pt x="6650" y="602"/>
                </a:cubicBezTo>
                <a:cubicBezTo>
                  <a:pt x="7960" y="201"/>
                  <a:pt x="9320" y="0"/>
                  <a:pt x="10824" y="0"/>
                </a:cubicBezTo>
                <a:cubicBezTo>
                  <a:pt x="12280" y="0"/>
                  <a:pt x="13688" y="201"/>
                  <a:pt x="14999" y="602"/>
                </a:cubicBezTo>
                <a:cubicBezTo>
                  <a:pt x="16309" y="970"/>
                  <a:pt x="17426" y="1505"/>
                  <a:pt x="18445" y="2173"/>
                </a:cubicBezTo>
                <a:cubicBezTo>
                  <a:pt x="19416" y="2876"/>
                  <a:pt x="20192" y="3678"/>
                  <a:pt x="20775" y="4581"/>
                </a:cubicBezTo>
                <a:cubicBezTo>
                  <a:pt x="21309" y="5484"/>
                  <a:pt x="21600" y="6420"/>
                  <a:pt x="21600" y="7456"/>
                </a:cubicBezTo>
                <a:close/>
                <a:moveTo>
                  <a:pt x="16600" y="12806"/>
                </a:moveTo>
                <a:cubicBezTo>
                  <a:pt x="17231" y="12472"/>
                  <a:pt x="17814" y="12104"/>
                  <a:pt x="18299" y="11703"/>
                </a:cubicBezTo>
                <a:cubicBezTo>
                  <a:pt x="18785" y="11302"/>
                  <a:pt x="19173" y="10900"/>
                  <a:pt x="19464" y="10466"/>
                </a:cubicBezTo>
                <a:cubicBezTo>
                  <a:pt x="19804" y="9998"/>
                  <a:pt x="20047" y="9496"/>
                  <a:pt x="20241" y="8994"/>
                </a:cubicBezTo>
                <a:cubicBezTo>
                  <a:pt x="20435" y="8493"/>
                  <a:pt x="20532" y="7958"/>
                  <a:pt x="20532" y="7456"/>
                </a:cubicBezTo>
                <a:cubicBezTo>
                  <a:pt x="20532" y="6520"/>
                  <a:pt x="20289" y="5651"/>
                  <a:pt x="19756" y="4848"/>
                </a:cubicBezTo>
                <a:cubicBezTo>
                  <a:pt x="19222" y="4012"/>
                  <a:pt x="18542" y="3310"/>
                  <a:pt x="17717" y="2742"/>
                </a:cubicBezTo>
                <a:cubicBezTo>
                  <a:pt x="16795" y="2140"/>
                  <a:pt x="15775" y="1672"/>
                  <a:pt x="14610" y="1304"/>
                </a:cubicBezTo>
                <a:cubicBezTo>
                  <a:pt x="13397" y="970"/>
                  <a:pt x="12135" y="769"/>
                  <a:pt x="10824" y="769"/>
                </a:cubicBezTo>
                <a:cubicBezTo>
                  <a:pt x="9465" y="769"/>
                  <a:pt x="8203" y="970"/>
                  <a:pt x="7038" y="1304"/>
                </a:cubicBezTo>
                <a:cubicBezTo>
                  <a:pt x="5825" y="1672"/>
                  <a:pt x="4805" y="2140"/>
                  <a:pt x="3932" y="2742"/>
                </a:cubicBezTo>
                <a:cubicBezTo>
                  <a:pt x="3058" y="3310"/>
                  <a:pt x="2378" y="4012"/>
                  <a:pt x="1844" y="4848"/>
                </a:cubicBezTo>
                <a:cubicBezTo>
                  <a:pt x="1359" y="5651"/>
                  <a:pt x="1068" y="6520"/>
                  <a:pt x="1068" y="7456"/>
                </a:cubicBezTo>
                <a:cubicBezTo>
                  <a:pt x="1068" y="7958"/>
                  <a:pt x="1165" y="8493"/>
                  <a:pt x="1359" y="8994"/>
                </a:cubicBezTo>
                <a:cubicBezTo>
                  <a:pt x="1553" y="9496"/>
                  <a:pt x="1796" y="9964"/>
                  <a:pt x="2087" y="10399"/>
                </a:cubicBezTo>
                <a:cubicBezTo>
                  <a:pt x="2427" y="10867"/>
                  <a:pt x="2815" y="11302"/>
                  <a:pt x="3301" y="11703"/>
                </a:cubicBezTo>
                <a:cubicBezTo>
                  <a:pt x="3786" y="12071"/>
                  <a:pt x="4320" y="12438"/>
                  <a:pt x="4951" y="12773"/>
                </a:cubicBezTo>
                <a:cubicBezTo>
                  <a:pt x="4951" y="12773"/>
                  <a:pt x="5000" y="12773"/>
                  <a:pt x="5000" y="12806"/>
                </a:cubicBezTo>
                <a:cubicBezTo>
                  <a:pt x="5048" y="12806"/>
                  <a:pt x="5048" y="12806"/>
                  <a:pt x="5048" y="12840"/>
                </a:cubicBezTo>
                <a:cubicBezTo>
                  <a:pt x="5048" y="12840"/>
                  <a:pt x="5097" y="12840"/>
                  <a:pt x="5097" y="12840"/>
                </a:cubicBezTo>
                <a:cubicBezTo>
                  <a:pt x="5097" y="12873"/>
                  <a:pt x="5097" y="12873"/>
                  <a:pt x="5097" y="12873"/>
                </a:cubicBezTo>
                <a:cubicBezTo>
                  <a:pt x="5436" y="13040"/>
                  <a:pt x="5728" y="13207"/>
                  <a:pt x="6019" y="13441"/>
                </a:cubicBezTo>
                <a:cubicBezTo>
                  <a:pt x="6310" y="13676"/>
                  <a:pt x="6553" y="13943"/>
                  <a:pt x="6747" y="14244"/>
                </a:cubicBezTo>
                <a:cubicBezTo>
                  <a:pt x="7038" y="14545"/>
                  <a:pt x="7232" y="14846"/>
                  <a:pt x="7378" y="15214"/>
                </a:cubicBezTo>
                <a:cubicBezTo>
                  <a:pt x="7524" y="15581"/>
                  <a:pt x="7572" y="15949"/>
                  <a:pt x="7572" y="16384"/>
                </a:cubicBezTo>
                <a:cubicBezTo>
                  <a:pt x="7572" y="17855"/>
                  <a:pt x="7572" y="17855"/>
                  <a:pt x="7572" y="17855"/>
                </a:cubicBezTo>
                <a:cubicBezTo>
                  <a:pt x="10242" y="17855"/>
                  <a:pt x="10242" y="17855"/>
                  <a:pt x="10242" y="17855"/>
                </a:cubicBezTo>
                <a:cubicBezTo>
                  <a:pt x="10242" y="8894"/>
                  <a:pt x="10242" y="8894"/>
                  <a:pt x="10242" y="8894"/>
                </a:cubicBezTo>
                <a:cubicBezTo>
                  <a:pt x="10048" y="8861"/>
                  <a:pt x="9805" y="8794"/>
                  <a:pt x="9659" y="8693"/>
                </a:cubicBezTo>
                <a:cubicBezTo>
                  <a:pt x="9465" y="8593"/>
                  <a:pt x="9271" y="8493"/>
                  <a:pt x="9125" y="8359"/>
                </a:cubicBezTo>
                <a:cubicBezTo>
                  <a:pt x="8980" y="8259"/>
                  <a:pt x="8883" y="8092"/>
                  <a:pt x="8786" y="7958"/>
                </a:cubicBezTo>
                <a:cubicBezTo>
                  <a:pt x="8689" y="7791"/>
                  <a:pt x="8640" y="7624"/>
                  <a:pt x="8640" y="7456"/>
                </a:cubicBezTo>
                <a:cubicBezTo>
                  <a:pt x="8640" y="7256"/>
                  <a:pt x="8689" y="7055"/>
                  <a:pt x="8834" y="6888"/>
                </a:cubicBezTo>
                <a:cubicBezTo>
                  <a:pt x="8931" y="6721"/>
                  <a:pt x="9077" y="6554"/>
                  <a:pt x="9271" y="6386"/>
                </a:cubicBezTo>
                <a:cubicBezTo>
                  <a:pt x="9514" y="6253"/>
                  <a:pt x="9756" y="6152"/>
                  <a:pt x="9999" y="6085"/>
                </a:cubicBezTo>
                <a:cubicBezTo>
                  <a:pt x="10242" y="6019"/>
                  <a:pt x="10533" y="5952"/>
                  <a:pt x="10824" y="5952"/>
                </a:cubicBezTo>
                <a:cubicBezTo>
                  <a:pt x="11116" y="5952"/>
                  <a:pt x="11358" y="6019"/>
                  <a:pt x="11649" y="6085"/>
                </a:cubicBezTo>
                <a:cubicBezTo>
                  <a:pt x="11892" y="6152"/>
                  <a:pt x="12135" y="6253"/>
                  <a:pt x="12329" y="6386"/>
                </a:cubicBezTo>
                <a:cubicBezTo>
                  <a:pt x="12523" y="6554"/>
                  <a:pt x="12717" y="6721"/>
                  <a:pt x="12814" y="6888"/>
                </a:cubicBezTo>
                <a:cubicBezTo>
                  <a:pt x="12911" y="7055"/>
                  <a:pt x="12960" y="7256"/>
                  <a:pt x="12960" y="7456"/>
                </a:cubicBezTo>
                <a:cubicBezTo>
                  <a:pt x="12960" y="7624"/>
                  <a:pt x="12911" y="7791"/>
                  <a:pt x="12814" y="7958"/>
                </a:cubicBezTo>
                <a:cubicBezTo>
                  <a:pt x="12766" y="8092"/>
                  <a:pt x="12620" y="8259"/>
                  <a:pt x="12523" y="8359"/>
                </a:cubicBezTo>
                <a:cubicBezTo>
                  <a:pt x="12329" y="8493"/>
                  <a:pt x="12183" y="8593"/>
                  <a:pt x="11989" y="8693"/>
                </a:cubicBezTo>
                <a:cubicBezTo>
                  <a:pt x="11795" y="8794"/>
                  <a:pt x="11601" y="8861"/>
                  <a:pt x="11358" y="8894"/>
                </a:cubicBezTo>
                <a:cubicBezTo>
                  <a:pt x="11358" y="17855"/>
                  <a:pt x="11358" y="17855"/>
                  <a:pt x="11358" y="17855"/>
                </a:cubicBezTo>
                <a:cubicBezTo>
                  <a:pt x="14028" y="17855"/>
                  <a:pt x="14028" y="17855"/>
                  <a:pt x="14028" y="17855"/>
                </a:cubicBezTo>
                <a:cubicBezTo>
                  <a:pt x="14028" y="16384"/>
                  <a:pt x="14028" y="16384"/>
                  <a:pt x="14028" y="16384"/>
                </a:cubicBezTo>
                <a:cubicBezTo>
                  <a:pt x="14028" y="15949"/>
                  <a:pt x="14125" y="15548"/>
                  <a:pt x="14271" y="15180"/>
                </a:cubicBezTo>
                <a:cubicBezTo>
                  <a:pt x="14416" y="14812"/>
                  <a:pt x="14610" y="14478"/>
                  <a:pt x="14853" y="14144"/>
                </a:cubicBezTo>
                <a:cubicBezTo>
                  <a:pt x="15096" y="13876"/>
                  <a:pt x="15387" y="13609"/>
                  <a:pt x="15678" y="13375"/>
                </a:cubicBezTo>
                <a:cubicBezTo>
                  <a:pt x="15969" y="13141"/>
                  <a:pt x="16261" y="12940"/>
                  <a:pt x="16552" y="12806"/>
                </a:cubicBezTo>
                <a:lnTo>
                  <a:pt x="16600" y="12806"/>
                </a:lnTo>
                <a:close/>
                <a:moveTo>
                  <a:pt x="7572" y="20798"/>
                </a:moveTo>
                <a:cubicBezTo>
                  <a:pt x="14028" y="20798"/>
                  <a:pt x="14028" y="20798"/>
                  <a:pt x="14028" y="20798"/>
                </a:cubicBezTo>
                <a:cubicBezTo>
                  <a:pt x="14028" y="18591"/>
                  <a:pt x="14028" y="18591"/>
                  <a:pt x="14028" y="18591"/>
                </a:cubicBezTo>
                <a:cubicBezTo>
                  <a:pt x="7572" y="18591"/>
                  <a:pt x="7572" y="18591"/>
                  <a:pt x="7572" y="18591"/>
                </a:cubicBezTo>
                <a:lnTo>
                  <a:pt x="7572" y="20798"/>
                </a:lnTo>
                <a:close/>
                <a:moveTo>
                  <a:pt x="10824" y="8192"/>
                </a:moveTo>
                <a:cubicBezTo>
                  <a:pt x="11116" y="8192"/>
                  <a:pt x="11358" y="8125"/>
                  <a:pt x="11552" y="7958"/>
                </a:cubicBezTo>
                <a:cubicBezTo>
                  <a:pt x="11795" y="7824"/>
                  <a:pt x="11892" y="7657"/>
                  <a:pt x="11892" y="7456"/>
                </a:cubicBezTo>
                <a:cubicBezTo>
                  <a:pt x="11892" y="7256"/>
                  <a:pt x="11795" y="7055"/>
                  <a:pt x="11552" y="6921"/>
                </a:cubicBezTo>
                <a:cubicBezTo>
                  <a:pt x="11358" y="6788"/>
                  <a:pt x="11116" y="6721"/>
                  <a:pt x="10824" y="6721"/>
                </a:cubicBezTo>
                <a:cubicBezTo>
                  <a:pt x="10533" y="6721"/>
                  <a:pt x="10242" y="6788"/>
                  <a:pt x="10048" y="6921"/>
                </a:cubicBezTo>
                <a:cubicBezTo>
                  <a:pt x="9853" y="7055"/>
                  <a:pt x="9756" y="7256"/>
                  <a:pt x="9756" y="7456"/>
                </a:cubicBezTo>
                <a:cubicBezTo>
                  <a:pt x="9756" y="7657"/>
                  <a:pt x="9853" y="7824"/>
                  <a:pt x="10048" y="7958"/>
                </a:cubicBezTo>
                <a:cubicBezTo>
                  <a:pt x="10242" y="8125"/>
                  <a:pt x="10533" y="8192"/>
                  <a:pt x="10824" y="8192"/>
                </a:cubicBezTo>
                <a:close/>
              </a:path>
            </a:pathLst>
          </a:custGeom>
          <a:solidFill>
            <a:srgbClr val="000000"/>
          </a:solidFill>
          <a:ln w="12700">
            <a:miter lim="400000"/>
          </a:ln>
        </p:spPr>
        <p:txBody>
          <a:bodyPr lIns="22860" rIns="22860"/>
          <a:lstStyle/>
          <a:p>
            <a:pPr>
              <a:defRPr sz="1400"/>
            </a:pPr>
            <a:endParaRPr sz="700"/>
          </a:p>
        </p:txBody>
      </p:sp>
      <p:sp>
        <p:nvSpPr>
          <p:cNvPr id="259" name="Shape"/>
          <p:cNvSpPr/>
          <p:nvPr/>
        </p:nvSpPr>
        <p:spPr>
          <a:xfrm>
            <a:off x="5970419" y="3040273"/>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5215" y="10332"/>
                </a:moveTo>
                <a:cubicBezTo>
                  <a:pt x="5215" y="11268"/>
                  <a:pt x="5215" y="11268"/>
                  <a:pt x="5215" y="11268"/>
                </a:cubicBezTo>
                <a:cubicBezTo>
                  <a:pt x="16424" y="11268"/>
                  <a:pt x="16424" y="11268"/>
                  <a:pt x="16424" y="11268"/>
                </a:cubicBezTo>
                <a:cubicBezTo>
                  <a:pt x="16424" y="10332"/>
                  <a:pt x="16424" y="10332"/>
                  <a:pt x="16424" y="10332"/>
                </a:cubicBezTo>
                <a:lnTo>
                  <a:pt x="5215" y="10332"/>
                </a:lnTo>
                <a:close/>
              </a:path>
            </a:pathLst>
          </a:custGeom>
          <a:solidFill>
            <a:srgbClr val="000000"/>
          </a:solidFill>
          <a:ln w="12700">
            <a:miter lim="400000"/>
          </a:ln>
        </p:spPr>
        <p:txBody>
          <a:bodyPr lIns="22860" rIns="22860"/>
          <a:lstStyle/>
          <a:p>
            <a:pPr>
              <a:defRPr sz="1400"/>
            </a:pPr>
            <a:endParaRPr sz="700"/>
          </a:p>
        </p:txBody>
      </p:sp>
      <p:sp>
        <p:nvSpPr>
          <p:cNvPr id="260" name="Shape"/>
          <p:cNvSpPr/>
          <p:nvPr/>
        </p:nvSpPr>
        <p:spPr>
          <a:xfrm>
            <a:off x="6603651" y="3051284"/>
            <a:ext cx="234228" cy="231838"/>
          </a:xfrm>
          <a:custGeom>
            <a:avLst/>
            <a:gdLst/>
            <a:ahLst/>
            <a:cxnLst>
              <a:cxn ang="0">
                <a:pos x="wd2" y="hd2"/>
              </a:cxn>
              <a:cxn ang="5400000">
                <a:pos x="wd2" y="hd2"/>
              </a:cxn>
              <a:cxn ang="10800000">
                <a:pos x="wd2" y="hd2"/>
              </a:cxn>
              <a:cxn ang="16200000">
                <a:pos x="wd2" y="hd2"/>
              </a:cxn>
            </a:cxnLst>
            <a:rect l="0" t="0" r="r" b="b"/>
            <a:pathLst>
              <a:path w="21600" h="21600" extrusionOk="0">
                <a:moveTo>
                  <a:pt x="2832" y="0"/>
                </a:moveTo>
                <a:cubicBezTo>
                  <a:pt x="3213" y="0"/>
                  <a:pt x="3593" y="85"/>
                  <a:pt x="3931" y="212"/>
                </a:cubicBezTo>
                <a:cubicBezTo>
                  <a:pt x="4269" y="339"/>
                  <a:pt x="4565" y="551"/>
                  <a:pt x="4819" y="805"/>
                </a:cubicBezTo>
                <a:cubicBezTo>
                  <a:pt x="5072" y="1059"/>
                  <a:pt x="5284" y="1355"/>
                  <a:pt x="5411" y="1694"/>
                </a:cubicBezTo>
                <a:cubicBezTo>
                  <a:pt x="5580" y="2033"/>
                  <a:pt x="5622" y="2414"/>
                  <a:pt x="5622" y="2795"/>
                </a:cubicBezTo>
                <a:cubicBezTo>
                  <a:pt x="5622" y="3219"/>
                  <a:pt x="5580" y="3558"/>
                  <a:pt x="5411" y="3896"/>
                </a:cubicBezTo>
                <a:cubicBezTo>
                  <a:pt x="5284" y="4235"/>
                  <a:pt x="5072" y="4532"/>
                  <a:pt x="4819" y="4786"/>
                </a:cubicBezTo>
                <a:cubicBezTo>
                  <a:pt x="4565" y="5040"/>
                  <a:pt x="4269" y="5252"/>
                  <a:pt x="3931" y="5379"/>
                </a:cubicBezTo>
                <a:cubicBezTo>
                  <a:pt x="3593" y="5548"/>
                  <a:pt x="3213" y="5633"/>
                  <a:pt x="2832" y="5633"/>
                </a:cubicBezTo>
                <a:cubicBezTo>
                  <a:pt x="2409" y="5633"/>
                  <a:pt x="2071" y="5548"/>
                  <a:pt x="1733" y="5379"/>
                </a:cubicBezTo>
                <a:cubicBezTo>
                  <a:pt x="1395" y="5252"/>
                  <a:pt x="1099" y="5040"/>
                  <a:pt x="845" y="4786"/>
                </a:cubicBezTo>
                <a:cubicBezTo>
                  <a:pt x="592" y="4532"/>
                  <a:pt x="380" y="4235"/>
                  <a:pt x="254" y="3896"/>
                </a:cubicBezTo>
                <a:cubicBezTo>
                  <a:pt x="85" y="3558"/>
                  <a:pt x="0" y="3219"/>
                  <a:pt x="0" y="2795"/>
                </a:cubicBezTo>
                <a:cubicBezTo>
                  <a:pt x="0" y="2414"/>
                  <a:pt x="85" y="2033"/>
                  <a:pt x="254" y="1694"/>
                </a:cubicBezTo>
                <a:cubicBezTo>
                  <a:pt x="380" y="1355"/>
                  <a:pt x="592" y="1059"/>
                  <a:pt x="845" y="805"/>
                </a:cubicBezTo>
                <a:cubicBezTo>
                  <a:pt x="1099" y="551"/>
                  <a:pt x="1395" y="339"/>
                  <a:pt x="1733" y="212"/>
                </a:cubicBezTo>
                <a:cubicBezTo>
                  <a:pt x="2071" y="85"/>
                  <a:pt x="2409" y="0"/>
                  <a:pt x="2832" y="0"/>
                </a:cubicBezTo>
                <a:close/>
                <a:moveTo>
                  <a:pt x="2832" y="7920"/>
                </a:moveTo>
                <a:cubicBezTo>
                  <a:pt x="3213" y="7920"/>
                  <a:pt x="3593" y="8005"/>
                  <a:pt x="3931" y="8174"/>
                </a:cubicBezTo>
                <a:cubicBezTo>
                  <a:pt x="4269" y="8344"/>
                  <a:pt x="4565" y="8555"/>
                  <a:pt x="4819" y="8767"/>
                </a:cubicBezTo>
                <a:cubicBezTo>
                  <a:pt x="5072" y="9021"/>
                  <a:pt x="5284" y="9318"/>
                  <a:pt x="5411" y="9656"/>
                </a:cubicBezTo>
                <a:cubicBezTo>
                  <a:pt x="5580" y="10038"/>
                  <a:pt x="5622" y="10376"/>
                  <a:pt x="5622" y="10800"/>
                </a:cubicBezTo>
                <a:cubicBezTo>
                  <a:pt x="5622" y="11181"/>
                  <a:pt x="5580" y="11520"/>
                  <a:pt x="5411" y="11859"/>
                </a:cubicBezTo>
                <a:cubicBezTo>
                  <a:pt x="5284" y="12240"/>
                  <a:pt x="5072" y="12536"/>
                  <a:pt x="4819" y="12791"/>
                </a:cubicBezTo>
                <a:cubicBezTo>
                  <a:pt x="4565" y="13045"/>
                  <a:pt x="4269" y="13256"/>
                  <a:pt x="3931" y="13384"/>
                </a:cubicBezTo>
                <a:cubicBezTo>
                  <a:pt x="3593" y="13553"/>
                  <a:pt x="3213" y="13595"/>
                  <a:pt x="2832" y="13595"/>
                </a:cubicBezTo>
                <a:cubicBezTo>
                  <a:pt x="2409" y="13595"/>
                  <a:pt x="2071" y="13553"/>
                  <a:pt x="1733" y="13384"/>
                </a:cubicBezTo>
                <a:cubicBezTo>
                  <a:pt x="1395" y="13256"/>
                  <a:pt x="1099" y="13045"/>
                  <a:pt x="845" y="12791"/>
                </a:cubicBezTo>
                <a:cubicBezTo>
                  <a:pt x="592" y="12536"/>
                  <a:pt x="380" y="12240"/>
                  <a:pt x="254" y="11859"/>
                </a:cubicBezTo>
                <a:cubicBezTo>
                  <a:pt x="85" y="11520"/>
                  <a:pt x="0" y="11181"/>
                  <a:pt x="0" y="10800"/>
                </a:cubicBezTo>
                <a:cubicBezTo>
                  <a:pt x="0" y="10376"/>
                  <a:pt x="85" y="10038"/>
                  <a:pt x="254" y="9656"/>
                </a:cubicBezTo>
                <a:cubicBezTo>
                  <a:pt x="380" y="9318"/>
                  <a:pt x="592" y="9021"/>
                  <a:pt x="845" y="8767"/>
                </a:cubicBezTo>
                <a:cubicBezTo>
                  <a:pt x="1099" y="8555"/>
                  <a:pt x="1395" y="8344"/>
                  <a:pt x="1733" y="8174"/>
                </a:cubicBezTo>
                <a:cubicBezTo>
                  <a:pt x="2071" y="8005"/>
                  <a:pt x="2409" y="7920"/>
                  <a:pt x="2832" y="7920"/>
                </a:cubicBezTo>
                <a:close/>
                <a:moveTo>
                  <a:pt x="2832" y="15967"/>
                </a:moveTo>
                <a:cubicBezTo>
                  <a:pt x="3213" y="15967"/>
                  <a:pt x="3593" y="16052"/>
                  <a:pt x="3931" y="16221"/>
                </a:cubicBezTo>
                <a:cubicBezTo>
                  <a:pt x="4269" y="16348"/>
                  <a:pt x="4565" y="16560"/>
                  <a:pt x="4819" y="16814"/>
                </a:cubicBezTo>
                <a:cubicBezTo>
                  <a:pt x="5072" y="17068"/>
                  <a:pt x="5284" y="17365"/>
                  <a:pt x="5411" y="17704"/>
                </a:cubicBezTo>
                <a:cubicBezTo>
                  <a:pt x="5580" y="18042"/>
                  <a:pt x="5622" y="18381"/>
                  <a:pt x="5622" y="18805"/>
                </a:cubicBezTo>
                <a:cubicBezTo>
                  <a:pt x="5622" y="19186"/>
                  <a:pt x="5580" y="19567"/>
                  <a:pt x="5411" y="19906"/>
                </a:cubicBezTo>
                <a:cubicBezTo>
                  <a:pt x="5284" y="20245"/>
                  <a:pt x="5072" y="20541"/>
                  <a:pt x="4819" y="20795"/>
                </a:cubicBezTo>
                <a:cubicBezTo>
                  <a:pt x="4565" y="21049"/>
                  <a:pt x="4269" y="21261"/>
                  <a:pt x="3931" y="21388"/>
                </a:cubicBezTo>
                <a:cubicBezTo>
                  <a:pt x="3593" y="21515"/>
                  <a:pt x="3213" y="21600"/>
                  <a:pt x="2832" y="21600"/>
                </a:cubicBezTo>
                <a:cubicBezTo>
                  <a:pt x="2409" y="21600"/>
                  <a:pt x="2071" y="21515"/>
                  <a:pt x="1733" y="21388"/>
                </a:cubicBezTo>
                <a:cubicBezTo>
                  <a:pt x="1395" y="21261"/>
                  <a:pt x="1099" y="21049"/>
                  <a:pt x="845" y="20795"/>
                </a:cubicBezTo>
                <a:cubicBezTo>
                  <a:pt x="592" y="20541"/>
                  <a:pt x="380" y="20245"/>
                  <a:pt x="254" y="19906"/>
                </a:cubicBezTo>
                <a:cubicBezTo>
                  <a:pt x="85" y="19567"/>
                  <a:pt x="0" y="19186"/>
                  <a:pt x="0" y="18805"/>
                </a:cubicBezTo>
                <a:cubicBezTo>
                  <a:pt x="0" y="18381"/>
                  <a:pt x="85" y="18042"/>
                  <a:pt x="254" y="17704"/>
                </a:cubicBezTo>
                <a:cubicBezTo>
                  <a:pt x="380" y="17365"/>
                  <a:pt x="592" y="17068"/>
                  <a:pt x="845" y="16814"/>
                </a:cubicBezTo>
                <a:cubicBezTo>
                  <a:pt x="1099" y="16560"/>
                  <a:pt x="1395" y="16348"/>
                  <a:pt x="1733" y="16221"/>
                </a:cubicBezTo>
                <a:cubicBezTo>
                  <a:pt x="2071" y="16052"/>
                  <a:pt x="2409" y="15967"/>
                  <a:pt x="2832" y="15967"/>
                </a:cubicBezTo>
                <a:close/>
                <a:moveTo>
                  <a:pt x="2832" y="4659"/>
                </a:moveTo>
                <a:cubicBezTo>
                  <a:pt x="3086" y="4659"/>
                  <a:pt x="3339" y="4616"/>
                  <a:pt x="3551" y="4532"/>
                </a:cubicBezTo>
                <a:cubicBezTo>
                  <a:pt x="3762" y="4447"/>
                  <a:pt x="3973" y="4320"/>
                  <a:pt x="4142" y="4108"/>
                </a:cubicBezTo>
                <a:cubicBezTo>
                  <a:pt x="4312" y="3939"/>
                  <a:pt x="4481" y="3727"/>
                  <a:pt x="4565" y="3515"/>
                </a:cubicBezTo>
                <a:cubicBezTo>
                  <a:pt x="4650" y="3304"/>
                  <a:pt x="4692" y="3049"/>
                  <a:pt x="4692" y="2795"/>
                </a:cubicBezTo>
                <a:cubicBezTo>
                  <a:pt x="4692" y="2541"/>
                  <a:pt x="4650" y="2287"/>
                  <a:pt x="4565" y="2075"/>
                </a:cubicBezTo>
                <a:cubicBezTo>
                  <a:pt x="4481" y="1864"/>
                  <a:pt x="4312" y="1652"/>
                  <a:pt x="4142" y="1482"/>
                </a:cubicBezTo>
                <a:cubicBezTo>
                  <a:pt x="3973" y="1313"/>
                  <a:pt x="3762" y="1144"/>
                  <a:pt x="3551" y="1059"/>
                </a:cubicBezTo>
                <a:cubicBezTo>
                  <a:pt x="3339" y="974"/>
                  <a:pt x="3086" y="932"/>
                  <a:pt x="2832" y="932"/>
                </a:cubicBezTo>
                <a:cubicBezTo>
                  <a:pt x="2578" y="932"/>
                  <a:pt x="2325" y="974"/>
                  <a:pt x="2114" y="1059"/>
                </a:cubicBezTo>
                <a:cubicBezTo>
                  <a:pt x="1902" y="1144"/>
                  <a:pt x="1691" y="1313"/>
                  <a:pt x="1522" y="1482"/>
                </a:cubicBezTo>
                <a:cubicBezTo>
                  <a:pt x="1310" y="1652"/>
                  <a:pt x="1184" y="1864"/>
                  <a:pt x="1099" y="2075"/>
                </a:cubicBezTo>
                <a:cubicBezTo>
                  <a:pt x="1014" y="2287"/>
                  <a:pt x="972" y="2541"/>
                  <a:pt x="972" y="2795"/>
                </a:cubicBezTo>
                <a:cubicBezTo>
                  <a:pt x="972" y="3049"/>
                  <a:pt x="1014" y="3304"/>
                  <a:pt x="1099" y="3515"/>
                </a:cubicBezTo>
                <a:cubicBezTo>
                  <a:pt x="1184" y="3727"/>
                  <a:pt x="1310" y="3939"/>
                  <a:pt x="1522" y="4108"/>
                </a:cubicBezTo>
                <a:cubicBezTo>
                  <a:pt x="1691" y="4320"/>
                  <a:pt x="1902" y="4447"/>
                  <a:pt x="2114" y="4532"/>
                </a:cubicBezTo>
                <a:cubicBezTo>
                  <a:pt x="2325" y="4616"/>
                  <a:pt x="2578" y="4659"/>
                  <a:pt x="2832" y="4659"/>
                </a:cubicBezTo>
                <a:close/>
                <a:moveTo>
                  <a:pt x="2832" y="12664"/>
                </a:moveTo>
                <a:cubicBezTo>
                  <a:pt x="3086" y="12664"/>
                  <a:pt x="3339" y="12621"/>
                  <a:pt x="3551" y="12494"/>
                </a:cubicBezTo>
                <a:cubicBezTo>
                  <a:pt x="3762" y="12409"/>
                  <a:pt x="3973" y="12282"/>
                  <a:pt x="4142" y="12113"/>
                </a:cubicBezTo>
                <a:cubicBezTo>
                  <a:pt x="4312" y="11944"/>
                  <a:pt x="4481" y="11732"/>
                  <a:pt x="4565" y="11520"/>
                </a:cubicBezTo>
                <a:cubicBezTo>
                  <a:pt x="4650" y="11308"/>
                  <a:pt x="4692" y="11054"/>
                  <a:pt x="4692" y="10800"/>
                </a:cubicBezTo>
                <a:cubicBezTo>
                  <a:pt x="4692" y="10546"/>
                  <a:pt x="4650" y="10292"/>
                  <a:pt x="4565" y="10038"/>
                </a:cubicBezTo>
                <a:cubicBezTo>
                  <a:pt x="4481" y="9826"/>
                  <a:pt x="4312" y="9614"/>
                  <a:pt x="4142" y="9487"/>
                </a:cubicBezTo>
                <a:cubicBezTo>
                  <a:pt x="3973" y="9275"/>
                  <a:pt x="3762" y="9148"/>
                  <a:pt x="3551" y="9064"/>
                </a:cubicBezTo>
                <a:cubicBezTo>
                  <a:pt x="3339" y="8979"/>
                  <a:pt x="3086" y="8936"/>
                  <a:pt x="2832" y="8936"/>
                </a:cubicBezTo>
                <a:cubicBezTo>
                  <a:pt x="2578" y="8936"/>
                  <a:pt x="2325" y="8979"/>
                  <a:pt x="2114" y="9064"/>
                </a:cubicBezTo>
                <a:cubicBezTo>
                  <a:pt x="1902" y="9148"/>
                  <a:pt x="1691" y="9275"/>
                  <a:pt x="1522" y="9487"/>
                </a:cubicBezTo>
                <a:cubicBezTo>
                  <a:pt x="1310" y="9614"/>
                  <a:pt x="1184" y="9826"/>
                  <a:pt x="1099" y="10038"/>
                </a:cubicBezTo>
                <a:cubicBezTo>
                  <a:pt x="1014" y="10292"/>
                  <a:pt x="972" y="10546"/>
                  <a:pt x="972" y="10800"/>
                </a:cubicBezTo>
                <a:cubicBezTo>
                  <a:pt x="972" y="11054"/>
                  <a:pt x="1014" y="11308"/>
                  <a:pt x="1099" y="11520"/>
                </a:cubicBezTo>
                <a:cubicBezTo>
                  <a:pt x="1184" y="11732"/>
                  <a:pt x="1310" y="11944"/>
                  <a:pt x="1522" y="12113"/>
                </a:cubicBezTo>
                <a:cubicBezTo>
                  <a:pt x="1691" y="12282"/>
                  <a:pt x="1902" y="12409"/>
                  <a:pt x="2114" y="12494"/>
                </a:cubicBezTo>
                <a:cubicBezTo>
                  <a:pt x="2325" y="12621"/>
                  <a:pt x="2578" y="12664"/>
                  <a:pt x="2832" y="12664"/>
                </a:cubicBezTo>
                <a:close/>
                <a:moveTo>
                  <a:pt x="2832" y="20668"/>
                </a:moveTo>
                <a:cubicBezTo>
                  <a:pt x="3086" y="20668"/>
                  <a:pt x="3339" y="20626"/>
                  <a:pt x="3551" y="20541"/>
                </a:cubicBezTo>
                <a:cubicBezTo>
                  <a:pt x="3762" y="20456"/>
                  <a:pt x="3973" y="20287"/>
                  <a:pt x="4142" y="20118"/>
                </a:cubicBezTo>
                <a:cubicBezTo>
                  <a:pt x="4312" y="19948"/>
                  <a:pt x="4481" y="19736"/>
                  <a:pt x="4565" y="19525"/>
                </a:cubicBezTo>
                <a:cubicBezTo>
                  <a:pt x="4650" y="19271"/>
                  <a:pt x="4692" y="19059"/>
                  <a:pt x="4692" y="18805"/>
                </a:cubicBezTo>
                <a:cubicBezTo>
                  <a:pt x="4692" y="18551"/>
                  <a:pt x="4650" y="18296"/>
                  <a:pt x="4565" y="18085"/>
                </a:cubicBezTo>
                <a:cubicBezTo>
                  <a:pt x="4481" y="17873"/>
                  <a:pt x="4312" y="17661"/>
                  <a:pt x="4142" y="17492"/>
                </a:cubicBezTo>
                <a:cubicBezTo>
                  <a:pt x="3973" y="17280"/>
                  <a:pt x="3762" y="17153"/>
                  <a:pt x="3551" y="17068"/>
                </a:cubicBezTo>
                <a:cubicBezTo>
                  <a:pt x="3339" y="16984"/>
                  <a:pt x="3086" y="16941"/>
                  <a:pt x="2832" y="16941"/>
                </a:cubicBezTo>
                <a:cubicBezTo>
                  <a:pt x="2578" y="16941"/>
                  <a:pt x="2325" y="16984"/>
                  <a:pt x="2114" y="17068"/>
                </a:cubicBezTo>
                <a:cubicBezTo>
                  <a:pt x="1902" y="17153"/>
                  <a:pt x="1691" y="17280"/>
                  <a:pt x="1522" y="17492"/>
                </a:cubicBezTo>
                <a:cubicBezTo>
                  <a:pt x="1310" y="17661"/>
                  <a:pt x="1184" y="17873"/>
                  <a:pt x="1099" y="18085"/>
                </a:cubicBezTo>
                <a:cubicBezTo>
                  <a:pt x="1014" y="18296"/>
                  <a:pt x="972" y="18551"/>
                  <a:pt x="972" y="18805"/>
                </a:cubicBezTo>
                <a:cubicBezTo>
                  <a:pt x="972" y="19059"/>
                  <a:pt x="1014" y="19271"/>
                  <a:pt x="1099" y="19525"/>
                </a:cubicBezTo>
                <a:cubicBezTo>
                  <a:pt x="1184" y="19736"/>
                  <a:pt x="1310" y="19948"/>
                  <a:pt x="1522" y="20118"/>
                </a:cubicBezTo>
                <a:cubicBezTo>
                  <a:pt x="1691" y="20287"/>
                  <a:pt x="1902" y="20456"/>
                  <a:pt x="2114" y="20541"/>
                </a:cubicBezTo>
                <a:cubicBezTo>
                  <a:pt x="2325" y="20626"/>
                  <a:pt x="2578" y="20668"/>
                  <a:pt x="2832" y="20668"/>
                </a:cubicBezTo>
                <a:close/>
                <a:moveTo>
                  <a:pt x="10821" y="0"/>
                </a:moveTo>
                <a:cubicBezTo>
                  <a:pt x="11202" y="0"/>
                  <a:pt x="11582" y="85"/>
                  <a:pt x="11920" y="212"/>
                </a:cubicBezTo>
                <a:cubicBezTo>
                  <a:pt x="12258" y="339"/>
                  <a:pt x="12512" y="551"/>
                  <a:pt x="12808" y="805"/>
                </a:cubicBezTo>
                <a:cubicBezTo>
                  <a:pt x="13061" y="1059"/>
                  <a:pt x="13231" y="1355"/>
                  <a:pt x="13400" y="1694"/>
                </a:cubicBezTo>
                <a:cubicBezTo>
                  <a:pt x="13526" y="2033"/>
                  <a:pt x="13611" y="2414"/>
                  <a:pt x="13611" y="2795"/>
                </a:cubicBezTo>
                <a:cubicBezTo>
                  <a:pt x="13611" y="3219"/>
                  <a:pt x="13526" y="3558"/>
                  <a:pt x="13400" y="3896"/>
                </a:cubicBezTo>
                <a:cubicBezTo>
                  <a:pt x="13231" y="4235"/>
                  <a:pt x="13061" y="4532"/>
                  <a:pt x="12808" y="4786"/>
                </a:cubicBezTo>
                <a:cubicBezTo>
                  <a:pt x="12512" y="5040"/>
                  <a:pt x="12258" y="5252"/>
                  <a:pt x="11920" y="5379"/>
                </a:cubicBezTo>
                <a:cubicBezTo>
                  <a:pt x="11582" y="5548"/>
                  <a:pt x="11202" y="5633"/>
                  <a:pt x="10821" y="5633"/>
                </a:cubicBezTo>
                <a:cubicBezTo>
                  <a:pt x="10398" y="5633"/>
                  <a:pt x="10018" y="5548"/>
                  <a:pt x="9722" y="5379"/>
                </a:cubicBezTo>
                <a:cubicBezTo>
                  <a:pt x="9384" y="5252"/>
                  <a:pt x="9088" y="5040"/>
                  <a:pt x="8834" y="4786"/>
                </a:cubicBezTo>
                <a:cubicBezTo>
                  <a:pt x="8581" y="4532"/>
                  <a:pt x="8369" y="4235"/>
                  <a:pt x="8200" y="3896"/>
                </a:cubicBezTo>
                <a:cubicBezTo>
                  <a:pt x="8074" y="3558"/>
                  <a:pt x="7989" y="3219"/>
                  <a:pt x="7989" y="2795"/>
                </a:cubicBezTo>
                <a:cubicBezTo>
                  <a:pt x="7989" y="2414"/>
                  <a:pt x="8074" y="2033"/>
                  <a:pt x="8200" y="1694"/>
                </a:cubicBezTo>
                <a:cubicBezTo>
                  <a:pt x="8369" y="1355"/>
                  <a:pt x="8581" y="1059"/>
                  <a:pt x="8834" y="805"/>
                </a:cubicBezTo>
                <a:cubicBezTo>
                  <a:pt x="9088" y="551"/>
                  <a:pt x="9384" y="339"/>
                  <a:pt x="9722" y="212"/>
                </a:cubicBezTo>
                <a:cubicBezTo>
                  <a:pt x="10018" y="85"/>
                  <a:pt x="10398" y="0"/>
                  <a:pt x="10821" y="0"/>
                </a:cubicBezTo>
                <a:close/>
                <a:moveTo>
                  <a:pt x="10821" y="7920"/>
                </a:moveTo>
                <a:cubicBezTo>
                  <a:pt x="11202" y="7920"/>
                  <a:pt x="11582" y="8005"/>
                  <a:pt x="11920" y="8174"/>
                </a:cubicBezTo>
                <a:cubicBezTo>
                  <a:pt x="12258" y="8344"/>
                  <a:pt x="12512" y="8555"/>
                  <a:pt x="12808" y="8767"/>
                </a:cubicBezTo>
                <a:cubicBezTo>
                  <a:pt x="13061" y="9021"/>
                  <a:pt x="13231" y="9318"/>
                  <a:pt x="13400" y="9656"/>
                </a:cubicBezTo>
                <a:cubicBezTo>
                  <a:pt x="13526" y="10038"/>
                  <a:pt x="13611" y="10376"/>
                  <a:pt x="13611" y="10800"/>
                </a:cubicBezTo>
                <a:cubicBezTo>
                  <a:pt x="13611" y="11181"/>
                  <a:pt x="13526" y="11520"/>
                  <a:pt x="13400" y="11859"/>
                </a:cubicBezTo>
                <a:cubicBezTo>
                  <a:pt x="13231" y="12240"/>
                  <a:pt x="13061" y="12536"/>
                  <a:pt x="12808" y="12791"/>
                </a:cubicBezTo>
                <a:cubicBezTo>
                  <a:pt x="12512" y="13045"/>
                  <a:pt x="12258" y="13256"/>
                  <a:pt x="11920" y="13384"/>
                </a:cubicBezTo>
                <a:cubicBezTo>
                  <a:pt x="11582" y="13553"/>
                  <a:pt x="11202" y="13595"/>
                  <a:pt x="10821" y="13595"/>
                </a:cubicBezTo>
                <a:cubicBezTo>
                  <a:pt x="10398" y="13595"/>
                  <a:pt x="10018" y="13553"/>
                  <a:pt x="9722" y="13384"/>
                </a:cubicBezTo>
                <a:cubicBezTo>
                  <a:pt x="9384" y="13256"/>
                  <a:pt x="9088" y="13045"/>
                  <a:pt x="8834" y="12791"/>
                </a:cubicBezTo>
                <a:cubicBezTo>
                  <a:pt x="8581" y="12536"/>
                  <a:pt x="8369" y="12240"/>
                  <a:pt x="8200" y="11859"/>
                </a:cubicBezTo>
                <a:cubicBezTo>
                  <a:pt x="8074" y="11520"/>
                  <a:pt x="7989" y="11181"/>
                  <a:pt x="7989" y="10800"/>
                </a:cubicBezTo>
                <a:cubicBezTo>
                  <a:pt x="7989" y="10376"/>
                  <a:pt x="8074" y="10038"/>
                  <a:pt x="8200" y="9656"/>
                </a:cubicBezTo>
                <a:cubicBezTo>
                  <a:pt x="8369" y="9318"/>
                  <a:pt x="8581" y="9021"/>
                  <a:pt x="8834" y="8767"/>
                </a:cubicBezTo>
                <a:cubicBezTo>
                  <a:pt x="9088" y="8555"/>
                  <a:pt x="9384" y="8344"/>
                  <a:pt x="9722" y="8174"/>
                </a:cubicBezTo>
                <a:cubicBezTo>
                  <a:pt x="10018" y="8005"/>
                  <a:pt x="10398" y="7920"/>
                  <a:pt x="10821" y="7920"/>
                </a:cubicBezTo>
                <a:close/>
                <a:moveTo>
                  <a:pt x="10821" y="15967"/>
                </a:moveTo>
                <a:cubicBezTo>
                  <a:pt x="11202" y="15967"/>
                  <a:pt x="11582" y="16052"/>
                  <a:pt x="11920" y="16221"/>
                </a:cubicBezTo>
                <a:cubicBezTo>
                  <a:pt x="12258" y="16348"/>
                  <a:pt x="12512" y="16560"/>
                  <a:pt x="12808" y="16814"/>
                </a:cubicBezTo>
                <a:cubicBezTo>
                  <a:pt x="13061" y="17068"/>
                  <a:pt x="13231" y="17365"/>
                  <a:pt x="13400" y="17704"/>
                </a:cubicBezTo>
                <a:cubicBezTo>
                  <a:pt x="13526" y="18042"/>
                  <a:pt x="13611" y="18381"/>
                  <a:pt x="13611" y="18805"/>
                </a:cubicBezTo>
                <a:cubicBezTo>
                  <a:pt x="13611" y="19186"/>
                  <a:pt x="13526" y="19567"/>
                  <a:pt x="13400" y="19906"/>
                </a:cubicBezTo>
                <a:cubicBezTo>
                  <a:pt x="13231" y="20245"/>
                  <a:pt x="13061" y="20541"/>
                  <a:pt x="12808" y="20795"/>
                </a:cubicBezTo>
                <a:cubicBezTo>
                  <a:pt x="12512" y="21049"/>
                  <a:pt x="12258" y="21261"/>
                  <a:pt x="11920" y="21388"/>
                </a:cubicBezTo>
                <a:cubicBezTo>
                  <a:pt x="11582" y="21515"/>
                  <a:pt x="11202" y="21600"/>
                  <a:pt x="10821" y="21600"/>
                </a:cubicBezTo>
                <a:cubicBezTo>
                  <a:pt x="10398" y="21600"/>
                  <a:pt x="10018" y="21515"/>
                  <a:pt x="9722" y="21388"/>
                </a:cubicBezTo>
                <a:cubicBezTo>
                  <a:pt x="9384" y="21261"/>
                  <a:pt x="9088" y="21049"/>
                  <a:pt x="8834" y="20795"/>
                </a:cubicBezTo>
                <a:cubicBezTo>
                  <a:pt x="8581" y="20541"/>
                  <a:pt x="8369" y="20245"/>
                  <a:pt x="8200" y="19906"/>
                </a:cubicBezTo>
                <a:cubicBezTo>
                  <a:pt x="8074" y="19567"/>
                  <a:pt x="7989" y="19186"/>
                  <a:pt x="7989" y="18805"/>
                </a:cubicBezTo>
                <a:cubicBezTo>
                  <a:pt x="7989" y="18381"/>
                  <a:pt x="8074" y="18042"/>
                  <a:pt x="8200" y="17704"/>
                </a:cubicBezTo>
                <a:cubicBezTo>
                  <a:pt x="8369" y="17365"/>
                  <a:pt x="8581" y="17068"/>
                  <a:pt x="8834" y="16814"/>
                </a:cubicBezTo>
                <a:cubicBezTo>
                  <a:pt x="9088" y="16560"/>
                  <a:pt x="9384" y="16348"/>
                  <a:pt x="9722" y="16221"/>
                </a:cubicBezTo>
                <a:cubicBezTo>
                  <a:pt x="10018" y="16052"/>
                  <a:pt x="10398" y="15967"/>
                  <a:pt x="10821" y="15967"/>
                </a:cubicBezTo>
                <a:close/>
                <a:moveTo>
                  <a:pt x="10821" y="4659"/>
                </a:moveTo>
                <a:cubicBezTo>
                  <a:pt x="11075" y="4659"/>
                  <a:pt x="11286" y="4616"/>
                  <a:pt x="11540" y="4532"/>
                </a:cubicBezTo>
                <a:cubicBezTo>
                  <a:pt x="11751" y="4447"/>
                  <a:pt x="11962" y="4320"/>
                  <a:pt x="12132" y="4108"/>
                </a:cubicBezTo>
                <a:cubicBezTo>
                  <a:pt x="12301" y="3939"/>
                  <a:pt x="12470" y="3727"/>
                  <a:pt x="12554" y="3515"/>
                </a:cubicBezTo>
                <a:cubicBezTo>
                  <a:pt x="12639" y="3304"/>
                  <a:pt x="12681" y="3049"/>
                  <a:pt x="12681" y="2795"/>
                </a:cubicBezTo>
                <a:cubicBezTo>
                  <a:pt x="12681" y="2541"/>
                  <a:pt x="12639" y="2287"/>
                  <a:pt x="12554" y="2075"/>
                </a:cubicBezTo>
                <a:cubicBezTo>
                  <a:pt x="12470" y="1864"/>
                  <a:pt x="12301" y="1652"/>
                  <a:pt x="12132" y="1482"/>
                </a:cubicBezTo>
                <a:cubicBezTo>
                  <a:pt x="11962" y="1313"/>
                  <a:pt x="11751" y="1144"/>
                  <a:pt x="11540" y="1059"/>
                </a:cubicBezTo>
                <a:cubicBezTo>
                  <a:pt x="11286" y="974"/>
                  <a:pt x="11075" y="932"/>
                  <a:pt x="10821" y="932"/>
                </a:cubicBezTo>
                <a:cubicBezTo>
                  <a:pt x="10568" y="932"/>
                  <a:pt x="10314" y="974"/>
                  <a:pt x="10103" y="1059"/>
                </a:cubicBezTo>
                <a:cubicBezTo>
                  <a:pt x="9891" y="1144"/>
                  <a:pt x="9680" y="1313"/>
                  <a:pt x="9468" y="1482"/>
                </a:cubicBezTo>
                <a:cubicBezTo>
                  <a:pt x="9299" y="1652"/>
                  <a:pt x="9173" y="1864"/>
                  <a:pt x="9088" y="2075"/>
                </a:cubicBezTo>
                <a:cubicBezTo>
                  <a:pt x="8961" y="2287"/>
                  <a:pt x="8919" y="2541"/>
                  <a:pt x="8919" y="2795"/>
                </a:cubicBezTo>
                <a:cubicBezTo>
                  <a:pt x="8919" y="3049"/>
                  <a:pt x="8961" y="3304"/>
                  <a:pt x="9088" y="3515"/>
                </a:cubicBezTo>
                <a:cubicBezTo>
                  <a:pt x="9173" y="3727"/>
                  <a:pt x="9299" y="3939"/>
                  <a:pt x="9468" y="4108"/>
                </a:cubicBezTo>
                <a:cubicBezTo>
                  <a:pt x="9680" y="4320"/>
                  <a:pt x="9891" y="4447"/>
                  <a:pt x="10103" y="4532"/>
                </a:cubicBezTo>
                <a:cubicBezTo>
                  <a:pt x="10314" y="4616"/>
                  <a:pt x="10568" y="4659"/>
                  <a:pt x="10821" y="4659"/>
                </a:cubicBezTo>
                <a:close/>
                <a:moveTo>
                  <a:pt x="10821" y="12664"/>
                </a:moveTo>
                <a:cubicBezTo>
                  <a:pt x="11075" y="12664"/>
                  <a:pt x="11286" y="12621"/>
                  <a:pt x="11540" y="12494"/>
                </a:cubicBezTo>
                <a:cubicBezTo>
                  <a:pt x="11751" y="12409"/>
                  <a:pt x="11962" y="12282"/>
                  <a:pt x="12132" y="12113"/>
                </a:cubicBezTo>
                <a:cubicBezTo>
                  <a:pt x="12301" y="11944"/>
                  <a:pt x="12470" y="11732"/>
                  <a:pt x="12554" y="11520"/>
                </a:cubicBezTo>
                <a:cubicBezTo>
                  <a:pt x="12639" y="11308"/>
                  <a:pt x="12681" y="11054"/>
                  <a:pt x="12681" y="10800"/>
                </a:cubicBezTo>
                <a:cubicBezTo>
                  <a:pt x="12681" y="10546"/>
                  <a:pt x="12639" y="10292"/>
                  <a:pt x="12554" y="10038"/>
                </a:cubicBezTo>
                <a:cubicBezTo>
                  <a:pt x="12470" y="9826"/>
                  <a:pt x="12301" y="9614"/>
                  <a:pt x="12132" y="9487"/>
                </a:cubicBezTo>
                <a:cubicBezTo>
                  <a:pt x="11962" y="9275"/>
                  <a:pt x="11751" y="9148"/>
                  <a:pt x="11540" y="9064"/>
                </a:cubicBezTo>
                <a:cubicBezTo>
                  <a:pt x="11286" y="8979"/>
                  <a:pt x="11075" y="8936"/>
                  <a:pt x="10821" y="8936"/>
                </a:cubicBezTo>
                <a:cubicBezTo>
                  <a:pt x="10568" y="8936"/>
                  <a:pt x="10314" y="8979"/>
                  <a:pt x="10103" y="9064"/>
                </a:cubicBezTo>
                <a:cubicBezTo>
                  <a:pt x="9891" y="9148"/>
                  <a:pt x="9680" y="9275"/>
                  <a:pt x="9468" y="9487"/>
                </a:cubicBezTo>
                <a:cubicBezTo>
                  <a:pt x="9299" y="9614"/>
                  <a:pt x="9173" y="9826"/>
                  <a:pt x="9088" y="10038"/>
                </a:cubicBezTo>
                <a:cubicBezTo>
                  <a:pt x="8961" y="10292"/>
                  <a:pt x="8919" y="10546"/>
                  <a:pt x="8919" y="10800"/>
                </a:cubicBezTo>
                <a:cubicBezTo>
                  <a:pt x="8919" y="11054"/>
                  <a:pt x="8961" y="11308"/>
                  <a:pt x="9088" y="11520"/>
                </a:cubicBezTo>
                <a:cubicBezTo>
                  <a:pt x="9173" y="11732"/>
                  <a:pt x="9299" y="11944"/>
                  <a:pt x="9468" y="12113"/>
                </a:cubicBezTo>
                <a:cubicBezTo>
                  <a:pt x="9680" y="12282"/>
                  <a:pt x="9891" y="12409"/>
                  <a:pt x="10103" y="12494"/>
                </a:cubicBezTo>
                <a:cubicBezTo>
                  <a:pt x="10314" y="12621"/>
                  <a:pt x="10568" y="12664"/>
                  <a:pt x="10821" y="12664"/>
                </a:cubicBezTo>
                <a:close/>
                <a:moveTo>
                  <a:pt x="10821" y="20668"/>
                </a:moveTo>
                <a:cubicBezTo>
                  <a:pt x="11075" y="20668"/>
                  <a:pt x="11286" y="20626"/>
                  <a:pt x="11540" y="20541"/>
                </a:cubicBezTo>
                <a:cubicBezTo>
                  <a:pt x="11751" y="20456"/>
                  <a:pt x="11962" y="20287"/>
                  <a:pt x="12132" y="20118"/>
                </a:cubicBezTo>
                <a:cubicBezTo>
                  <a:pt x="12301" y="19948"/>
                  <a:pt x="12470" y="19736"/>
                  <a:pt x="12554" y="19525"/>
                </a:cubicBezTo>
                <a:cubicBezTo>
                  <a:pt x="12639" y="19271"/>
                  <a:pt x="12681" y="19059"/>
                  <a:pt x="12681" y="18805"/>
                </a:cubicBezTo>
                <a:cubicBezTo>
                  <a:pt x="12681" y="18551"/>
                  <a:pt x="12639" y="18296"/>
                  <a:pt x="12554" y="18085"/>
                </a:cubicBezTo>
                <a:cubicBezTo>
                  <a:pt x="12470" y="17873"/>
                  <a:pt x="12301" y="17661"/>
                  <a:pt x="12132" y="17492"/>
                </a:cubicBezTo>
                <a:cubicBezTo>
                  <a:pt x="11962" y="17280"/>
                  <a:pt x="11751" y="17153"/>
                  <a:pt x="11540" y="17068"/>
                </a:cubicBezTo>
                <a:cubicBezTo>
                  <a:pt x="11286" y="16984"/>
                  <a:pt x="11075" y="16941"/>
                  <a:pt x="10821" y="16941"/>
                </a:cubicBezTo>
                <a:cubicBezTo>
                  <a:pt x="10568" y="16941"/>
                  <a:pt x="10314" y="16984"/>
                  <a:pt x="10103" y="17068"/>
                </a:cubicBezTo>
                <a:cubicBezTo>
                  <a:pt x="9891" y="17153"/>
                  <a:pt x="9680" y="17280"/>
                  <a:pt x="9468" y="17492"/>
                </a:cubicBezTo>
                <a:cubicBezTo>
                  <a:pt x="9299" y="17661"/>
                  <a:pt x="9173" y="17873"/>
                  <a:pt x="9088" y="18085"/>
                </a:cubicBezTo>
                <a:cubicBezTo>
                  <a:pt x="8961" y="18296"/>
                  <a:pt x="8919" y="18551"/>
                  <a:pt x="8919" y="18805"/>
                </a:cubicBezTo>
                <a:cubicBezTo>
                  <a:pt x="8919" y="19059"/>
                  <a:pt x="8961" y="19271"/>
                  <a:pt x="9088" y="19525"/>
                </a:cubicBezTo>
                <a:cubicBezTo>
                  <a:pt x="9173" y="19736"/>
                  <a:pt x="9299" y="19948"/>
                  <a:pt x="9468" y="20118"/>
                </a:cubicBezTo>
                <a:cubicBezTo>
                  <a:pt x="9680" y="20287"/>
                  <a:pt x="9891" y="20456"/>
                  <a:pt x="10103" y="20541"/>
                </a:cubicBezTo>
                <a:cubicBezTo>
                  <a:pt x="10314" y="20626"/>
                  <a:pt x="10568" y="20668"/>
                  <a:pt x="10821" y="20668"/>
                </a:cubicBezTo>
                <a:close/>
                <a:moveTo>
                  <a:pt x="18768" y="5633"/>
                </a:moveTo>
                <a:cubicBezTo>
                  <a:pt x="18387" y="5633"/>
                  <a:pt x="18007" y="5548"/>
                  <a:pt x="17669" y="5379"/>
                </a:cubicBezTo>
                <a:cubicBezTo>
                  <a:pt x="17373" y="5252"/>
                  <a:pt x="17077" y="5040"/>
                  <a:pt x="16823" y="4786"/>
                </a:cubicBezTo>
                <a:cubicBezTo>
                  <a:pt x="16570" y="4532"/>
                  <a:pt x="16359" y="4235"/>
                  <a:pt x="16189" y="3896"/>
                </a:cubicBezTo>
                <a:cubicBezTo>
                  <a:pt x="16063" y="3558"/>
                  <a:pt x="15978" y="3219"/>
                  <a:pt x="15978" y="2795"/>
                </a:cubicBezTo>
                <a:cubicBezTo>
                  <a:pt x="15978" y="2414"/>
                  <a:pt x="16063" y="2033"/>
                  <a:pt x="16189" y="1694"/>
                </a:cubicBezTo>
                <a:cubicBezTo>
                  <a:pt x="16359" y="1355"/>
                  <a:pt x="16570" y="1059"/>
                  <a:pt x="16823" y="805"/>
                </a:cubicBezTo>
                <a:cubicBezTo>
                  <a:pt x="17077" y="551"/>
                  <a:pt x="17373" y="339"/>
                  <a:pt x="17669" y="212"/>
                </a:cubicBezTo>
                <a:cubicBezTo>
                  <a:pt x="18007" y="85"/>
                  <a:pt x="18387" y="0"/>
                  <a:pt x="18768" y="0"/>
                </a:cubicBezTo>
                <a:cubicBezTo>
                  <a:pt x="19191" y="0"/>
                  <a:pt x="19571" y="85"/>
                  <a:pt x="19909" y="212"/>
                </a:cubicBezTo>
                <a:cubicBezTo>
                  <a:pt x="20205" y="339"/>
                  <a:pt x="20501" y="551"/>
                  <a:pt x="20755" y="805"/>
                </a:cubicBezTo>
                <a:cubicBezTo>
                  <a:pt x="21008" y="1059"/>
                  <a:pt x="21220" y="1355"/>
                  <a:pt x="21389" y="1694"/>
                </a:cubicBezTo>
                <a:cubicBezTo>
                  <a:pt x="21515" y="2033"/>
                  <a:pt x="21600" y="2414"/>
                  <a:pt x="21600" y="2795"/>
                </a:cubicBezTo>
                <a:cubicBezTo>
                  <a:pt x="21600" y="3219"/>
                  <a:pt x="21515" y="3558"/>
                  <a:pt x="21389" y="3896"/>
                </a:cubicBezTo>
                <a:cubicBezTo>
                  <a:pt x="21220" y="4235"/>
                  <a:pt x="21008" y="4532"/>
                  <a:pt x="20755" y="4786"/>
                </a:cubicBezTo>
                <a:cubicBezTo>
                  <a:pt x="20501" y="5040"/>
                  <a:pt x="20205" y="5252"/>
                  <a:pt x="19909" y="5379"/>
                </a:cubicBezTo>
                <a:cubicBezTo>
                  <a:pt x="19571" y="5548"/>
                  <a:pt x="19191" y="5633"/>
                  <a:pt x="18768" y="5633"/>
                </a:cubicBezTo>
                <a:close/>
                <a:moveTo>
                  <a:pt x="18768" y="7920"/>
                </a:moveTo>
                <a:cubicBezTo>
                  <a:pt x="19191" y="7920"/>
                  <a:pt x="19571" y="8005"/>
                  <a:pt x="19909" y="8174"/>
                </a:cubicBezTo>
                <a:cubicBezTo>
                  <a:pt x="20205" y="8344"/>
                  <a:pt x="20501" y="8555"/>
                  <a:pt x="20755" y="8767"/>
                </a:cubicBezTo>
                <a:cubicBezTo>
                  <a:pt x="21008" y="9021"/>
                  <a:pt x="21220" y="9318"/>
                  <a:pt x="21389" y="9656"/>
                </a:cubicBezTo>
                <a:cubicBezTo>
                  <a:pt x="21515" y="10038"/>
                  <a:pt x="21600" y="10376"/>
                  <a:pt x="21600" y="10800"/>
                </a:cubicBezTo>
                <a:cubicBezTo>
                  <a:pt x="21600" y="11181"/>
                  <a:pt x="21515" y="11520"/>
                  <a:pt x="21389" y="11859"/>
                </a:cubicBezTo>
                <a:cubicBezTo>
                  <a:pt x="21220" y="12240"/>
                  <a:pt x="21008" y="12536"/>
                  <a:pt x="20755" y="12791"/>
                </a:cubicBezTo>
                <a:cubicBezTo>
                  <a:pt x="20501" y="13045"/>
                  <a:pt x="20205" y="13256"/>
                  <a:pt x="19909" y="13384"/>
                </a:cubicBezTo>
                <a:cubicBezTo>
                  <a:pt x="19571" y="13553"/>
                  <a:pt x="19191" y="13595"/>
                  <a:pt x="18768" y="13595"/>
                </a:cubicBezTo>
                <a:cubicBezTo>
                  <a:pt x="18387" y="13595"/>
                  <a:pt x="18007" y="13553"/>
                  <a:pt x="17669" y="13384"/>
                </a:cubicBezTo>
                <a:cubicBezTo>
                  <a:pt x="17373" y="13256"/>
                  <a:pt x="17077" y="13045"/>
                  <a:pt x="16823" y="12791"/>
                </a:cubicBezTo>
                <a:cubicBezTo>
                  <a:pt x="16570" y="12536"/>
                  <a:pt x="16359" y="12240"/>
                  <a:pt x="16189" y="11859"/>
                </a:cubicBezTo>
                <a:cubicBezTo>
                  <a:pt x="16063" y="11520"/>
                  <a:pt x="15978" y="11181"/>
                  <a:pt x="15978" y="10800"/>
                </a:cubicBezTo>
                <a:cubicBezTo>
                  <a:pt x="15978" y="10376"/>
                  <a:pt x="16063" y="10038"/>
                  <a:pt x="16189" y="9656"/>
                </a:cubicBezTo>
                <a:cubicBezTo>
                  <a:pt x="16359" y="9318"/>
                  <a:pt x="16570" y="9021"/>
                  <a:pt x="16823" y="8767"/>
                </a:cubicBezTo>
                <a:cubicBezTo>
                  <a:pt x="17077" y="8555"/>
                  <a:pt x="17373" y="8344"/>
                  <a:pt x="17669" y="8174"/>
                </a:cubicBezTo>
                <a:cubicBezTo>
                  <a:pt x="18007" y="8005"/>
                  <a:pt x="18387" y="7920"/>
                  <a:pt x="18768" y="7920"/>
                </a:cubicBezTo>
                <a:close/>
                <a:moveTo>
                  <a:pt x="18768" y="15967"/>
                </a:moveTo>
                <a:cubicBezTo>
                  <a:pt x="19191" y="15967"/>
                  <a:pt x="19571" y="16052"/>
                  <a:pt x="19909" y="16221"/>
                </a:cubicBezTo>
                <a:cubicBezTo>
                  <a:pt x="20205" y="16348"/>
                  <a:pt x="20501" y="16560"/>
                  <a:pt x="20755" y="16814"/>
                </a:cubicBezTo>
                <a:cubicBezTo>
                  <a:pt x="21008" y="17068"/>
                  <a:pt x="21220" y="17365"/>
                  <a:pt x="21389" y="17704"/>
                </a:cubicBezTo>
                <a:cubicBezTo>
                  <a:pt x="21515" y="18042"/>
                  <a:pt x="21600" y="18381"/>
                  <a:pt x="21600" y="18805"/>
                </a:cubicBezTo>
                <a:cubicBezTo>
                  <a:pt x="21600" y="19186"/>
                  <a:pt x="21515" y="19567"/>
                  <a:pt x="21389" y="19906"/>
                </a:cubicBezTo>
                <a:cubicBezTo>
                  <a:pt x="21220" y="20245"/>
                  <a:pt x="21008" y="20541"/>
                  <a:pt x="20755" y="20795"/>
                </a:cubicBezTo>
                <a:cubicBezTo>
                  <a:pt x="20501" y="21049"/>
                  <a:pt x="20205" y="21261"/>
                  <a:pt x="19909" y="21388"/>
                </a:cubicBezTo>
                <a:cubicBezTo>
                  <a:pt x="19571" y="21515"/>
                  <a:pt x="19191" y="21600"/>
                  <a:pt x="18768" y="21600"/>
                </a:cubicBezTo>
                <a:cubicBezTo>
                  <a:pt x="18387" y="21600"/>
                  <a:pt x="18007" y="21515"/>
                  <a:pt x="17669" y="21388"/>
                </a:cubicBezTo>
                <a:cubicBezTo>
                  <a:pt x="17373" y="21261"/>
                  <a:pt x="17077" y="21049"/>
                  <a:pt x="16823" y="20795"/>
                </a:cubicBezTo>
                <a:cubicBezTo>
                  <a:pt x="16570" y="20541"/>
                  <a:pt x="16359" y="20245"/>
                  <a:pt x="16189" y="19906"/>
                </a:cubicBezTo>
                <a:cubicBezTo>
                  <a:pt x="16063" y="19567"/>
                  <a:pt x="15978" y="19186"/>
                  <a:pt x="15978" y="18805"/>
                </a:cubicBezTo>
                <a:cubicBezTo>
                  <a:pt x="15978" y="18381"/>
                  <a:pt x="16063" y="18042"/>
                  <a:pt x="16189" y="17704"/>
                </a:cubicBezTo>
                <a:cubicBezTo>
                  <a:pt x="16359" y="17365"/>
                  <a:pt x="16570" y="17068"/>
                  <a:pt x="16823" y="16814"/>
                </a:cubicBezTo>
                <a:cubicBezTo>
                  <a:pt x="17077" y="16560"/>
                  <a:pt x="17373" y="16348"/>
                  <a:pt x="17669" y="16221"/>
                </a:cubicBezTo>
                <a:cubicBezTo>
                  <a:pt x="18007" y="16052"/>
                  <a:pt x="18387" y="15967"/>
                  <a:pt x="18768" y="15967"/>
                </a:cubicBezTo>
                <a:close/>
                <a:moveTo>
                  <a:pt x="18768" y="932"/>
                </a:moveTo>
                <a:cubicBezTo>
                  <a:pt x="18514" y="932"/>
                  <a:pt x="18303" y="974"/>
                  <a:pt x="18092" y="1059"/>
                </a:cubicBezTo>
                <a:cubicBezTo>
                  <a:pt x="17838" y="1144"/>
                  <a:pt x="17669" y="1313"/>
                  <a:pt x="17458" y="1482"/>
                </a:cubicBezTo>
                <a:cubicBezTo>
                  <a:pt x="17288" y="1652"/>
                  <a:pt x="17162" y="1864"/>
                  <a:pt x="17035" y="2075"/>
                </a:cubicBezTo>
                <a:cubicBezTo>
                  <a:pt x="16950" y="2287"/>
                  <a:pt x="16908" y="2541"/>
                  <a:pt x="16908" y="2795"/>
                </a:cubicBezTo>
                <a:cubicBezTo>
                  <a:pt x="16908" y="3049"/>
                  <a:pt x="16950" y="3304"/>
                  <a:pt x="17035" y="3515"/>
                </a:cubicBezTo>
                <a:cubicBezTo>
                  <a:pt x="17162" y="3727"/>
                  <a:pt x="17288" y="3939"/>
                  <a:pt x="17458" y="4108"/>
                </a:cubicBezTo>
                <a:cubicBezTo>
                  <a:pt x="17669" y="4320"/>
                  <a:pt x="17838" y="4447"/>
                  <a:pt x="18092" y="4532"/>
                </a:cubicBezTo>
                <a:cubicBezTo>
                  <a:pt x="18303" y="4616"/>
                  <a:pt x="18514" y="4659"/>
                  <a:pt x="18768" y="4659"/>
                </a:cubicBezTo>
                <a:cubicBezTo>
                  <a:pt x="19064" y="4659"/>
                  <a:pt x="19275" y="4616"/>
                  <a:pt x="19486" y="4532"/>
                </a:cubicBezTo>
                <a:cubicBezTo>
                  <a:pt x="19740" y="4447"/>
                  <a:pt x="19909" y="4320"/>
                  <a:pt x="20121" y="4108"/>
                </a:cubicBezTo>
                <a:cubicBezTo>
                  <a:pt x="20290" y="3939"/>
                  <a:pt x="20416" y="3727"/>
                  <a:pt x="20501" y="3515"/>
                </a:cubicBezTo>
                <a:cubicBezTo>
                  <a:pt x="20628" y="3304"/>
                  <a:pt x="20670" y="3049"/>
                  <a:pt x="20670" y="2795"/>
                </a:cubicBezTo>
                <a:cubicBezTo>
                  <a:pt x="20670" y="2541"/>
                  <a:pt x="20628" y="2287"/>
                  <a:pt x="20501" y="2075"/>
                </a:cubicBezTo>
                <a:cubicBezTo>
                  <a:pt x="20416" y="1864"/>
                  <a:pt x="20290" y="1652"/>
                  <a:pt x="20121" y="1482"/>
                </a:cubicBezTo>
                <a:cubicBezTo>
                  <a:pt x="19909" y="1313"/>
                  <a:pt x="19740" y="1144"/>
                  <a:pt x="19486" y="1059"/>
                </a:cubicBezTo>
                <a:cubicBezTo>
                  <a:pt x="19275" y="974"/>
                  <a:pt x="19064" y="932"/>
                  <a:pt x="18768" y="932"/>
                </a:cubicBezTo>
                <a:close/>
                <a:moveTo>
                  <a:pt x="18768" y="12664"/>
                </a:moveTo>
                <a:cubicBezTo>
                  <a:pt x="19064" y="12664"/>
                  <a:pt x="19275" y="12621"/>
                  <a:pt x="19486" y="12494"/>
                </a:cubicBezTo>
                <a:cubicBezTo>
                  <a:pt x="19740" y="12409"/>
                  <a:pt x="19909" y="12282"/>
                  <a:pt x="20121" y="12113"/>
                </a:cubicBezTo>
                <a:cubicBezTo>
                  <a:pt x="20290" y="11944"/>
                  <a:pt x="20416" y="11732"/>
                  <a:pt x="20501" y="11520"/>
                </a:cubicBezTo>
                <a:cubicBezTo>
                  <a:pt x="20628" y="11308"/>
                  <a:pt x="20670" y="11054"/>
                  <a:pt x="20670" y="10800"/>
                </a:cubicBezTo>
                <a:cubicBezTo>
                  <a:pt x="20670" y="10546"/>
                  <a:pt x="20628" y="10292"/>
                  <a:pt x="20501" y="10038"/>
                </a:cubicBezTo>
                <a:cubicBezTo>
                  <a:pt x="20416" y="9826"/>
                  <a:pt x="20290" y="9614"/>
                  <a:pt x="20121" y="9487"/>
                </a:cubicBezTo>
                <a:cubicBezTo>
                  <a:pt x="19909" y="9275"/>
                  <a:pt x="19740" y="9148"/>
                  <a:pt x="19486" y="9064"/>
                </a:cubicBezTo>
                <a:cubicBezTo>
                  <a:pt x="19275" y="8979"/>
                  <a:pt x="19064" y="8936"/>
                  <a:pt x="18768" y="8936"/>
                </a:cubicBezTo>
                <a:cubicBezTo>
                  <a:pt x="18514" y="8936"/>
                  <a:pt x="18303" y="8979"/>
                  <a:pt x="18092" y="9064"/>
                </a:cubicBezTo>
                <a:cubicBezTo>
                  <a:pt x="17838" y="9148"/>
                  <a:pt x="17669" y="9275"/>
                  <a:pt x="17458" y="9487"/>
                </a:cubicBezTo>
                <a:cubicBezTo>
                  <a:pt x="17288" y="9614"/>
                  <a:pt x="17162" y="9826"/>
                  <a:pt x="17035" y="10038"/>
                </a:cubicBezTo>
                <a:cubicBezTo>
                  <a:pt x="16950" y="10292"/>
                  <a:pt x="16908" y="10546"/>
                  <a:pt x="16908" y="10800"/>
                </a:cubicBezTo>
                <a:cubicBezTo>
                  <a:pt x="16908" y="11054"/>
                  <a:pt x="16950" y="11308"/>
                  <a:pt x="17035" y="11520"/>
                </a:cubicBezTo>
                <a:cubicBezTo>
                  <a:pt x="17162" y="11732"/>
                  <a:pt x="17288" y="11944"/>
                  <a:pt x="17458" y="12113"/>
                </a:cubicBezTo>
                <a:cubicBezTo>
                  <a:pt x="17669" y="12282"/>
                  <a:pt x="17838" y="12409"/>
                  <a:pt x="18092" y="12494"/>
                </a:cubicBezTo>
                <a:cubicBezTo>
                  <a:pt x="18303" y="12621"/>
                  <a:pt x="18514" y="12664"/>
                  <a:pt x="18768" y="12664"/>
                </a:cubicBezTo>
                <a:close/>
                <a:moveTo>
                  <a:pt x="18768" y="20668"/>
                </a:moveTo>
                <a:cubicBezTo>
                  <a:pt x="19064" y="20668"/>
                  <a:pt x="19275" y="20626"/>
                  <a:pt x="19486" y="20541"/>
                </a:cubicBezTo>
                <a:cubicBezTo>
                  <a:pt x="19740" y="20456"/>
                  <a:pt x="19909" y="20287"/>
                  <a:pt x="20121" y="20118"/>
                </a:cubicBezTo>
                <a:cubicBezTo>
                  <a:pt x="20290" y="19948"/>
                  <a:pt x="20416" y="19736"/>
                  <a:pt x="20501" y="19525"/>
                </a:cubicBezTo>
                <a:cubicBezTo>
                  <a:pt x="20628" y="19271"/>
                  <a:pt x="20670" y="19059"/>
                  <a:pt x="20670" y="18805"/>
                </a:cubicBezTo>
                <a:cubicBezTo>
                  <a:pt x="20670" y="18551"/>
                  <a:pt x="20628" y="18296"/>
                  <a:pt x="20501" y="18085"/>
                </a:cubicBezTo>
                <a:cubicBezTo>
                  <a:pt x="20416" y="17873"/>
                  <a:pt x="20290" y="17661"/>
                  <a:pt x="20121" y="17492"/>
                </a:cubicBezTo>
                <a:cubicBezTo>
                  <a:pt x="19909" y="17280"/>
                  <a:pt x="19740" y="17153"/>
                  <a:pt x="19486" y="17068"/>
                </a:cubicBezTo>
                <a:cubicBezTo>
                  <a:pt x="19275" y="16984"/>
                  <a:pt x="19064" y="16941"/>
                  <a:pt x="18768" y="16941"/>
                </a:cubicBezTo>
                <a:cubicBezTo>
                  <a:pt x="18514" y="16941"/>
                  <a:pt x="18303" y="16984"/>
                  <a:pt x="18092" y="17068"/>
                </a:cubicBezTo>
                <a:cubicBezTo>
                  <a:pt x="17838" y="17153"/>
                  <a:pt x="17669" y="17280"/>
                  <a:pt x="17458" y="17492"/>
                </a:cubicBezTo>
                <a:cubicBezTo>
                  <a:pt x="17288" y="17661"/>
                  <a:pt x="17162" y="17873"/>
                  <a:pt x="17035" y="18085"/>
                </a:cubicBezTo>
                <a:cubicBezTo>
                  <a:pt x="16950" y="18296"/>
                  <a:pt x="16908" y="18551"/>
                  <a:pt x="16908" y="18805"/>
                </a:cubicBezTo>
                <a:cubicBezTo>
                  <a:pt x="16908" y="19059"/>
                  <a:pt x="16950" y="19271"/>
                  <a:pt x="17035" y="19525"/>
                </a:cubicBezTo>
                <a:cubicBezTo>
                  <a:pt x="17162" y="19736"/>
                  <a:pt x="17288" y="19948"/>
                  <a:pt x="17458" y="20118"/>
                </a:cubicBezTo>
                <a:cubicBezTo>
                  <a:pt x="17669" y="20287"/>
                  <a:pt x="17838" y="20456"/>
                  <a:pt x="18092" y="20541"/>
                </a:cubicBezTo>
                <a:cubicBezTo>
                  <a:pt x="18303" y="20626"/>
                  <a:pt x="18514" y="20668"/>
                  <a:pt x="18768" y="20668"/>
                </a:cubicBezTo>
                <a:close/>
              </a:path>
            </a:pathLst>
          </a:custGeom>
          <a:solidFill>
            <a:srgbClr val="000000"/>
          </a:solidFill>
          <a:ln w="12700">
            <a:miter lim="400000"/>
          </a:ln>
        </p:spPr>
        <p:txBody>
          <a:bodyPr lIns="22860" rIns="22860"/>
          <a:lstStyle/>
          <a:p>
            <a:pPr>
              <a:defRPr sz="1400"/>
            </a:pPr>
            <a:endParaRPr sz="700"/>
          </a:p>
        </p:txBody>
      </p:sp>
      <p:sp>
        <p:nvSpPr>
          <p:cNvPr id="261" name="Shape"/>
          <p:cNvSpPr/>
          <p:nvPr/>
        </p:nvSpPr>
        <p:spPr>
          <a:xfrm>
            <a:off x="7217762" y="3080965"/>
            <a:ext cx="253348" cy="1720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57"/>
                  <a:pt x="21600" y="1257"/>
                  <a:pt x="21600" y="1257"/>
                </a:cubicBezTo>
                <a:cubicBezTo>
                  <a:pt x="20977" y="1257"/>
                  <a:pt x="20977" y="1257"/>
                  <a:pt x="20977" y="1257"/>
                </a:cubicBezTo>
                <a:cubicBezTo>
                  <a:pt x="20744" y="3829"/>
                  <a:pt x="20744" y="3829"/>
                  <a:pt x="20744" y="3829"/>
                </a:cubicBezTo>
                <a:cubicBezTo>
                  <a:pt x="20744" y="4057"/>
                  <a:pt x="20705" y="4286"/>
                  <a:pt x="20666" y="4571"/>
                </a:cubicBezTo>
                <a:cubicBezTo>
                  <a:pt x="20627" y="4800"/>
                  <a:pt x="20549" y="5029"/>
                  <a:pt x="20471" y="5200"/>
                </a:cubicBezTo>
                <a:cubicBezTo>
                  <a:pt x="20394" y="5429"/>
                  <a:pt x="20277" y="5600"/>
                  <a:pt x="20160" y="5714"/>
                </a:cubicBezTo>
                <a:cubicBezTo>
                  <a:pt x="20043" y="5886"/>
                  <a:pt x="19926" y="6000"/>
                  <a:pt x="19771" y="6114"/>
                </a:cubicBezTo>
                <a:cubicBezTo>
                  <a:pt x="18253" y="19143"/>
                  <a:pt x="18253" y="19143"/>
                  <a:pt x="18253" y="19143"/>
                </a:cubicBezTo>
                <a:cubicBezTo>
                  <a:pt x="18175" y="19486"/>
                  <a:pt x="18097" y="19829"/>
                  <a:pt x="18019" y="20114"/>
                </a:cubicBezTo>
                <a:cubicBezTo>
                  <a:pt x="17942" y="20400"/>
                  <a:pt x="17825" y="20686"/>
                  <a:pt x="17708" y="20914"/>
                </a:cubicBezTo>
                <a:cubicBezTo>
                  <a:pt x="17552" y="21143"/>
                  <a:pt x="17397" y="21257"/>
                  <a:pt x="17202" y="21429"/>
                </a:cubicBezTo>
                <a:cubicBezTo>
                  <a:pt x="17046" y="21543"/>
                  <a:pt x="16813" y="21600"/>
                  <a:pt x="16579" y="21600"/>
                </a:cubicBezTo>
                <a:cubicBezTo>
                  <a:pt x="5021" y="21600"/>
                  <a:pt x="5021" y="21600"/>
                  <a:pt x="5021" y="21600"/>
                </a:cubicBezTo>
                <a:cubicBezTo>
                  <a:pt x="4787" y="21600"/>
                  <a:pt x="4592" y="21543"/>
                  <a:pt x="4398" y="21429"/>
                </a:cubicBezTo>
                <a:cubicBezTo>
                  <a:pt x="4203" y="21257"/>
                  <a:pt x="4048" y="21086"/>
                  <a:pt x="3931" y="20857"/>
                </a:cubicBezTo>
                <a:cubicBezTo>
                  <a:pt x="3775" y="20629"/>
                  <a:pt x="3658" y="20400"/>
                  <a:pt x="3581" y="20114"/>
                </a:cubicBezTo>
                <a:cubicBezTo>
                  <a:pt x="3503" y="19829"/>
                  <a:pt x="3425" y="19486"/>
                  <a:pt x="3347" y="19143"/>
                </a:cubicBezTo>
                <a:cubicBezTo>
                  <a:pt x="1829" y="6114"/>
                  <a:pt x="1829" y="6114"/>
                  <a:pt x="1829" y="6114"/>
                </a:cubicBezTo>
                <a:cubicBezTo>
                  <a:pt x="1712" y="6000"/>
                  <a:pt x="1557" y="5886"/>
                  <a:pt x="1440" y="5714"/>
                </a:cubicBezTo>
                <a:cubicBezTo>
                  <a:pt x="1323" y="5600"/>
                  <a:pt x="1245" y="5429"/>
                  <a:pt x="1129" y="5200"/>
                </a:cubicBezTo>
                <a:cubicBezTo>
                  <a:pt x="1051" y="5029"/>
                  <a:pt x="1012" y="4800"/>
                  <a:pt x="934" y="4571"/>
                </a:cubicBezTo>
                <a:cubicBezTo>
                  <a:pt x="895" y="4286"/>
                  <a:pt x="856" y="4057"/>
                  <a:pt x="856" y="3829"/>
                </a:cubicBezTo>
                <a:cubicBezTo>
                  <a:pt x="623" y="1257"/>
                  <a:pt x="623" y="1257"/>
                  <a:pt x="623" y="1257"/>
                </a:cubicBezTo>
                <a:cubicBezTo>
                  <a:pt x="0" y="1257"/>
                  <a:pt x="0" y="1257"/>
                  <a:pt x="0" y="1257"/>
                </a:cubicBezTo>
                <a:cubicBezTo>
                  <a:pt x="0" y="0"/>
                  <a:pt x="0" y="0"/>
                  <a:pt x="0" y="0"/>
                </a:cubicBezTo>
                <a:lnTo>
                  <a:pt x="21600" y="0"/>
                </a:lnTo>
                <a:close/>
                <a:moveTo>
                  <a:pt x="19888" y="3657"/>
                </a:moveTo>
                <a:cubicBezTo>
                  <a:pt x="20121" y="1257"/>
                  <a:pt x="20121" y="1257"/>
                  <a:pt x="20121" y="1257"/>
                </a:cubicBezTo>
                <a:cubicBezTo>
                  <a:pt x="1479" y="1257"/>
                  <a:pt x="1479" y="1257"/>
                  <a:pt x="1479" y="1257"/>
                </a:cubicBezTo>
                <a:cubicBezTo>
                  <a:pt x="1751" y="3657"/>
                  <a:pt x="1751" y="3657"/>
                  <a:pt x="1751" y="3657"/>
                </a:cubicBezTo>
                <a:cubicBezTo>
                  <a:pt x="1751" y="3714"/>
                  <a:pt x="1751" y="3714"/>
                  <a:pt x="1751" y="3714"/>
                </a:cubicBezTo>
                <a:cubicBezTo>
                  <a:pt x="1751" y="3829"/>
                  <a:pt x="1751" y="3829"/>
                  <a:pt x="1751" y="3829"/>
                </a:cubicBezTo>
                <a:cubicBezTo>
                  <a:pt x="1751" y="4171"/>
                  <a:pt x="1829" y="4457"/>
                  <a:pt x="1985" y="4686"/>
                </a:cubicBezTo>
                <a:cubicBezTo>
                  <a:pt x="2141" y="4971"/>
                  <a:pt x="2374" y="5086"/>
                  <a:pt x="2608" y="5086"/>
                </a:cubicBezTo>
                <a:cubicBezTo>
                  <a:pt x="19031" y="5086"/>
                  <a:pt x="19031" y="5086"/>
                  <a:pt x="19031" y="5086"/>
                </a:cubicBezTo>
                <a:cubicBezTo>
                  <a:pt x="19265" y="5086"/>
                  <a:pt x="19459" y="4971"/>
                  <a:pt x="19615" y="4686"/>
                </a:cubicBezTo>
                <a:cubicBezTo>
                  <a:pt x="19810" y="4457"/>
                  <a:pt x="19888" y="4171"/>
                  <a:pt x="19888" y="3829"/>
                </a:cubicBezTo>
                <a:cubicBezTo>
                  <a:pt x="19888" y="3714"/>
                  <a:pt x="19888" y="3714"/>
                  <a:pt x="19888" y="3714"/>
                </a:cubicBezTo>
                <a:lnTo>
                  <a:pt x="19888" y="3657"/>
                </a:lnTo>
                <a:close/>
                <a:moveTo>
                  <a:pt x="17397" y="18914"/>
                </a:moveTo>
                <a:cubicBezTo>
                  <a:pt x="18876" y="6343"/>
                  <a:pt x="18876" y="6343"/>
                  <a:pt x="18876" y="6343"/>
                </a:cubicBezTo>
                <a:cubicBezTo>
                  <a:pt x="2763" y="6343"/>
                  <a:pt x="2763" y="6343"/>
                  <a:pt x="2763" y="6343"/>
                </a:cubicBezTo>
                <a:cubicBezTo>
                  <a:pt x="4203" y="18971"/>
                  <a:pt x="4203" y="18971"/>
                  <a:pt x="4203" y="18971"/>
                </a:cubicBezTo>
                <a:cubicBezTo>
                  <a:pt x="4242" y="19143"/>
                  <a:pt x="4320" y="19371"/>
                  <a:pt x="4437" y="19771"/>
                </a:cubicBezTo>
                <a:cubicBezTo>
                  <a:pt x="4515" y="20114"/>
                  <a:pt x="4709" y="20343"/>
                  <a:pt x="5021" y="20343"/>
                </a:cubicBezTo>
                <a:cubicBezTo>
                  <a:pt x="16579" y="20343"/>
                  <a:pt x="16579" y="20343"/>
                  <a:pt x="16579" y="20343"/>
                </a:cubicBezTo>
                <a:cubicBezTo>
                  <a:pt x="16852" y="20343"/>
                  <a:pt x="17046" y="20171"/>
                  <a:pt x="17163" y="19829"/>
                </a:cubicBezTo>
                <a:cubicBezTo>
                  <a:pt x="17280" y="19543"/>
                  <a:pt x="17358" y="19200"/>
                  <a:pt x="17397" y="18914"/>
                </a:cubicBezTo>
                <a:close/>
                <a:moveTo>
                  <a:pt x="11403" y="13314"/>
                </a:moveTo>
                <a:cubicBezTo>
                  <a:pt x="14050" y="17143"/>
                  <a:pt x="14050" y="17143"/>
                  <a:pt x="14050" y="17143"/>
                </a:cubicBezTo>
                <a:cubicBezTo>
                  <a:pt x="13388" y="18000"/>
                  <a:pt x="13388" y="18000"/>
                  <a:pt x="13388" y="18000"/>
                </a:cubicBezTo>
                <a:cubicBezTo>
                  <a:pt x="10819" y="14229"/>
                  <a:pt x="10819" y="14229"/>
                  <a:pt x="10819" y="14229"/>
                </a:cubicBezTo>
                <a:cubicBezTo>
                  <a:pt x="8212" y="18000"/>
                  <a:pt x="8212" y="18000"/>
                  <a:pt x="8212" y="18000"/>
                </a:cubicBezTo>
                <a:cubicBezTo>
                  <a:pt x="7550" y="17143"/>
                  <a:pt x="7550" y="17143"/>
                  <a:pt x="7550" y="17143"/>
                </a:cubicBezTo>
                <a:cubicBezTo>
                  <a:pt x="10197" y="13314"/>
                  <a:pt x="10197" y="13314"/>
                  <a:pt x="10197" y="13314"/>
                </a:cubicBezTo>
                <a:cubicBezTo>
                  <a:pt x="7628" y="9543"/>
                  <a:pt x="7628" y="9543"/>
                  <a:pt x="7628" y="9543"/>
                </a:cubicBezTo>
                <a:cubicBezTo>
                  <a:pt x="8212" y="8629"/>
                  <a:pt x="8212" y="8629"/>
                  <a:pt x="8212" y="8629"/>
                </a:cubicBezTo>
                <a:cubicBezTo>
                  <a:pt x="10819" y="12457"/>
                  <a:pt x="10819" y="12457"/>
                  <a:pt x="10819" y="12457"/>
                </a:cubicBezTo>
                <a:cubicBezTo>
                  <a:pt x="13388" y="8629"/>
                  <a:pt x="13388" y="8629"/>
                  <a:pt x="13388" y="8629"/>
                </a:cubicBezTo>
                <a:cubicBezTo>
                  <a:pt x="14011" y="9543"/>
                  <a:pt x="14011" y="9543"/>
                  <a:pt x="14011" y="9543"/>
                </a:cubicBezTo>
                <a:lnTo>
                  <a:pt x="11403" y="13314"/>
                </a:lnTo>
                <a:close/>
              </a:path>
            </a:pathLst>
          </a:custGeom>
          <a:solidFill>
            <a:srgbClr val="000000"/>
          </a:solidFill>
          <a:ln w="12700">
            <a:miter lim="400000"/>
          </a:ln>
        </p:spPr>
        <p:txBody>
          <a:bodyPr lIns="22860" rIns="22860"/>
          <a:lstStyle/>
          <a:p>
            <a:pPr>
              <a:defRPr sz="1400"/>
            </a:pPr>
            <a:endParaRPr sz="700"/>
          </a:p>
        </p:txBody>
      </p:sp>
      <p:sp>
        <p:nvSpPr>
          <p:cNvPr id="262" name="Shape"/>
          <p:cNvSpPr/>
          <p:nvPr/>
        </p:nvSpPr>
        <p:spPr>
          <a:xfrm>
            <a:off x="7841433" y="3040870"/>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1715" y="15986"/>
                </a:moveTo>
                <a:cubicBezTo>
                  <a:pt x="12649" y="15986"/>
                  <a:pt x="12649" y="15986"/>
                  <a:pt x="12649" y="15986"/>
                </a:cubicBezTo>
                <a:cubicBezTo>
                  <a:pt x="12649" y="16843"/>
                  <a:pt x="12649" y="16843"/>
                  <a:pt x="12649" y="16843"/>
                </a:cubicBezTo>
                <a:cubicBezTo>
                  <a:pt x="9146" y="16843"/>
                  <a:pt x="9146" y="16843"/>
                  <a:pt x="9146" y="16843"/>
                </a:cubicBezTo>
                <a:cubicBezTo>
                  <a:pt x="9146" y="15986"/>
                  <a:pt x="9146" y="15986"/>
                  <a:pt x="9146" y="15986"/>
                </a:cubicBezTo>
                <a:cubicBezTo>
                  <a:pt x="10002" y="15986"/>
                  <a:pt x="10002" y="15986"/>
                  <a:pt x="10002" y="15986"/>
                </a:cubicBezTo>
                <a:cubicBezTo>
                  <a:pt x="10002" y="8617"/>
                  <a:pt x="10002" y="8617"/>
                  <a:pt x="10002" y="8617"/>
                </a:cubicBezTo>
                <a:cubicBezTo>
                  <a:pt x="9146" y="8617"/>
                  <a:pt x="9146" y="8617"/>
                  <a:pt x="9146" y="8617"/>
                </a:cubicBezTo>
                <a:cubicBezTo>
                  <a:pt x="9146" y="7759"/>
                  <a:pt x="9146" y="7759"/>
                  <a:pt x="9146" y="7759"/>
                </a:cubicBezTo>
                <a:cubicBezTo>
                  <a:pt x="11715" y="7759"/>
                  <a:pt x="11715" y="7759"/>
                  <a:pt x="11715" y="7759"/>
                </a:cubicBezTo>
                <a:cubicBezTo>
                  <a:pt x="11715" y="8617"/>
                  <a:pt x="11715" y="8617"/>
                  <a:pt x="11715" y="8617"/>
                </a:cubicBezTo>
                <a:lnTo>
                  <a:pt x="11715" y="15986"/>
                </a:lnTo>
                <a:close/>
                <a:moveTo>
                  <a:pt x="10858" y="6823"/>
                </a:moveTo>
                <a:cubicBezTo>
                  <a:pt x="10703" y="6823"/>
                  <a:pt x="10508" y="6823"/>
                  <a:pt x="10352" y="6745"/>
                </a:cubicBezTo>
                <a:cubicBezTo>
                  <a:pt x="10197" y="6667"/>
                  <a:pt x="10041" y="6589"/>
                  <a:pt x="9963" y="6472"/>
                </a:cubicBezTo>
                <a:cubicBezTo>
                  <a:pt x="9808" y="6394"/>
                  <a:pt x="9691" y="6238"/>
                  <a:pt x="9652" y="6082"/>
                </a:cubicBezTo>
                <a:cubicBezTo>
                  <a:pt x="9574" y="5926"/>
                  <a:pt x="9535" y="5731"/>
                  <a:pt x="9535" y="5575"/>
                </a:cubicBezTo>
                <a:cubicBezTo>
                  <a:pt x="9535" y="5419"/>
                  <a:pt x="9574" y="5225"/>
                  <a:pt x="9652" y="5069"/>
                </a:cubicBezTo>
                <a:cubicBezTo>
                  <a:pt x="9691" y="4913"/>
                  <a:pt x="9808" y="4757"/>
                  <a:pt x="9963" y="4640"/>
                </a:cubicBezTo>
                <a:cubicBezTo>
                  <a:pt x="10041" y="4523"/>
                  <a:pt x="10197" y="4406"/>
                  <a:pt x="10352" y="4367"/>
                </a:cubicBezTo>
                <a:cubicBezTo>
                  <a:pt x="10508" y="4289"/>
                  <a:pt x="10703" y="4250"/>
                  <a:pt x="10858" y="4250"/>
                </a:cubicBezTo>
                <a:cubicBezTo>
                  <a:pt x="11014" y="4250"/>
                  <a:pt x="11209" y="4289"/>
                  <a:pt x="11364" y="4367"/>
                </a:cubicBezTo>
                <a:cubicBezTo>
                  <a:pt x="11520" y="4406"/>
                  <a:pt x="11676" y="4523"/>
                  <a:pt x="11754" y="4640"/>
                </a:cubicBezTo>
                <a:cubicBezTo>
                  <a:pt x="11909" y="4757"/>
                  <a:pt x="11987" y="4913"/>
                  <a:pt x="12065" y="5069"/>
                </a:cubicBezTo>
                <a:cubicBezTo>
                  <a:pt x="12143" y="5225"/>
                  <a:pt x="12182" y="5419"/>
                  <a:pt x="12182" y="5575"/>
                </a:cubicBezTo>
                <a:cubicBezTo>
                  <a:pt x="12182" y="5731"/>
                  <a:pt x="12143" y="5926"/>
                  <a:pt x="12065" y="6082"/>
                </a:cubicBezTo>
                <a:cubicBezTo>
                  <a:pt x="11987" y="6238"/>
                  <a:pt x="11909" y="6394"/>
                  <a:pt x="11754" y="6472"/>
                </a:cubicBezTo>
                <a:cubicBezTo>
                  <a:pt x="11676" y="6589"/>
                  <a:pt x="11520" y="6667"/>
                  <a:pt x="11364" y="6745"/>
                </a:cubicBezTo>
                <a:cubicBezTo>
                  <a:pt x="11209" y="6823"/>
                  <a:pt x="11014" y="6823"/>
                  <a:pt x="10858" y="6823"/>
                </a:cubicBezTo>
                <a:close/>
              </a:path>
            </a:pathLst>
          </a:custGeom>
          <a:solidFill>
            <a:srgbClr val="000000"/>
          </a:solidFill>
          <a:ln w="12700">
            <a:miter lim="400000"/>
          </a:ln>
        </p:spPr>
        <p:txBody>
          <a:bodyPr lIns="22860" rIns="22860"/>
          <a:lstStyle/>
          <a:p>
            <a:pPr>
              <a:defRPr sz="1400"/>
            </a:pPr>
            <a:endParaRPr sz="700"/>
          </a:p>
        </p:txBody>
      </p:sp>
      <p:sp>
        <p:nvSpPr>
          <p:cNvPr id="263" name="Shape"/>
          <p:cNvSpPr/>
          <p:nvPr/>
        </p:nvSpPr>
        <p:spPr>
          <a:xfrm>
            <a:off x="8465105" y="3040273"/>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00"/>
                </a:lnTo>
                <a:lnTo>
                  <a:pt x="21091" y="11411"/>
                </a:lnTo>
                <a:lnTo>
                  <a:pt x="10800" y="1223"/>
                </a:lnTo>
                <a:lnTo>
                  <a:pt x="611" y="11411"/>
                </a:lnTo>
                <a:lnTo>
                  <a:pt x="0" y="10800"/>
                </a:lnTo>
                <a:lnTo>
                  <a:pt x="2955" y="7743"/>
                </a:lnTo>
                <a:lnTo>
                  <a:pt x="2955" y="2547"/>
                </a:lnTo>
                <a:lnTo>
                  <a:pt x="6521" y="2547"/>
                </a:lnTo>
                <a:lnTo>
                  <a:pt x="6521" y="4279"/>
                </a:lnTo>
                <a:lnTo>
                  <a:pt x="10800" y="0"/>
                </a:lnTo>
                <a:close/>
                <a:moveTo>
                  <a:pt x="2955" y="11309"/>
                </a:moveTo>
                <a:lnTo>
                  <a:pt x="10800" y="3464"/>
                </a:lnTo>
                <a:lnTo>
                  <a:pt x="18645" y="11309"/>
                </a:lnTo>
                <a:lnTo>
                  <a:pt x="18645" y="21600"/>
                </a:lnTo>
                <a:lnTo>
                  <a:pt x="12532" y="21600"/>
                </a:lnTo>
                <a:lnTo>
                  <a:pt x="12532" y="15589"/>
                </a:lnTo>
                <a:lnTo>
                  <a:pt x="9068" y="15589"/>
                </a:lnTo>
                <a:lnTo>
                  <a:pt x="9068" y="21600"/>
                </a:lnTo>
                <a:lnTo>
                  <a:pt x="2955" y="21600"/>
                </a:lnTo>
                <a:lnTo>
                  <a:pt x="2955" y="11309"/>
                </a:lnTo>
                <a:close/>
                <a:moveTo>
                  <a:pt x="3974" y="3464"/>
                </a:moveTo>
                <a:lnTo>
                  <a:pt x="3974" y="6928"/>
                </a:lnTo>
                <a:lnTo>
                  <a:pt x="5604" y="5196"/>
                </a:lnTo>
                <a:lnTo>
                  <a:pt x="5604" y="3464"/>
                </a:lnTo>
                <a:lnTo>
                  <a:pt x="3974" y="3464"/>
                </a:lnTo>
                <a:close/>
                <a:moveTo>
                  <a:pt x="17728" y="20683"/>
                </a:moveTo>
                <a:lnTo>
                  <a:pt x="17728" y="11615"/>
                </a:lnTo>
                <a:lnTo>
                  <a:pt x="10800" y="4687"/>
                </a:lnTo>
                <a:lnTo>
                  <a:pt x="3974" y="11615"/>
                </a:lnTo>
                <a:lnTo>
                  <a:pt x="3974" y="20683"/>
                </a:lnTo>
                <a:lnTo>
                  <a:pt x="8253" y="20683"/>
                </a:lnTo>
                <a:lnTo>
                  <a:pt x="8253" y="14672"/>
                </a:lnTo>
                <a:lnTo>
                  <a:pt x="13347" y="14672"/>
                </a:lnTo>
                <a:lnTo>
                  <a:pt x="13347" y="20683"/>
                </a:lnTo>
                <a:lnTo>
                  <a:pt x="17728" y="20683"/>
                </a:lnTo>
                <a:close/>
              </a:path>
            </a:pathLst>
          </a:custGeom>
          <a:solidFill>
            <a:srgbClr val="000000"/>
          </a:solidFill>
          <a:ln w="12700">
            <a:miter lim="400000"/>
          </a:ln>
        </p:spPr>
        <p:txBody>
          <a:bodyPr lIns="22860" rIns="22860"/>
          <a:lstStyle/>
          <a:p>
            <a:pPr>
              <a:defRPr sz="1400"/>
            </a:pPr>
            <a:endParaRPr sz="700"/>
          </a:p>
        </p:txBody>
      </p:sp>
      <p:sp>
        <p:nvSpPr>
          <p:cNvPr id="264" name="Shape"/>
          <p:cNvSpPr/>
          <p:nvPr/>
        </p:nvSpPr>
        <p:spPr>
          <a:xfrm>
            <a:off x="9092959" y="3045053"/>
            <a:ext cx="244983" cy="2437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56" y="0"/>
                  <a:pt x="13672" y="283"/>
                  <a:pt x="14966" y="849"/>
                </a:cubicBezTo>
                <a:cubicBezTo>
                  <a:pt x="16301" y="1416"/>
                  <a:pt x="17434" y="2184"/>
                  <a:pt x="18404" y="3155"/>
                </a:cubicBezTo>
                <a:cubicBezTo>
                  <a:pt x="19416" y="4126"/>
                  <a:pt x="20184" y="5299"/>
                  <a:pt x="20751" y="6593"/>
                </a:cubicBezTo>
                <a:cubicBezTo>
                  <a:pt x="21317" y="7928"/>
                  <a:pt x="21600" y="9344"/>
                  <a:pt x="21600" y="10800"/>
                </a:cubicBezTo>
                <a:cubicBezTo>
                  <a:pt x="21600" y="12256"/>
                  <a:pt x="21317" y="13672"/>
                  <a:pt x="20751" y="14966"/>
                </a:cubicBezTo>
                <a:cubicBezTo>
                  <a:pt x="20184" y="16301"/>
                  <a:pt x="19416" y="17434"/>
                  <a:pt x="18404" y="18445"/>
                </a:cubicBezTo>
                <a:cubicBezTo>
                  <a:pt x="17434" y="19416"/>
                  <a:pt x="16301" y="20184"/>
                  <a:pt x="14966" y="20751"/>
                </a:cubicBezTo>
                <a:cubicBezTo>
                  <a:pt x="13672" y="21317"/>
                  <a:pt x="12256" y="21600"/>
                  <a:pt x="10800" y="21600"/>
                </a:cubicBezTo>
                <a:cubicBezTo>
                  <a:pt x="9303" y="21600"/>
                  <a:pt x="7928" y="21317"/>
                  <a:pt x="6593" y="20751"/>
                </a:cubicBezTo>
                <a:cubicBezTo>
                  <a:pt x="5299" y="20184"/>
                  <a:pt x="4126" y="19416"/>
                  <a:pt x="3155" y="18445"/>
                </a:cubicBezTo>
                <a:cubicBezTo>
                  <a:pt x="2184" y="17434"/>
                  <a:pt x="1375" y="16301"/>
                  <a:pt x="849" y="14966"/>
                </a:cubicBezTo>
                <a:cubicBezTo>
                  <a:pt x="283" y="13672"/>
                  <a:pt x="0" y="12256"/>
                  <a:pt x="0" y="10800"/>
                </a:cubicBezTo>
                <a:cubicBezTo>
                  <a:pt x="0" y="9344"/>
                  <a:pt x="283" y="7928"/>
                  <a:pt x="849" y="6593"/>
                </a:cubicBezTo>
                <a:cubicBezTo>
                  <a:pt x="1375" y="5299"/>
                  <a:pt x="2184" y="4126"/>
                  <a:pt x="3155" y="3155"/>
                </a:cubicBezTo>
                <a:cubicBezTo>
                  <a:pt x="4126" y="2184"/>
                  <a:pt x="5299" y="1416"/>
                  <a:pt x="6593" y="849"/>
                </a:cubicBezTo>
                <a:cubicBezTo>
                  <a:pt x="7928" y="283"/>
                  <a:pt x="9303" y="0"/>
                  <a:pt x="10800" y="0"/>
                </a:cubicBezTo>
                <a:close/>
                <a:moveTo>
                  <a:pt x="1982" y="6270"/>
                </a:moveTo>
                <a:cubicBezTo>
                  <a:pt x="1820" y="6634"/>
                  <a:pt x="1658" y="6957"/>
                  <a:pt x="1537" y="7321"/>
                </a:cubicBezTo>
                <a:cubicBezTo>
                  <a:pt x="1375" y="7685"/>
                  <a:pt x="1254" y="8049"/>
                  <a:pt x="1213" y="8413"/>
                </a:cubicBezTo>
                <a:cubicBezTo>
                  <a:pt x="1092" y="8818"/>
                  <a:pt x="1011" y="9182"/>
                  <a:pt x="971" y="9587"/>
                </a:cubicBezTo>
                <a:cubicBezTo>
                  <a:pt x="930" y="9991"/>
                  <a:pt x="890" y="10396"/>
                  <a:pt x="890" y="10800"/>
                </a:cubicBezTo>
                <a:cubicBezTo>
                  <a:pt x="890" y="11204"/>
                  <a:pt x="930" y="11569"/>
                  <a:pt x="971" y="11973"/>
                </a:cubicBezTo>
                <a:cubicBezTo>
                  <a:pt x="1011" y="12378"/>
                  <a:pt x="1092" y="12782"/>
                  <a:pt x="1213" y="13106"/>
                </a:cubicBezTo>
                <a:cubicBezTo>
                  <a:pt x="1254" y="13510"/>
                  <a:pt x="1375" y="13874"/>
                  <a:pt x="1537" y="14238"/>
                </a:cubicBezTo>
                <a:cubicBezTo>
                  <a:pt x="1658" y="14562"/>
                  <a:pt x="1820" y="14926"/>
                  <a:pt x="1982" y="15290"/>
                </a:cubicBezTo>
                <a:cubicBezTo>
                  <a:pt x="5380" y="13025"/>
                  <a:pt x="5380" y="13025"/>
                  <a:pt x="5380" y="13025"/>
                </a:cubicBezTo>
                <a:cubicBezTo>
                  <a:pt x="5299" y="12822"/>
                  <a:pt x="5218" y="12661"/>
                  <a:pt x="5178" y="12499"/>
                </a:cubicBezTo>
                <a:cubicBezTo>
                  <a:pt x="5137" y="12297"/>
                  <a:pt x="5097" y="12135"/>
                  <a:pt x="5056" y="11892"/>
                </a:cubicBezTo>
                <a:cubicBezTo>
                  <a:pt x="5016" y="11730"/>
                  <a:pt x="4975" y="11569"/>
                  <a:pt x="4975" y="11366"/>
                </a:cubicBezTo>
                <a:cubicBezTo>
                  <a:pt x="4935" y="11204"/>
                  <a:pt x="4935" y="11002"/>
                  <a:pt x="4935" y="10800"/>
                </a:cubicBezTo>
                <a:cubicBezTo>
                  <a:pt x="4935" y="10598"/>
                  <a:pt x="4935" y="10396"/>
                  <a:pt x="4975" y="10193"/>
                </a:cubicBezTo>
                <a:cubicBezTo>
                  <a:pt x="4975" y="9991"/>
                  <a:pt x="5016" y="9829"/>
                  <a:pt x="5056" y="9627"/>
                </a:cubicBezTo>
                <a:cubicBezTo>
                  <a:pt x="5097" y="9465"/>
                  <a:pt x="5137" y="9263"/>
                  <a:pt x="5218" y="9101"/>
                </a:cubicBezTo>
                <a:cubicBezTo>
                  <a:pt x="5258" y="8899"/>
                  <a:pt x="5339" y="8697"/>
                  <a:pt x="5420" y="8535"/>
                </a:cubicBezTo>
                <a:lnTo>
                  <a:pt x="1982" y="6270"/>
                </a:lnTo>
                <a:close/>
                <a:moveTo>
                  <a:pt x="2427" y="16058"/>
                </a:moveTo>
                <a:cubicBezTo>
                  <a:pt x="2629" y="16382"/>
                  <a:pt x="2831" y="16665"/>
                  <a:pt x="3074" y="16948"/>
                </a:cubicBezTo>
                <a:cubicBezTo>
                  <a:pt x="3317" y="17231"/>
                  <a:pt x="3519" y="17515"/>
                  <a:pt x="3762" y="17757"/>
                </a:cubicBezTo>
                <a:cubicBezTo>
                  <a:pt x="4045" y="18040"/>
                  <a:pt x="4288" y="18283"/>
                  <a:pt x="4611" y="18526"/>
                </a:cubicBezTo>
                <a:cubicBezTo>
                  <a:pt x="4894" y="18728"/>
                  <a:pt x="5218" y="18930"/>
                  <a:pt x="5501" y="19133"/>
                </a:cubicBezTo>
                <a:cubicBezTo>
                  <a:pt x="7726" y="15816"/>
                  <a:pt x="7726" y="15816"/>
                  <a:pt x="7726" y="15816"/>
                </a:cubicBezTo>
                <a:cubicBezTo>
                  <a:pt x="7564" y="15654"/>
                  <a:pt x="7362" y="15533"/>
                  <a:pt x="7160" y="15371"/>
                </a:cubicBezTo>
                <a:cubicBezTo>
                  <a:pt x="6998" y="15249"/>
                  <a:pt x="6796" y="15088"/>
                  <a:pt x="6634" y="14926"/>
                </a:cubicBezTo>
                <a:cubicBezTo>
                  <a:pt x="6472" y="14724"/>
                  <a:pt x="6351" y="14562"/>
                  <a:pt x="6189" y="14400"/>
                </a:cubicBezTo>
                <a:cubicBezTo>
                  <a:pt x="6027" y="14198"/>
                  <a:pt x="5906" y="13996"/>
                  <a:pt x="5784" y="13793"/>
                </a:cubicBezTo>
                <a:lnTo>
                  <a:pt x="2427" y="16058"/>
                </a:lnTo>
                <a:close/>
                <a:moveTo>
                  <a:pt x="5501" y="2427"/>
                </a:moveTo>
                <a:cubicBezTo>
                  <a:pt x="5218" y="2629"/>
                  <a:pt x="4894" y="2872"/>
                  <a:pt x="4611" y="3074"/>
                </a:cubicBezTo>
                <a:cubicBezTo>
                  <a:pt x="4328" y="3317"/>
                  <a:pt x="4085" y="3560"/>
                  <a:pt x="3843" y="3802"/>
                </a:cubicBezTo>
                <a:cubicBezTo>
                  <a:pt x="3560" y="4045"/>
                  <a:pt x="3317" y="4328"/>
                  <a:pt x="3074" y="4611"/>
                </a:cubicBezTo>
                <a:cubicBezTo>
                  <a:pt x="2831" y="4894"/>
                  <a:pt x="2629" y="5218"/>
                  <a:pt x="2467" y="5461"/>
                </a:cubicBezTo>
                <a:cubicBezTo>
                  <a:pt x="5825" y="7726"/>
                  <a:pt x="5825" y="7726"/>
                  <a:pt x="5825" y="7726"/>
                </a:cubicBezTo>
                <a:cubicBezTo>
                  <a:pt x="5946" y="7524"/>
                  <a:pt x="6067" y="7321"/>
                  <a:pt x="6189" y="7160"/>
                </a:cubicBezTo>
                <a:cubicBezTo>
                  <a:pt x="6351" y="6998"/>
                  <a:pt x="6512" y="6796"/>
                  <a:pt x="6674" y="6634"/>
                </a:cubicBezTo>
                <a:cubicBezTo>
                  <a:pt x="6836" y="6512"/>
                  <a:pt x="7038" y="6351"/>
                  <a:pt x="7200" y="6229"/>
                </a:cubicBezTo>
                <a:cubicBezTo>
                  <a:pt x="7362" y="6067"/>
                  <a:pt x="7564" y="5946"/>
                  <a:pt x="7766" y="5784"/>
                </a:cubicBezTo>
                <a:lnTo>
                  <a:pt x="5501" y="2427"/>
                </a:lnTo>
                <a:close/>
                <a:moveTo>
                  <a:pt x="10800" y="15735"/>
                </a:moveTo>
                <a:cubicBezTo>
                  <a:pt x="11447" y="15735"/>
                  <a:pt x="12094" y="15613"/>
                  <a:pt x="12701" y="15371"/>
                </a:cubicBezTo>
                <a:cubicBezTo>
                  <a:pt x="13308" y="15088"/>
                  <a:pt x="13834" y="14724"/>
                  <a:pt x="14279" y="14279"/>
                </a:cubicBezTo>
                <a:cubicBezTo>
                  <a:pt x="14724" y="13834"/>
                  <a:pt x="15088" y="13348"/>
                  <a:pt x="15330" y="12742"/>
                </a:cubicBezTo>
                <a:cubicBezTo>
                  <a:pt x="15613" y="12094"/>
                  <a:pt x="15735" y="11447"/>
                  <a:pt x="15735" y="10800"/>
                </a:cubicBezTo>
                <a:cubicBezTo>
                  <a:pt x="15735" y="10112"/>
                  <a:pt x="15613" y="9506"/>
                  <a:pt x="15330" y="8858"/>
                </a:cubicBezTo>
                <a:cubicBezTo>
                  <a:pt x="15088" y="8252"/>
                  <a:pt x="14724" y="7726"/>
                  <a:pt x="14279" y="7321"/>
                </a:cubicBezTo>
                <a:cubicBezTo>
                  <a:pt x="13834" y="6876"/>
                  <a:pt x="13308" y="6512"/>
                  <a:pt x="12701" y="6229"/>
                </a:cubicBezTo>
                <a:cubicBezTo>
                  <a:pt x="12094" y="5987"/>
                  <a:pt x="11447" y="5865"/>
                  <a:pt x="10800" y="5865"/>
                </a:cubicBezTo>
                <a:cubicBezTo>
                  <a:pt x="10112" y="5865"/>
                  <a:pt x="9465" y="5987"/>
                  <a:pt x="8858" y="6229"/>
                </a:cubicBezTo>
                <a:cubicBezTo>
                  <a:pt x="8252" y="6512"/>
                  <a:pt x="7726" y="6876"/>
                  <a:pt x="7321" y="7321"/>
                </a:cubicBezTo>
                <a:cubicBezTo>
                  <a:pt x="6836" y="7726"/>
                  <a:pt x="6512" y="8252"/>
                  <a:pt x="6229" y="8858"/>
                </a:cubicBezTo>
                <a:cubicBezTo>
                  <a:pt x="5987" y="9506"/>
                  <a:pt x="5825" y="10112"/>
                  <a:pt x="5825" y="10800"/>
                </a:cubicBezTo>
                <a:cubicBezTo>
                  <a:pt x="5825" y="11447"/>
                  <a:pt x="5987" y="12094"/>
                  <a:pt x="6229" y="12742"/>
                </a:cubicBezTo>
                <a:cubicBezTo>
                  <a:pt x="6512" y="13348"/>
                  <a:pt x="6836" y="13834"/>
                  <a:pt x="7321" y="14279"/>
                </a:cubicBezTo>
                <a:cubicBezTo>
                  <a:pt x="7726" y="14724"/>
                  <a:pt x="8252" y="15088"/>
                  <a:pt x="8858" y="15371"/>
                </a:cubicBezTo>
                <a:cubicBezTo>
                  <a:pt x="9465" y="15613"/>
                  <a:pt x="10112" y="15735"/>
                  <a:pt x="10800" y="15735"/>
                </a:cubicBezTo>
                <a:close/>
                <a:moveTo>
                  <a:pt x="6270" y="19578"/>
                </a:moveTo>
                <a:cubicBezTo>
                  <a:pt x="6593" y="19780"/>
                  <a:pt x="6957" y="19942"/>
                  <a:pt x="7321" y="20063"/>
                </a:cubicBezTo>
                <a:cubicBezTo>
                  <a:pt x="7685" y="20225"/>
                  <a:pt x="8049" y="20306"/>
                  <a:pt x="8413" y="20387"/>
                </a:cubicBezTo>
                <a:cubicBezTo>
                  <a:pt x="8818" y="20508"/>
                  <a:pt x="9182" y="20589"/>
                  <a:pt x="9587" y="20629"/>
                </a:cubicBezTo>
                <a:cubicBezTo>
                  <a:pt x="9951" y="20670"/>
                  <a:pt x="10355" y="20710"/>
                  <a:pt x="10800" y="20710"/>
                </a:cubicBezTo>
                <a:cubicBezTo>
                  <a:pt x="11204" y="20710"/>
                  <a:pt x="11609" y="20670"/>
                  <a:pt x="12013" y="20629"/>
                </a:cubicBezTo>
                <a:cubicBezTo>
                  <a:pt x="12378" y="20589"/>
                  <a:pt x="12782" y="20508"/>
                  <a:pt x="13146" y="20387"/>
                </a:cubicBezTo>
                <a:cubicBezTo>
                  <a:pt x="13510" y="20306"/>
                  <a:pt x="13874" y="20225"/>
                  <a:pt x="14238" y="20063"/>
                </a:cubicBezTo>
                <a:cubicBezTo>
                  <a:pt x="14602" y="19942"/>
                  <a:pt x="14966" y="19780"/>
                  <a:pt x="15330" y="19578"/>
                </a:cubicBezTo>
                <a:cubicBezTo>
                  <a:pt x="13065" y="16180"/>
                  <a:pt x="13065" y="16180"/>
                  <a:pt x="13065" y="16180"/>
                </a:cubicBezTo>
                <a:cubicBezTo>
                  <a:pt x="12863" y="16261"/>
                  <a:pt x="12701" y="16301"/>
                  <a:pt x="12499" y="16382"/>
                </a:cubicBezTo>
                <a:cubicBezTo>
                  <a:pt x="12297" y="16463"/>
                  <a:pt x="12135" y="16503"/>
                  <a:pt x="11933" y="16544"/>
                </a:cubicBezTo>
                <a:cubicBezTo>
                  <a:pt x="11771" y="16584"/>
                  <a:pt x="11569" y="16584"/>
                  <a:pt x="11407" y="16625"/>
                </a:cubicBezTo>
                <a:cubicBezTo>
                  <a:pt x="11204" y="16625"/>
                  <a:pt x="11002" y="16665"/>
                  <a:pt x="10800" y="16665"/>
                </a:cubicBezTo>
                <a:cubicBezTo>
                  <a:pt x="10557" y="16665"/>
                  <a:pt x="10355" y="16625"/>
                  <a:pt x="10193" y="16625"/>
                </a:cubicBezTo>
                <a:cubicBezTo>
                  <a:pt x="9991" y="16584"/>
                  <a:pt x="9789" y="16584"/>
                  <a:pt x="9627" y="16544"/>
                </a:cubicBezTo>
                <a:cubicBezTo>
                  <a:pt x="9465" y="16503"/>
                  <a:pt x="9263" y="16463"/>
                  <a:pt x="9061" y="16382"/>
                </a:cubicBezTo>
                <a:cubicBezTo>
                  <a:pt x="8899" y="16301"/>
                  <a:pt x="8697" y="16261"/>
                  <a:pt x="8575" y="16180"/>
                </a:cubicBezTo>
                <a:lnTo>
                  <a:pt x="6270" y="19578"/>
                </a:lnTo>
                <a:close/>
                <a:moveTo>
                  <a:pt x="15249" y="2022"/>
                </a:moveTo>
                <a:cubicBezTo>
                  <a:pt x="14926" y="1820"/>
                  <a:pt x="14562" y="1658"/>
                  <a:pt x="14198" y="1537"/>
                </a:cubicBezTo>
                <a:cubicBezTo>
                  <a:pt x="13874" y="1375"/>
                  <a:pt x="13510" y="1294"/>
                  <a:pt x="13106" y="1213"/>
                </a:cubicBezTo>
                <a:cubicBezTo>
                  <a:pt x="12742" y="1092"/>
                  <a:pt x="12378" y="1011"/>
                  <a:pt x="11973" y="971"/>
                </a:cubicBezTo>
                <a:cubicBezTo>
                  <a:pt x="11569" y="930"/>
                  <a:pt x="11164" y="890"/>
                  <a:pt x="10800" y="890"/>
                </a:cubicBezTo>
                <a:cubicBezTo>
                  <a:pt x="10396" y="890"/>
                  <a:pt x="9991" y="930"/>
                  <a:pt x="9587" y="971"/>
                </a:cubicBezTo>
                <a:cubicBezTo>
                  <a:pt x="9182" y="1011"/>
                  <a:pt x="8818" y="1092"/>
                  <a:pt x="8454" y="1213"/>
                </a:cubicBezTo>
                <a:cubicBezTo>
                  <a:pt x="8090" y="1294"/>
                  <a:pt x="7726" y="1375"/>
                  <a:pt x="7362" y="1537"/>
                </a:cubicBezTo>
                <a:cubicBezTo>
                  <a:pt x="6998" y="1658"/>
                  <a:pt x="6674" y="1820"/>
                  <a:pt x="6310" y="2022"/>
                </a:cubicBezTo>
                <a:cubicBezTo>
                  <a:pt x="8575" y="5380"/>
                  <a:pt x="8575" y="5380"/>
                  <a:pt x="8575" y="5380"/>
                </a:cubicBezTo>
                <a:cubicBezTo>
                  <a:pt x="8737" y="5299"/>
                  <a:pt x="8939" y="5258"/>
                  <a:pt x="9101" y="5178"/>
                </a:cubicBezTo>
                <a:cubicBezTo>
                  <a:pt x="9263" y="5137"/>
                  <a:pt x="9465" y="5097"/>
                  <a:pt x="9627" y="5056"/>
                </a:cubicBezTo>
                <a:cubicBezTo>
                  <a:pt x="9829" y="5016"/>
                  <a:pt x="10031" y="5016"/>
                  <a:pt x="10193" y="4975"/>
                </a:cubicBezTo>
                <a:cubicBezTo>
                  <a:pt x="10396" y="4975"/>
                  <a:pt x="10557" y="4935"/>
                  <a:pt x="10800" y="4935"/>
                </a:cubicBezTo>
                <a:cubicBezTo>
                  <a:pt x="11002" y="4935"/>
                  <a:pt x="11204" y="4975"/>
                  <a:pt x="11366" y="4975"/>
                </a:cubicBezTo>
                <a:cubicBezTo>
                  <a:pt x="11528" y="5016"/>
                  <a:pt x="11730" y="5016"/>
                  <a:pt x="11933" y="5056"/>
                </a:cubicBezTo>
                <a:cubicBezTo>
                  <a:pt x="12135" y="5097"/>
                  <a:pt x="12297" y="5137"/>
                  <a:pt x="12458" y="5178"/>
                </a:cubicBezTo>
                <a:cubicBezTo>
                  <a:pt x="12661" y="5258"/>
                  <a:pt x="12822" y="5299"/>
                  <a:pt x="12984" y="5380"/>
                </a:cubicBezTo>
                <a:lnTo>
                  <a:pt x="15249" y="2022"/>
                </a:lnTo>
                <a:close/>
                <a:moveTo>
                  <a:pt x="19092" y="5461"/>
                </a:moveTo>
                <a:cubicBezTo>
                  <a:pt x="18930" y="5218"/>
                  <a:pt x="18728" y="4894"/>
                  <a:pt x="18485" y="4611"/>
                </a:cubicBezTo>
                <a:cubicBezTo>
                  <a:pt x="18283" y="4328"/>
                  <a:pt x="18000" y="4045"/>
                  <a:pt x="17757" y="3802"/>
                </a:cubicBezTo>
                <a:cubicBezTo>
                  <a:pt x="17474" y="3560"/>
                  <a:pt x="17231" y="3317"/>
                  <a:pt x="16948" y="3074"/>
                </a:cubicBezTo>
                <a:cubicBezTo>
                  <a:pt x="16665" y="2872"/>
                  <a:pt x="16382" y="2629"/>
                  <a:pt x="16058" y="2427"/>
                </a:cubicBezTo>
                <a:cubicBezTo>
                  <a:pt x="13793" y="5784"/>
                  <a:pt x="13793" y="5784"/>
                  <a:pt x="13793" y="5784"/>
                </a:cubicBezTo>
                <a:cubicBezTo>
                  <a:pt x="13996" y="5946"/>
                  <a:pt x="14198" y="6067"/>
                  <a:pt x="14360" y="6229"/>
                </a:cubicBezTo>
                <a:cubicBezTo>
                  <a:pt x="14562" y="6351"/>
                  <a:pt x="14724" y="6512"/>
                  <a:pt x="14885" y="6634"/>
                </a:cubicBezTo>
                <a:cubicBezTo>
                  <a:pt x="15088" y="6796"/>
                  <a:pt x="15209" y="6998"/>
                  <a:pt x="15371" y="7160"/>
                </a:cubicBezTo>
                <a:cubicBezTo>
                  <a:pt x="15492" y="7321"/>
                  <a:pt x="15613" y="7524"/>
                  <a:pt x="15735" y="7726"/>
                </a:cubicBezTo>
                <a:lnTo>
                  <a:pt x="19092" y="5461"/>
                </a:lnTo>
                <a:close/>
                <a:moveTo>
                  <a:pt x="16058" y="19133"/>
                </a:moveTo>
                <a:cubicBezTo>
                  <a:pt x="16382" y="18930"/>
                  <a:pt x="16665" y="18728"/>
                  <a:pt x="16989" y="18526"/>
                </a:cubicBezTo>
                <a:cubicBezTo>
                  <a:pt x="17272" y="18283"/>
                  <a:pt x="17555" y="18040"/>
                  <a:pt x="17798" y="17757"/>
                </a:cubicBezTo>
                <a:cubicBezTo>
                  <a:pt x="18040" y="17515"/>
                  <a:pt x="18283" y="17231"/>
                  <a:pt x="18485" y="16948"/>
                </a:cubicBezTo>
                <a:cubicBezTo>
                  <a:pt x="18728" y="16665"/>
                  <a:pt x="18930" y="16382"/>
                  <a:pt x="19173" y="16058"/>
                </a:cubicBezTo>
                <a:cubicBezTo>
                  <a:pt x="15775" y="13793"/>
                  <a:pt x="15775" y="13793"/>
                  <a:pt x="15775" y="13793"/>
                </a:cubicBezTo>
                <a:cubicBezTo>
                  <a:pt x="15694" y="13996"/>
                  <a:pt x="15573" y="14198"/>
                  <a:pt x="15411" y="14400"/>
                </a:cubicBezTo>
                <a:cubicBezTo>
                  <a:pt x="15249" y="14562"/>
                  <a:pt x="15088" y="14724"/>
                  <a:pt x="14966" y="14926"/>
                </a:cubicBezTo>
                <a:cubicBezTo>
                  <a:pt x="14764" y="15088"/>
                  <a:pt x="14602" y="15249"/>
                  <a:pt x="14400" y="15371"/>
                </a:cubicBezTo>
                <a:cubicBezTo>
                  <a:pt x="14198" y="15533"/>
                  <a:pt x="14036" y="15654"/>
                  <a:pt x="13834" y="15816"/>
                </a:cubicBezTo>
                <a:lnTo>
                  <a:pt x="16058" y="19133"/>
                </a:lnTo>
                <a:close/>
                <a:moveTo>
                  <a:pt x="16139" y="8535"/>
                </a:moveTo>
                <a:cubicBezTo>
                  <a:pt x="16220" y="8697"/>
                  <a:pt x="16301" y="8899"/>
                  <a:pt x="16382" y="9101"/>
                </a:cubicBezTo>
                <a:cubicBezTo>
                  <a:pt x="16422" y="9263"/>
                  <a:pt x="16503" y="9465"/>
                  <a:pt x="16544" y="9627"/>
                </a:cubicBezTo>
                <a:cubicBezTo>
                  <a:pt x="16544" y="9829"/>
                  <a:pt x="16584" y="9991"/>
                  <a:pt x="16625" y="10193"/>
                </a:cubicBezTo>
                <a:cubicBezTo>
                  <a:pt x="16625" y="10396"/>
                  <a:pt x="16625" y="10598"/>
                  <a:pt x="16625" y="10800"/>
                </a:cubicBezTo>
                <a:cubicBezTo>
                  <a:pt x="16625" y="11002"/>
                  <a:pt x="16625" y="11204"/>
                  <a:pt x="16625" y="11366"/>
                </a:cubicBezTo>
                <a:cubicBezTo>
                  <a:pt x="16584" y="11569"/>
                  <a:pt x="16544" y="11730"/>
                  <a:pt x="16544" y="11973"/>
                </a:cubicBezTo>
                <a:cubicBezTo>
                  <a:pt x="16503" y="12135"/>
                  <a:pt x="16463" y="12297"/>
                  <a:pt x="16382" y="12499"/>
                </a:cubicBezTo>
                <a:cubicBezTo>
                  <a:pt x="16342" y="12661"/>
                  <a:pt x="16301" y="12822"/>
                  <a:pt x="16220" y="13025"/>
                </a:cubicBezTo>
                <a:cubicBezTo>
                  <a:pt x="19578" y="15290"/>
                  <a:pt x="19578" y="15290"/>
                  <a:pt x="19578" y="15290"/>
                </a:cubicBezTo>
                <a:cubicBezTo>
                  <a:pt x="19739" y="14926"/>
                  <a:pt x="19901" y="14562"/>
                  <a:pt x="20063" y="14238"/>
                </a:cubicBezTo>
                <a:cubicBezTo>
                  <a:pt x="20184" y="13874"/>
                  <a:pt x="20306" y="13510"/>
                  <a:pt x="20387" y="13106"/>
                </a:cubicBezTo>
                <a:cubicBezTo>
                  <a:pt x="20467" y="12782"/>
                  <a:pt x="20548" y="12378"/>
                  <a:pt x="20629" y="11973"/>
                </a:cubicBezTo>
                <a:cubicBezTo>
                  <a:pt x="20670" y="11569"/>
                  <a:pt x="20670" y="11204"/>
                  <a:pt x="20670" y="10800"/>
                </a:cubicBezTo>
                <a:cubicBezTo>
                  <a:pt x="20670" y="10396"/>
                  <a:pt x="20670" y="9991"/>
                  <a:pt x="20629" y="9587"/>
                </a:cubicBezTo>
                <a:cubicBezTo>
                  <a:pt x="20548" y="9182"/>
                  <a:pt x="20467" y="8818"/>
                  <a:pt x="20387" y="8413"/>
                </a:cubicBezTo>
                <a:cubicBezTo>
                  <a:pt x="20306" y="8049"/>
                  <a:pt x="20184" y="7685"/>
                  <a:pt x="20063" y="7321"/>
                </a:cubicBezTo>
                <a:cubicBezTo>
                  <a:pt x="19901" y="6957"/>
                  <a:pt x="19739" y="6634"/>
                  <a:pt x="19578" y="6270"/>
                </a:cubicBezTo>
                <a:lnTo>
                  <a:pt x="16139" y="8535"/>
                </a:lnTo>
                <a:close/>
              </a:path>
            </a:pathLst>
          </a:custGeom>
          <a:solidFill>
            <a:srgbClr val="000000"/>
          </a:solidFill>
          <a:ln w="12700">
            <a:miter lim="400000"/>
          </a:ln>
        </p:spPr>
        <p:txBody>
          <a:bodyPr lIns="22860" rIns="22860"/>
          <a:lstStyle/>
          <a:p>
            <a:pPr>
              <a:defRPr sz="1400"/>
            </a:pPr>
            <a:endParaRPr sz="700"/>
          </a:p>
        </p:txBody>
      </p:sp>
      <p:sp>
        <p:nvSpPr>
          <p:cNvPr id="265" name="Shape"/>
          <p:cNvSpPr/>
          <p:nvPr/>
        </p:nvSpPr>
        <p:spPr>
          <a:xfrm>
            <a:off x="9712448" y="3040529"/>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616" y="819"/>
                </a:cubicBezTo>
                <a:cubicBezTo>
                  <a:pt x="7901" y="273"/>
                  <a:pt x="9302" y="0"/>
                  <a:pt x="10819" y="0"/>
                </a:cubicBezTo>
                <a:close/>
                <a:moveTo>
                  <a:pt x="10819" y="20742"/>
                </a:moveTo>
                <a:cubicBezTo>
                  <a:pt x="12182" y="20742"/>
                  <a:pt x="13466" y="20469"/>
                  <a:pt x="14672" y="19962"/>
                </a:cubicBezTo>
                <a:cubicBezTo>
                  <a:pt x="15879" y="19456"/>
                  <a:pt x="16930" y="18754"/>
                  <a:pt x="17864" y="17857"/>
                </a:cubicBezTo>
                <a:cubicBezTo>
                  <a:pt x="18720" y="16960"/>
                  <a:pt x="19421" y="15869"/>
                  <a:pt x="19965" y="14699"/>
                </a:cubicBezTo>
                <a:cubicBezTo>
                  <a:pt x="20471" y="13490"/>
                  <a:pt x="20744" y="12204"/>
                  <a:pt x="20744" y="10800"/>
                </a:cubicBezTo>
                <a:cubicBezTo>
                  <a:pt x="20744" y="9396"/>
                  <a:pt x="20471" y="8110"/>
                  <a:pt x="19965" y="6901"/>
                </a:cubicBezTo>
                <a:cubicBezTo>
                  <a:pt x="19421" y="5731"/>
                  <a:pt x="18720" y="4640"/>
                  <a:pt x="17864" y="3743"/>
                </a:cubicBezTo>
                <a:cubicBezTo>
                  <a:pt x="16930" y="2846"/>
                  <a:pt x="15879" y="2144"/>
                  <a:pt x="14672" y="1638"/>
                </a:cubicBezTo>
                <a:cubicBezTo>
                  <a:pt x="13466" y="1131"/>
                  <a:pt x="12182" y="858"/>
                  <a:pt x="10819" y="858"/>
                </a:cubicBezTo>
                <a:cubicBezTo>
                  <a:pt x="9418" y="858"/>
                  <a:pt x="8134" y="1131"/>
                  <a:pt x="6928" y="1638"/>
                </a:cubicBezTo>
                <a:cubicBezTo>
                  <a:pt x="5721" y="2144"/>
                  <a:pt x="4670" y="2846"/>
                  <a:pt x="3775" y="3743"/>
                </a:cubicBezTo>
                <a:cubicBezTo>
                  <a:pt x="2880" y="4640"/>
                  <a:pt x="2179" y="5731"/>
                  <a:pt x="1674" y="6901"/>
                </a:cubicBezTo>
                <a:cubicBezTo>
                  <a:pt x="1129" y="8110"/>
                  <a:pt x="856" y="9396"/>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0742" y="5108"/>
                </a:moveTo>
                <a:cubicBezTo>
                  <a:pt x="11209" y="5108"/>
                  <a:pt x="11598" y="5186"/>
                  <a:pt x="11987" y="5303"/>
                </a:cubicBezTo>
                <a:cubicBezTo>
                  <a:pt x="12337" y="5458"/>
                  <a:pt x="12649" y="5653"/>
                  <a:pt x="12921" y="5887"/>
                </a:cubicBezTo>
                <a:cubicBezTo>
                  <a:pt x="13194" y="6121"/>
                  <a:pt x="13427" y="6394"/>
                  <a:pt x="13583" y="6745"/>
                </a:cubicBezTo>
                <a:cubicBezTo>
                  <a:pt x="13777" y="7057"/>
                  <a:pt x="13855" y="7447"/>
                  <a:pt x="13855" y="7915"/>
                </a:cubicBezTo>
                <a:cubicBezTo>
                  <a:pt x="13855" y="8227"/>
                  <a:pt x="13816" y="8500"/>
                  <a:pt x="13738" y="8734"/>
                </a:cubicBezTo>
                <a:cubicBezTo>
                  <a:pt x="13661" y="8968"/>
                  <a:pt x="13583" y="9162"/>
                  <a:pt x="13505" y="9396"/>
                </a:cubicBezTo>
                <a:cubicBezTo>
                  <a:pt x="13349" y="9591"/>
                  <a:pt x="13232" y="9786"/>
                  <a:pt x="13077" y="9942"/>
                </a:cubicBezTo>
                <a:cubicBezTo>
                  <a:pt x="12921" y="10137"/>
                  <a:pt x="12726" y="10332"/>
                  <a:pt x="12532" y="10488"/>
                </a:cubicBezTo>
                <a:cubicBezTo>
                  <a:pt x="12221" y="10800"/>
                  <a:pt x="11987" y="11034"/>
                  <a:pt x="11831" y="11190"/>
                </a:cubicBezTo>
                <a:cubicBezTo>
                  <a:pt x="11676" y="11385"/>
                  <a:pt x="11598" y="11541"/>
                  <a:pt x="11520" y="11658"/>
                </a:cubicBezTo>
                <a:cubicBezTo>
                  <a:pt x="11442" y="11814"/>
                  <a:pt x="11403" y="12009"/>
                  <a:pt x="11403" y="12204"/>
                </a:cubicBezTo>
                <a:cubicBezTo>
                  <a:pt x="11364" y="12399"/>
                  <a:pt x="11364" y="12632"/>
                  <a:pt x="11364" y="12983"/>
                </a:cubicBezTo>
                <a:cubicBezTo>
                  <a:pt x="10352" y="12983"/>
                  <a:pt x="10352" y="12983"/>
                  <a:pt x="10352" y="12983"/>
                </a:cubicBezTo>
                <a:cubicBezTo>
                  <a:pt x="10391" y="12594"/>
                  <a:pt x="10430" y="12282"/>
                  <a:pt x="10469" y="12009"/>
                </a:cubicBezTo>
                <a:cubicBezTo>
                  <a:pt x="10547" y="11736"/>
                  <a:pt x="10586" y="11502"/>
                  <a:pt x="10703" y="11307"/>
                </a:cubicBezTo>
                <a:cubicBezTo>
                  <a:pt x="10858" y="11073"/>
                  <a:pt x="11014" y="10839"/>
                  <a:pt x="11170" y="10644"/>
                </a:cubicBezTo>
                <a:cubicBezTo>
                  <a:pt x="11364" y="10449"/>
                  <a:pt x="11637" y="10215"/>
                  <a:pt x="11909" y="9942"/>
                </a:cubicBezTo>
                <a:cubicBezTo>
                  <a:pt x="12065" y="9786"/>
                  <a:pt x="12182" y="9669"/>
                  <a:pt x="12298" y="9513"/>
                </a:cubicBezTo>
                <a:cubicBezTo>
                  <a:pt x="12415" y="9357"/>
                  <a:pt x="12532" y="9201"/>
                  <a:pt x="12649" y="9006"/>
                </a:cubicBezTo>
                <a:cubicBezTo>
                  <a:pt x="12688" y="8890"/>
                  <a:pt x="12765" y="8734"/>
                  <a:pt x="12804" y="8539"/>
                </a:cubicBezTo>
                <a:cubicBezTo>
                  <a:pt x="12843" y="8344"/>
                  <a:pt x="12882" y="8149"/>
                  <a:pt x="12882" y="7954"/>
                </a:cubicBezTo>
                <a:cubicBezTo>
                  <a:pt x="12882" y="7642"/>
                  <a:pt x="12843" y="7369"/>
                  <a:pt x="12688" y="7135"/>
                </a:cubicBezTo>
                <a:cubicBezTo>
                  <a:pt x="12571" y="6901"/>
                  <a:pt x="12415" y="6706"/>
                  <a:pt x="12221" y="6472"/>
                </a:cubicBezTo>
                <a:cubicBezTo>
                  <a:pt x="12065" y="6316"/>
                  <a:pt x="11831" y="6160"/>
                  <a:pt x="11559" y="6082"/>
                </a:cubicBezTo>
                <a:cubicBezTo>
                  <a:pt x="11286" y="5965"/>
                  <a:pt x="11014" y="5926"/>
                  <a:pt x="10703" y="5926"/>
                </a:cubicBezTo>
                <a:cubicBezTo>
                  <a:pt x="10314" y="5926"/>
                  <a:pt x="9963" y="6004"/>
                  <a:pt x="9652" y="6121"/>
                </a:cubicBezTo>
                <a:cubicBezTo>
                  <a:pt x="9341" y="6277"/>
                  <a:pt x="9068" y="6433"/>
                  <a:pt x="8874" y="6706"/>
                </a:cubicBezTo>
                <a:cubicBezTo>
                  <a:pt x="8679" y="6940"/>
                  <a:pt x="8523" y="7213"/>
                  <a:pt x="8406" y="7564"/>
                </a:cubicBezTo>
                <a:cubicBezTo>
                  <a:pt x="8329" y="7876"/>
                  <a:pt x="8290" y="8227"/>
                  <a:pt x="8290" y="8617"/>
                </a:cubicBezTo>
                <a:cubicBezTo>
                  <a:pt x="7317" y="8617"/>
                  <a:pt x="7317" y="8617"/>
                  <a:pt x="7317" y="8617"/>
                </a:cubicBezTo>
                <a:cubicBezTo>
                  <a:pt x="7356" y="8071"/>
                  <a:pt x="7434" y="7603"/>
                  <a:pt x="7589" y="7174"/>
                </a:cubicBezTo>
                <a:cubicBezTo>
                  <a:pt x="7745" y="6745"/>
                  <a:pt x="7939" y="6394"/>
                  <a:pt x="8212" y="6082"/>
                </a:cubicBezTo>
                <a:cubicBezTo>
                  <a:pt x="8523" y="5770"/>
                  <a:pt x="8874" y="5536"/>
                  <a:pt x="9302" y="5381"/>
                </a:cubicBezTo>
                <a:cubicBezTo>
                  <a:pt x="9730" y="5186"/>
                  <a:pt x="10197" y="5108"/>
                  <a:pt x="10742" y="5108"/>
                </a:cubicBezTo>
                <a:close/>
                <a:moveTo>
                  <a:pt x="10819" y="14699"/>
                </a:moveTo>
                <a:cubicBezTo>
                  <a:pt x="11053" y="14699"/>
                  <a:pt x="11248" y="14777"/>
                  <a:pt x="11403" y="14972"/>
                </a:cubicBezTo>
                <a:cubicBezTo>
                  <a:pt x="11598" y="15128"/>
                  <a:pt x="11676" y="15323"/>
                  <a:pt x="11676" y="15557"/>
                </a:cubicBezTo>
                <a:cubicBezTo>
                  <a:pt x="11676" y="15791"/>
                  <a:pt x="11598" y="16025"/>
                  <a:pt x="11403" y="16181"/>
                </a:cubicBezTo>
                <a:cubicBezTo>
                  <a:pt x="11248" y="16336"/>
                  <a:pt x="11053" y="16453"/>
                  <a:pt x="10819" y="16453"/>
                </a:cubicBezTo>
                <a:cubicBezTo>
                  <a:pt x="10586" y="16453"/>
                  <a:pt x="10352" y="16336"/>
                  <a:pt x="10197" y="16181"/>
                </a:cubicBezTo>
                <a:cubicBezTo>
                  <a:pt x="10041" y="16025"/>
                  <a:pt x="9963" y="15791"/>
                  <a:pt x="9963" y="15557"/>
                </a:cubicBezTo>
                <a:cubicBezTo>
                  <a:pt x="9963" y="15323"/>
                  <a:pt x="10041" y="15128"/>
                  <a:pt x="10197" y="14972"/>
                </a:cubicBezTo>
                <a:cubicBezTo>
                  <a:pt x="10352" y="14777"/>
                  <a:pt x="10586" y="14699"/>
                  <a:pt x="10819" y="14699"/>
                </a:cubicBezTo>
                <a:close/>
              </a:path>
            </a:pathLst>
          </a:custGeom>
          <a:solidFill>
            <a:srgbClr val="000000"/>
          </a:solidFill>
          <a:ln w="12700">
            <a:miter lim="400000"/>
          </a:ln>
        </p:spPr>
        <p:txBody>
          <a:bodyPr lIns="22860" rIns="22860"/>
          <a:lstStyle/>
          <a:p>
            <a:pPr>
              <a:defRPr sz="1400"/>
            </a:pPr>
            <a:endParaRPr sz="700"/>
          </a:p>
        </p:txBody>
      </p:sp>
      <p:sp>
        <p:nvSpPr>
          <p:cNvPr id="266" name="Shape"/>
          <p:cNvSpPr/>
          <p:nvPr/>
        </p:nvSpPr>
        <p:spPr>
          <a:xfrm>
            <a:off x="10336120" y="3051028"/>
            <a:ext cx="253348" cy="231837"/>
          </a:xfrm>
          <a:custGeom>
            <a:avLst/>
            <a:gdLst/>
            <a:ahLst/>
            <a:cxnLst>
              <a:cxn ang="0">
                <a:pos x="wd2" y="hd2"/>
              </a:cxn>
              <a:cxn ang="5400000">
                <a:pos x="wd2" y="hd2"/>
              </a:cxn>
              <a:cxn ang="10800000">
                <a:pos x="wd2" y="hd2"/>
              </a:cxn>
              <a:cxn ang="16200000">
                <a:pos x="wd2" y="hd2"/>
              </a:cxn>
            </a:cxnLst>
            <a:rect l="0" t="0" r="r" b="b"/>
            <a:pathLst>
              <a:path w="21600" h="21600" extrusionOk="0">
                <a:moveTo>
                  <a:pt x="21600" y="9353"/>
                </a:moveTo>
                <a:lnTo>
                  <a:pt x="21600" y="21600"/>
                </a:lnTo>
                <a:lnTo>
                  <a:pt x="0" y="21600"/>
                </a:lnTo>
                <a:lnTo>
                  <a:pt x="0" y="12247"/>
                </a:lnTo>
                <a:lnTo>
                  <a:pt x="815" y="12247"/>
                </a:lnTo>
                <a:lnTo>
                  <a:pt x="815" y="20709"/>
                </a:lnTo>
                <a:lnTo>
                  <a:pt x="5196" y="20709"/>
                </a:lnTo>
                <a:lnTo>
                  <a:pt x="5196" y="15031"/>
                </a:lnTo>
                <a:lnTo>
                  <a:pt x="6011" y="15031"/>
                </a:lnTo>
                <a:lnTo>
                  <a:pt x="6011" y="20709"/>
                </a:lnTo>
                <a:lnTo>
                  <a:pt x="10392" y="20709"/>
                </a:lnTo>
                <a:lnTo>
                  <a:pt x="10392" y="6569"/>
                </a:lnTo>
                <a:lnTo>
                  <a:pt x="11208" y="6569"/>
                </a:lnTo>
                <a:lnTo>
                  <a:pt x="11208" y="20709"/>
                </a:lnTo>
                <a:lnTo>
                  <a:pt x="15589" y="20709"/>
                </a:lnTo>
                <a:lnTo>
                  <a:pt x="15589" y="0"/>
                </a:lnTo>
                <a:lnTo>
                  <a:pt x="16404" y="0"/>
                </a:lnTo>
                <a:lnTo>
                  <a:pt x="16404" y="20709"/>
                </a:lnTo>
                <a:lnTo>
                  <a:pt x="20785" y="20709"/>
                </a:lnTo>
                <a:lnTo>
                  <a:pt x="20785" y="9353"/>
                </a:lnTo>
                <a:lnTo>
                  <a:pt x="21600" y="9353"/>
                </a:lnTo>
                <a:close/>
              </a:path>
            </a:pathLst>
          </a:custGeom>
          <a:solidFill>
            <a:srgbClr val="000000"/>
          </a:solidFill>
          <a:ln w="12700">
            <a:miter lim="400000"/>
          </a:ln>
        </p:spPr>
        <p:txBody>
          <a:bodyPr lIns="22860" rIns="22860"/>
          <a:lstStyle/>
          <a:p>
            <a:pPr>
              <a:defRPr sz="1400"/>
            </a:pPr>
            <a:endParaRPr sz="700"/>
          </a:p>
        </p:txBody>
      </p:sp>
      <p:sp>
        <p:nvSpPr>
          <p:cNvPr id="267" name="Shape"/>
          <p:cNvSpPr/>
          <p:nvPr/>
        </p:nvSpPr>
        <p:spPr>
          <a:xfrm>
            <a:off x="1579025" y="3637874"/>
            <a:ext cx="304735" cy="126675"/>
          </a:xfrm>
          <a:custGeom>
            <a:avLst/>
            <a:gdLst/>
            <a:ahLst/>
            <a:cxnLst>
              <a:cxn ang="0">
                <a:pos x="wd2" y="hd2"/>
              </a:cxn>
              <a:cxn ang="5400000">
                <a:pos x="wd2" y="hd2"/>
              </a:cxn>
              <a:cxn ang="10800000">
                <a:pos x="wd2" y="hd2"/>
              </a:cxn>
              <a:cxn ang="16200000">
                <a:pos x="wd2" y="hd2"/>
              </a:cxn>
            </a:cxnLst>
            <a:rect l="0" t="0" r="r" b="b"/>
            <a:pathLst>
              <a:path w="21600" h="21600" extrusionOk="0">
                <a:moveTo>
                  <a:pt x="21049" y="9479"/>
                </a:moveTo>
                <a:cubicBezTo>
                  <a:pt x="21179" y="9479"/>
                  <a:pt x="21309" y="9635"/>
                  <a:pt x="21438" y="9868"/>
                </a:cubicBezTo>
                <a:cubicBezTo>
                  <a:pt x="21535" y="10178"/>
                  <a:pt x="21600" y="10489"/>
                  <a:pt x="21600" y="10800"/>
                </a:cubicBezTo>
                <a:cubicBezTo>
                  <a:pt x="21600" y="11111"/>
                  <a:pt x="21535" y="11422"/>
                  <a:pt x="21438" y="11732"/>
                </a:cubicBezTo>
                <a:cubicBezTo>
                  <a:pt x="21309" y="11965"/>
                  <a:pt x="21179" y="12121"/>
                  <a:pt x="21049" y="12121"/>
                </a:cubicBezTo>
                <a:cubicBezTo>
                  <a:pt x="20855" y="12121"/>
                  <a:pt x="20855" y="12121"/>
                  <a:pt x="20855" y="12121"/>
                </a:cubicBezTo>
                <a:cubicBezTo>
                  <a:pt x="20790" y="13442"/>
                  <a:pt x="20628" y="14685"/>
                  <a:pt x="20369" y="15850"/>
                </a:cubicBezTo>
                <a:cubicBezTo>
                  <a:pt x="20078" y="17016"/>
                  <a:pt x="19754" y="18026"/>
                  <a:pt x="19366" y="18881"/>
                </a:cubicBezTo>
                <a:cubicBezTo>
                  <a:pt x="18977" y="19735"/>
                  <a:pt x="18524" y="20357"/>
                  <a:pt x="18005" y="20901"/>
                </a:cubicBezTo>
                <a:cubicBezTo>
                  <a:pt x="17520" y="21367"/>
                  <a:pt x="16969" y="21600"/>
                  <a:pt x="16386" y="21600"/>
                </a:cubicBezTo>
                <a:cubicBezTo>
                  <a:pt x="15739" y="21600"/>
                  <a:pt x="15156" y="21367"/>
                  <a:pt x="14637" y="20745"/>
                </a:cubicBezTo>
                <a:cubicBezTo>
                  <a:pt x="14087" y="20201"/>
                  <a:pt x="13601" y="19424"/>
                  <a:pt x="13213" y="18414"/>
                </a:cubicBezTo>
                <a:cubicBezTo>
                  <a:pt x="12792" y="17482"/>
                  <a:pt x="12468" y="16317"/>
                  <a:pt x="12241" y="14996"/>
                </a:cubicBezTo>
                <a:cubicBezTo>
                  <a:pt x="12014" y="13675"/>
                  <a:pt x="11917" y="12276"/>
                  <a:pt x="11917" y="10800"/>
                </a:cubicBezTo>
                <a:cubicBezTo>
                  <a:pt x="11917" y="10722"/>
                  <a:pt x="11917" y="10645"/>
                  <a:pt x="11917" y="10567"/>
                </a:cubicBezTo>
                <a:cubicBezTo>
                  <a:pt x="11917" y="10489"/>
                  <a:pt x="11917" y="10334"/>
                  <a:pt x="11917" y="10178"/>
                </a:cubicBezTo>
                <a:cubicBezTo>
                  <a:pt x="10816" y="8858"/>
                  <a:pt x="10816" y="8858"/>
                  <a:pt x="10816" y="8858"/>
                </a:cubicBezTo>
                <a:cubicBezTo>
                  <a:pt x="9715" y="10178"/>
                  <a:pt x="9715" y="10178"/>
                  <a:pt x="9715" y="10178"/>
                </a:cubicBezTo>
                <a:cubicBezTo>
                  <a:pt x="9715" y="10334"/>
                  <a:pt x="9715" y="10489"/>
                  <a:pt x="9715" y="10567"/>
                </a:cubicBezTo>
                <a:cubicBezTo>
                  <a:pt x="9715" y="10645"/>
                  <a:pt x="9715" y="10722"/>
                  <a:pt x="9715" y="10800"/>
                </a:cubicBezTo>
                <a:cubicBezTo>
                  <a:pt x="9715" y="12276"/>
                  <a:pt x="9586" y="13675"/>
                  <a:pt x="9359" y="14996"/>
                </a:cubicBezTo>
                <a:cubicBezTo>
                  <a:pt x="9132" y="16317"/>
                  <a:pt x="8808" y="17482"/>
                  <a:pt x="8387" y="18414"/>
                </a:cubicBezTo>
                <a:cubicBezTo>
                  <a:pt x="7999" y="19424"/>
                  <a:pt x="7545" y="20201"/>
                  <a:pt x="6995" y="20745"/>
                </a:cubicBezTo>
                <a:cubicBezTo>
                  <a:pt x="6444" y="21367"/>
                  <a:pt x="5861" y="21600"/>
                  <a:pt x="5246" y="21600"/>
                </a:cubicBezTo>
                <a:cubicBezTo>
                  <a:pt x="4663" y="21600"/>
                  <a:pt x="4113" y="21367"/>
                  <a:pt x="3595" y="20901"/>
                </a:cubicBezTo>
                <a:cubicBezTo>
                  <a:pt x="3076" y="20357"/>
                  <a:pt x="2623" y="19735"/>
                  <a:pt x="2234" y="18881"/>
                </a:cubicBezTo>
                <a:cubicBezTo>
                  <a:pt x="1846" y="18026"/>
                  <a:pt x="1522" y="17016"/>
                  <a:pt x="1263" y="15850"/>
                </a:cubicBezTo>
                <a:cubicBezTo>
                  <a:pt x="972" y="14685"/>
                  <a:pt x="842" y="13442"/>
                  <a:pt x="777" y="12121"/>
                </a:cubicBezTo>
                <a:cubicBezTo>
                  <a:pt x="551" y="12121"/>
                  <a:pt x="551" y="12121"/>
                  <a:pt x="551" y="12121"/>
                </a:cubicBezTo>
                <a:cubicBezTo>
                  <a:pt x="421" y="12121"/>
                  <a:pt x="291" y="11965"/>
                  <a:pt x="194" y="11732"/>
                </a:cubicBezTo>
                <a:cubicBezTo>
                  <a:pt x="65" y="11422"/>
                  <a:pt x="0" y="11111"/>
                  <a:pt x="0" y="10800"/>
                </a:cubicBezTo>
                <a:cubicBezTo>
                  <a:pt x="0" y="10489"/>
                  <a:pt x="65" y="10178"/>
                  <a:pt x="194" y="9868"/>
                </a:cubicBezTo>
                <a:cubicBezTo>
                  <a:pt x="291" y="9635"/>
                  <a:pt x="421" y="9479"/>
                  <a:pt x="551" y="9479"/>
                </a:cubicBezTo>
                <a:cubicBezTo>
                  <a:pt x="777" y="9479"/>
                  <a:pt x="777" y="9479"/>
                  <a:pt x="777" y="9479"/>
                </a:cubicBezTo>
                <a:cubicBezTo>
                  <a:pt x="842" y="8158"/>
                  <a:pt x="972" y="6915"/>
                  <a:pt x="1263" y="5750"/>
                </a:cubicBezTo>
                <a:cubicBezTo>
                  <a:pt x="1522" y="4584"/>
                  <a:pt x="1846" y="3574"/>
                  <a:pt x="2234" y="2719"/>
                </a:cubicBezTo>
                <a:cubicBezTo>
                  <a:pt x="2623" y="1865"/>
                  <a:pt x="3076" y="1243"/>
                  <a:pt x="3595" y="777"/>
                </a:cubicBezTo>
                <a:cubicBezTo>
                  <a:pt x="4113" y="233"/>
                  <a:pt x="4663" y="0"/>
                  <a:pt x="5246" y="0"/>
                </a:cubicBezTo>
                <a:cubicBezTo>
                  <a:pt x="5764" y="0"/>
                  <a:pt x="6282" y="233"/>
                  <a:pt x="6768" y="622"/>
                </a:cubicBezTo>
                <a:cubicBezTo>
                  <a:pt x="7222" y="1088"/>
                  <a:pt x="7675" y="1632"/>
                  <a:pt x="8064" y="2409"/>
                </a:cubicBezTo>
                <a:cubicBezTo>
                  <a:pt x="8420" y="3186"/>
                  <a:pt x="8744" y="4040"/>
                  <a:pt x="9035" y="5050"/>
                </a:cubicBezTo>
                <a:cubicBezTo>
                  <a:pt x="9327" y="6060"/>
                  <a:pt x="9521" y="7148"/>
                  <a:pt x="9618" y="8391"/>
                </a:cubicBezTo>
                <a:cubicBezTo>
                  <a:pt x="10622" y="7071"/>
                  <a:pt x="10622" y="7071"/>
                  <a:pt x="10622" y="7071"/>
                </a:cubicBezTo>
                <a:cubicBezTo>
                  <a:pt x="10687" y="6993"/>
                  <a:pt x="10751" y="6993"/>
                  <a:pt x="10816" y="6993"/>
                </a:cubicBezTo>
                <a:cubicBezTo>
                  <a:pt x="10849" y="6993"/>
                  <a:pt x="10913" y="6993"/>
                  <a:pt x="10978" y="7071"/>
                </a:cubicBezTo>
                <a:cubicBezTo>
                  <a:pt x="11982" y="8391"/>
                  <a:pt x="11982" y="8391"/>
                  <a:pt x="11982" y="8391"/>
                </a:cubicBezTo>
                <a:cubicBezTo>
                  <a:pt x="12112" y="7148"/>
                  <a:pt x="12306" y="6060"/>
                  <a:pt x="12565" y="5050"/>
                </a:cubicBezTo>
                <a:cubicBezTo>
                  <a:pt x="12856" y="4040"/>
                  <a:pt x="13180" y="3186"/>
                  <a:pt x="13536" y="2409"/>
                </a:cubicBezTo>
                <a:cubicBezTo>
                  <a:pt x="13925" y="1632"/>
                  <a:pt x="14378" y="1088"/>
                  <a:pt x="14864" y="622"/>
                </a:cubicBezTo>
                <a:cubicBezTo>
                  <a:pt x="15318" y="233"/>
                  <a:pt x="15836" y="0"/>
                  <a:pt x="16386" y="0"/>
                </a:cubicBezTo>
                <a:cubicBezTo>
                  <a:pt x="16969" y="0"/>
                  <a:pt x="17520" y="233"/>
                  <a:pt x="18005" y="777"/>
                </a:cubicBezTo>
                <a:cubicBezTo>
                  <a:pt x="18524" y="1243"/>
                  <a:pt x="18977" y="1865"/>
                  <a:pt x="19366" y="2719"/>
                </a:cubicBezTo>
                <a:cubicBezTo>
                  <a:pt x="19754" y="3574"/>
                  <a:pt x="20078" y="4584"/>
                  <a:pt x="20369" y="5750"/>
                </a:cubicBezTo>
                <a:cubicBezTo>
                  <a:pt x="20628" y="6915"/>
                  <a:pt x="20790" y="8158"/>
                  <a:pt x="20855" y="9479"/>
                </a:cubicBezTo>
                <a:lnTo>
                  <a:pt x="21049" y="9479"/>
                </a:lnTo>
                <a:close/>
                <a:moveTo>
                  <a:pt x="5246" y="19891"/>
                </a:moveTo>
                <a:cubicBezTo>
                  <a:pt x="5732" y="19891"/>
                  <a:pt x="6218" y="19658"/>
                  <a:pt x="6703" y="19114"/>
                </a:cubicBezTo>
                <a:cubicBezTo>
                  <a:pt x="7157" y="18647"/>
                  <a:pt x="7545" y="18026"/>
                  <a:pt x="7902" y="17171"/>
                </a:cubicBezTo>
                <a:cubicBezTo>
                  <a:pt x="8225" y="16394"/>
                  <a:pt x="8485" y="15462"/>
                  <a:pt x="8711" y="14374"/>
                </a:cubicBezTo>
                <a:cubicBezTo>
                  <a:pt x="8906" y="13286"/>
                  <a:pt x="9003" y="12121"/>
                  <a:pt x="9003" y="10800"/>
                </a:cubicBezTo>
                <a:cubicBezTo>
                  <a:pt x="9003" y="9557"/>
                  <a:pt x="8906" y="8314"/>
                  <a:pt x="8711" y="7304"/>
                </a:cubicBezTo>
                <a:cubicBezTo>
                  <a:pt x="8485" y="6216"/>
                  <a:pt x="8225" y="5206"/>
                  <a:pt x="7902" y="4429"/>
                </a:cubicBezTo>
                <a:cubicBezTo>
                  <a:pt x="7545" y="3652"/>
                  <a:pt x="7157" y="2953"/>
                  <a:pt x="6703" y="2486"/>
                </a:cubicBezTo>
                <a:cubicBezTo>
                  <a:pt x="6218" y="1942"/>
                  <a:pt x="5732" y="1709"/>
                  <a:pt x="5246" y="1709"/>
                </a:cubicBezTo>
                <a:cubicBezTo>
                  <a:pt x="4696" y="1709"/>
                  <a:pt x="4210" y="1942"/>
                  <a:pt x="3757" y="2486"/>
                </a:cubicBezTo>
                <a:cubicBezTo>
                  <a:pt x="3303" y="2953"/>
                  <a:pt x="2915" y="3652"/>
                  <a:pt x="2526" y="4429"/>
                </a:cubicBezTo>
                <a:cubicBezTo>
                  <a:pt x="2202" y="5206"/>
                  <a:pt x="1943" y="6216"/>
                  <a:pt x="1749" y="7304"/>
                </a:cubicBezTo>
                <a:cubicBezTo>
                  <a:pt x="1554" y="8314"/>
                  <a:pt x="1457" y="9557"/>
                  <a:pt x="1457" y="10800"/>
                </a:cubicBezTo>
                <a:cubicBezTo>
                  <a:pt x="1457" y="12121"/>
                  <a:pt x="1554" y="13286"/>
                  <a:pt x="1749" y="14374"/>
                </a:cubicBezTo>
                <a:cubicBezTo>
                  <a:pt x="1943" y="15462"/>
                  <a:pt x="2202" y="16394"/>
                  <a:pt x="2526" y="17171"/>
                </a:cubicBezTo>
                <a:cubicBezTo>
                  <a:pt x="2915" y="18026"/>
                  <a:pt x="3303" y="18647"/>
                  <a:pt x="3757" y="19114"/>
                </a:cubicBezTo>
                <a:cubicBezTo>
                  <a:pt x="4210" y="19658"/>
                  <a:pt x="4696" y="19891"/>
                  <a:pt x="5246" y="19891"/>
                </a:cubicBezTo>
                <a:close/>
                <a:moveTo>
                  <a:pt x="16386" y="19891"/>
                </a:moveTo>
                <a:cubicBezTo>
                  <a:pt x="16904" y="19891"/>
                  <a:pt x="17390" y="19658"/>
                  <a:pt x="17843" y="19114"/>
                </a:cubicBezTo>
                <a:cubicBezTo>
                  <a:pt x="18297" y="18647"/>
                  <a:pt x="18718" y="18026"/>
                  <a:pt x="19074" y="17171"/>
                </a:cubicBezTo>
                <a:cubicBezTo>
                  <a:pt x="19398" y="16394"/>
                  <a:pt x="19689" y="15462"/>
                  <a:pt x="19884" y="14374"/>
                </a:cubicBezTo>
                <a:cubicBezTo>
                  <a:pt x="20078" y="13286"/>
                  <a:pt x="20175" y="12121"/>
                  <a:pt x="20175" y="10800"/>
                </a:cubicBezTo>
                <a:cubicBezTo>
                  <a:pt x="20175" y="9557"/>
                  <a:pt x="20078" y="8314"/>
                  <a:pt x="19884" y="7304"/>
                </a:cubicBezTo>
                <a:cubicBezTo>
                  <a:pt x="19689" y="6216"/>
                  <a:pt x="19398" y="5206"/>
                  <a:pt x="19074" y="4429"/>
                </a:cubicBezTo>
                <a:cubicBezTo>
                  <a:pt x="18718" y="3652"/>
                  <a:pt x="18297" y="2953"/>
                  <a:pt x="17843" y="2486"/>
                </a:cubicBezTo>
                <a:cubicBezTo>
                  <a:pt x="17390" y="1942"/>
                  <a:pt x="16904" y="1709"/>
                  <a:pt x="16386" y="1709"/>
                </a:cubicBezTo>
                <a:cubicBezTo>
                  <a:pt x="15868" y="1709"/>
                  <a:pt x="15382" y="1942"/>
                  <a:pt x="14929" y="2486"/>
                </a:cubicBezTo>
                <a:cubicBezTo>
                  <a:pt x="14443" y="2953"/>
                  <a:pt x="14055" y="3652"/>
                  <a:pt x="13731" y="4429"/>
                </a:cubicBezTo>
                <a:cubicBezTo>
                  <a:pt x="13375" y="5206"/>
                  <a:pt x="13115" y="6216"/>
                  <a:pt x="12921" y="7304"/>
                </a:cubicBezTo>
                <a:cubicBezTo>
                  <a:pt x="12727" y="8314"/>
                  <a:pt x="12630" y="9557"/>
                  <a:pt x="12630" y="10800"/>
                </a:cubicBezTo>
                <a:cubicBezTo>
                  <a:pt x="12630" y="12121"/>
                  <a:pt x="12727" y="13286"/>
                  <a:pt x="12921" y="14374"/>
                </a:cubicBezTo>
                <a:cubicBezTo>
                  <a:pt x="13115" y="15462"/>
                  <a:pt x="13375" y="16394"/>
                  <a:pt x="13731" y="17171"/>
                </a:cubicBezTo>
                <a:cubicBezTo>
                  <a:pt x="14055" y="18026"/>
                  <a:pt x="14443" y="18647"/>
                  <a:pt x="14929" y="19114"/>
                </a:cubicBezTo>
                <a:cubicBezTo>
                  <a:pt x="15382" y="19658"/>
                  <a:pt x="15868" y="19891"/>
                  <a:pt x="16386" y="19891"/>
                </a:cubicBezTo>
                <a:close/>
              </a:path>
            </a:pathLst>
          </a:custGeom>
          <a:solidFill>
            <a:srgbClr val="000000"/>
          </a:solidFill>
          <a:ln w="12700">
            <a:miter lim="400000"/>
          </a:ln>
        </p:spPr>
        <p:txBody>
          <a:bodyPr lIns="22860" rIns="22860"/>
          <a:lstStyle/>
          <a:p>
            <a:pPr>
              <a:defRPr sz="1400"/>
            </a:pPr>
            <a:endParaRPr sz="700"/>
          </a:p>
        </p:txBody>
      </p:sp>
      <p:sp>
        <p:nvSpPr>
          <p:cNvPr id="268" name="Shape"/>
          <p:cNvSpPr/>
          <p:nvPr/>
        </p:nvSpPr>
        <p:spPr>
          <a:xfrm>
            <a:off x="2233170" y="3568562"/>
            <a:ext cx="243788" cy="264104"/>
          </a:xfrm>
          <a:custGeom>
            <a:avLst/>
            <a:gdLst/>
            <a:ahLst/>
            <a:cxnLst>
              <a:cxn ang="0">
                <a:pos x="wd2" y="hd2"/>
              </a:cxn>
              <a:cxn ang="5400000">
                <a:pos x="wd2" y="hd2"/>
              </a:cxn>
              <a:cxn ang="10800000">
                <a:pos x="wd2" y="hd2"/>
              </a:cxn>
              <a:cxn ang="16200000">
                <a:pos x="wd2" y="hd2"/>
              </a:cxn>
            </a:cxnLst>
            <a:rect l="0" t="0" r="r" b="b"/>
            <a:pathLst>
              <a:path w="21600" h="21600" extrusionOk="0">
                <a:moveTo>
                  <a:pt x="16301" y="5830"/>
                </a:moveTo>
                <a:cubicBezTo>
                  <a:pt x="21600" y="5830"/>
                  <a:pt x="21600" y="5830"/>
                  <a:pt x="21600" y="5830"/>
                </a:cubicBezTo>
                <a:cubicBezTo>
                  <a:pt x="21600" y="21600"/>
                  <a:pt x="21600" y="21600"/>
                  <a:pt x="21600" y="21600"/>
                </a:cubicBezTo>
                <a:cubicBezTo>
                  <a:pt x="0" y="21600"/>
                  <a:pt x="0" y="21600"/>
                  <a:pt x="0" y="21600"/>
                </a:cubicBezTo>
                <a:cubicBezTo>
                  <a:pt x="0" y="5830"/>
                  <a:pt x="0" y="5830"/>
                  <a:pt x="0" y="5830"/>
                </a:cubicBezTo>
                <a:cubicBezTo>
                  <a:pt x="5258" y="5830"/>
                  <a:pt x="5258" y="5830"/>
                  <a:pt x="5258" y="5830"/>
                </a:cubicBezTo>
                <a:cubicBezTo>
                  <a:pt x="5097" y="5680"/>
                  <a:pt x="4894" y="5493"/>
                  <a:pt x="4773" y="5344"/>
                </a:cubicBezTo>
                <a:cubicBezTo>
                  <a:pt x="4611" y="5157"/>
                  <a:pt x="4449" y="4933"/>
                  <a:pt x="4369" y="4709"/>
                </a:cubicBezTo>
                <a:cubicBezTo>
                  <a:pt x="4247" y="4484"/>
                  <a:pt x="4166" y="4260"/>
                  <a:pt x="4126" y="4036"/>
                </a:cubicBezTo>
                <a:cubicBezTo>
                  <a:pt x="4085" y="3812"/>
                  <a:pt x="4045" y="3588"/>
                  <a:pt x="4045" y="3326"/>
                </a:cubicBezTo>
                <a:cubicBezTo>
                  <a:pt x="4045" y="2840"/>
                  <a:pt x="4126" y="2429"/>
                  <a:pt x="4328" y="2055"/>
                </a:cubicBezTo>
                <a:cubicBezTo>
                  <a:pt x="4530" y="1644"/>
                  <a:pt x="4773" y="1308"/>
                  <a:pt x="5097" y="972"/>
                </a:cubicBezTo>
                <a:cubicBezTo>
                  <a:pt x="5420" y="673"/>
                  <a:pt x="5784" y="448"/>
                  <a:pt x="6229" y="262"/>
                </a:cubicBezTo>
                <a:cubicBezTo>
                  <a:pt x="6674" y="75"/>
                  <a:pt x="7119" y="0"/>
                  <a:pt x="7645" y="0"/>
                </a:cubicBezTo>
                <a:cubicBezTo>
                  <a:pt x="7969" y="0"/>
                  <a:pt x="8292" y="37"/>
                  <a:pt x="8616" y="112"/>
                </a:cubicBezTo>
                <a:cubicBezTo>
                  <a:pt x="8939" y="187"/>
                  <a:pt x="9222" y="336"/>
                  <a:pt x="9465" y="486"/>
                </a:cubicBezTo>
                <a:cubicBezTo>
                  <a:pt x="9748" y="635"/>
                  <a:pt x="9991" y="822"/>
                  <a:pt x="10234" y="1046"/>
                </a:cubicBezTo>
                <a:cubicBezTo>
                  <a:pt x="10476" y="1271"/>
                  <a:pt x="10638" y="1495"/>
                  <a:pt x="10800" y="1756"/>
                </a:cubicBezTo>
                <a:cubicBezTo>
                  <a:pt x="10921" y="1495"/>
                  <a:pt x="11124" y="1271"/>
                  <a:pt x="11326" y="1046"/>
                </a:cubicBezTo>
                <a:cubicBezTo>
                  <a:pt x="11569" y="822"/>
                  <a:pt x="11811" y="635"/>
                  <a:pt x="12094" y="486"/>
                </a:cubicBezTo>
                <a:cubicBezTo>
                  <a:pt x="12337" y="336"/>
                  <a:pt x="12620" y="187"/>
                  <a:pt x="12944" y="112"/>
                </a:cubicBezTo>
                <a:cubicBezTo>
                  <a:pt x="13267" y="37"/>
                  <a:pt x="13591" y="0"/>
                  <a:pt x="13955" y="0"/>
                </a:cubicBezTo>
                <a:cubicBezTo>
                  <a:pt x="14440" y="0"/>
                  <a:pt x="14885" y="75"/>
                  <a:pt x="15330" y="262"/>
                </a:cubicBezTo>
                <a:cubicBezTo>
                  <a:pt x="15775" y="448"/>
                  <a:pt x="16139" y="673"/>
                  <a:pt x="16463" y="972"/>
                </a:cubicBezTo>
                <a:cubicBezTo>
                  <a:pt x="16787" y="1308"/>
                  <a:pt x="17029" y="1644"/>
                  <a:pt x="17231" y="2055"/>
                </a:cubicBezTo>
                <a:cubicBezTo>
                  <a:pt x="17434" y="2429"/>
                  <a:pt x="17515" y="2840"/>
                  <a:pt x="17515" y="3326"/>
                </a:cubicBezTo>
                <a:cubicBezTo>
                  <a:pt x="17515" y="3588"/>
                  <a:pt x="17515" y="3812"/>
                  <a:pt x="17434" y="4036"/>
                </a:cubicBezTo>
                <a:cubicBezTo>
                  <a:pt x="17393" y="4260"/>
                  <a:pt x="17312" y="4484"/>
                  <a:pt x="17231" y="4709"/>
                </a:cubicBezTo>
                <a:cubicBezTo>
                  <a:pt x="17110" y="4933"/>
                  <a:pt x="16989" y="5157"/>
                  <a:pt x="16827" y="5344"/>
                </a:cubicBezTo>
                <a:cubicBezTo>
                  <a:pt x="16665" y="5493"/>
                  <a:pt x="16503" y="5680"/>
                  <a:pt x="16301" y="5830"/>
                </a:cubicBezTo>
                <a:close/>
                <a:moveTo>
                  <a:pt x="8737" y="6652"/>
                </a:moveTo>
                <a:cubicBezTo>
                  <a:pt x="890" y="6652"/>
                  <a:pt x="890" y="6652"/>
                  <a:pt x="890" y="6652"/>
                </a:cubicBezTo>
                <a:cubicBezTo>
                  <a:pt x="890" y="13266"/>
                  <a:pt x="890" y="13266"/>
                  <a:pt x="890" y="13266"/>
                </a:cubicBezTo>
                <a:cubicBezTo>
                  <a:pt x="10315" y="13266"/>
                  <a:pt x="10315" y="13266"/>
                  <a:pt x="10315" y="13266"/>
                </a:cubicBezTo>
                <a:cubicBezTo>
                  <a:pt x="10315" y="6652"/>
                  <a:pt x="10315" y="6652"/>
                  <a:pt x="10315" y="6652"/>
                </a:cubicBezTo>
                <a:cubicBezTo>
                  <a:pt x="9789" y="6652"/>
                  <a:pt x="9789" y="6652"/>
                  <a:pt x="9789" y="6652"/>
                </a:cubicBezTo>
                <a:cubicBezTo>
                  <a:pt x="7564" y="10165"/>
                  <a:pt x="7564" y="10165"/>
                  <a:pt x="7564" y="10165"/>
                </a:cubicBezTo>
                <a:cubicBezTo>
                  <a:pt x="6796" y="9791"/>
                  <a:pt x="6796" y="9791"/>
                  <a:pt x="6796" y="9791"/>
                </a:cubicBezTo>
                <a:lnTo>
                  <a:pt x="8737" y="6652"/>
                </a:lnTo>
                <a:close/>
                <a:moveTo>
                  <a:pt x="890" y="14126"/>
                </a:moveTo>
                <a:cubicBezTo>
                  <a:pt x="890" y="20778"/>
                  <a:pt x="890" y="20778"/>
                  <a:pt x="890" y="20778"/>
                </a:cubicBezTo>
                <a:cubicBezTo>
                  <a:pt x="10315" y="20778"/>
                  <a:pt x="10315" y="20778"/>
                  <a:pt x="10315" y="20778"/>
                </a:cubicBezTo>
                <a:cubicBezTo>
                  <a:pt x="10315" y="14126"/>
                  <a:pt x="10315" y="14126"/>
                  <a:pt x="10315" y="14126"/>
                </a:cubicBezTo>
                <a:lnTo>
                  <a:pt x="890" y="14126"/>
                </a:lnTo>
                <a:close/>
                <a:moveTo>
                  <a:pt x="4935" y="3326"/>
                </a:moveTo>
                <a:cubicBezTo>
                  <a:pt x="4935" y="3662"/>
                  <a:pt x="5016" y="3999"/>
                  <a:pt x="5137" y="4298"/>
                </a:cubicBezTo>
                <a:cubicBezTo>
                  <a:pt x="5299" y="4634"/>
                  <a:pt x="5501" y="4896"/>
                  <a:pt x="5744" y="5120"/>
                </a:cubicBezTo>
                <a:cubicBezTo>
                  <a:pt x="5987" y="5344"/>
                  <a:pt x="6270" y="5531"/>
                  <a:pt x="6593" y="5643"/>
                </a:cubicBezTo>
                <a:cubicBezTo>
                  <a:pt x="6917" y="5792"/>
                  <a:pt x="7281" y="5830"/>
                  <a:pt x="7645" y="5830"/>
                </a:cubicBezTo>
                <a:cubicBezTo>
                  <a:pt x="8009" y="5830"/>
                  <a:pt x="8373" y="5792"/>
                  <a:pt x="8697" y="5643"/>
                </a:cubicBezTo>
                <a:cubicBezTo>
                  <a:pt x="9020" y="5531"/>
                  <a:pt x="9303" y="5344"/>
                  <a:pt x="9506" y="5120"/>
                </a:cubicBezTo>
                <a:cubicBezTo>
                  <a:pt x="9748" y="4896"/>
                  <a:pt x="9951" y="4634"/>
                  <a:pt x="10112" y="4298"/>
                </a:cubicBezTo>
                <a:cubicBezTo>
                  <a:pt x="10234" y="3999"/>
                  <a:pt x="10315" y="3662"/>
                  <a:pt x="10315" y="3326"/>
                </a:cubicBezTo>
                <a:cubicBezTo>
                  <a:pt x="10315" y="2990"/>
                  <a:pt x="10234" y="2653"/>
                  <a:pt x="10112" y="2354"/>
                </a:cubicBezTo>
                <a:cubicBezTo>
                  <a:pt x="9951" y="2055"/>
                  <a:pt x="9748" y="1794"/>
                  <a:pt x="9506" y="1570"/>
                </a:cubicBezTo>
                <a:cubicBezTo>
                  <a:pt x="9303" y="1345"/>
                  <a:pt x="9020" y="1158"/>
                  <a:pt x="8697" y="1009"/>
                </a:cubicBezTo>
                <a:cubicBezTo>
                  <a:pt x="8373" y="897"/>
                  <a:pt x="8009" y="822"/>
                  <a:pt x="7645" y="822"/>
                </a:cubicBezTo>
                <a:cubicBezTo>
                  <a:pt x="7281" y="822"/>
                  <a:pt x="6917" y="897"/>
                  <a:pt x="6593" y="1009"/>
                </a:cubicBezTo>
                <a:cubicBezTo>
                  <a:pt x="6270" y="1158"/>
                  <a:pt x="5987" y="1345"/>
                  <a:pt x="5744" y="1570"/>
                </a:cubicBezTo>
                <a:cubicBezTo>
                  <a:pt x="5501" y="1794"/>
                  <a:pt x="5299" y="2055"/>
                  <a:pt x="5137" y="2354"/>
                </a:cubicBezTo>
                <a:cubicBezTo>
                  <a:pt x="5016" y="2653"/>
                  <a:pt x="4935" y="2990"/>
                  <a:pt x="4935" y="3326"/>
                </a:cubicBezTo>
                <a:close/>
                <a:moveTo>
                  <a:pt x="10800" y="5008"/>
                </a:moveTo>
                <a:cubicBezTo>
                  <a:pt x="10274" y="5830"/>
                  <a:pt x="10274" y="5830"/>
                  <a:pt x="10274" y="5830"/>
                </a:cubicBezTo>
                <a:cubicBezTo>
                  <a:pt x="11326" y="5830"/>
                  <a:pt x="11326" y="5830"/>
                  <a:pt x="11326" y="5830"/>
                </a:cubicBezTo>
                <a:lnTo>
                  <a:pt x="10800" y="5008"/>
                </a:lnTo>
                <a:close/>
                <a:moveTo>
                  <a:pt x="13955" y="822"/>
                </a:moveTo>
                <a:cubicBezTo>
                  <a:pt x="13551" y="822"/>
                  <a:pt x="13187" y="897"/>
                  <a:pt x="12863" y="1009"/>
                </a:cubicBezTo>
                <a:cubicBezTo>
                  <a:pt x="12539" y="1158"/>
                  <a:pt x="12256" y="1345"/>
                  <a:pt x="12054" y="1570"/>
                </a:cubicBezTo>
                <a:cubicBezTo>
                  <a:pt x="11811" y="1794"/>
                  <a:pt x="11609" y="2055"/>
                  <a:pt x="11488" y="2354"/>
                </a:cubicBezTo>
                <a:cubicBezTo>
                  <a:pt x="11326" y="2653"/>
                  <a:pt x="11245" y="2990"/>
                  <a:pt x="11245" y="3326"/>
                </a:cubicBezTo>
                <a:cubicBezTo>
                  <a:pt x="11245" y="3662"/>
                  <a:pt x="11326" y="3999"/>
                  <a:pt x="11488" y="4298"/>
                </a:cubicBezTo>
                <a:cubicBezTo>
                  <a:pt x="11609" y="4634"/>
                  <a:pt x="11811" y="4896"/>
                  <a:pt x="12054" y="5120"/>
                </a:cubicBezTo>
                <a:cubicBezTo>
                  <a:pt x="12256" y="5344"/>
                  <a:pt x="12539" y="5531"/>
                  <a:pt x="12863" y="5643"/>
                </a:cubicBezTo>
                <a:cubicBezTo>
                  <a:pt x="13187" y="5792"/>
                  <a:pt x="13551" y="5830"/>
                  <a:pt x="13955" y="5830"/>
                </a:cubicBezTo>
                <a:cubicBezTo>
                  <a:pt x="14279" y="5830"/>
                  <a:pt x="14643" y="5792"/>
                  <a:pt x="14966" y="5643"/>
                </a:cubicBezTo>
                <a:cubicBezTo>
                  <a:pt x="15290" y="5531"/>
                  <a:pt x="15613" y="5344"/>
                  <a:pt x="15856" y="5120"/>
                </a:cubicBezTo>
                <a:cubicBezTo>
                  <a:pt x="16099" y="4896"/>
                  <a:pt x="16301" y="4634"/>
                  <a:pt x="16422" y="4298"/>
                </a:cubicBezTo>
                <a:cubicBezTo>
                  <a:pt x="16544" y="3999"/>
                  <a:pt x="16625" y="3662"/>
                  <a:pt x="16625" y="3326"/>
                </a:cubicBezTo>
                <a:cubicBezTo>
                  <a:pt x="16625" y="2990"/>
                  <a:pt x="16544" y="2653"/>
                  <a:pt x="16422" y="2354"/>
                </a:cubicBezTo>
                <a:cubicBezTo>
                  <a:pt x="16301" y="2055"/>
                  <a:pt x="16099" y="1794"/>
                  <a:pt x="15856" y="1570"/>
                </a:cubicBezTo>
                <a:cubicBezTo>
                  <a:pt x="15613" y="1345"/>
                  <a:pt x="15290" y="1158"/>
                  <a:pt x="14966" y="1009"/>
                </a:cubicBezTo>
                <a:cubicBezTo>
                  <a:pt x="14643" y="897"/>
                  <a:pt x="14279" y="822"/>
                  <a:pt x="13955" y="822"/>
                </a:cubicBezTo>
                <a:close/>
                <a:moveTo>
                  <a:pt x="20670" y="6652"/>
                </a:moveTo>
                <a:cubicBezTo>
                  <a:pt x="12822" y="6652"/>
                  <a:pt x="12822" y="6652"/>
                  <a:pt x="12822" y="6652"/>
                </a:cubicBezTo>
                <a:cubicBezTo>
                  <a:pt x="14804" y="9791"/>
                  <a:pt x="14804" y="9791"/>
                  <a:pt x="14804" y="9791"/>
                </a:cubicBezTo>
                <a:cubicBezTo>
                  <a:pt x="13996" y="10165"/>
                  <a:pt x="13996" y="10165"/>
                  <a:pt x="13996" y="10165"/>
                </a:cubicBezTo>
                <a:cubicBezTo>
                  <a:pt x="11771" y="6652"/>
                  <a:pt x="11771" y="6652"/>
                  <a:pt x="11771" y="6652"/>
                </a:cubicBezTo>
                <a:cubicBezTo>
                  <a:pt x="11245" y="6652"/>
                  <a:pt x="11245" y="6652"/>
                  <a:pt x="11245" y="6652"/>
                </a:cubicBezTo>
                <a:cubicBezTo>
                  <a:pt x="11245" y="13266"/>
                  <a:pt x="11245" y="13266"/>
                  <a:pt x="11245" y="13266"/>
                </a:cubicBezTo>
                <a:cubicBezTo>
                  <a:pt x="20670" y="13266"/>
                  <a:pt x="20670" y="13266"/>
                  <a:pt x="20670" y="13266"/>
                </a:cubicBezTo>
                <a:lnTo>
                  <a:pt x="20670" y="6652"/>
                </a:lnTo>
                <a:close/>
                <a:moveTo>
                  <a:pt x="11245" y="20778"/>
                </a:moveTo>
                <a:cubicBezTo>
                  <a:pt x="20670" y="20778"/>
                  <a:pt x="20670" y="20778"/>
                  <a:pt x="20670" y="20778"/>
                </a:cubicBezTo>
                <a:cubicBezTo>
                  <a:pt x="20670" y="14126"/>
                  <a:pt x="20670" y="14126"/>
                  <a:pt x="20670" y="14126"/>
                </a:cubicBezTo>
                <a:cubicBezTo>
                  <a:pt x="11245" y="14126"/>
                  <a:pt x="11245" y="14126"/>
                  <a:pt x="11245" y="14126"/>
                </a:cubicBezTo>
                <a:lnTo>
                  <a:pt x="11245" y="20778"/>
                </a:lnTo>
                <a:close/>
              </a:path>
            </a:pathLst>
          </a:custGeom>
          <a:solidFill>
            <a:srgbClr val="000000"/>
          </a:solidFill>
          <a:ln w="12700">
            <a:miter lim="400000"/>
          </a:ln>
        </p:spPr>
        <p:txBody>
          <a:bodyPr lIns="22860" rIns="22860"/>
          <a:lstStyle/>
          <a:p>
            <a:pPr>
              <a:defRPr sz="1400"/>
            </a:pPr>
            <a:endParaRPr sz="700"/>
          </a:p>
        </p:txBody>
      </p:sp>
      <p:sp>
        <p:nvSpPr>
          <p:cNvPr id="269" name="Shape"/>
          <p:cNvSpPr/>
          <p:nvPr/>
        </p:nvSpPr>
        <p:spPr>
          <a:xfrm>
            <a:off x="2887314" y="3588281"/>
            <a:ext cx="182842" cy="224667"/>
          </a:xfrm>
          <a:custGeom>
            <a:avLst/>
            <a:gdLst/>
            <a:ahLst/>
            <a:cxnLst>
              <a:cxn ang="0">
                <a:pos x="wd2" y="hd2"/>
              </a:cxn>
              <a:cxn ang="5400000">
                <a:pos x="wd2" y="hd2"/>
              </a:cxn>
              <a:cxn ang="10800000">
                <a:pos x="wd2" y="hd2"/>
              </a:cxn>
              <a:cxn ang="16200000">
                <a:pos x="wd2" y="hd2"/>
              </a:cxn>
            </a:cxnLst>
            <a:rect l="0" t="0" r="r" b="b"/>
            <a:pathLst>
              <a:path w="21600" h="21600" extrusionOk="0">
                <a:moveTo>
                  <a:pt x="21600" y="353"/>
                </a:moveTo>
                <a:cubicBezTo>
                  <a:pt x="21600" y="12122"/>
                  <a:pt x="21600" y="12122"/>
                  <a:pt x="21600" y="12122"/>
                </a:cubicBezTo>
                <a:cubicBezTo>
                  <a:pt x="21169" y="12255"/>
                  <a:pt x="21169" y="12255"/>
                  <a:pt x="21169" y="12255"/>
                </a:cubicBezTo>
                <a:cubicBezTo>
                  <a:pt x="21169" y="12299"/>
                  <a:pt x="20577" y="12387"/>
                  <a:pt x="19499" y="12607"/>
                </a:cubicBezTo>
                <a:cubicBezTo>
                  <a:pt x="18422" y="12828"/>
                  <a:pt x="17021" y="12916"/>
                  <a:pt x="15244" y="12916"/>
                </a:cubicBezTo>
                <a:cubicBezTo>
                  <a:pt x="14759" y="12916"/>
                  <a:pt x="14274" y="12916"/>
                  <a:pt x="13843" y="12872"/>
                </a:cubicBezTo>
                <a:cubicBezTo>
                  <a:pt x="13359" y="12828"/>
                  <a:pt x="12928" y="12784"/>
                  <a:pt x="12497" y="12740"/>
                </a:cubicBezTo>
                <a:cubicBezTo>
                  <a:pt x="12066" y="12696"/>
                  <a:pt x="11635" y="12607"/>
                  <a:pt x="11204" y="12563"/>
                </a:cubicBezTo>
                <a:cubicBezTo>
                  <a:pt x="10827" y="12475"/>
                  <a:pt x="10396" y="12431"/>
                  <a:pt x="9965" y="12343"/>
                </a:cubicBezTo>
                <a:cubicBezTo>
                  <a:pt x="9534" y="12299"/>
                  <a:pt x="9157" y="12211"/>
                  <a:pt x="8726" y="12122"/>
                </a:cubicBezTo>
                <a:cubicBezTo>
                  <a:pt x="8349" y="12034"/>
                  <a:pt x="7972" y="11990"/>
                  <a:pt x="7595" y="11946"/>
                </a:cubicBezTo>
                <a:cubicBezTo>
                  <a:pt x="7164" y="11902"/>
                  <a:pt x="6733" y="11858"/>
                  <a:pt x="6356" y="11858"/>
                </a:cubicBezTo>
                <a:cubicBezTo>
                  <a:pt x="5979" y="11814"/>
                  <a:pt x="5548" y="11770"/>
                  <a:pt x="5117" y="11770"/>
                </a:cubicBezTo>
                <a:cubicBezTo>
                  <a:pt x="3986" y="11770"/>
                  <a:pt x="3124" y="11858"/>
                  <a:pt x="2532" y="11946"/>
                </a:cubicBezTo>
                <a:cubicBezTo>
                  <a:pt x="1939" y="12078"/>
                  <a:pt x="1508" y="12167"/>
                  <a:pt x="1293" y="12255"/>
                </a:cubicBezTo>
                <a:cubicBezTo>
                  <a:pt x="1293" y="21600"/>
                  <a:pt x="1293" y="21600"/>
                  <a:pt x="1293" y="21600"/>
                </a:cubicBezTo>
                <a:cubicBezTo>
                  <a:pt x="0" y="21600"/>
                  <a:pt x="0" y="21600"/>
                  <a:pt x="0" y="21600"/>
                </a:cubicBezTo>
                <a:cubicBezTo>
                  <a:pt x="0" y="882"/>
                  <a:pt x="0" y="882"/>
                  <a:pt x="0" y="882"/>
                </a:cubicBezTo>
                <a:cubicBezTo>
                  <a:pt x="269" y="705"/>
                  <a:pt x="269" y="705"/>
                  <a:pt x="269" y="705"/>
                </a:cubicBezTo>
                <a:cubicBezTo>
                  <a:pt x="323" y="661"/>
                  <a:pt x="700" y="529"/>
                  <a:pt x="1454" y="309"/>
                </a:cubicBezTo>
                <a:cubicBezTo>
                  <a:pt x="2155" y="132"/>
                  <a:pt x="3394" y="0"/>
                  <a:pt x="5117" y="0"/>
                </a:cubicBezTo>
                <a:cubicBezTo>
                  <a:pt x="5602" y="0"/>
                  <a:pt x="6033" y="44"/>
                  <a:pt x="6464" y="88"/>
                </a:cubicBezTo>
                <a:cubicBezTo>
                  <a:pt x="6895" y="88"/>
                  <a:pt x="7326" y="132"/>
                  <a:pt x="7703" y="176"/>
                </a:cubicBezTo>
                <a:cubicBezTo>
                  <a:pt x="8134" y="264"/>
                  <a:pt x="8565" y="309"/>
                  <a:pt x="8996" y="397"/>
                </a:cubicBezTo>
                <a:cubicBezTo>
                  <a:pt x="9426" y="441"/>
                  <a:pt x="9803" y="529"/>
                  <a:pt x="10181" y="573"/>
                </a:cubicBezTo>
                <a:cubicBezTo>
                  <a:pt x="10611" y="661"/>
                  <a:pt x="10989" y="749"/>
                  <a:pt x="11419" y="838"/>
                </a:cubicBezTo>
                <a:cubicBezTo>
                  <a:pt x="11797" y="882"/>
                  <a:pt x="12227" y="970"/>
                  <a:pt x="12658" y="970"/>
                </a:cubicBezTo>
                <a:cubicBezTo>
                  <a:pt x="13035" y="1014"/>
                  <a:pt x="13466" y="1058"/>
                  <a:pt x="13897" y="1102"/>
                </a:cubicBezTo>
                <a:cubicBezTo>
                  <a:pt x="14328" y="1146"/>
                  <a:pt x="14759" y="1146"/>
                  <a:pt x="15244" y="1146"/>
                </a:cubicBezTo>
                <a:cubicBezTo>
                  <a:pt x="16914" y="1146"/>
                  <a:pt x="18745" y="970"/>
                  <a:pt x="20792" y="573"/>
                </a:cubicBezTo>
                <a:lnTo>
                  <a:pt x="21600" y="353"/>
                </a:lnTo>
                <a:close/>
                <a:moveTo>
                  <a:pt x="20361" y="11417"/>
                </a:moveTo>
                <a:cubicBezTo>
                  <a:pt x="20361" y="1675"/>
                  <a:pt x="20361" y="1675"/>
                  <a:pt x="20361" y="1675"/>
                </a:cubicBezTo>
                <a:cubicBezTo>
                  <a:pt x="20092" y="1719"/>
                  <a:pt x="19822" y="1763"/>
                  <a:pt x="19499" y="1807"/>
                </a:cubicBezTo>
                <a:cubicBezTo>
                  <a:pt x="19176" y="1896"/>
                  <a:pt x="18799" y="1940"/>
                  <a:pt x="18314" y="1984"/>
                </a:cubicBezTo>
                <a:cubicBezTo>
                  <a:pt x="17883" y="2028"/>
                  <a:pt x="17399" y="2072"/>
                  <a:pt x="16860" y="2116"/>
                </a:cubicBezTo>
                <a:cubicBezTo>
                  <a:pt x="16321" y="2116"/>
                  <a:pt x="15783" y="2116"/>
                  <a:pt x="15244" y="2116"/>
                </a:cubicBezTo>
                <a:cubicBezTo>
                  <a:pt x="14759" y="2116"/>
                  <a:pt x="14274" y="2116"/>
                  <a:pt x="13843" y="2072"/>
                </a:cubicBezTo>
                <a:cubicBezTo>
                  <a:pt x="13359" y="2028"/>
                  <a:pt x="12928" y="1984"/>
                  <a:pt x="12497" y="1984"/>
                </a:cubicBezTo>
                <a:cubicBezTo>
                  <a:pt x="12066" y="1940"/>
                  <a:pt x="11635" y="1851"/>
                  <a:pt x="11204" y="1807"/>
                </a:cubicBezTo>
                <a:cubicBezTo>
                  <a:pt x="10827" y="1719"/>
                  <a:pt x="10396" y="1631"/>
                  <a:pt x="9965" y="1543"/>
                </a:cubicBezTo>
                <a:cubicBezTo>
                  <a:pt x="9534" y="1499"/>
                  <a:pt x="9157" y="1411"/>
                  <a:pt x="8726" y="1367"/>
                </a:cubicBezTo>
                <a:cubicBezTo>
                  <a:pt x="8349" y="1322"/>
                  <a:pt x="7972" y="1234"/>
                  <a:pt x="7595" y="1146"/>
                </a:cubicBezTo>
                <a:cubicBezTo>
                  <a:pt x="7164" y="1102"/>
                  <a:pt x="6733" y="1102"/>
                  <a:pt x="6356" y="1058"/>
                </a:cubicBezTo>
                <a:cubicBezTo>
                  <a:pt x="5979" y="1014"/>
                  <a:pt x="5548" y="970"/>
                  <a:pt x="5117" y="970"/>
                </a:cubicBezTo>
                <a:cubicBezTo>
                  <a:pt x="3986" y="970"/>
                  <a:pt x="3124" y="1058"/>
                  <a:pt x="2532" y="1146"/>
                </a:cubicBezTo>
                <a:cubicBezTo>
                  <a:pt x="1939" y="1278"/>
                  <a:pt x="1508" y="1367"/>
                  <a:pt x="1293" y="1455"/>
                </a:cubicBezTo>
                <a:cubicBezTo>
                  <a:pt x="1293" y="11197"/>
                  <a:pt x="1293" y="11197"/>
                  <a:pt x="1293" y="11197"/>
                </a:cubicBezTo>
                <a:cubicBezTo>
                  <a:pt x="1400" y="11109"/>
                  <a:pt x="1616" y="11064"/>
                  <a:pt x="1885" y="11020"/>
                </a:cubicBezTo>
                <a:cubicBezTo>
                  <a:pt x="2101" y="10976"/>
                  <a:pt x="2424" y="10976"/>
                  <a:pt x="2747" y="10932"/>
                </a:cubicBezTo>
                <a:cubicBezTo>
                  <a:pt x="3070" y="10888"/>
                  <a:pt x="3447" y="10844"/>
                  <a:pt x="3824" y="10844"/>
                </a:cubicBezTo>
                <a:cubicBezTo>
                  <a:pt x="4201" y="10800"/>
                  <a:pt x="4686" y="10800"/>
                  <a:pt x="5117" y="10800"/>
                </a:cubicBezTo>
                <a:cubicBezTo>
                  <a:pt x="5602" y="10800"/>
                  <a:pt x="6033" y="10844"/>
                  <a:pt x="6464" y="10844"/>
                </a:cubicBezTo>
                <a:cubicBezTo>
                  <a:pt x="6895" y="10888"/>
                  <a:pt x="7326" y="10932"/>
                  <a:pt x="7703" y="10976"/>
                </a:cubicBezTo>
                <a:cubicBezTo>
                  <a:pt x="8134" y="11064"/>
                  <a:pt x="8565" y="11109"/>
                  <a:pt x="8996" y="11197"/>
                </a:cubicBezTo>
                <a:cubicBezTo>
                  <a:pt x="9426" y="11241"/>
                  <a:pt x="9803" y="11285"/>
                  <a:pt x="10181" y="11373"/>
                </a:cubicBezTo>
                <a:cubicBezTo>
                  <a:pt x="10611" y="11461"/>
                  <a:pt x="10989" y="11505"/>
                  <a:pt x="11419" y="11593"/>
                </a:cubicBezTo>
                <a:cubicBezTo>
                  <a:pt x="11797" y="11638"/>
                  <a:pt x="12227" y="11682"/>
                  <a:pt x="12658" y="11770"/>
                </a:cubicBezTo>
                <a:cubicBezTo>
                  <a:pt x="13035" y="11814"/>
                  <a:pt x="13466" y="11858"/>
                  <a:pt x="13897" y="11902"/>
                </a:cubicBezTo>
                <a:cubicBezTo>
                  <a:pt x="14328" y="11946"/>
                  <a:pt x="14759" y="11946"/>
                  <a:pt x="15244" y="11946"/>
                </a:cubicBezTo>
                <a:cubicBezTo>
                  <a:pt x="15836" y="11946"/>
                  <a:pt x="16429" y="11946"/>
                  <a:pt x="16968" y="11902"/>
                </a:cubicBezTo>
                <a:cubicBezTo>
                  <a:pt x="17560" y="11858"/>
                  <a:pt x="18045" y="11814"/>
                  <a:pt x="18476" y="11770"/>
                </a:cubicBezTo>
                <a:cubicBezTo>
                  <a:pt x="18853" y="11682"/>
                  <a:pt x="19230" y="11638"/>
                  <a:pt x="19553" y="11593"/>
                </a:cubicBezTo>
                <a:cubicBezTo>
                  <a:pt x="19876" y="11505"/>
                  <a:pt x="20146" y="11461"/>
                  <a:pt x="20361" y="11417"/>
                </a:cubicBezTo>
                <a:close/>
              </a:path>
            </a:pathLst>
          </a:custGeom>
          <a:solidFill>
            <a:srgbClr val="000000"/>
          </a:solidFill>
          <a:ln w="12700">
            <a:miter lim="400000"/>
          </a:ln>
        </p:spPr>
        <p:txBody>
          <a:bodyPr lIns="22860" rIns="22860"/>
          <a:lstStyle/>
          <a:p>
            <a:pPr>
              <a:defRPr sz="1400"/>
            </a:pPr>
            <a:endParaRPr sz="700"/>
          </a:p>
        </p:txBody>
      </p:sp>
      <p:sp>
        <p:nvSpPr>
          <p:cNvPr id="270" name="Shape"/>
          <p:cNvSpPr/>
          <p:nvPr/>
        </p:nvSpPr>
        <p:spPr>
          <a:xfrm>
            <a:off x="3470355" y="3584439"/>
            <a:ext cx="264104" cy="233033"/>
          </a:xfrm>
          <a:custGeom>
            <a:avLst/>
            <a:gdLst/>
            <a:ahLst/>
            <a:cxnLst>
              <a:cxn ang="0">
                <a:pos x="wd2" y="hd2"/>
              </a:cxn>
              <a:cxn ang="5400000">
                <a:pos x="wd2" y="hd2"/>
              </a:cxn>
              <a:cxn ang="10800000">
                <a:pos x="wd2" y="hd2"/>
              </a:cxn>
              <a:cxn ang="16200000">
                <a:pos x="wd2" y="hd2"/>
              </a:cxn>
            </a:cxnLst>
            <a:rect l="0" t="0" r="r" b="b"/>
            <a:pathLst>
              <a:path w="21600" h="21600" extrusionOk="0">
                <a:moveTo>
                  <a:pt x="8308" y="21600"/>
                </a:moveTo>
                <a:lnTo>
                  <a:pt x="8308" y="12406"/>
                </a:lnTo>
                <a:lnTo>
                  <a:pt x="0" y="0"/>
                </a:lnTo>
                <a:lnTo>
                  <a:pt x="21600" y="0"/>
                </a:lnTo>
                <a:lnTo>
                  <a:pt x="13292" y="12406"/>
                </a:lnTo>
                <a:lnTo>
                  <a:pt x="13292" y="21600"/>
                </a:lnTo>
                <a:lnTo>
                  <a:pt x="8308" y="21600"/>
                </a:lnTo>
                <a:close/>
                <a:moveTo>
                  <a:pt x="12413" y="20603"/>
                </a:moveTo>
                <a:lnTo>
                  <a:pt x="12413" y="12074"/>
                </a:lnTo>
                <a:lnTo>
                  <a:pt x="19938" y="886"/>
                </a:lnTo>
                <a:lnTo>
                  <a:pt x="1662" y="886"/>
                </a:lnTo>
                <a:lnTo>
                  <a:pt x="9090" y="12074"/>
                </a:lnTo>
                <a:lnTo>
                  <a:pt x="9090" y="20603"/>
                </a:lnTo>
                <a:lnTo>
                  <a:pt x="12413" y="20603"/>
                </a:lnTo>
                <a:close/>
              </a:path>
            </a:pathLst>
          </a:custGeom>
          <a:solidFill>
            <a:srgbClr val="000000"/>
          </a:solidFill>
          <a:ln w="12700">
            <a:miter lim="400000"/>
          </a:ln>
        </p:spPr>
        <p:txBody>
          <a:bodyPr lIns="22860" rIns="22860"/>
          <a:lstStyle/>
          <a:p>
            <a:pPr>
              <a:defRPr sz="1400"/>
            </a:pPr>
            <a:endParaRPr sz="700"/>
          </a:p>
        </p:txBody>
      </p:sp>
      <p:sp>
        <p:nvSpPr>
          <p:cNvPr id="271" name="Shape"/>
          <p:cNvSpPr/>
          <p:nvPr/>
        </p:nvSpPr>
        <p:spPr>
          <a:xfrm>
            <a:off x="4137645" y="3578720"/>
            <a:ext cx="176866" cy="243788"/>
          </a:xfrm>
          <a:custGeom>
            <a:avLst/>
            <a:gdLst/>
            <a:ahLst/>
            <a:cxnLst>
              <a:cxn ang="0">
                <a:pos x="wd2" y="hd2"/>
              </a:cxn>
              <a:cxn ang="5400000">
                <a:pos x="wd2" y="hd2"/>
              </a:cxn>
              <a:cxn ang="10800000">
                <a:pos x="wd2" y="hd2"/>
              </a:cxn>
              <a:cxn ang="16200000">
                <a:pos x="wd2" y="hd2"/>
              </a:cxn>
            </a:cxnLst>
            <a:rect l="0" t="0" r="r" b="b"/>
            <a:pathLst>
              <a:path w="21600" h="21600" extrusionOk="0">
                <a:moveTo>
                  <a:pt x="21600" y="7624"/>
                </a:moveTo>
                <a:lnTo>
                  <a:pt x="21600" y="21600"/>
                </a:lnTo>
                <a:lnTo>
                  <a:pt x="0" y="21600"/>
                </a:lnTo>
                <a:lnTo>
                  <a:pt x="0" y="0"/>
                </a:lnTo>
                <a:lnTo>
                  <a:pt x="11092" y="0"/>
                </a:lnTo>
                <a:lnTo>
                  <a:pt x="21600" y="7624"/>
                </a:lnTo>
                <a:close/>
                <a:moveTo>
                  <a:pt x="1168" y="20753"/>
                </a:moveTo>
                <a:lnTo>
                  <a:pt x="20432" y="20753"/>
                </a:lnTo>
                <a:lnTo>
                  <a:pt x="20432" y="8153"/>
                </a:lnTo>
                <a:lnTo>
                  <a:pt x="9778" y="8153"/>
                </a:lnTo>
                <a:lnTo>
                  <a:pt x="9778" y="847"/>
                </a:lnTo>
                <a:lnTo>
                  <a:pt x="1168" y="847"/>
                </a:lnTo>
                <a:lnTo>
                  <a:pt x="1168" y="20753"/>
                </a:lnTo>
                <a:close/>
                <a:moveTo>
                  <a:pt x="11092" y="1271"/>
                </a:moveTo>
                <a:lnTo>
                  <a:pt x="11092" y="7200"/>
                </a:lnTo>
                <a:lnTo>
                  <a:pt x="19265" y="7200"/>
                </a:lnTo>
                <a:lnTo>
                  <a:pt x="11092" y="1271"/>
                </a:lnTo>
                <a:close/>
              </a:path>
            </a:pathLst>
          </a:custGeom>
          <a:solidFill>
            <a:srgbClr val="000000"/>
          </a:solidFill>
          <a:ln w="12700">
            <a:miter lim="400000"/>
          </a:ln>
        </p:spPr>
        <p:txBody>
          <a:bodyPr lIns="22860" rIns="22860"/>
          <a:lstStyle/>
          <a:p>
            <a:pPr>
              <a:defRPr sz="1400"/>
            </a:pPr>
            <a:endParaRPr sz="700"/>
          </a:p>
        </p:txBody>
      </p:sp>
      <p:sp>
        <p:nvSpPr>
          <p:cNvPr id="272" name="Shape"/>
          <p:cNvSpPr/>
          <p:nvPr/>
        </p:nvSpPr>
        <p:spPr>
          <a:xfrm>
            <a:off x="4727856" y="3578976"/>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588" y="847"/>
                </a:moveTo>
                <a:lnTo>
                  <a:pt x="7941" y="7306"/>
                </a:lnTo>
                <a:lnTo>
                  <a:pt x="7306" y="7941"/>
                </a:lnTo>
                <a:lnTo>
                  <a:pt x="953" y="1588"/>
                </a:lnTo>
                <a:lnTo>
                  <a:pt x="953" y="6776"/>
                </a:lnTo>
                <a:lnTo>
                  <a:pt x="0" y="6776"/>
                </a:lnTo>
                <a:lnTo>
                  <a:pt x="0" y="0"/>
                </a:lnTo>
                <a:lnTo>
                  <a:pt x="6776" y="0"/>
                </a:lnTo>
                <a:lnTo>
                  <a:pt x="6776" y="847"/>
                </a:lnTo>
                <a:lnTo>
                  <a:pt x="1588" y="847"/>
                </a:lnTo>
                <a:close/>
                <a:moveTo>
                  <a:pt x="7941" y="14294"/>
                </a:moveTo>
                <a:lnTo>
                  <a:pt x="1588" y="20753"/>
                </a:lnTo>
                <a:lnTo>
                  <a:pt x="6776" y="20753"/>
                </a:lnTo>
                <a:lnTo>
                  <a:pt x="6776" y="21600"/>
                </a:lnTo>
                <a:lnTo>
                  <a:pt x="0" y="21600"/>
                </a:lnTo>
                <a:lnTo>
                  <a:pt x="0" y="14824"/>
                </a:lnTo>
                <a:lnTo>
                  <a:pt x="953" y="14824"/>
                </a:lnTo>
                <a:lnTo>
                  <a:pt x="953" y="20118"/>
                </a:lnTo>
                <a:lnTo>
                  <a:pt x="7306" y="13659"/>
                </a:lnTo>
                <a:lnTo>
                  <a:pt x="7941" y="14294"/>
                </a:lnTo>
                <a:close/>
                <a:moveTo>
                  <a:pt x="21600" y="0"/>
                </a:moveTo>
                <a:lnTo>
                  <a:pt x="21600" y="6776"/>
                </a:lnTo>
                <a:lnTo>
                  <a:pt x="20753" y="6776"/>
                </a:lnTo>
                <a:lnTo>
                  <a:pt x="20753" y="1588"/>
                </a:lnTo>
                <a:lnTo>
                  <a:pt x="14294" y="7941"/>
                </a:lnTo>
                <a:lnTo>
                  <a:pt x="13659" y="7306"/>
                </a:lnTo>
                <a:lnTo>
                  <a:pt x="20118" y="847"/>
                </a:lnTo>
                <a:lnTo>
                  <a:pt x="14824" y="847"/>
                </a:lnTo>
                <a:lnTo>
                  <a:pt x="14824" y="0"/>
                </a:lnTo>
                <a:lnTo>
                  <a:pt x="21600" y="0"/>
                </a:lnTo>
                <a:close/>
                <a:moveTo>
                  <a:pt x="20753" y="14824"/>
                </a:moveTo>
                <a:lnTo>
                  <a:pt x="21600" y="14824"/>
                </a:lnTo>
                <a:lnTo>
                  <a:pt x="21600" y="21600"/>
                </a:lnTo>
                <a:lnTo>
                  <a:pt x="14824" y="21600"/>
                </a:lnTo>
                <a:lnTo>
                  <a:pt x="14824" y="20753"/>
                </a:lnTo>
                <a:lnTo>
                  <a:pt x="20118" y="20753"/>
                </a:lnTo>
                <a:lnTo>
                  <a:pt x="13659" y="14294"/>
                </a:lnTo>
                <a:lnTo>
                  <a:pt x="14294" y="13659"/>
                </a:lnTo>
                <a:lnTo>
                  <a:pt x="20753" y="20118"/>
                </a:lnTo>
                <a:lnTo>
                  <a:pt x="20753" y="14824"/>
                </a:lnTo>
                <a:close/>
              </a:path>
            </a:pathLst>
          </a:custGeom>
          <a:solidFill>
            <a:srgbClr val="000000"/>
          </a:solidFill>
          <a:ln w="12700">
            <a:miter lim="400000"/>
          </a:ln>
        </p:spPr>
        <p:txBody>
          <a:bodyPr lIns="22860" rIns="22860"/>
          <a:lstStyle/>
          <a:p>
            <a:pPr>
              <a:defRPr sz="1400"/>
            </a:pPr>
            <a:endParaRPr sz="700"/>
          </a:p>
        </p:txBody>
      </p:sp>
      <p:sp>
        <p:nvSpPr>
          <p:cNvPr id="273" name="Shape"/>
          <p:cNvSpPr/>
          <p:nvPr/>
        </p:nvSpPr>
        <p:spPr>
          <a:xfrm>
            <a:off x="5351527" y="3590073"/>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0800" y="21600"/>
                </a:lnTo>
                <a:lnTo>
                  <a:pt x="10800" y="20753"/>
                </a:lnTo>
                <a:lnTo>
                  <a:pt x="20647" y="20753"/>
                </a:lnTo>
                <a:lnTo>
                  <a:pt x="20647" y="847"/>
                </a:lnTo>
                <a:lnTo>
                  <a:pt x="847" y="847"/>
                </a:lnTo>
                <a:lnTo>
                  <a:pt x="847" y="10800"/>
                </a:lnTo>
                <a:lnTo>
                  <a:pt x="0" y="10800"/>
                </a:lnTo>
                <a:lnTo>
                  <a:pt x="0" y="0"/>
                </a:lnTo>
                <a:lnTo>
                  <a:pt x="21600" y="0"/>
                </a:lnTo>
                <a:close/>
                <a:moveTo>
                  <a:pt x="0" y="21600"/>
                </a:moveTo>
                <a:lnTo>
                  <a:pt x="0" y="12600"/>
                </a:lnTo>
                <a:lnTo>
                  <a:pt x="8894" y="12600"/>
                </a:lnTo>
                <a:lnTo>
                  <a:pt x="8894" y="21600"/>
                </a:lnTo>
                <a:lnTo>
                  <a:pt x="0" y="21600"/>
                </a:lnTo>
                <a:close/>
                <a:moveTo>
                  <a:pt x="847" y="13447"/>
                </a:moveTo>
                <a:lnTo>
                  <a:pt x="847" y="20753"/>
                </a:lnTo>
                <a:lnTo>
                  <a:pt x="8047" y="20753"/>
                </a:lnTo>
                <a:lnTo>
                  <a:pt x="8047" y="13447"/>
                </a:lnTo>
                <a:lnTo>
                  <a:pt x="847" y="13447"/>
                </a:lnTo>
                <a:close/>
                <a:moveTo>
                  <a:pt x="17047" y="5188"/>
                </a:moveTo>
                <a:lnTo>
                  <a:pt x="10482" y="11859"/>
                </a:lnTo>
                <a:lnTo>
                  <a:pt x="9741" y="11224"/>
                </a:lnTo>
                <a:lnTo>
                  <a:pt x="16412" y="4553"/>
                </a:lnTo>
                <a:lnTo>
                  <a:pt x="10800" y="4553"/>
                </a:lnTo>
                <a:lnTo>
                  <a:pt x="10800" y="3600"/>
                </a:lnTo>
                <a:lnTo>
                  <a:pt x="17894" y="3600"/>
                </a:lnTo>
                <a:lnTo>
                  <a:pt x="17894" y="10800"/>
                </a:lnTo>
                <a:lnTo>
                  <a:pt x="17047" y="10800"/>
                </a:lnTo>
                <a:lnTo>
                  <a:pt x="17047" y="5188"/>
                </a:lnTo>
                <a:close/>
              </a:path>
            </a:pathLst>
          </a:custGeom>
          <a:solidFill>
            <a:srgbClr val="000000"/>
          </a:solidFill>
          <a:ln w="12700">
            <a:miter lim="400000"/>
          </a:ln>
        </p:spPr>
        <p:txBody>
          <a:bodyPr lIns="22860" rIns="22860"/>
          <a:lstStyle/>
          <a:p>
            <a:pPr>
              <a:defRPr sz="1400"/>
            </a:pPr>
            <a:endParaRPr sz="700"/>
          </a:p>
        </p:txBody>
      </p:sp>
      <p:sp>
        <p:nvSpPr>
          <p:cNvPr id="274" name="Shape"/>
          <p:cNvSpPr/>
          <p:nvPr/>
        </p:nvSpPr>
        <p:spPr>
          <a:xfrm>
            <a:off x="5980576" y="3578720"/>
            <a:ext cx="233033" cy="243788"/>
          </a:xfrm>
          <a:custGeom>
            <a:avLst/>
            <a:gdLst/>
            <a:ahLst/>
            <a:cxnLst>
              <a:cxn ang="0">
                <a:pos x="wd2" y="hd2"/>
              </a:cxn>
              <a:cxn ang="5400000">
                <a:pos x="wd2" y="hd2"/>
              </a:cxn>
              <a:cxn ang="10800000">
                <a:pos x="wd2" y="hd2"/>
              </a:cxn>
              <a:cxn ang="16200000">
                <a:pos x="wd2" y="hd2"/>
              </a:cxn>
            </a:cxnLst>
            <a:rect l="0" t="0" r="r" b="b"/>
            <a:pathLst>
              <a:path w="21600" h="21600" extrusionOk="0">
                <a:moveTo>
                  <a:pt x="2832" y="17110"/>
                </a:moveTo>
                <a:cubicBezTo>
                  <a:pt x="3086" y="17191"/>
                  <a:pt x="3339" y="17272"/>
                  <a:pt x="3551" y="17393"/>
                </a:cubicBezTo>
                <a:cubicBezTo>
                  <a:pt x="3804" y="17555"/>
                  <a:pt x="4016" y="17717"/>
                  <a:pt x="4142" y="17919"/>
                </a:cubicBezTo>
                <a:cubicBezTo>
                  <a:pt x="4312" y="18081"/>
                  <a:pt x="4481" y="18283"/>
                  <a:pt x="4565" y="18526"/>
                </a:cubicBezTo>
                <a:cubicBezTo>
                  <a:pt x="4650" y="18809"/>
                  <a:pt x="4692" y="19052"/>
                  <a:pt x="4692" y="19335"/>
                </a:cubicBezTo>
                <a:cubicBezTo>
                  <a:pt x="4692" y="19658"/>
                  <a:pt x="4650" y="19942"/>
                  <a:pt x="4523" y="20184"/>
                </a:cubicBezTo>
                <a:cubicBezTo>
                  <a:pt x="4396" y="20467"/>
                  <a:pt x="4227" y="20710"/>
                  <a:pt x="4058" y="20912"/>
                </a:cubicBezTo>
                <a:cubicBezTo>
                  <a:pt x="3804" y="21115"/>
                  <a:pt x="3551" y="21276"/>
                  <a:pt x="3255" y="21398"/>
                </a:cubicBezTo>
                <a:cubicBezTo>
                  <a:pt x="2959" y="21519"/>
                  <a:pt x="2663" y="21600"/>
                  <a:pt x="2325" y="21600"/>
                </a:cubicBezTo>
                <a:cubicBezTo>
                  <a:pt x="2029" y="21600"/>
                  <a:pt x="1733" y="21519"/>
                  <a:pt x="1437" y="21398"/>
                </a:cubicBezTo>
                <a:cubicBezTo>
                  <a:pt x="1141" y="21276"/>
                  <a:pt x="888" y="21115"/>
                  <a:pt x="676" y="20912"/>
                </a:cubicBezTo>
                <a:cubicBezTo>
                  <a:pt x="507" y="20710"/>
                  <a:pt x="338" y="20467"/>
                  <a:pt x="211" y="20184"/>
                </a:cubicBezTo>
                <a:cubicBezTo>
                  <a:pt x="85" y="19942"/>
                  <a:pt x="0" y="19658"/>
                  <a:pt x="0" y="19335"/>
                </a:cubicBezTo>
                <a:cubicBezTo>
                  <a:pt x="0" y="19052"/>
                  <a:pt x="85" y="18809"/>
                  <a:pt x="169" y="18526"/>
                </a:cubicBezTo>
                <a:cubicBezTo>
                  <a:pt x="254" y="18283"/>
                  <a:pt x="380" y="18081"/>
                  <a:pt x="550" y="17919"/>
                </a:cubicBezTo>
                <a:cubicBezTo>
                  <a:pt x="719" y="17717"/>
                  <a:pt x="888" y="17555"/>
                  <a:pt x="1141" y="17393"/>
                </a:cubicBezTo>
                <a:cubicBezTo>
                  <a:pt x="1395" y="17272"/>
                  <a:pt x="1649" y="17191"/>
                  <a:pt x="1902" y="17110"/>
                </a:cubicBezTo>
                <a:cubicBezTo>
                  <a:pt x="1902" y="1780"/>
                  <a:pt x="1902" y="1780"/>
                  <a:pt x="1902" y="1780"/>
                </a:cubicBezTo>
                <a:cubicBezTo>
                  <a:pt x="2832" y="1780"/>
                  <a:pt x="2832" y="1780"/>
                  <a:pt x="2832" y="1780"/>
                </a:cubicBezTo>
                <a:lnTo>
                  <a:pt x="2832" y="17110"/>
                </a:lnTo>
                <a:close/>
                <a:moveTo>
                  <a:pt x="2325" y="20710"/>
                </a:moveTo>
                <a:cubicBezTo>
                  <a:pt x="2536" y="20710"/>
                  <a:pt x="2748" y="20670"/>
                  <a:pt x="2917" y="20589"/>
                </a:cubicBezTo>
                <a:cubicBezTo>
                  <a:pt x="3086" y="20548"/>
                  <a:pt x="3213" y="20427"/>
                  <a:pt x="3382" y="20265"/>
                </a:cubicBezTo>
                <a:cubicBezTo>
                  <a:pt x="3466" y="20184"/>
                  <a:pt x="3593" y="20022"/>
                  <a:pt x="3635" y="19861"/>
                </a:cubicBezTo>
                <a:cubicBezTo>
                  <a:pt x="3720" y="19699"/>
                  <a:pt x="3762" y="19497"/>
                  <a:pt x="3762" y="19335"/>
                </a:cubicBezTo>
                <a:cubicBezTo>
                  <a:pt x="3762" y="19173"/>
                  <a:pt x="3720" y="18971"/>
                  <a:pt x="3635" y="18809"/>
                </a:cubicBezTo>
                <a:cubicBezTo>
                  <a:pt x="3593" y="18647"/>
                  <a:pt x="3466" y="18485"/>
                  <a:pt x="3382" y="18404"/>
                </a:cubicBezTo>
                <a:cubicBezTo>
                  <a:pt x="3213" y="18283"/>
                  <a:pt x="3086" y="18202"/>
                  <a:pt x="2917" y="18081"/>
                </a:cubicBezTo>
                <a:cubicBezTo>
                  <a:pt x="2748" y="18000"/>
                  <a:pt x="2536" y="17960"/>
                  <a:pt x="2325" y="17960"/>
                </a:cubicBezTo>
                <a:cubicBezTo>
                  <a:pt x="2156" y="17960"/>
                  <a:pt x="1987" y="18000"/>
                  <a:pt x="1818" y="18081"/>
                </a:cubicBezTo>
                <a:cubicBezTo>
                  <a:pt x="1649" y="18202"/>
                  <a:pt x="1479" y="18283"/>
                  <a:pt x="1353" y="18404"/>
                </a:cubicBezTo>
                <a:cubicBezTo>
                  <a:pt x="1226" y="18485"/>
                  <a:pt x="1141" y="18647"/>
                  <a:pt x="1057" y="18809"/>
                </a:cubicBezTo>
                <a:cubicBezTo>
                  <a:pt x="972" y="18971"/>
                  <a:pt x="972" y="19173"/>
                  <a:pt x="972" y="19335"/>
                </a:cubicBezTo>
                <a:cubicBezTo>
                  <a:pt x="972" y="19497"/>
                  <a:pt x="972" y="19699"/>
                  <a:pt x="1057" y="19861"/>
                </a:cubicBezTo>
                <a:cubicBezTo>
                  <a:pt x="1141" y="20022"/>
                  <a:pt x="1226" y="20184"/>
                  <a:pt x="1353" y="20265"/>
                </a:cubicBezTo>
                <a:cubicBezTo>
                  <a:pt x="1479" y="20427"/>
                  <a:pt x="1649" y="20548"/>
                  <a:pt x="1818" y="20589"/>
                </a:cubicBezTo>
                <a:cubicBezTo>
                  <a:pt x="1987" y="20670"/>
                  <a:pt x="2156" y="20710"/>
                  <a:pt x="2325" y="20710"/>
                </a:cubicBezTo>
                <a:close/>
                <a:moveTo>
                  <a:pt x="11286" y="8575"/>
                </a:moveTo>
                <a:cubicBezTo>
                  <a:pt x="11540" y="8656"/>
                  <a:pt x="11793" y="8778"/>
                  <a:pt x="12005" y="8899"/>
                </a:cubicBezTo>
                <a:cubicBezTo>
                  <a:pt x="12258" y="9020"/>
                  <a:pt x="12427" y="9182"/>
                  <a:pt x="12639" y="9384"/>
                </a:cubicBezTo>
                <a:cubicBezTo>
                  <a:pt x="12766" y="9546"/>
                  <a:pt x="12892" y="9748"/>
                  <a:pt x="13019" y="10031"/>
                </a:cubicBezTo>
                <a:cubicBezTo>
                  <a:pt x="13104" y="10274"/>
                  <a:pt x="13188" y="10517"/>
                  <a:pt x="13188" y="10800"/>
                </a:cubicBezTo>
                <a:cubicBezTo>
                  <a:pt x="13188" y="11083"/>
                  <a:pt x="13104" y="11366"/>
                  <a:pt x="13019" y="11609"/>
                </a:cubicBezTo>
                <a:cubicBezTo>
                  <a:pt x="12892" y="11852"/>
                  <a:pt x="12766" y="12054"/>
                  <a:pt x="12639" y="12216"/>
                </a:cubicBezTo>
                <a:cubicBezTo>
                  <a:pt x="12427" y="12418"/>
                  <a:pt x="12258" y="12620"/>
                  <a:pt x="12005" y="12742"/>
                </a:cubicBezTo>
                <a:cubicBezTo>
                  <a:pt x="11793" y="12863"/>
                  <a:pt x="11540" y="12944"/>
                  <a:pt x="11286" y="13025"/>
                </a:cubicBezTo>
                <a:cubicBezTo>
                  <a:pt x="11286" y="19820"/>
                  <a:pt x="11286" y="19820"/>
                  <a:pt x="11286" y="19820"/>
                </a:cubicBezTo>
                <a:cubicBezTo>
                  <a:pt x="10314" y="19820"/>
                  <a:pt x="10314" y="19820"/>
                  <a:pt x="10314" y="19820"/>
                </a:cubicBezTo>
                <a:cubicBezTo>
                  <a:pt x="10314" y="13025"/>
                  <a:pt x="10314" y="13025"/>
                  <a:pt x="10314" y="13025"/>
                </a:cubicBezTo>
                <a:cubicBezTo>
                  <a:pt x="10060" y="12944"/>
                  <a:pt x="9807" y="12863"/>
                  <a:pt x="9595" y="12742"/>
                </a:cubicBezTo>
                <a:cubicBezTo>
                  <a:pt x="9384" y="12620"/>
                  <a:pt x="9173" y="12418"/>
                  <a:pt x="9004" y="12216"/>
                </a:cubicBezTo>
                <a:cubicBezTo>
                  <a:pt x="8834" y="12054"/>
                  <a:pt x="8708" y="11852"/>
                  <a:pt x="8623" y="11609"/>
                </a:cubicBezTo>
                <a:cubicBezTo>
                  <a:pt x="8496" y="11366"/>
                  <a:pt x="8454" y="11083"/>
                  <a:pt x="8454" y="10800"/>
                </a:cubicBezTo>
                <a:cubicBezTo>
                  <a:pt x="8454" y="10517"/>
                  <a:pt x="8496" y="10274"/>
                  <a:pt x="8623" y="10031"/>
                </a:cubicBezTo>
                <a:cubicBezTo>
                  <a:pt x="8708" y="9748"/>
                  <a:pt x="8834" y="9546"/>
                  <a:pt x="9004" y="9384"/>
                </a:cubicBezTo>
                <a:cubicBezTo>
                  <a:pt x="9173" y="9182"/>
                  <a:pt x="9384" y="9020"/>
                  <a:pt x="9595" y="8899"/>
                </a:cubicBezTo>
                <a:cubicBezTo>
                  <a:pt x="9807" y="8778"/>
                  <a:pt x="10060" y="8656"/>
                  <a:pt x="10314" y="8575"/>
                </a:cubicBezTo>
                <a:cubicBezTo>
                  <a:pt x="10314" y="1780"/>
                  <a:pt x="10314" y="1780"/>
                  <a:pt x="10314" y="1780"/>
                </a:cubicBezTo>
                <a:cubicBezTo>
                  <a:pt x="11286" y="1780"/>
                  <a:pt x="11286" y="1780"/>
                  <a:pt x="11286" y="1780"/>
                </a:cubicBezTo>
                <a:lnTo>
                  <a:pt x="11286" y="8575"/>
                </a:lnTo>
                <a:close/>
                <a:moveTo>
                  <a:pt x="10821" y="12175"/>
                </a:moveTo>
                <a:cubicBezTo>
                  <a:pt x="10990" y="12175"/>
                  <a:pt x="11159" y="12135"/>
                  <a:pt x="11371" y="12054"/>
                </a:cubicBezTo>
                <a:cubicBezTo>
                  <a:pt x="11540" y="12013"/>
                  <a:pt x="11709" y="11892"/>
                  <a:pt x="11793" y="11771"/>
                </a:cubicBezTo>
                <a:cubicBezTo>
                  <a:pt x="11962" y="11649"/>
                  <a:pt x="12047" y="11488"/>
                  <a:pt x="12132" y="11326"/>
                </a:cubicBezTo>
                <a:cubicBezTo>
                  <a:pt x="12216" y="11164"/>
                  <a:pt x="12258" y="10962"/>
                  <a:pt x="12258" y="10800"/>
                </a:cubicBezTo>
                <a:cubicBezTo>
                  <a:pt x="12258" y="10638"/>
                  <a:pt x="12216" y="10436"/>
                  <a:pt x="12132" y="10274"/>
                </a:cubicBezTo>
                <a:cubicBezTo>
                  <a:pt x="12047" y="10112"/>
                  <a:pt x="11962" y="9951"/>
                  <a:pt x="11793" y="9870"/>
                </a:cubicBezTo>
                <a:cubicBezTo>
                  <a:pt x="11709" y="9708"/>
                  <a:pt x="11540" y="9627"/>
                  <a:pt x="11371" y="9546"/>
                </a:cubicBezTo>
                <a:cubicBezTo>
                  <a:pt x="11159" y="9465"/>
                  <a:pt x="10990" y="9425"/>
                  <a:pt x="10821" y="9425"/>
                </a:cubicBezTo>
                <a:cubicBezTo>
                  <a:pt x="10610" y="9425"/>
                  <a:pt x="10441" y="9465"/>
                  <a:pt x="10272" y="9546"/>
                </a:cubicBezTo>
                <a:cubicBezTo>
                  <a:pt x="10060" y="9627"/>
                  <a:pt x="9933" y="9708"/>
                  <a:pt x="9807" y="9870"/>
                </a:cubicBezTo>
                <a:cubicBezTo>
                  <a:pt x="9680" y="9951"/>
                  <a:pt x="9553" y="10112"/>
                  <a:pt x="9468" y="10274"/>
                </a:cubicBezTo>
                <a:cubicBezTo>
                  <a:pt x="9426" y="10436"/>
                  <a:pt x="9384" y="10638"/>
                  <a:pt x="9384" y="10800"/>
                </a:cubicBezTo>
                <a:cubicBezTo>
                  <a:pt x="9384" y="10962"/>
                  <a:pt x="9426" y="11164"/>
                  <a:pt x="9468" y="11326"/>
                </a:cubicBezTo>
                <a:cubicBezTo>
                  <a:pt x="9553" y="11488"/>
                  <a:pt x="9680" y="11649"/>
                  <a:pt x="9807" y="11771"/>
                </a:cubicBezTo>
                <a:cubicBezTo>
                  <a:pt x="9933" y="11892"/>
                  <a:pt x="10060" y="12013"/>
                  <a:pt x="10272" y="12054"/>
                </a:cubicBezTo>
                <a:cubicBezTo>
                  <a:pt x="10441" y="12135"/>
                  <a:pt x="10610" y="12175"/>
                  <a:pt x="10821" y="12175"/>
                </a:cubicBezTo>
                <a:close/>
                <a:moveTo>
                  <a:pt x="21600" y="2265"/>
                </a:moveTo>
                <a:cubicBezTo>
                  <a:pt x="21600" y="2548"/>
                  <a:pt x="21558" y="2831"/>
                  <a:pt x="21473" y="3074"/>
                </a:cubicBezTo>
                <a:cubicBezTo>
                  <a:pt x="21346" y="3317"/>
                  <a:pt x="21220" y="3519"/>
                  <a:pt x="21050" y="3681"/>
                </a:cubicBezTo>
                <a:cubicBezTo>
                  <a:pt x="20881" y="3924"/>
                  <a:pt x="20712" y="4085"/>
                  <a:pt x="20459" y="4207"/>
                </a:cubicBezTo>
                <a:cubicBezTo>
                  <a:pt x="20247" y="4328"/>
                  <a:pt x="19994" y="4409"/>
                  <a:pt x="19740" y="4490"/>
                </a:cubicBezTo>
                <a:cubicBezTo>
                  <a:pt x="19740" y="19820"/>
                  <a:pt x="19740" y="19820"/>
                  <a:pt x="19740" y="19820"/>
                </a:cubicBezTo>
                <a:cubicBezTo>
                  <a:pt x="18768" y="19820"/>
                  <a:pt x="18768" y="19820"/>
                  <a:pt x="18768" y="19820"/>
                </a:cubicBezTo>
                <a:cubicBezTo>
                  <a:pt x="18768" y="4490"/>
                  <a:pt x="18768" y="4490"/>
                  <a:pt x="18768" y="4490"/>
                </a:cubicBezTo>
                <a:cubicBezTo>
                  <a:pt x="18514" y="4409"/>
                  <a:pt x="18303" y="4328"/>
                  <a:pt x="18049" y="4207"/>
                </a:cubicBezTo>
                <a:cubicBezTo>
                  <a:pt x="17796" y="4085"/>
                  <a:pt x="17627" y="3924"/>
                  <a:pt x="17458" y="3681"/>
                </a:cubicBezTo>
                <a:cubicBezTo>
                  <a:pt x="17288" y="3519"/>
                  <a:pt x="17162" y="3317"/>
                  <a:pt x="17035" y="3074"/>
                </a:cubicBezTo>
                <a:cubicBezTo>
                  <a:pt x="16950" y="2831"/>
                  <a:pt x="16908" y="2548"/>
                  <a:pt x="16908" y="2265"/>
                </a:cubicBezTo>
                <a:cubicBezTo>
                  <a:pt x="16908" y="1942"/>
                  <a:pt x="16993" y="1658"/>
                  <a:pt x="17119" y="1416"/>
                </a:cubicBezTo>
                <a:cubicBezTo>
                  <a:pt x="17246" y="1133"/>
                  <a:pt x="17373" y="890"/>
                  <a:pt x="17584" y="688"/>
                </a:cubicBezTo>
                <a:cubicBezTo>
                  <a:pt x="17796" y="485"/>
                  <a:pt x="18049" y="324"/>
                  <a:pt x="18345" y="202"/>
                </a:cubicBezTo>
                <a:cubicBezTo>
                  <a:pt x="18641" y="81"/>
                  <a:pt x="18937" y="0"/>
                  <a:pt x="19275" y="0"/>
                </a:cubicBezTo>
                <a:cubicBezTo>
                  <a:pt x="19571" y="0"/>
                  <a:pt x="19867" y="81"/>
                  <a:pt x="20163" y="202"/>
                </a:cubicBezTo>
                <a:cubicBezTo>
                  <a:pt x="20459" y="324"/>
                  <a:pt x="20712" y="485"/>
                  <a:pt x="20924" y="688"/>
                </a:cubicBezTo>
                <a:cubicBezTo>
                  <a:pt x="21135" y="890"/>
                  <a:pt x="21262" y="1133"/>
                  <a:pt x="21389" y="1416"/>
                </a:cubicBezTo>
                <a:cubicBezTo>
                  <a:pt x="21515" y="1658"/>
                  <a:pt x="21600" y="1942"/>
                  <a:pt x="21600" y="2265"/>
                </a:cubicBezTo>
                <a:close/>
                <a:moveTo>
                  <a:pt x="19275" y="3640"/>
                </a:moveTo>
                <a:cubicBezTo>
                  <a:pt x="19486" y="3640"/>
                  <a:pt x="19656" y="3600"/>
                  <a:pt x="19825" y="3519"/>
                </a:cubicBezTo>
                <a:cubicBezTo>
                  <a:pt x="19951" y="3438"/>
                  <a:pt x="20121" y="3317"/>
                  <a:pt x="20290" y="3236"/>
                </a:cubicBezTo>
                <a:cubicBezTo>
                  <a:pt x="20374" y="3115"/>
                  <a:pt x="20459" y="2993"/>
                  <a:pt x="20543" y="2791"/>
                </a:cubicBezTo>
                <a:cubicBezTo>
                  <a:pt x="20628" y="2629"/>
                  <a:pt x="20670" y="2427"/>
                  <a:pt x="20670" y="2265"/>
                </a:cubicBezTo>
                <a:cubicBezTo>
                  <a:pt x="20670" y="2103"/>
                  <a:pt x="20628" y="1901"/>
                  <a:pt x="20543" y="1739"/>
                </a:cubicBezTo>
                <a:cubicBezTo>
                  <a:pt x="20459" y="1578"/>
                  <a:pt x="20374" y="1416"/>
                  <a:pt x="20290" y="1335"/>
                </a:cubicBezTo>
                <a:cubicBezTo>
                  <a:pt x="20121" y="1173"/>
                  <a:pt x="19951" y="1092"/>
                  <a:pt x="19825" y="1011"/>
                </a:cubicBezTo>
                <a:cubicBezTo>
                  <a:pt x="19656" y="930"/>
                  <a:pt x="19486" y="890"/>
                  <a:pt x="19275" y="890"/>
                </a:cubicBezTo>
                <a:cubicBezTo>
                  <a:pt x="19064" y="890"/>
                  <a:pt x="18852" y="930"/>
                  <a:pt x="18726" y="1011"/>
                </a:cubicBezTo>
                <a:cubicBezTo>
                  <a:pt x="18557" y="1092"/>
                  <a:pt x="18387" y="1173"/>
                  <a:pt x="18218" y="1335"/>
                </a:cubicBezTo>
                <a:cubicBezTo>
                  <a:pt x="18134" y="1416"/>
                  <a:pt x="18049" y="1578"/>
                  <a:pt x="17965" y="1739"/>
                </a:cubicBezTo>
                <a:cubicBezTo>
                  <a:pt x="17880" y="1901"/>
                  <a:pt x="17838" y="2103"/>
                  <a:pt x="17838" y="2265"/>
                </a:cubicBezTo>
                <a:cubicBezTo>
                  <a:pt x="17838" y="2427"/>
                  <a:pt x="17880" y="2629"/>
                  <a:pt x="17965" y="2791"/>
                </a:cubicBezTo>
                <a:cubicBezTo>
                  <a:pt x="18049" y="2993"/>
                  <a:pt x="18134" y="3115"/>
                  <a:pt x="18218" y="3236"/>
                </a:cubicBezTo>
                <a:cubicBezTo>
                  <a:pt x="18387" y="3317"/>
                  <a:pt x="18557" y="3438"/>
                  <a:pt x="18726" y="3519"/>
                </a:cubicBezTo>
                <a:cubicBezTo>
                  <a:pt x="18852" y="3600"/>
                  <a:pt x="19064" y="3640"/>
                  <a:pt x="19275" y="3640"/>
                </a:cubicBezTo>
                <a:close/>
              </a:path>
            </a:pathLst>
          </a:custGeom>
          <a:solidFill>
            <a:srgbClr val="000000"/>
          </a:solidFill>
          <a:ln w="12700">
            <a:miter lim="400000"/>
          </a:ln>
        </p:spPr>
        <p:txBody>
          <a:bodyPr lIns="22860" rIns="22860"/>
          <a:lstStyle/>
          <a:p>
            <a:pPr>
              <a:defRPr sz="1400"/>
            </a:pPr>
            <a:endParaRPr sz="700"/>
          </a:p>
        </p:txBody>
      </p:sp>
      <p:sp>
        <p:nvSpPr>
          <p:cNvPr id="275" name="Shape"/>
          <p:cNvSpPr/>
          <p:nvPr/>
        </p:nvSpPr>
        <p:spPr>
          <a:xfrm>
            <a:off x="6624564" y="3558746"/>
            <a:ext cx="192402" cy="284419"/>
          </a:xfrm>
          <a:custGeom>
            <a:avLst/>
            <a:gdLst/>
            <a:ahLst/>
            <a:cxnLst>
              <a:cxn ang="0">
                <a:pos x="wd2" y="hd2"/>
              </a:cxn>
              <a:cxn ang="5400000">
                <a:pos x="wd2" y="hd2"/>
              </a:cxn>
              <a:cxn ang="10800000">
                <a:pos x="wd2" y="hd2"/>
              </a:cxn>
              <a:cxn ang="16200000">
                <a:pos x="wd2" y="hd2"/>
              </a:cxn>
            </a:cxnLst>
            <a:rect l="0" t="0" r="r" b="b"/>
            <a:pathLst>
              <a:path w="21600" h="21600" extrusionOk="0">
                <a:moveTo>
                  <a:pt x="20167" y="10696"/>
                </a:moveTo>
                <a:cubicBezTo>
                  <a:pt x="20423" y="10974"/>
                  <a:pt x="20627" y="11251"/>
                  <a:pt x="20781" y="11564"/>
                </a:cubicBezTo>
                <a:cubicBezTo>
                  <a:pt x="20935" y="11842"/>
                  <a:pt x="21088" y="12120"/>
                  <a:pt x="21242" y="12432"/>
                </a:cubicBezTo>
                <a:cubicBezTo>
                  <a:pt x="21344" y="12745"/>
                  <a:pt x="21395" y="13023"/>
                  <a:pt x="21498" y="13335"/>
                </a:cubicBezTo>
                <a:cubicBezTo>
                  <a:pt x="21549" y="13648"/>
                  <a:pt x="21600" y="13960"/>
                  <a:pt x="21600" y="14273"/>
                </a:cubicBezTo>
                <a:cubicBezTo>
                  <a:pt x="21600" y="15280"/>
                  <a:pt x="21293" y="16217"/>
                  <a:pt x="20730" y="17120"/>
                </a:cubicBezTo>
                <a:cubicBezTo>
                  <a:pt x="20167" y="17988"/>
                  <a:pt x="19399" y="18787"/>
                  <a:pt x="18427" y="19447"/>
                </a:cubicBezTo>
                <a:cubicBezTo>
                  <a:pt x="17454" y="20107"/>
                  <a:pt x="16328" y="20628"/>
                  <a:pt x="14997" y="21010"/>
                </a:cubicBezTo>
                <a:cubicBezTo>
                  <a:pt x="13718" y="21426"/>
                  <a:pt x="12284" y="21600"/>
                  <a:pt x="10800" y="21600"/>
                </a:cubicBezTo>
                <a:cubicBezTo>
                  <a:pt x="9264" y="21600"/>
                  <a:pt x="7882" y="21426"/>
                  <a:pt x="6552" y="21010"/>
                </a:cubicBezTo>
                <a:cubicBezTo>
                  <a:pt x="5221" y="20628"/>
                  <a:pt x="4095" y="20107"/>
                  <a:pt x="3122" y="19447"/>
                </a:cubicBezTo>
                <a:cubicBezTo>
                  <a:pt x="2150" y="18787"/>
                  <a:pt x="1382" y="17988"/>
                  <a:pt x="819" y="17120"/>
                </a:cubicBezTo>
                <a:cubicBezTo>
                  <a:pt x="256" y="16217"/>
                  <a:pt x="0" y="15280"/>
                  <a:pt x="0" y="14273"/>
                </a:cubicBezTo>
                <a:cubicBezTo>
                  <a:pt x="0" y="13960"/>
                  <a:pt x="0" y="13613"/>
                  <a:pt x="102" y="13300"/>
                </a:cubicBezTo>
                <a:cubicBezTo>
                  <a:pt x="154" y="12988"/>
                  <a:pt x="205" y="12675"/>
                  <a:pt x="307" y="12397"/>
                </a:cubicBezTo>
                <a:cubicBezTo>
                  <a:pt x="461" y="12085"/>
                  <a:pt x="614" y="11807"/>
                  <a:pt x="768" y="11495"/>
                </a:cubicBezTo>
                <a:cubicBezTo>
                  <a:pt x="973" y="11217"/>
                  <a:pt x="1177" y="10939"/>
                  <a:pt x="1382" y="10661"/>
                </a:cubicBezTo>
                <a:cubicBezTo>
                  <a:pt x="1382" y="10626"/>
                  <a:pt x="1433" y="10592"/>
                  <a:pt x="1433" y="10592"/>
                </a:cubicBezTo>
                <a:cubicBezTo>
                  <a:pt x="9469" y="1528"/>
                  <a:pt x="9469" y="1528"/>
                  <a:pt x="9469" y="1528"/>
                </a:cubicBezTo>
                <a:cubicBezTo>
                  <a:pt x="10800" y="0"/>
                  <a:pt x="10800" y="0"/>
                  <a:pt x="10800" y="0"/>
                </a:cubicBezTo>
                <a:cubicBezTo>
                  <a:pt x="20116" y="10522"/>
                  <a:pt x="20116" y="10522"/>
                  <a:pt x="20116" y="10522"/>
                </a:cubicBezTo>
                <a:cubicBezTo>
                  <a:pt x="20116" y="10557"/>
                  <a:pt x="20116" y="10592"/>
                  <a:pt x="20167" y="10626"/>
                </a:cubicBezTo>
                <a:cubicBezTo>
                  <a:pt x="20167" y="10661"/>
                  <a:pt x="20167" y="10696"/>
                  <a:pt x="20167" y="10696"/>
                </a:cubicBezTo>
                <a:close/>
                <a:moveTo>
                  <a:pt x="10800" y="20836"/>
                </a:moveTo>
                <a:cubicBezTo>
                  <a:pt x="12131" y="20836"/>
                  <a:pt x="13359" y="20662"/>
                  <a:pt x="14536" y="20315"/>
                </a:cubicBezTo>
                <a:cubicBezTo>
                  <a:pt x="15714" y="19968"/>
                  <a:pt x="16737" y="19516"/>
                  <a:pt x="17556" y="18891"/>
                </a:cubicBezTo>
                <a:cubicBezTo>
                  <a:pt x="18478" y="18301"/>
                  <a:pt x="19194" y="17606"/>
                  <a:pt x="19655" y="16808"/>
                </a:cubicBezTo>
                <a:cubicBezTo>
                  <a:pt x="20167" y="16044"/>
                  <a:pt x="20423" y="15176"/>
                  <a:pt x="20423" y="14273"/>
                </a:cubicBezTo>
                <a:cubicBezTo>
                  <a:pt x="20423" y="13995"/>
                  <a:pt x="20423" y="13682"/>
                  <a:pt x="20372" y="13405"/>
                </a:cubicBezTo>
                <a:cubicBezTo>
                  <a:pt x="20269" y="13127"/>
                  <a:pt x="20218" y="12849"/>
                  <a:pt x="20116" y="12571"/>
                </a:cubicBezTo>
                <a:cubicBezTo>
                  <a:pt x="20013" y="12293"/>
                  <a:pt x="19911" y="12015"/>
                  <a:pt x="19706" y="11738"/>
                </a:cubicBezTo>
                <a:cubicBezTo>
                  <a:pt x="19553" y="11495"/>
                  <a:pt x="19348" y="11217"/>
                  <a:pt x="19092" y="10974"/>
                </a:cubicBezTo>
                <a:cubicBezTo>
                  <a:pt x="19092" y="10939"/>
                  <a:pt x="19092" y="10939"/>
                  <a:pt x="19092" y="10939"/>
                </a:cubicBezTo>
                <a:cubicBezTo>
                  <a:pt x="10800" y="1528"/>
                  <a:pt x="10800" y="1528"/>
                  <a:pt x="10800" y="1528"/>
                </a:cubicBezTo>
                <a:cubicBezTo>
                  <a:pt x="2457" y="10939"/>
                  <a:pt x="2457" y="10939"/>
                  <a:pt x="2457" y="10939"/>
                </a:cubicBezTo>
                <a:cubicBezTo>
                  <a:pt x="2457" y="10974"/>
                  <a:pt x="2457" y="10974"/>
                  <a:pt x="2457" y="10974"/>
                </a:cubicBezTo>
                <a:cubicBezTo>
                  <a:pt x="2252" y="11217"/>
                  <a:pt x="2047" y="11495"/>
                  <a:pt x="1843" y="11738"/>
                </a:cubicBezTo>
                <a:cubicBezTo>
                  <a:pt x="1689" y="12015"/>
                  <a:pt x="1536" y="12293"/>
                  <a:pt x="1433" y="12571"/>
                </a:cubicBezTo>
                <a:cubicBezTo>
                  <a:pt x="1382" y="12849"/>
                  <a:pt x="1280" y="13127"/>
                  <a:pt x="1228" y="13405"/>
                </a:cubicBezTo>
                <a:cubicBezTo>
                  <a:pt x="1177" y="13682"/>
                  <a:pt x="1126" y="13995"/>
                  <a:pt x="1126" y="14273"/>
                </a:cubicBezTo>
                <a:cubicBezTo>
                  <a:pt x="1126" y="15176"/>
                  <a:pt x="1382" y="16044"/>
                  <a:pt x="1894" y="16808"/>
                </a:cubicBezTo>
                <a:cubicBezTo>
                  <a:pt x="2406" y="17606"/>
                  <a:pt x="3071" y="18301"/>
                  <a:pt x="3992" y="18891"/>
                </a:cubicBezTo>
                <a:cubicBezTo>
                  <a:pt x="4811" y="19516"/>
                  <a:pt x="5835" y="19968"/>
                  <a:pt x="7012" y="20315"/>
                </a:cubicBezTo>
                <a:cubicBezTo>
                  <a:pt x="8190" y="20662"/>
                  <a:pt x="9469" y="20836"/>
                  <a:pt x="10800" y="20836"/>
                </a:cubicBezTo>
                <a:close/>
              </a:path>
            </a:pathLst>
          </a:custGeom>
          <a:solidFill>
            <a:srgbClr val="000000"/>
          </a:solidFill>
          <a:ln w="12700">
            <a:miter lim="400000"/>
          </a:ln>
        </p:spPr>
        <p:txBody>
          <a:bodyPr lIns="22860" rIns="22860"/>
          <a:lstStyle/>
          <a:p>
            <a:pPr>
              <a:defRPr sz="1400"/>
            </a:pPr>
            <a:endParaRPr sz="700"/>
          </a:p>
        </p:txBody>
      </p:sp>
      <p:sp>
        <p:nvSpPr>
          <p:cNvPr id="276" name="Shape"/>
          <p:cNvSpPr/>
          <p:nvPr/>
        </p:nvSpPr>
        <p:spPr>
          <a:xfrm>
            <a:off x="7217762" y="3614653"/>
            <a:ext cx="253348" cy="172086"/>
          </a:xfrm>
          <a:custGeom>
            <a:avLst/>
            <a:gdLst/>
            <a:ahLst/>
            <a:cxnLst>
              <a:cxn ang="0">
                <a:pos x="wd2" y="hd2"/>
              </a:cxn>
              <a:cxn ang="5400000">
                <a:pos x="wd2" y="hd2"/>
              </a:cxn>
              <a:cxn ang="10800000">
                <a:pos x="wd2" y="hd2"/>
              </a:cxn>
              <a:cxn ang="16200000">
                <a:pos x="wd2" y="hd2"/>
              </a:cxn>
            </a:cxnLst>
            <a:rect l="0" t="0" r="r" b="b"/>
            <a:pathLst>
              <a:path w="21600" h="21600" extrusionOk="0">
                <a:moveTo>
                  <a:pt x="16891" y="0"/>
                </a:moveTo>
                <a:cubicBezTo>
                  <a:pt x="21600" y="7600"/>
                  <a:pt x="21600" y="7600"/>
                  <a:pt x="21600" y="7600"/>
                </a:cubicBezTo>
                <a:cubicBezTo>
                  <a:pt x="21600" y="21600"/>
                  <a:pt x="21600" y="21600"/>
                  <a:pt x="21600" y="21600"/>
                </a:cubicBezTo>
                <a:cubicBezTo>
                  <a:pt x="0" y="21600"/>
                  <a:pt x="0" y="21600"/>
                  <a:pt x="0" y="21600"/>
                </a:cubicBezTo>
                <a:cubicBezTo>
                  <a:pt x="0" y="7600"/>
                  <a:pt x="0" y="7600"/>
                  <a:pt x="0" y="7600"/>
                </a:cubicBezTo>
                <a:cubicBezTo>
                  <a:pt x="4787" y="0"/>
                  <a:pt x="4787" y="0"/>
                  <a:pt x="4787" y="0"/>
                </a:cubicBezTo>
                <a:lnTo>
                  <a:pt x="16891" y="0"/>
                </a:lnTo>
                <a:close/>
                <a:moveTo>
                  <a:pt x="20744" y="20343"/>
                </a:moveTo>
                <a:cubicBezTo>
                  <a:pt x="20744" y="8857"/>
                  <a:pt x="20744" y="8857"/>
                  <a:pt x="20744" y="8857"/>
                </a:cubicBezTo>
                <a:cubicBezTo>
                  <a:pt x="14595" y="8857"/>
                  <a:pt x="14595" y="8857"/>
                  <a:pt x="14595" y="8857"/>
                </a:cubicBezTo>
                <a:cubicBezTo>
                  <a:pt x="14517" y="9543"/>
                  <a:pt x="14322" y="10114"/>
                  <a:pt x="14089" y="10629"/>
                </a:cubicBezTo>
                <a:cubicBezTo>
                  <a:pt x="13855" y="11143"/>
                  <a:pt x="13583" y="11600"/>
                  <a:pt x="13232" y="12000"/>
                </a:cubicBezTo>
                <a:cubicBezTo>
                  <a:pt x="12882" y="12343"/>
                  <a:pt x="12532" y="12629"/>
                  <a:pt x="12104" y="12857"/>
                </a:cubicBezTo>
                <a:cubicBezTo>
                  <a:pt x="11676" y="13086"/>
                  <a:pt x="11248" y="13200"/>
                  <a:pt x="10819" y="13200"/>
                </a:cubicBezTo>
                <a:cubicBezTo>
                  <a:pt x="10352" y="13200"/>
                  <a:pt x="9924" y="13086"/>
                  <a:pt x="9496" y="12857"/>
                </a:cubicBezTo>
                <a:cubicBezTo>
                  <a:pt x="9107" y="12629"/>
                  <a:pt x="8718" y="12343"/>
                  <a:pt x="8368" y="12000"/>
                </a:cubicBezTo>
                <a:cubicBezTo>
                  <a:pt x="8017" y="11600"/>
                  <a:pt x="7745" y="11143"/>
                  <a:pt x="7511" y="10629"/>
                </a:cubicBezTo>
                <a:cubicBezTo>
                  <a:pt x="7278" y="10114"/>
                  <a:pt x="7122" y="9543"/>
                  <a:pt x="7005" y="8857"/>
                </a:cubicBezTo>
                <a:cubicBezTo>
                  <a:pt x="856" y="8857"/>
                  <a:pt x="856" y="8857"/>
                  <a:pt x="856" y="8857"/>
                </a:cubicBezTo>
                <a:cubicBezTo>
                  <a:pt x="856" y="20343"/>
                  <a:pt x="856" y="20343"/>
                  <a:pt x="856" y="20343"/>
                </a:cubicBezTo>
                <a:lnTo>
                  <a:pt x="20744" y="20343"/>
                </a:lnTo>
                <a:close/>
                <a:moveTo>
                  <a:pt x="5137" y="1257"/>
                </a:moveTo>
                <a:cubicBezTo>
                  <a:pt x="1168" y="7600"/>
                  <a:pt x="1168" y="7600"/>
                  <a:pt x="1168" y="7600"/>
                </a:cubicBezTo>
                <a:cubicBezTo>
                  <a:pt x="7784" y="7600"/>
                  <a:pt x="7784" y="7600"/>
                  <a:pt x="7784" y="7600"/>
                </a:cubicBezTo>
                <a:cubicBezTo>
                  <a:pt x="7784" y="8229"/>
                  <a:pt x="7862" y="8743"/>
                  <a:pt x="8017" y="9257"/>
                </a:cubicBezTo>
                <a:cubicBezTo>
                  <a:pt x="8173" y="9771"/>
                  <a:pt x="8406" y="10286"/>
                  <a:pt x="8679" y="10629"/>
                </a:cubicBezTo>
                <a:cubicBezTo>
                  <a:pt x="8951" y="11029"/>
                  <a:pt x="9263" y="11371"/>
                  <a:pt x="9652" y="11600"/>
                </a:cubicBezTo>
                <a:cubicBezTo>
                  <a:pt x="10002" y="11829"/>
                  <a:pt x="10391" y="11943"/>
                  <a:pt x="10819" y="11943"/>
                </a:cubicBezTo>
                <a:cubicBezTo>
                  <a:pt x="11209" y="11943"/>
                  <a:pt x="11598" y="11829"/>
                  <a:pt x="11987" y="11600"/>
                </a:cubicBezTo>
                <a:cubicBezTo>
                  <a:pt x="12337" y="11371"/>
                  <a:pt x="12649" y="11029"/>
                  <a:pt x="12921" y="10629"/>
                </a:cubicBezTo>
                <a:cubicBezTo>
                  <a:pt x="13194" y="10286"/>
                  <a:pt x="13427" y="9771"/>
                  <a:pt x="13583" y="9257"/>
                </a:cubicBezTo>
                <a:cubicBezTo>
                  <a:pt x="13777" y="8743"/>
                  <a:pt x="13855" y="8229"/>
                  <a:pt x="13855" y="7600"/>
                </a:cubicBezTo>
                <a:cubicBezTo>
                  <a:pt x="20432" y="7600"/>
                  <a:pt x="20432" y="7600"/>
                  <a:pt x="20432" y="7600"/>
                </a:cubicBezTo>
                <a:cubicBezTo>
                  <a:pt x="16541" y="1257"/>
                  <a:pt x="16541" y="1257"/>
                  <a:pt x="16541" y="1257"/>
                </a:cubicBezTo>
                <a:lnTo>
                  <a:pt x="5137" y="1257"/>
                </a:lnTo>
                <a:close/>
              </a:path>
            </a:pathLst>
          </a:custGeom>
          <a:solidFill>
            <a:srgbClr val="000000"/>
          </a:solidFill>
          <a:ln w="12700">
            <a:miter lim="400000"/>
          </a:ln>
        </p:spPr>
        <p:txBody>
          <a:bodyPr lIns="22860" rIns="22860"/>
          <a:lstStyle/>
          <a:p>
            <a:pPr>
              <a:defRPr sz="1400"/>
            </a:pPr>
            <a:endParaRPr sz="700"/>
          </a:p>
        </p:txBody>
      </p:sp>
      <p:sp>
        <p:nvSpPr>
          <p:cNvPr id="277" name="Shape"/>
          <p:cNvSpPr/>
          <p:nvPr/>
        </p:nvSpPr>
        <p:spPr>
          <a:xfrm>
            <a:off x="7866529" y="3579317"/>
            <a:ext cx="203157" cy="243788"/>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lnTo>
                  <a:pt x="21600" y="21600"/>
                </a:lnTo>
                <a:lnTo>
                  <a:pt x="0" y="21600"/>
                </a:lnTo>
                <a:lnTo>
                  <a:pt x="0" y="4447"/>
                </a:lnTo>
                <a:lnTo>
                  <a:pt x="8005" y="4447"/>
                </a:lnTo>
                <a:lnTo>
                  <a:pt x="8005" y="5400"/>
                </a:lnTo>
                <a:lnTo>
                  <a:pt x="1016" y="5400"/>
                </a:lnTo>
                <a:lnTo>
                  <a:pt x="1016" y="20647"/>
                </a:lnTo>
                <a:lnTo>
                  <a:pt x="20456" y="20647"/>
                </a:lnTo>
                <a:lnTo>
                  <a:pt x="20456" y="5400"/>
                </a:lnTo>
                <a:lnTo>
                  <a:pt x="13468" y="5400"/>
                </a:lnTo>
                <a:lnTo>
                  <a:pt x="13468" y="4447"/>
                </a:lnTo>
                <a:lnTo>
                  <a:pt x="21600" y="4447"/>
                </a:lnTo>
                <a:close/>
                <a:moveTo>
                  <a:pt x="10165" y="14294"/>
                </a:moveTo>
                <a:lnTo>
                  <a:pt x="10165" y="0"/>
                </a:lnTo>
                <a:lnTo>
                  <a:pt x="11308" y="0"/>
                </a:lnTo>
                <a:lnTo>
                  <a:pt x="11308" y="14294"/>
                </a:lnTo>
                <a:lnTo>
                  <a:pt x="15501" y="10800"/>
                </a:lnTo>
                <a:lnTo>
                  <a:pt x="16264" y="11435"/>
                </a:lnTo>
                <a:lnTo>
                  <a:pt x="10800" y="15988"/>
                </a:lnTo>
                <a:lnTo>
                  <a:pt x="5209" y="11435"/>
                </a:lnTo>
                <a:lnTo>
                  <a:pt x="5972" y="10800"/>
                </a:lnTo>
                <a:lnTo>
                  <a:pt x="10165" y="14294"/>
                </a:lnTo>
                <a:close/>
              </a:path>
            </a:pathLst>
          </a:custGeom>
          <a:solidFill>
            <a:srgbClr val="000000"/>
          </a:solidFill>
          <a:ln w="12700">
            <a:miter lim="400000"/>
          </a:ln>
        </p:spPr>
        <p:txBody>
          <a:bodyPr lIns="22860" rIns="22860"/>
          <a:lstStyle/>
          <a:p>
            <a:pPr>
              <a:defRPr sz="1400"/>
            </a:pPr>
            <a:endParaRPr sz="700"/>
          </a:p>
        </p:txBody>
      </p:sp>
      <p:sp>
        <p:nvSpPr>
          <p:cNvPr id="278" name="Shape"/>
          <p:cNvSpPr/>
          <p:nvPr/>
        </p:nvSpPr>
        <p:spPr>
          <a:xfrm>
            <a:off x="8455545" y="3586488"/>
            <a:ext cx="272469" cy="2282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905"/>
                </a:lnTo>
                <a:lnTo>
                  <a:pt x="20084" y="905"/>
                </a:lnTo>
                <a:lnTo>
                  <a:pt x="20084" y="18207"/>
                </a:lnTo>
                <a:lnTo>
                  <a:pt x="11179" y="18207"/>
                </a:lnTo>
                <a:lnTo>
                  <a:pt x="11179" y="20582"/>
                </a:lnTo>
                <a:lnTo>
                  <a:pt x="17621" y="20582"/>
                </a:lnTo>
                <a:lnTo>
                  <a:pt x="17621" y="21600"/>
                </a:lnTo>
                <a:lnTo>
                  <a:pt x="3979" y="21600"/>
                </a:lnTo>
                <a:lnTo>
                  <a:pt x="3979" y="20582"/>
                </a:lnTo>
                <a:lnTo>
                  <a:pt x="10421" y="20582"/>
                </a:lnTo>
                <a:lnTo>
                  <a:pt x="10421" y="18207"/>
                </a:lnTo>
                <a:lnTo>
                  <a:pt x="1516" y="18207"/>
                </a:lnTo>
                <a:lnTo>
                  <a:pt x="1516" y="905"/>
                </a:lnTo>
                <a:lnTo>
                  <a:pt x="0" y="905"/>
                </a:lnTo>
                <a:lnTo>
                  <a:pt x="0" y="0"/>
                </a:lnTo>
                <a:lnTo>
                  <a:pt x="21600" y="0"/>
                </a:lnTo>
                <a:close/>
                <a:moveTo>
                  <a:pt x="19232" y="17190"/>
                </a:moveTo>
                <a:lnTo>
                  <a:pt x="19232" y="905"/>
                </a:lnTo>
                <a:lnTo>
                  <a:pt x="2368" y="905"/>
                </a:lnTo>
                <a:lnTo>
                  <a:pt x="2368" y="17190"/>
                </a:lnTo>
                <a:lnTo>
                  <a:pt x="19232" y="17190"/>
                </a:lnTo>
                <a:close/>
                <a:moveTo>
                  <a:pt x="9568" y="3845"/>
                </a:moveTo>
                <a:lnTo>
                  <a:pt x="9568" y="9613"/>
                </a:lnTo>
                <a:lnTo>
                  <a:pt x="4737" y="9613"/>
                </a:lnTo>
                <a:lnTo>
                  <a:pt x="4737" y="3845"/>
                </a:lnTo>
                <a:lnTo>
                  <a:pt x="9568" y="3845"/>
                </a:lnTo>
                <a:close/>
                <a:moveTo>
                  <a:pt x="4737" y="11535"/>
                </a:moveTo>
                <a:lnTo>
                  <a:pt x="4737" y="12440"/>
                </a:lnTo>
                <a:lnTo>
                  <a:pt x="16863" y="12440"/>
                </a:lnTo>
                <a:lnTo>
                  <a:pt x="16863" y="11535"/>
                </a:lnTo>
                <a:lnTo>
                  <a:pt x="4737" y="11535"/>
                </a:lnTo>
                <a:close/>
                <a:moveTo>
                  <a:pt x="4737" y="14362"/>
                </a:moveTo>
                <a:lnTo>
                  <a:pt x="4737" y="15380"/>
                </a:lnTo>
                <a:lnTo>
                  <a:pt x="16863" y="15380"/>
                </a:lnTo>
                <a:lnTo>
                  <a:pt x="16863" y="14362"/>
                </a:lnTo>
                <a:lnTo>
                  <a:pt x="4737" y="14362"/>
                </a:lnTo>
                <a:close/>
                <a:moveTo>
                  <a:pt x="8811" y="8595"/>
                </a:moveTo>
                <a:lnTo>
                  <a:pt x="8811" y="4750"/>
                </a:lnTo>
                <a:lnTo>
                  <a:pt x="5589" y="4750"/>
                </a:lnTo>
                <a:lnTo>
                  <a:pt x="5589" y="8595"/>
                </a:lnTo>
                <a:lnTo>
                  <a:pt x="8811" y="8595"/>
                </a:lnTo>
                <a:close/>
                <a:moveTo>
                  <a:pt x="11179" y="3845"/>
                </a:moveTo>
                <a:lnTo>
                  <a:pt x="11179" y="4750"/>
                </a:lnTo>
                <a:lnTo>
                  <a:pt x="16863" y="4750"/>
                </a:lnTo>
                <a:lnTo>
                  <a:pt x="16863" y="3845"/>
                </a:lnTo>
                <a:lnTo>
                  <a:pt x="11179" y="3845"/>
                </a:lnTo>
                <a:close/>
                <a:moveTo>
                  <a:pt x="11179" y="6220"/>
                </a:moveTo>
                <a:lnTo>
                  <a:pt x="11179" y="7125"/>
                </a:lnTo>
                <a:lnTo>
                  <a:pt x="16863" y="7125"/>
                </a:lnTo>
                <a:lnTo>
                  <a:pt x="16863" y="6220"/>
                </a:lnTo>
                <a:lnTo>
                  <a:pt x="11179" y="6220"/>
                </a:lnTo>
                <a:close/>
                <a:moveTo>
                  <a:pt x="11179" y="8595"/>
                </a:moveTo>
                <a:lnTo>
                  <a:pt x="11179" y="9613"/>
                </a:lnTo>
                <a:lnTo>
                  <a:pt x="16863" y="9613"/>
                </a:lnTo>
                <a:lnTo>
                  <a:pt x="16863" y="8595"/>
                </a:lnTo>
                <a:lnTo>
                  <a:pt x="11179" y="8595"/>
                </a:lnTo>
                <a:close/>
              </a:path>
            </a:pathLst>
          </a:custGeom>
          <a:solidFill>
            <a:srgbClr val="000000"/>
          </a:solidFill>
          <a:ln w="12700">
            <a:miter lim="400000"/>
          </a:ln>
        </p:spPr>
        <p:txBody>
          <a:bodyPr lIns="22860" rIns="22860"/>
          <a:lstStyle/>
          <a:p>
            <a:pPr>
              <a:defRPr sz="1400"/>
            </a:pPr>
            <a:endParaRPr sz="700"/>
          </a:p>
        </p:txBody>
      </p:sp>
      <p:sp>
        <p:nvSpPr>
          <p:cNvPr id="279" name="Shape"/>
          <p:cNvSpPr/>
          <p:nvPr/>
        </p:nvSpPr>
        <p:spPr>
          <a:xfrm>
            <a:off x="9083399" y="3582305"/>
            <a:ext cx="264104" cy="236618"/>
          </a:xfrm>
          <a:custGeom>
            <a:avLst/>
            <a:gdLst/>
            <a:ahLst/>
            <a:cxnLst>
              <a:cxn ang="0">
                <a:pos x="wd2" y="hd2"/>
              </a:cxn>
              <a:cxn ang="5400000">
                <a:pos x="wd2" y="hd2"/>
              </a:cxn>
              <a:cxn ang="10800000">
                <a:pos x="wd2" y="hd2"/>
              </a:cxn>
              <a:cxn ang="16200000">
                <a:pos x="wd2" y="hd2"/>
              </a:cxn>
            </a:cxnLst>
            <a:rect l="0" t="0" r="r" b="b"/>
            <a:pathLst>
              <a:path w="21600" h="21600" extrusionOk="0">
                <a:moveTo>
                  <a:pt x="21600" y="16574"/>
                </a:moveTo>
                <a:cubicBezTo>
                  <a:pt x="11211" y="16574"/>
                  <a:pt x="11211" y="16574"/>
                  <a:pt x="11211" y="16574"/>
                </a:cubicBezTo>
                <a:cubicBezTo>
                  <a:pt x="11211" y="18360"/>
                  <a:pt x="11211" y="18360"/>
                  <a:pt x="11211" y="18360"/>
                </a:cubicBezTo>
                <a:cubicBezTo>
                  <a:pt x="15135" y="20811"/>
                  <a:pt x="15135" y="20811"/>
                  <a:pt x="15135" y="20811"/>
                </a:cubicBezTo>
                <a:cubicBezTo>
                  <a:pt x="14724" y="21600"/>
                  <a:pt x="14724" y="21600"/>
                  <a:pt x="14724" y="21600"/>
                </a:cubicBezTo>
                <a:cubicBezTo>
                  <a:pt x="10800" y="19191"/>
                  <a:pt x="10800" y="19191"/>
                  <a:pt x="10800" y="19191"/>
                </a:cubicBezTo>
                <a:cubicBezTo>
                  <a:pt x="6839" y="21600"/>
                  <a:pt x="6839" y="21600"/>
                  <a:pt x="6839" y="21600"/>
                </a:cubicBezTo>
                <a:cubicBezTo>
                  <a:pt x="6465" y="20811"/>
                  <a:pt x="6465" y="20811"/>
                  <a:pt x="6465" y="20811"/>
                </a:cubicBezTo>
                <a:cubicBezTo>
                  <a:pt x="10352" y="18360"/>
                  <a:pt x="10352" y="18360"/>
                  <a:pt x="10352" y="18360"/>
                </a:cubicBezTo>
                <a:cubicBezTo>
                  <a:pt x="10352" y="16574"/>
                  <a:pt x="10352" y="16574"/>
                  <a:pt x="10352" y="16574"/>
                </a:cubicBezTo>
                <a:cubicBezTo>
                  <a:pt x="0" y="16574"/>
                  <a:pt x="0" y="16574"/>
                  <a:pt x="0" y="16574"/>
                </a:cubicBezTo>
                <a:cubicBezTo>
                  <a:pt x="0" y="0"/>
                  <a:pt x="0" y="0"/>
                  <a:pt x="0" y="0"/>
                </a:cubicBezTo>
                <a:cubicBezTo>
                  <a:pt x="21600" y="0"/>
                  <a:pt x="21600" y="0"/>
                  <a:pt x="21600" y="0"/>
                </a:cubicBezTo>
                <a:lnTo>
                  <a:pt x="21600" y="16574"/>
                </a:lnTo>
                <a:close/>
                <a:moveTo>
                  <a:pt x="822" y="914"/>
                </a:moveTo>
                <a:cubicBezTo>
                  <a:pt x="822" y="15660"/>
                  <a:pt x="822" y="15660"/>
                  <a:pt x="822" y="15660"/>
                </a:cubicBezTo>
                <a:cubicBezTo>
                  <a:pt x="20778" y="15660"/>
                  <a:pt x="20778" y="15660"/>
                  <a:pt x="20778" y="15660"/>
                </a:cubicBezTo>
                <a:cubicBezTo>
                  <a:pt x="20778" y="914"/>
                  <a:pt x="20778" y="914"/>
                  <a:pt x="20778" y="914"/>
                </a:cubicBezTo>
                <a:lnTo>
                  <a:pt x="822" y="914"/>
                </a:lnTo>
                <a:close/>
                <a:moveTo>
                  <a:pt x="12071" y="3572"/>
                </a:moveTo>
                <a:cubicBezTo>
                  <a:pt x="12818" y="3822"/>
                  <a:pt x="12818" y="3822"/>
                  <a:pt x="12818" y="3822"/>
                </a:cubicBezTo>
                <a:cubicBezTo>
                  <a:pt x="10538" y="12378"/>
                  <a:pt x="10538" y="12378"/>
                  <a:pt x="10538" y="12378"/>
                </a:cubicBezTo>
                <a:cubicBezTo>
                  <a:pt x="7885" y="8266"/>
                  <a:pt x="7885" y="8266"/>
                  <a:pt x="7885" y="8266"/>
                </a:cubicBezTo>
                <a:cubicBezTo>
                  <a:pt x="6129" y="12088"/>
                  <a:pt x="6129" y="12088"/>
                  <a:pt x="6129" y="12088"/>
                </a:cubicBezTo>
                <a:cubicBezTo>
                  <a:pt x="3774" y="6812"/>
                  <a:pt x="3774" y="6812"/>
                  <a:pt x="3774" y="6812"/>
                </a:cubicBezTo>
                <a:cubicBezTo>
                  <a:pt x="2466" y="12212"/>
                  <a:pt x="2466" y="12212"/>
                  <a:pt x="2466" y="12212"/>
                </a:cubicBezTo>
                <a:cubicBezTo>
                  <a:pt x="1644" y="12005"/>
                  <a:pt x="1644" y="12005"/>
                  <a:pt x="1644" y="12005"/>
                </a:cubicBezTo>
                <a:cubicBezTo>
                  <a:pt x="3550" y="4278"/>
                  <a:pt x="3550" y="4278"/>
                  <a:pt x="3550" y="4278"/>
                </a:cubicBezTo>
                <a:cubicBezTo>
                  <a:pt x="6129" y="10052"/>
                  <a:pt x="6129" y="10052"/>
                  <a:pt x="6129" y="10052"/>
                </a:cubicBezTo>
                <a:cubicBezTo>
                  <a:pt x="7773" y="6480"/>
                  <a:pt x="7773" y="6480"/>
                  <a:pt x="7773" y="6480"/>
                </a:cubicBezTo>
                <a:cubicBezTo>
                  <a:pt x="10239" y="10302"/>
                  <a:pt x="10239" y="10302"/>
                  <a:pt x="10239" y="10302"/>
                </a:cubicBezTo>
                <a:lnTo>
                  <a:pt x="12071" y="3572"/>
                </a:lnTo>
                <a:close/>
                <a:moveTo>
                  <a:pt x="16592" y="5483"/>
                </a:moveTo>
                <a:cubicBezTo>
                  <a:pt x="16929" y="5483"/>
                  <a:pt x="17265" y="5566"/>
                  <a:pt x="17564" y="5732"/>
                </a:cubicBezTo>
                <a:cubicBezTo>
                  <a:pt x="17900" y="5898"/>
                  <a:pt x="18162" y="6106"/>
                  <a:pt x="18386" y="6314"/>
                </a:cubicBezTo>
                <a:cubicBezTo>
                  <a:pt x="18610" y="6563"/>
                  <a:pt x="18797" y="6854"/>
                  <a:pt x="18909" y="7186"/>
                </a:cubicBezTo>
                <a:cubicBezTo>
                  <a:pt x="19059" y="7560"/>
                  <a:pt x="19096" y="7934"/>
                  <a:pt x="19096" y="8308"/>
                </a:cubicBezTo>
                <a:cubicBezTo>
                  <a:pt x="19096" y="8682"/>
                  <a:pt x="19059" y="9014"/>
                  <a:pt x="18909" y="9388"/>
                </a:cubicBezTo>
                <a:cubicBezTo>
                  <a:pt x="18797" y="9720"/>
                  <a:pt x="18610" y="10011"/>
                  <a:pt x="18386" y="10260"/>
                </a:cubicBezTo>
                <a:cubicBezTo>
                  <a:pt x="18162" y="10509"/>
                  <a:pt x="17900" y="10717"/>
                  <a:pt x="17564" y="10842"/>
                </a:cubicBezTo>
                <a:cubicBezTo>
                  <a:pt x="17265" y="11008"/>
                  <a:pt x="16929" y="11091"/>
                  <a:pt x="16592" y="11091"/>
                </a:cubicBezTo>
                <a:cubicBezTo>
                  <a:pt x="16256" y="11091"/>
                  <a:pt x="15920" y="11008"/>
                  <a:pt x="15621" y="10842"/>
                </a:cubicBezTo>
                <a:cubicBezTo>
                  <a:pt x="15322" y="10717"/>
                  <a:pt x="15060" y="10509"/>
                  <a:pt x="14836" y="10260"/>
                </a:cubicBezTo>
                <a:cubicBezTo>
                  <a:pt x="14612" y="10011"/>
                  <a:pt x="14425" y="9720"/>
                  <a:pt x="14275" y="9388"/>
                </a:cubicBezTo>
                <a:cubicBezTo>
                  <a:pt x="14163" y="9014"/>
                  <a:pt x="14089" y="8682"/>
                  <a:pt x="14089" y="8308"/>
                </a:cubicBezTo>
                <a:cubicBezTo>
                  <a:pt x="14089" y="7934"/>
                  <a:pt x="14163" y="7560"/>
                  <a:pt x="14275" y="7186"/>
                </a:cubicBezTo>
                <a:cubicBezTo>
                  <a:pt x="14425" y="6854"/>
                  <a:pt x="14612" y="6563"/>
                  <a:pt x="14836" y="6314"/>
                </a:cubicBezTo>
                <a:cubicBezTo>
                  <a:pt x="15060" y="6106"/>
                  <a:pt x="15322" y="5898"/>
                  <a:pt x="15621" y="5732"/>
                </a:cubicBezTo>
                <a:cubicBezTo>
                  <a:pt x="15920" y="5566"/>
                  <a:pt x="16256" y="5483"/>
                  <a:pt x="16592" y="5483"/>
                </a:cubicBezTo>
                <a:close/>
                <a:moveTo>
                  <a:pt x="16592" y="10135"/>
                </a:moveTo>
                <a:cubicBezTo>
                  <a:pt x="16817" y="10135"/>
                  <a:pt x="17041" y="10094"/>
                  <a:pt x="17228" y="10011"/>
                </a:cubicBezTo>
                <a:cubicBezTo>
                  <a:pt x="17452" y="9886"/>
                  <a:pt x="17639" y="9762"/>
                  <a:pt x="17788" y="9595"/>
                </a:cubicBezTo>
                <a:cubicBezTo>
                  <a:pt x="17938" y="9429"/>
                  <a:pt x="18050" y="9222"/>
                  <a:pt x="18125" y="9014"/>
                </a:cubicBezTo>
                <a:cubicBezTo>
                  <a:pt x="18237" y="8806"/>
                  <a:pt x="18274" y="8557"/>
                  <a:pt x="18274" y="8308"/>
                </a:cubicBezTo>
                <a:cubicBezTo>
                  <a:pt x="18274" y="8058"/>
                  <a:pt x="18237" y="7809"/>
                  <a:pt x="18125" y="7602"/>
                </a:cubicBezTo>
                <a:cubicBezTo>
                  <a:pt x="18050" y="7352"/>
                  <a:pt x="17938" y="7145"/>
                  <a:pt x="17788" y="7020"/>
                </a:cubicBezTo>
                <a:cubicBezTo>
                  <a:pt x="17639" y="6854"/>
                  <a:pt x="17452" y="6688"/>
                  <a:pt x="17228" y="6605"/>
                </a:cubicBezTo>
                <a:cubicBezTo>
                  <a:pt x="17041" y="6522"/>
                  <a:pt x="16817" y="6480"/>
                  <a:pt x="16592" y="6480"/>
                </a:cubicBezTo>
                <a:cubicBezTo>
                  <a:pt x="16368" y="6480"/>
                  <a:pt x="16144" y="6522"/>
                  <a:pt x="15957" y="6605"/>
                </a:cubicBezTo>
                <a:cubicBezTo>
                  <a:pt x="15733" y="6688"/>
                  <a:pt x="15583" y="6854"/>
                  <a:pt x="15397" y="7020"/>
                </a:cubicBezTo>
                <a:cubicBezTo>
                  <a:pt x="15284" y="7145"/>
                  <a:pt x="15172" y="7352"/>
                  <a:pt x="15060" y="7602"/>
                </a:cubicBezTo>
                <a:cubicBezTo>
                  <a:pt x="14985" y="7809"/>
                  <a:pt x="14911" y="8058"/>
                  <a:pt x="14911" y="8308"/>
                </a:cubicBezTo>
                <a:cubicBezTo>
                  <a:pt x="14911" y="8557"/>
                  <a:pt x="14985" y="8806"/>
                  <a:pt x="15060" y="9014"/>
                </a:cubicBezTo>
                <a:cubicBezTo>
                  <a:pt x="15172" y="9222"/>
                  <a:pt x="15284" y="9429"/>
                  <a:pt x="15397" y="9595"/>
                </a:cubicBezTo>
                <a:cubicBezTo>
                  <a:pt x="15583" y="9762"/>
                  <a:pt x="15733" y="9886"/>
                  <a:pt x="15957" y="10011"/>
                </a:cubicBezTo>
                <a:cubicBezTo>
                  <a:pt x="16144" y="10094"/>
                  <a:pt x="16368" y="10135"/>
                  <a:pt x="16592" y="10135"/>
                </a:cubicBezTo>
                <a:close/>
              </a:path>
            </a:pathLst>
          </a:custGeom>
          <a:solidFill>
            <a:srgbClr val="000000"/>
          </a:solidFill>
          <a:ln w="12700">
            <a:miter lim="400000"/>
          </a:ln>
        </p:spPr>
        <p:txBody>
          <a:bodyPr lIns="22860" rIns="22860"/>
          <a:lstStyle/>
          <a:p>
            <a:pPr>
              <a:defRPr sz="1400"/>
            </a:pPr>
            <a:endParaRPr sz="700"/>
          </a:p>
        </p:txBody>
      </p:sp>
      <p:sp>
        <p:nvSpPr>
          <p:cNvPr id="280" name="Shape"/>
          <p:cNvSpPr/>
          <p:nvPr/>
        </p:nvSpPr>
        <p:spPr>
          <a:xfrm>
            <a:off x="9717228" y="3579062"/>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7047" y="0"/>
                </a:moveTo>
                <a:lnTo>
                  <a:pt x="21600" y="4553"/>
                </a:lnTo>
                <a:lnTo>
                  <a:pt x="21600" y="21600"/>
                </a:lnTo>
                <a:lnTo>
                  <a:pt x="0" y="21600"/>
                </a:lnTo>
                <a:lnTo>
                  <a:pt x="0" y="0"/>
                </a:lnTo>
                <a:lnTo>
                  <a:pt x="17047" y="0"/>
                </a:lnTo>
                <a:close/>
                <a:moveTo>
                  <a:pt x="20647" y="20753"/>
                </a:moveTo>
                <a:lnTo>
                  <a:pt x="20647" y="4871"/>
                </a:lnTo>
                <a:lnTo>
                  <a:pt x="16729" y="847"/>
                </a:lnTo>
                <a:lnTo>
                  <a:pt x="16094" y="847"/>
                </a:lnTo>
                <a:lnTo>
                  <a:pt x="16094" y="8153"/>
                </a:lnTo>
                <a:lnTo>
                  <a:pt x="5400" y="8153"/>
                </a:lnTo>
                <a:lnTo>
                  <a:pt x="5400" y="847"/>
                </a:lnTo>
                <a:lnTo>
                  <a:pt x="847" y="847"/>
                </a:lnTo>
                <a:lnTo>
                  <a:pt x="847" y="20753"/>
                </a:lnTo>
                <a:lnTo>
                  <a:pt x="20647" y="20753"/>
                </a:lnTo>
                <a:close/>
                <a:moveTo>
                  <a:pt x="15247" y="847"/>
                </a:moveTo>
                <a:lnTo>
                  <a:pt x="6247" y="847"/>
                </a:lnTo>
                <a:lnTo>
                  <a:pt x="6247" y="7200"/>
                </a:lnTo>
                <a:lnTo>
                  <a:pt x="15247" y="7200"/>
                </a:lnTo>
                <a:lnTo>
                  <a:pt x="15247" y="847"/>
                </a:lnTo>
                <a:close/>
                <a:moveTo>
                  <a:pt x="6247" y="14400"/>
                </a:moveTo>
                <a:lnTo>
                  <a:pt x="6247" y="15353"/>
                </a:lnTo>
                <a:lnTo>
                  <a:pt x="15247" y="15353"/>
                </a:lnTo>
                <a:lnTo>
                  <a:pt x="15247" y="14400"/>
                </a:lnTo>
                <a:lnTo>
                  <a:pt x="6247" y="14400"/>
                </a:lnTo>
                <a:close/>
                <a:moveTo>
                  <a:pt x="6247" y="17047"/>
                </a:moveTo>
                <a:lnTo>
                  <a:pt x="6247" y="18000"/>
                </a:lnTo>
                <a:lnTo>
                  <a:pt x="15247" y="18000"/>
                </a:lnTo>
                <a:lnTo>
                  <a:pt x="15247" y="17047"/>
                </a:lnTo>
                <a:lnTo>
                  <a:pt x="6247" y="17047"/>
                </a:lnTo>
                <a:close/>
                <a:moveTo>
                  <a:pt x="12600" y="2753"/>
                </a:moveTo>
                <a:lnTo>
                  <a:pt x="12600" y="5400"/>
                </a:lnTo>
                <a:lnTo>
                  <a:pt x="13447" y="5400"/>
                </a:lnTo>
                <a:lnTo>
                  <a:pt x="13447" y="2753"/>
                </a:lnTo>
                <a:lnTo>
                  <a:pt x="12600" y="2753"/>
                </a:lnTo>
                <a:close/>
              </a:path>
            </a:pathLst>
          </a:custGeom>
          <a:solidFill>
            <a:srgbClr val="000000"/>
          </a:solidFill>
          <a:ln w="12700">
            <a:miter lim="400000"/>
          </a:ln>
        </p:spPr>
        <p:txBody>
          <a:bodyPr lIns="22860" rIns="22860"/>
          <a:lstStyle/>
          <a:p>
            <a:pPr>
              <a:defRPr sz="1400"/>
            </a:pPr>
            <a:endParaRPr sz="700"/>
          </a:p>
        </p:txBody>
      </p:sp>
      <p:sp>
        <p:nvSpPr>
          <p:cNvPr id="281" name="Shape"/>
          <p:cNvSpPr/>
          <p:nvPr/>
        </p:nvSpPr>
        <p:spPr>
          <a:xfrm>
            <a:off x="10340900" y="3578720"/>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20670" y="890"/>
                </a:moveTo>
                <a:cubicBezTo>
                  <a:pt x="890" y="890"/>
                  <a:pt x="890" y="890"/>
                  <a:pt x="890" y="890"/>
                </a:cubicBezTo>
                <a:cubicBezTo>
                  <a:pt x="890" y="4975"/>
                  <a:pt x="890" y="4975"/>
                  <a:pt x="890" y="4975"/>
                </a:cubicBezTo>
                <a:cubicBezTo>
                  <a:pt x="20670" y="4975"/>
                  <a:pt x="20670" y="4975"/>
                  <a:pt x="20670" y="4975"/>
                </a:cubicBezTo>
                <a:lnTo>
                  <a:pt x="20670" y="890"/>
                </a:lnTo>
                <a:close/>
                <a:moveTo>
                  <a:pt x="890" y="20710"/>
                </a:moveTo>
                <a:cubicBezTo>
                  <a:pt x="20670" y="20710"/>
                  <a:pt x="20670" y="20710"/>
                  <a:pt x="20670" y="20710"/>
                </a:cubicBezTo>
                <a:cubicBezTo>
                  <a:pt x="20670" y="5865"/>
                  <a:pt x="20670" y="5865"/>
                  <a:pt x="20670" y="5865"/>
                </a:cubicBezTo>
                <a:cubicBezTo>
                  <a:pt x="890" y="5865"/>
                  <a:pt x="890" y="5865"/>
                  <a:pt x="890" y="5865"/>
                </a:cubicBezTo>
                <a:lnTo>
                  <a:pt x="890" y="20710"/>
                </a:lnTo>
                <a:close/>
                <a:moveTo>
                  <a:pt x="7726" y="9061"/>
                </a:moveTo>
                <a:cubicBezTo>
                  <a:pt x="7726" y="8899"/>
                  <a:pt x="7726" y="8899"/>
                  <a:pt x="7726" y="8899"/>
                </a:cubicBezTo>
                <a:cubicBezTo>
                  <a:pt x="8535" y="8899"/>
                  <a:pt x="8535" y="8899"/>
                  <a:pt x="8535" y="8899"/>
                </a:cubicBezTo>
                <a:cubicBezTo>
                  <a:pt x="8535" y="15978"/>
                  <a:pt x="8535" y="15978"/>
                  <a:pt x="8535" y="15978"/>
                </a:cubicBezTo>
                <a:cubicBezTo>
                  <a:pt x="7564" y="15978"/>
                  <a:pt x="7564" y="15978"/>
                  <a:pt x="7564" y="15978"/>
                </a:cubicBezTo>
                <a:cubicBezTo>
                  <a:pt x="7564" y="10962"/>
                  <a:pt x="7564" y="10962"/>
                  <a:pt x="7564" y="10962"/>
                </a:cubicBezTo>
                <a:cubicBezTo>
                  <a:pt x="5825" y="10962"/>
                  <a:pt x="5825" y="10962"/>
                  <a:pt x="5825" y="10962"/>
                </a:cubicBezTo>
                <a:cubicBezTo>
                  <a:pt x="5825" y="10234"/>
                  <a:pt x="5825" y="10234"/>
                  <a:pt x="5825" y="10234"/>
                </a:cubicBezTo>
                <a:cubicBezTo>
                  <a:pt x="5987" y="10234"/>
                  <a:pt x="5987" y="10234"/>
                  <a:pt x="5987" y="10234"/>
                </a:cubicBezTo>
                <a:cubicBezTo>
                  <a:pt x="6229" y="10193"/>
                  <a:pt x="6472" y="10153"/>
                  <a:pt x="6634" y="10153"/>
                </a:cubicBezTo>
                <a:cubicBezTo>
                  <a:pt x="6836" y="10112"/>
                  <a:pt x="6998" y="10072"/>
                  <a:pt x="7160" y="10031"/>
                </a:cubicBezTo>
                <a:cubicBezTo>
                  <a:pt x="7281" y="9951"/>
                  <a:pt x="7402" y="9829"/>
                  <a:pt x="7483" y="9708"/>
                </a:cubicBezTo>
                <a:cubicBezTo>
                  <a:pt x="7564" y="9546"/>
                  <a:pt x="7645" y="9344"/>
                  <a:pt x="7726" y="9061"/>
                </a:cubicBezTo>
                <a:close/>
                <a:moveTo>
                  <a:pt x="6715" y="2265"/>
                </a:moveTo>
                <a:cubicBezTo>
                  <a:pt x="6715" y="3640"/>
                  <a:pt x="6715" y="3640"/>
                  <a:pt x="6715" y="3640"/>
                </a:cubicBezTo>
                <a:cubicBezTo>
                  <a:pt x="8090" y="3640"/>
                  <a:pt x="8090" y="3640"/>
                  <a:pt x="8090" y="3640"/>
                </a:cubicBezTo>
                <a:cubicBezTo>
                  <a:pt x="8090" y="2265"/>
                  <a:pt x="8090" y="2265"/>
                  <a:pt x="8090" y="2265"/>
                </a:cubicBezTo>
                <a:lnTo>
                  <a:pt x="6715" y="2265"/>
                </a:lnTo>
                <a:close/>
                <a:moveTo>
                  <a:pt x="12984" y="11164"/>
                </a:moveTo>
                <a:cubicBezTo>
                  <a:pt x="13389" y="11164"/>
                  <a:pt x="13712" y="11245"/>
                  <a:pt x="14036" y="11366"/>
                </a:cubicBezTo>
                <a:cubicBezTo>
                  <a:pt x="14319" y="11488"/>
                  <a:pt x="14562" y="11649"/>
                  <a:pt x="14804" y="11852"/>
                </a:cubicBezTo>
                <a:cubicBezTo>
                  <a:pt x="15007" y="12054"/>
                  <a:pt x="15169" y="12337"/>
                  <a:pt x="15249" y="12661"/>
                </a:cubicBezTo>
                <a:cubicBezTo>
                  <a:pt x="15371" y="12944"/>
                  <a:pt x="15411" y="13308"/>
                  <a:pt x="15411" y="13631"/>
                </a:cubicBezTo>
                <a:cubicBezTo>
                  <a:pt x="15411" y="13996"/>
                  <a:pt x="15371" y="14319"/>
                  <a:pt x="15249" y="14602"/>
                </a:cubicBezTo>
                <a:cubicBezTo>
                  <a:pt x="15128" y="14926"/>
                  <a:pt x="14926" y="15169"/>
                  <a:pt x="14683" y="15371"/>
                </a:cubicBezTo>
                <a:cubicBezTo>
                  <a:pt x="14481" y="15613"/>
                  <a:pt x="14238" y="15775"/>
                  <a:pt x="13915" y="15897"/>
                </a:cubicBezTo>
                <a:cubicBezTo>
                  <a:pt x="13631" y="16058"/>
                  <a:pt x="13308" y="16139"/>
                  <a:pt x="12944" y="16139"/>
                </a:cubicBezTo>
                <a:cubicBezTo>
                  <a:pt x="12580" y="16139"/>
                  <a:pt x="12297" y="16058"/>
                  <a:pt x="12013" y="15978"/>
                </a:cubicBezTo>
                <a:cubicBezTo>
                  <a:pt x="11730" y="15856"/>
                  <a:pt x="11488" y="15694"/>
                  <a:pt x="11245" y="15492"/>
                </a:cubicBezTo>
                <a:cubicBezTo>
                  <a:pt x="11043" y="15290"/>
                  <a:pt x="10881" y="15047"/>
                  <a:pt x="10760" y="14764"/>
                </a:cubicBezTo>
                <a:cubicBezTo>
                  <a:pt x="10638" y="14521"/>
                  <a:pt x="10557" y="14198"/>
                  <a:pt x="10557" y="13874"/>
                </a:cubicBezTo>
                <a:cubicBezTo>
                  <a:pt x="10557" y="13712"/>
                  <a:pt x="10557" y="13712"/>
                  <a:pt x="10557" y="13712"/>
                </a:cubicBezTo>
                <a:cubicBezTo>
                  <a:pt x="11528" y="13712"/>
                  <a:pt x="11528" y="13712"/>
                  <a:pt x="11528" y="13712"/>
                </a:cubicBezTo>
                <a:cubicBezTo>
                  <a:pt x="11528" y="13874"/>
                  <a:pt x="11528" y="13874"/>
                  <a:pt x="11528" y="13874"/>
                </a:cubicBezTo>
                <a:cubicBezTo>
                  <a:pt x="11528" y="14076"/>
                  <a:pt x="11569" y="14279"/>
                  <a:pt x="11649" y="14440"/>
                </a:cubicBezTo>
                <a:cubicBezTo>
                  <a:pt x="11690" y="14602"/>
                  <a:pt x="11811" y="14764"/>
                  <a:pt x="11933" y="14845"/>
                </a:cubicBezTo>
                <a:cubicBezTo>
                  <a:pt x="12094" y="15007"/>
                  <a:pt x="12256" y="15088"/>
                  <a:pt x="12418" y="15169"/>
                </a:cubicBezTo>
                <a:cubicBezTo>
                  <a:pt x="12580" y="15249"/>
                  <a:pt x="12782" y="15290"/>
                  <a:pt x="12984" y="15290"/>
                </a:cubicBezTo>
                <a:cubicBezTo>
                  <a:pt x="13227" y="15290"/>
                  <a:pt x="13470" y="15209"/>
                  <a:pt x="13631" y="15128"/>
                </a:cubicBezTo>
                <a:cubicBezTo>
                  <a:pt x="13793" y="15007"/>
                  <a:pt x="13955" y="14885"/>
                  <a:pt x="14117" y="14764"/>
                </a:cubicBezTo>
                <a:cubicBezTo>
                  <a:pt x="14238" y="14562"/>
                  <a:pt x="14360" y="14400"/>
                  <a:pt x="14400" y="14198"/>
                </a:cubicBezTo>
                <a:cubicBezTo>
                  <a:pt x="14440" y="13996"/>
                  <a:pt x="14481" y="13793"/>
                  <a:pt x="14481" y="13591"/>
                </a:cubicBezTo>
                <a:cubicBezTo>
                  <a:pt x="14481" y="13389"/>
                  <a:pt x="14440" y="13187"/>
                  <a:pt x="14360" y="12984"/>
                </a:cubicBezTo>
                <a:cubicBezTo>
                  <a:pt x="14279" y="12782"/>
                  <a:pt x="14198" y="12620"/>
                  <a:pt x="14036" y="12499"/>
                </a:cubicBezTo>
                <a:cubicBezTo>
                  <a:pt x="13915" y="12337"/>
                  <a:pt x="13753" y="12216"/>
                  <a:pt x="13551" y="12135"/>
                </a:cubicBezTo>
                <a:cubicBezTo>
                  <a:pt x="13348" y="12054"/>
                  <a:pt x="13146" y="12013"/>
                  <a:pt x="12944" y="12013"/>
                </a:cubicBezTo>
                <a:cubicBezTo>
                  <a:pt x="12661" y="12013"/>
                  <a:pt x="12418" y="12094"/>
                  <a:pt x="12175" y="12216"/>
                </a:cubicBezTo>
                <a:cubicBezTo>
                  <a:pt x="11892" y="12337"/>
                  <a:pt x="11730" y="12499"/>
                  <a:pt x="11569" y="12742"/>
                </a:cubicBezTo>
                <a:cubicBezTo>
                  <a:pt x="11528" y="12822"/>
                  <a:pt x="11528" y="12822"/>
                  <a:pt x="11528" y="12822"/>
                </a:cubicBezTo>
                <a:cubicBezTo>
                  <a:pt x="10719" y="12822"/>
                  <a:pt x="10719" y="12822"/>
                  <a:pt x="10719" y="12822"/>
                </a:cubicBezTo>
                <a:cubicBezTo>
                  <a:pt x="11407" y="9020"/>
                  <a:pt x="11407" y="9020"/>
                  <a:pt x="11407" y="9020"/>
                </a:cubicBezTo>
                <a:cubicBezTo>
                  <a:pt x="15088" y="9020"/>
                  <a:pt x="15088" y="9020"/>
                  <a:pt x="15088" y="9020"/>
                </a:cubicBezTo>
                <a:cubicBezTo>
                  <a:pt x="15088" y="9910"/>
                  <a:pt x="15088" y="9910"/>
                  <a:pt x="15088" y="9910"/>
                </a:cubicBezTo>
                <a:cubicBezTo>
                  <a:pt x="12175" y="9910"/>
                  <a:pt x="12175" y="9910"/>
                  <a:pt x="12175" y="9910"/>
                </a:cubicBezTo>
                <a:cubicBezTo>
                  <a:pt x="11852" y="11528"/>
                  <a:pt x="11852" y="11528"/>
                  <a:pt x="11852" y="11528"/>
                </a:cubicBezTo>
                <a:cubicBezTo>
                  <a:pt x="12013" y="11447"/>
                  <a:pt x="12216" y="11366"/>
                  <a:pt x="12378" y="11285"/>
                </a:cubicBezTo>
                <a:cubicBezTo>
                  <a:pt x="12580" y="11204"/>
                  <a:pt x="12782" y="11164"/>
                  <a:pt x="12984" y="11164"/>
                </a:cubicBezTo>
                <a:close/>
                <a:moveTo>
                  <a:pt x="13470" y="2265"/>
                </a:moveTo>
                <a:cubicBezTo>
                  <a:pt x="13470" y="3640"/>
                  <a:pt x="13470" y="3640"/>
                  <a:pt x="13470" y="3640"/>
                </a:cubicBezTo>
                <a:cubicBezTo>
                  <a:pt x="14845" y="3640"/>
                  <a:pt x="14845" y="3640"/>
                  <a:pt x="14845" y="3640"/>
                </a:cubicBezTo>
                <a:cubicBezTo>
                  <a:pt x="14845" y="2265"/>
                  <a:pt x="14845" y="2265"/>
                  <a:pt x="14845" y="2265"/>
                </a:cubicBezTo>
                <a:lnTo>
                  <a:pt x="13470" y="2265"/>
                </a:lnTo>
                <a:close/>
              </a:path>
            </a:pathLst>
          </a:custGeom>
          <a:solidFill>
            <a:srgbClr val="000000"/>
          </a:solidFill>
          <a:ln w="12700">
            <a:miter lim="400000"/>
          </a:ln>
        </p:spPr>
        <p:txBody>
          <a:bodyPr lIns="22860" rIns="22860"/>
          <a:lstStyle/>
          <a:p>
            <a:pPr>
              <a:defRPr sz="1400"/>
            </a:pPr>
            <a:endParaRPr sz="700"/>
          </a:p>
        </p:txBody>
      </p:sp>
      <p:sp>
        <p:nvSpPr>
          <p:cNvPr id="282" name="Shape"/>
          <p:cNvSpPr/>
          <p:nvPr/>
        </p:nvSpPr>
        <p:spPr>
          <a:xfrm>
            <a:off x="1604121" y="4108205"/>
            <a:ext cx="254544" cy="253348"/>
          </a:xfrm>
          <a:custGeom>
            <a:avLst/>
            <a:gdLst/>
            <a:ahLst/>
            <a:cxnLst>
              <a:cxn ang="0">
                <a:pos x="wd2" y="hd2"/>
              </a:cxn>
              <a:cxn ang="5400000">
                <a:pos x="wd2" y="hd2"/>
              </a:cxn>
              <a:cxn ang="10800000">
                <a:pos x="wd2" y="hd2"/>
              </a:cxn>
              <a:cxn ang="16200000">
                <a:pos x="wd2" y="hd2"/>
              </a:cxn>
            </a:cxnLst>
            <a:rect l="0" t="0" r="r" b="b"/>
            <a:pathLst>
              <a:path w="21600" h="21600" extrusionOk="0">
                <a:moveTo>
                  <a:pt x="12999" y="0"/>
                </a:moveTo>
                <a:cubicBezTo>
                  <a:pt x="12999" y="2257"/>
                  <a:pt x="12999" y="2257"/>
                  <a:pt x="12999" y="2257"/>
                </a:cubicBezTo>
                <a:cubicBezTo>
                  <a:pt x="13194" y="2335"/>
                  <a:pt x="13388" y="2413"/>
                  <a:pt x="13583" y="2491"/>
                </a:cubicBezTo>
                <a:cubicBezTo>
                  <a:pt x="13777" y="2530"/>
                  <a:pt x="13972" y="2608"/>
                  <a:pt x="14166" y="2685"/>
                </a:cubicBezTo>
                <a:cubicBezTo>
                  <a:pt x="14361" y="2763"/>
                  <a:pt x="14556" y="2880"/>
                  <a:pt x="14750" y="2958"/>
                </a:cubicBezTo>
                <a:cubicBezTo>
                  <a:pt x="14906" y="3036"/>
                  <a:pt x="15101" y="3152"/>
                  <a:pt x="15256" y="3230"/>
                </a:cubicBezTo>
                <a:cubicBezTo>
                  <a:pt x="16930" y="1596"/>
                  <a:pt x="16930" y="1596"/>
                  <a:pt x="16930" y="1596"/>
                </a:cubicBezTo>
                <a:cubicBezTo>
                  <a:pt x="19965" y="4670"/>
                  <a:pt x="19965" y="4670"/>
                  <a:pt x="19965" y="4670"/>
                </a:cubicBezTo>
                <a:cubicBezTo>
                  <a:pt x="18292" y="6344"/>
                  <a:pt x="18292" y="6344"/>
                  <a:pt x="18292" y="6344"/>
                </a:cubicBezTo>
                <a:cubicBezTo>
                  <a:pt x="18409" y="6538"/>
                  <a:pt x="18486" y="6733"/>
                  <a:pt x="18603" y="6889"/>
                </a:cubicBezTo>
                <a:cubicBezTo>
                  <a:pt x="18681" y="7044"/>
                  <a:pt x="18759" y="7239"/>
                  <a:pt x="18798" y="7434"/>
                </a:cubicBezTo>
                <a:cubicBezTo>
                  <a:pt x="18915" y="7628"/>
                  <a:pt x="18992" y="7823"/>
                  <a:pt x="19031" y="8017"/>
                </a:cubicBezTo>
                <a:cubicBezTo>
                  <a:pt x="19109" y="8212"/>
                  <a:pt x="19148" y="8406"/>
                  <a:pt x="19226" y="8601"/>
                </a:cubicBezTo>
                <a:cubicBezTo>
                  <a:pt x="21600" y="8601"/>
                  <a:pt x="21600" y="8601"/>
                  <a:pt x="21600" y="8601"/>
                </a:cubicBezTo>
                <a:cubicBezTo>
                  <a:pt x="21600" y="12960"/>
                  <a:pt x="21600" y="12960"/>
                  <a:pt x="21600" y="12960"/>
                </a:cubicBezTo>
                <a:cubicBezTo>
                  <a:pt x="19109" y="12960"/>
                  <a:pt x="19109" y="12960"/>
                  <a:pt x="19109" y="12960"/>
                </a:cubicBezTo>
                <a:cubicBezTo>
                  <a:pt x="19070" y="13155"/>
                  <a:pt x="19031" y="13310"/>
                  <a:pt x="18954" y="13505"/>
                </a:cubicBezTo>
                <a:cubicBezTo>
                  <a:pt x="18915" y="13699"/>
                  <a:pt x="18798" y="13894"/>
                  <a:pt x="18720" y="14089"/>
                </a:cubicBezTo>
                <a:cubicBezTo>
                  <a:pt x="18642" y="14244"/>
                  <a:pt x="18564" y="14439"/>
                  <a:pt x="18486" y="14595"/>
                </a:cubicBezTo>
                <a:cubicBezTo>
                  <a:pt x="18409" y="14789"/>
                  <a:pt x="18292" y="14945"/>
                  <a:pt x="18214" y="15101"/>
                </a:cubicBezTo>
                <a:cubicBezTo>
                  <a:pt x="19965" y="16930"/>
                  <a:pt x="19965" y="16930"/>
                  <a:pt x="19965" y="16930"/>
                </a:cubicBezTo>
                <a:cubicBezTo>
                  <a:pt x="16930" y="19965"/>
                  <a:pt x="16930" y="19965"/>
                  <a:pt x="16930" y="19965"/>
                </a:cubicBezTo>
                <a:cubicBezTo>
                  <a:pt x="15101" y="18136"/>
                  <a:pt x="15101" y="18136"/>
                  <a:pt x="15101" y="18136"/>
                </a:cubicBezTo>
                <a:cubicBezTo>
                  <a:pt x="14945" y="18253"/>
                  <a:pt x="14789" y="18331"/>
                  <a:pt x="14595" y="18409"/>
                </a:cubicBezTo>
                <a:cubicBezTo>
                  <a:pt x="14439" y="18486"/>
                  <a:pt x="14244" y="18564"/>
                  <a:pt x="14050" y="18642"/>
                </a:cubicBezTo>
                <a:cubicBezTo>
                  <a:pt x="13894" y="18720"/>
                  <a:pt x="13699" y="18759"/>
                  <a:pt x="13505" y="18837"/>
                </a:cubicBezTo>
                <a:cubicBezTo>
                  <a:pt x="13349" y="18915"/>
                  <a:pt x="13155" y="18954"/>
                  <a:pt x="12999" y="18992"/>
                </a:cubicBezTo>
                <a:cubicBezTo>
                  <a:pt x="12999" y="21600"/>
                  <a:pt x="12999" y="21600"/>
                  <a:pt x="12999" y="21600"/>
                </a:cubicBezTo>
                <a:cubicBezTo>
                  <a:pt x="8640" y="21600"/>
                  <a:pt x="8640" y="21600"/>
                  <a:pt x="8640" y="21600"/>
                </a:cubicBezTo>
                <a:cubicBezTo>
                  <a:pt x="8640" y="18992"/>
                  <a:pt x="8640" y="18992"/>
                  <a:pt x="8640" y="18992"/>
                </a:cubicBezTo>
                <a:cubicBezTo>
                  <a:pt x="8445" y="18954"/>
                  <a:pt x="8290" y="18915"/>
                  <a:pt x="8095" y="18837"/>
                </a:cubicBezTo>
                <a:cubicBezTo>
                  <a:pt x="7901" y="18759"/>
                  <a:pt x="7745" y="18720"/>
                  <a:pt x="7550" y="18642"/>
                </a:cubicBezTo>
                <a:cubicBezTo>
                  <a:pt x="7356" y="18564"/>
                  <a:pt x="7161" y="18486"/>
                  <a:pt x="7005" y="18409"/>
                </a:cubicBezTo>
                <a:cubicBezTo>
                  <a:pt x="6850" y="18331"/>
                  <a:pt x="6655" y="18253"/>
                  <a:pt x="6499" y="18136"/>
                </a:cubicBezTo>
                <a:cubicBezTo>
                  <a:pt x="4670" y="19965"/>
                  <a:pt x="4670" y="19965"/>
                  <a:pt x="4670" y="19965"/>
                </a:cubicBezTo>
                <a:cubicBezTo>
                  <a:pt x="1635" y="16930"/>
                  <a:pt x="1635" y="16930"/>
                  <a:pt x="1635" y="16930"/>
                </a:cubicBezTo>
                <a:cubicBezTo>
                  <a:pt x="3425" y="15101"/>
                  <a:pt x="3425" y="15101"/>
                  <a:pt x="3425" y="15101"/>
                </a:cubicBezTo>
                <a:cubicBezTo>
                  <a:pt x="3308" y="14945"/>
                  <a:pt x="3230" y="14789"/>
                  <a:pt x="3114" y="14595"/>
                </a:cubicBezTo>
                <a:cubicBezTo>
                  <a:pt x="3036" y="14439"/>
                  <a:pt x="2958" y="14244"/>
                  <a:pt x="2919" y="14089"/>
                </a:cubicBezTo>
                <a:cubicBezTo>
                  <a:pt x="2802" y="13894"/>
                  <a:pt x="2724" y="13699"/>
                  <a:pt x="2646" y="13505"/>
                </a:cubicBezTo>
                <a:cubicBezTo>
                  <a:pt x="2569" y="13310"/>
                  <a:pt x="2530" y="13155"/>
                  <a:pt x="2491" y="12960"/>
                </a:cubicBezTo>
                <a:cubicBezTo>
                  <a:pt x="0" y="12960"/>
                  <a:pt x="0" y="12960"/>
                  <a:pt x="0" y="12960"/>
                </a:cubicBezTo>
                <a:cubicBezTo>
                  <a:pt x="0" y="8601"/>
                  <a:pt x="0" y="8601"/>
                  <a:pt x="0" y="8601"/>
                </a:cubicBezTo>
                <a:cubicBezTo>
                  <a:pt x="2413" y="8601"/>
                  <a:pt x="2413" y="8601"/>
                  <a:pt x="2413" y="8601"/>
                </a:cubicBezTo>
                <a:cubicBezTo>
                  <a:pt x="2452" y="8406"/>
                  <a:pt x="2530" y="8212"/>
                  <a:pt x="2569" y="8017"/>
                </a:cubicBezTo>
                <a:cubicBezTo>
                  <a:pt x="2608" y="7823"/>
                  <a:pt x="2685" y="7628"/>
                  <a:pt x="2802" y="7434"/>
                </a:cubicBezTo>
                <a:cubicBezTo>
                  <a:pt x="2880" y="7239"/>
                  <a:pt x="2958" y="7044"/>
                  <a:pt x="3036" y="6889"/>
                </a:cubicBezTo>
                <a:cubicBezTo>
                  <a:pt x="3114" y="6733"/>
                  <a:pt x="3191" y="6538"/>
                  <a:pt x="3308" y="6344"/>
                </a:cubicBezTo>
                <a:cubicBezTo>
                  <a:pt x="1635" y="4670"/>
                  <a:pt x="1635" y="4670"/>
                  <a:pt x="1635" y="4670"/>
                </a:cubicBezTo>
                <a:cubicBezTo>
                  <a:pt x="4670" y="1596"/>
                  <a:pt x="4670" y="1596"/>
                  <a:pt x="4670" y="1596"/>
                </a:cubicBezTo>
                <a:cubicBezTo>
                  <a:pt x="6344" y="3230"/>
                  <a:pt x="6344" y="3230"/>
                  <a:pt x="6344" y="3230"/>
                </a:cubicBezTo>
                <a:cubicBezTo>
                  <a:pt x="6499" y="3152"/>
                  <a:pt x="6694" y="3036"/>
                  <a:pt x="6889" y="2958"/>
                </a:cubicBezTo>
                <a:cubicBezTo>
                  <a:pt x="7083" y="2880"/>
                  <a:pt x="7278" y="2763"/>
                  <a:pt x="7472" y="2685"/>
                </a:cubicBezTo>
                <a:cubicBezTo>
                  <a:pt x="7628" y="2608"/>
                  <a:pt x="7823" y="2530"/>
                  <a:pt x="8017" y="2491"/>
                </a:cubicBezTo>
                <a:cubicBezTo>
                  <a:pt x="8212" y="2413"/>
                  <a:pt x="8406" y="2335"/>
                  <a:pt x="8640" y="2257"/>
                </a:cubicBezTo>
                <a:cubicBezTo>
                  <a:pt x="8640" y="0"/>
                  <a:pt x="8640" y="0"/>
                  <a:pt x="8640" y="0"/>
                </a:cubicBezTo>
                <a:lnTo>
                  <a:pt x="12999" y="0"/>
                </a:lnTo>
                <a:close/>
                <a:moveTo>
                  <a:pt x="12143" y="856"/>
                </a:moveTo>
                <a:cubicBezTo>
                  <a:pt x="9496" y="856"/>
                  <a:pt x="9496" y="856"/>
                  <a:pt x="9496" y="856"/>
                </a:cubicBezTo>
                <a:cubicBezTo>
                  <a:pt x="9496" y="2919"/>
                  <a:pt x="9496" y="2919"/>
                  <a:pt x="9496" y="2919"/>
                </a:cubicBezTo>
                <a:cubicBezTo>
                  <a:pt x="8874" y="3152"/>
                  <a:pt x="8874" y="3152"/>
                  <a:pt x="8874" y="3152"/>
                </a:cubicBezTo>
                <a:cubicBezTo>
                  <a:pt x="8679" y="3152"/>
                  <a:pt x="8484" y="3230"/>
                  <a:pt x="8329" y="3269"/>
                </a:cubicBezTo>
                <a:cubicBezTo>
                  <a:pt x="8173" y="3347"/>
                  <a:pt x="7978" y="3425"/>
                  <a:pt x="7784" y="3503"/>
                </a:cubicBezTo>
                <a:cubicBezTo>
                  <a:pt x="7589" y="3542"/>
                  <a:pt x="7434" y="3619"/>
                  <a:pt x="7278" y="3736"/>
                </a:cubicBezTo>
                <a:cubicBezTo>
                  <a:pt x="7083" y="3814"/>
                  <a:pt x="6928" y="3892"/>
                  <a:pt x="6811" y="4009"/>
                </a:cubicBezTo>
                <a:cubicBezTo>
                  <a:pt x="6188" y="4359"/>
                  <a:pt x="6188" y="4359"/>
                  <a:pt x="6188" y="4359"/>
                </a:cubicBezTo>
                <a:cubicBezTo>
                  <a:pt x="4670" y="2841"/>
                  <a:pt x="4670" y="2841"/>
                  <a:pt x="4670" y="2841"/>
                </a:cubicBezTo>
                <a:cubicBezTo>
                  <a:pt x="2841" y="4670"/>
                  <a:pt x="2841" y="4670"/>
                  <a:pt x="2841" y="4670"/>
                </a:cubicBezTo>
                <a:cubicBezTo>
                  <a:pt x="4359" y="6227"/>
                  <a:pt x="4359" y="6227"/>
                  <a:pt x="4359" y="6227"/>
                </a:cubicBezTo>
                <a:cubicBezTo>
                  <a:pt x="4048" y="6772"/>
                  <a:pt x="4048" y="6772"/>
                  <a:pt x="4048" y="6772"/>
                </a:cubicBezTo>
                <a:cubicBezTo>
                  <a:pt x="3970" y="6966"/>
                  <a:pt x="3853" y="7122"/>
                  <a:pt x="3775" y="7278"/>
                </a:cubicBezTo>
                <a:cubicBezTo>
                  <a:pt x="3697" y="7434"/>
                  <a:pt x="3619" y="7589"/>
                  <a:pt x="3542" y="7745"/>
                </a:cubicBezTo>
                <a:cubicBezTo>
                  <a:pt x="3503" y="7939"/>
                  <a:pt x="3425" y="8134"/>
                  <a:pt x="3386" y="8290"/>
                </a:cubicBezTo>
                <a:cubicBezTo>
                  <a:pt x="3347" y="8484"/>
                  <a:pt x="3308" y="8640"/>
                  <a:pt x="3269" y="8796"/>
                </a:cubicBezTo>
                <a:cubicBezTo>
                  <a:pt x="3114" y="9457"/>
                  <a:pt x="3114" y="9457"/>
                  <a:pt x="3114" y="9457"/>
                </a:cubicBezTo>
                <a:cubicBezTo>
                  <a:pt x="856" y="9457"/>
                  <a:pt x="856" y="9457"/>
                  <a:pt x="856" y="9457"/>
                </a:cubicBezTo>
                <a:cubicBezTo>
                  <a:pt x="856" y="12104"/>
                  <a:pt x="856" y="12104"/>
                  <a:pt x="856" y="12104"/>
                </a:cubicBezTo>
                <a:cubicBezTo>
                  <a:pt x="3152" y="12104"/>
                  <a:pt x="3152" y="12104"/>
                  <a:pt x="3152" y="12104"/>
                </a:cubicBezTo>
                <a:cubicBezTo>
                  <a:pt x="3308" y="12726"/>
                  <a:pt x="3308" y="12726"/>
                  <a:pt x="3308" y="12726"/>
                </a:cubicBezTo>
                <a:cubicBezTo>
                  <a:pt x="3386" y="12882"/>
                  <a:pt x="3425" y="13038"/>
                  <a:pt x="3503" y="13232"/>
                </a:cubicBezTo>
                <a:cubicBezTo>
                  <a:pt x="3542" y="13388"/>
                  <a:pt x="3581" y="13544"/>
                  <a:pt x="3658" y="13738"/>
                </a:cubicBezTo>
                <a:cubicBezTo>
                  <a:pt x="3736" y="13894"/>
                  <a:pt x="3814" y="14050"/>
                  <a:pt x="3892" y="14205"/>
                </a:cubicBezTo>
                <a:cubicBezTo>
                  <a:pt x="3970" y="14361"/>
                  <a:pt x="4048" y="14517"/>
                  <a:pt x="4164" y="14672"/>
                </a:cubicBezTo>
                <a:cubicBezTo>
                  <a:pt x="4515" y="15256"/>
                  <a:pt x="4515" y="15256"/>
                  <a:pt x="4515" y="15256"/>
                </a:cubicBezTo>
                <a:cubicBezTo>
                  <a:pt x="2841" y="16930"/>
                  <a:pt x="2841" y="16930"/>
                  <a:pt x="2841" y="16930"/>
                </a:cubicBezTo>
                <a:cubicBezTo>
                  <a:pt x="4670" y="18759"/>
                  <a:pt x="4670" y="18759"/>
                  <a:pt x="4670" y="18759"/>
                </a:cubicBezTo>
                <a:cubicBezTo>
                  <a:pt x="6344" y="17085"/>
                  <a:pt x="6344" y="17085"/>
                  <a:pt x="6344" y="17085"/>
                </a:cubicBezTo>
                <a:cubicBezTo>
                  <a:pt x="6966" y="17358"/>
                  <a:pt x="6966" y="17358"/>
                  <a:pt x="6966" y="17358"/>
                </a:cubicBezTo>
                <a:cubicBezTo>
                  <a:pt x="7083" y="17475"/>
                  <a:pt x="7239" y="17552"/>
                  <a:pt x="7395" y="17630"/>
                </a:cubicBezTo>
                <a:cubicBezTo>
                  <a:pt x="7550" y="17708"/>
                  <a:pt x="7706" y="17747"/>
                  <a:pt x="7862" y="17825"/>
                </a:cubicBezTo>
                <a:cubicBezTo>
                  <a:pt x="8017" y="17903"/>
                  <a:pt x="8212" y="17942"/>
                  <a:pt x="8368" y="18019"/>
                </a:cubicBezTo>
                <a:cubicBezTo>
                  <a:pt x="8562" y="18058"/>
                  <a:pt x="8718" y="18136"/>
                  <a:pt x="8874" y="18175"/>
                </a:cubicBezTo>
                <a:cubicBezTo>
                  <a:pt x="9496" y="18331"/>
                  <a:pt x="9496" y="18331"/>
                  <a:pt x="9496" y="18331"/>
                </a:cubicBezTo>
                <a:cubicBezTo>
                  <a:pt x="9496" y="20705"/>
                  <a:pt x="9496" y="20705"/>
                  <a:pt x="9496" y="20705"/>
                </a:cubicBezTo>
                <a:cubicBezTo>
                  <a:pt x="12143" y="20705"/>
                  <a:pt x="12143" y="20705"/>
                  <a:pt x="12143" y="20705"/>
                </a:cubicBezTo>
                <a:cubicBezTo>
                  <a:pt x="12143" y="18331"/>
                  <a:pt x="12143" y="18331"/>
                  <a:pt x="12143" y="18331"/>
                </a:cubicBezTo>
                <a:cubicBezTo>
                  <a:pt x="12726" y="18175"/>
                  <a:pt x="12726" y="18175"/>
                  <a:pt x="12726" y="18175"/>
                </a:cubicBezTo>
                <a:cubicBezTo>
                  <a:pt x="12882" y="18136"/>
                  <a:pt x="13077" y="18058"/>
                  <a:pt x="13232" y="18019"/>
                </a:cubicBezTo>
                <a:cubicBezTo>
                  <a:pt x="13427" y="17942"/>
                  <a:pt x="13583" y="17903"/>
                  <a:pt x="13738" y="17825"/>
                </a:cubicBezTo>
                <a:cubicBezTo>
                  <a:pt x="13933" y="17747"/>
                  <a:pt x="14089" y="17708"/>
                  <a:pt x="14244" y="17630"/>
                </a:cubicBezTo>
                <a:cubicBezTo>
                  <a:pt x="14361" y="17552"/>
                  <a:pt x="14517" y="17475"/>
                  <a:pt x="14672" y="17358"/>
                </a:cubicBezTo>
                <a:cubicBezTo>
                  <a:pt x="15256" y="17085"/>
                  <a:pt x="15256" y="17085"/>
                  <a:pt x="15256" y="17085"/>
                </a:cubicBezTo>
                <a:cubicBezTo>
                  <a:pt x="16930" y="18759"/>
                  <a:pt x="16930" y="18759"/>
                  <a:pt x="16930" y="18759"/>
                </a:cubicBezTo>
                <a:cubicBezTo>
                  <a:pt x="18759" y="16930"/>
                  <a:pt x="18759" y="16930"/>
                  <a:pt x="18759" y="16930"/>
                </a:cubicBezTo>
                <a:cubicBezTo>
                  <a:pt x="17085" y="15256"/>
                  <a:pt x="17085" y="15256"/>
                  <a:pt x="17085" y="15256"/>
                </a:cubicBezTo>
                <a:cubicBezTo>
                  <a:pt x="17436" y="14672"/>
                  <a:pt x="17436" y="14672"/>
                  <a:pt x="17436" y="14672"/>
                </a:cubicBezTo>
                <a:cubicBezTo>
                  <a:pt x="17552" y="14517"/>
                  <a:pt x="17630" y="14361"/>
                  <a:pt x="17708" y="14205"/>
                </a:cubicBezTo>
                <a:cubicBezTo>
                  <a:pt x="17825" y="14050"/>
                  <a:pt x="17903" y="13894"/>
                  <a:pt x="17942" y="13738"/>
                </a:cubicBezTo>
                <a:cubicBezTo>
                  <a:pt x="18019" y="13544"/>
                  <a:pt x="18097" y="13388"/>
                  <a:pt x="18136" y="13232"/>
                </a:cubicBezTo>
                <a:cubicBezTo>
                  <a:pt x="18175" y="13038"/>
                  <a:pt x="18253" y="12882"/>
                  <a:pt x="18292" y="12726"/>
                </a:cubicBezTo>
                <a:cubicBezTo>
                  <a:pt x="18448" y="12104"/>
                  <a:pt x="18448" y="12104"/>
                  <a:pt x="18448" y="12104"/>
                </a:cubicBezTo>
                <a:cubicBezTo>
                  <a:pt x="20744" y="12104"/>
                  <a:pt x="20744" y="12104"/>
                  <a:pt x="20744" y="12104"/>
                </a:cubicBezTo>
                <a:cubicBezTo>
                  <a:pt x="20744" y="9457"/>
                  <a:pt x="20744" y="9457"/>
                  <a:pt x="20744" y="9457"/>
                </a:cubicBezTo>
                <a:cubicBezTo>
                  <a:pt x="18525" y="9457"/>
                  <a:pt x="18525" y="9457"/>
                  <a:pt x="18525" y="9457"/>
                </a:cubicBezTo>
                <a:cubicBezTo>
                  <a:pt x="18370" y="8796"/>
                  <a:pt x="18370" y="8796"/>
                  <a:pt x="18370" y="8796"/>
                </a:cubicBezTo>
                <a:cubicBezTo>
                  <a:pt x="18331" y="8640"/>
                  <a:pt x="18292" y="8484"/>
                  <a:pt x="18214" y="8290"/>
                </a:cubicBezTo>
                <a:cubicBezTo>
                  <a:pt x="18175" y="8134"/>
                  <a:pt x="18136" y="7939"/>
                  <a:pt x="18058" y="7745"/>
                </a:cubicBezTo>
                <a:cubicBezTo>
                  <a:pt x="17981" y="7589"/>
                  <a:pt x="17903" y="7434"/>
                  <a:pt x="17825" y="7278"/>
                </a:cubicBezTo>
                <a:cubicBezTo>
                  <a:pt x="17747" y="7122"/>
                  <a:pt x="17630" y="6966"/>
                  <a:pt x="17552" y="6772"/>
                </a:cubicBezTo>
                <a:cubicBezTo>
                  <a:pt x="17241" y="6227"/>
                  <a:pt x="17241" y="6227"/>
                  <a:pt x="17241" y="6227"/>
                </a:cubicBezTo>
                <a:cubicBezTo>
                  <a:pt x="18759" y="4670"/>
                  <a:pt x="18759" y="4670"/>
                  <a:pt x="18759" y="4670"/>
                </a:cubicBezTo>
                <a:cubicBezTo>
                  <a:pt x="16930" y="2841"/>
                  <a:pt x="16930" y="2841"/>
                  <a:pt x="16930" y="2841"/>
                </a:cubicBezTo>
                <a:cubicBezTo>
                  <a:pt x="15412" y="4359"/>
                  <a:pt x="15412" y="4359"/>
                  <a:pt x="15412" y="4359"/>
                </a:cubicBezTo>
                <a:cubicBezTo>
                  <a:pt x="14828" y="4009"/>
                  <a:pt x="14828" y="4009"/>
                  <a:pt x="14828" y="4009"/>
                </a:cubicBezTo>
                <a:cubicBezTo>
                  <a:pt x="14672" y="3892"/>
                  <a:pt x="14517" y="3814"/>
                  <a:pt x="14361" y="3736"/>
                </a:cubicBezTo>
                <a:cubicBezTo>
                  <a:pt x="14166" y="3619"/>
                  <a:pt x="14011" y="3542"/>
                  <a:pt x="13855" y="3503"/>
                </a:cubicBezTo>
                <a:cubicBezTo>
                  <a:pt x="13661" y="3425"/>
                  <a:pt x="13466" y="3347"/>
                  <a:pt x="13271" y="3269"/>
                </a:cubicBezTo>
                <a:cubicBezTo>
                  <a:pt x="13116" y="3230"/>
                  <a:pt x="12921" y="3152"/>
                  <a:pt x="12726" y="3152"/>
                </a:cubicBezTo>
                <a:cubicBezTo>
                  <a:pt x="12143" y="2919"/>
                  <a:pt x="12143" y="2919"/>
                  <a:pt x="12143" y="2919"/>
                </a:cubicBezTo>
                <a:lnTo>
                  <a:pt x="12143" y="856"/>
                </a:lnTo>
                <a:close/>
                <a:moveTo>
                  <a:pt x="10819" y="14672"/>
                </a:moveTo>
                <a:cubicBezTo>
                  <a:pt x="10275" y="14672"/>
                  <a:pt x="9769" y="14595"/>
                  <a:pt x="9302" y="14400"/>
                </a:cubicBezTo>
                <a:cubicBezTo>
                  <a:pt x="8796" y="14166"/>
                  <a:pt x="8406" y="13894"/>
                  <a:pt x="8056" y="13505"/>
                </a:cubicBezTo>
                <a:cubicBezTo>
                  <a:pt x="7706" y="13194"/>
                  <a:pt x="7395" y="12765"/>
                  <a:pt x="7200" y="12298"/>
                </a:cubicBezTo>
                <a:cubicBezTo>
                  <a:pt x="7005" y="11831"/>
                  <a:pt x="6889" y="11325"/>
                  <a:pt x="6889" y="10781"/>
                </a:cubicBezTo>
                <a:cubicBezTo>
                  <a:pt x="6889" y="10236"/>
                  <a:pt x="7005" y="9730"/>
                  <a:pt x="7200" y="9263"/>
                </a:cubicBezTo>
                <a:cubicBezTo>
                  <a:pt x="7395" y="8796"/>
                  <a:pt x="7706" y="8406"/>
                  <a:pt x="8056" y="8056"/>
                </a:cubicBezTo>
                <a:cubicBezTo>
                  <a:pt x="8406" y="7667"/>
                  <a:pt x="8796" y="7395"/>
                  <a:pt x="9302" y="7200"/>
                </a:cubicBezTo>
                <a:cubicBezTo>
                  <a:pt x="9769" y="7005"/>
                  <a:pt x="10275" y="6889"/>
                  <a:pt x="10819" y="6889"/>
                </a:cubicBezTo>
                <a:cubicBezTo>
                  <a:pt x="11364" y="6889"/>
                  <a:pt x="11870" y="7005"/>
                  <a:pt x="12337" y="7200"/>
                </a:cubicBezTo>
                <a:cubicBezTo>
                  <a:pt x="12804" y="7395"/>
                  <a:pt x="13194" y="7667"/>
                  <a:pt x="13544" y="8056"/>
                </a:cubicBezTo>
                <a:cubicBezTo>
                  <a:pt x="13933" y="8406"/>
                  <a:pt x="14205" y="8796"/>
                  <a:pt x="14400" y="9263"/>
                </a:cubicBezTo>
                <a:cubicBezTo>
                  <a:pt x="14595" y="9730"/>
                  <a:pt x="14711" y="10236"/>
                  <a:pt x="14711" y="10781"/>
                </a:cubicBezTo>
                <a:cubicBezTo>
                  <a:pt x="14711" y="11325"/>
                  <a:pt x="14595" y="11831"/>
                  <a:pt x="14400" y="12298"/>
                </a:cubicBezTo>
                <a:cubicBezTo>
                  <a:pt x="14205" y="12765"/>
                  <a:pt x="13933" y="13194"/>
                  <a:pt x="13544" y="13505"/>
                </a:cubicBezTo>
                <a:cubicBezTo>
                  <a:pt x="13194" y="13894"/>
                  <a:pt x="12804" y="14166"/>
                  <a:pt x="12337" y="14400"/>
                </a:cubicBezTo>
                <a:cubicBezTo>
                  <a:pt x="11870" y="14595"/>
                  <a:pt x="11364" y="14672"/>
                  <a:pt x="10819" y="14672"/>
                </a:cubicBezTo>
                <a:close/>
                <a:moveTo>
                  <a:pt x="10819" y="13816"/>
                </a:moveTo>
                <a:cubicBezTo>
                  <a:pt x="11209" y="13816"/>
                  <a:pt x="11598" y="13738"/>
                  <a:pt x="11987" y="13583"/>
                </a:cubicBezTo>
                <a:cubicBezTo>
                  <a:pt x="12337" y="13388"/>
                  <a:pt x="12649" y="13194"/>
                  <a:pt x="12921" y="12921"/>
                </a:cubicBezTo>
                <a:cubicBezTo>
                  <a:pt x="13194" y="12649"/>
                  <a:pt x="13427" y="12337"/>
                  <a:pt x="13583" y="11948"/>
                </a:cubicBezTo>
                <a:cubicBezTo>
                  <a:pt x="13777" y="11598"/>
                  <a:pt x="13855" y="11209"/>
                  <a:pt x="13855" y="10781"/>
                </a:cubicBezTo>
                <a:cubicBezTo>
                  <a:pt x="13855" y="10391"/>
                  <a:pt x="13777" y="10002"/>
                  <a:pt x="13583" y="9613"/>
                </a:cubicBezTo>
                <a:cubicBezTo>
                  <a:pt x="13427" y="9263"/>
                  <a:pt x="13194" y="8912"/>
                  <a:pt x="12921" y="8640"/>
                </a:cubicBezTo>
                <a:cubicBezTo>
                  <a:pt x="12649" y="8406"/>
                  <a:pt x="12337" y="8173"/>
                  <a:pt x="11987" y="8017"/>
                </a:cubicBezTo>
                <a:cubicBezTo>
                  <a:pt x="11598" y="7823"/>
                  <a:pt x="11209" y="7745"/>
                  <a:pt x="10819" y="7745"/>
                </a:cubicBezTo>
                <a:cubicBezTo>
                  <a:pt x="10391" y="7745"/>
                  <a:pt x="10002" y="7823"/>
                  <a:pt x="9652" y="8017"/>
                </a:cubicBezTo>
                <a:cubicBezTo>
                  <a:pt x="9263" y="8173"/>
                  <a:pt x="8951" y="8406"/>
                  <a:pt x="8679" y="8640"/>
                </a:cubicBezTo>
                <a:cubicBezTo>
                  <a:pt x="8406" y="8912"/>
                  <a:pt x="8173" y="9263"/>
                  <a:pt x="8017" y="9613"/>
                </a:cubicBezTo>
                <a:cubicBezTo>
                  <a:pt x="7862" y="10002"/>
                  <a:pt x="7784" y="10391"/>
                  <a:pt x="7784" y="10781"/>
                </a:cubicBezTo>
                <a:cubicBezTo>
                  <a:pt x="7784" y="11209"/>
                  <a:pt x="7862" y="11598"/>
                  <a:pt x="8017" y="11948"/>
                </a:cubicBezTo>
                <a:cubicBezTo>
                  <a:pt x="8173" y="12337"/>
                  <a:pt x="8406" y="12649"/>
                  <a:pt x="8679" y="12921"/>
                </a:cubicBezTo>
                <a:cubicBezTo>
                  <a:pt x="8951" y="13194"/>
                  <a:pt x="9263" y="13388"/>
                  <a:pt x="9652" y="13583"/>
                </a:cubicBezTo>
                <a:cubicBezTo>
                  <a:pt x="10002" y="13738"/>
                  <a:pt x="10391" y="13816"/>
                  <a:pt x="10819" y="13816"/>
                </a:cubicBezTo>
                <a:close/>
              </a:path>
            </a:pathLst>
          </a:custGeom>
          <a:solidFill>
            <a:srgbClr val="000000"/>
          </a:solidFill>
          <a:ln w="12700">
            <a:miter lim="400000"/>
          </a:ln>
        </p:spPr>
        <p:txBody>
          <a:bodyPr lIns="22860" rIns="22860"/>
          <a:lstStyle/>
          <a:p>
            <a:pPr>
              <a:defRPr sz="1400"/>
            </a:pPr>
            <a:endParaRPr sz="700"/>
          </a:p>
        </p:txBody>
      </p:sp>
      <p:sp>
        <p:nvSpPr>
          <p:cNvPr id="283" name="Shape"/>
          <p:cNvSpPr/>
          <p:nvPr/>
        </p:nvSpPr>
        <p:spPr>
          <a:xfrm>
            <a:off x="2233170" y="4092072"/>
            <a:ext cx="243788" cy="284419"/>
          </a:xfrm>
          <a:custGeom>
            <a:avLst/>
            <a:gdLst/>
            <a:ahLst/>
            <a:cxnLst>
              <a:cxn ang="0">
                <a:pos x="wd2" y="hd2"/>
              </a:cxn>
              <a:cxn ang="5400000">
                <a:pos x="wd2" y="hd2"/>
              </a:cxn>
              <a:cxn ang="10800000">
                <a:pos x="wd2" y="hd2"/>
              </a:cxn>
              <a:cxn ang="16200000">
                <a:pos x="wd2" y="hd2"/>
              </a:cxn>
            </a:cxnLst>
            <a:rect l="0" t="0" r="r" b="b"/>
            <a:pathLst>
              <a:path w="21600" h="21600" extrusionOk="0">
                <a:moveTo>
                  <a:pt x="12458" y="3195"/>
                </a:moveTo>
                <a:cubicBezTo>
                  <a:pt x="13753" y="3403"/>
                  <a:pt x="14966" y="3750"/>
                  <a:pt x="16099" y="4306"/>
                </a:cubicBezTo>
                <a:cubicBezTo>
                  <a:pt x="17191" y="4827"/>
                  <a:pt x="18162" y="5487"/>
                  <a:pt x="18930" y="6286"/>
                </a:cubicBezTo>
                <a:cubicBezTo>
                  <a:pt x="19739" y="7084"/>
                  <a:pt x="20387" y="8022"/>
                  <a:pt x="20872" y="9064"/>
                </a:cubicBezTo>
                <a:cubicBezTo>
                  <a:pt x="21357" y="10105"/>
                  <a:pt x="21600" y="11182"/>
                  <a:pt x="21600" y="12328"/>
                </a:cubicBezTo>
                <a:cubicBezTo>
                  <a:pt x="21600" y="13648"/>
                  <a:pt x="21317" y="14863"/>
                  <a:pt x="20751" y="15974"/>
                </a:cubicBezTo>
                <a:cubicBezTo>
                  <a:pt x="20184" y="17086"/>
                  <a:pt x="19416" y="18058"/>
                  <a:pt x="18404" y="18891"/>
                </a:cubicBezTo>
                <a:cubicBezTo>
                  <a:pt x="17434" y="19759"/>
                  <a:pt x="16301" y="20419"/>
                  <a:pt x="14966" y="20905"/>
                </a:cubicBezTo>
                <a:cubicBezTo>
                  <a:pt x="13672" y="21357"/>
                  <a:pt x="12256" y="21600"/>
                  <a:pt x="10800" y="21600"/>
                </a:cubicBezTo>
                <a:cubicBezTo>
                  <a:pt x="9303" y="21600"/>
                  <a:pt x="7928" y="21357"/>
                  <a:pt x="6593" y="20905"/>
                </a:cubicBezTo>
                <a:cubicBezTo>
                  <a:pt x="5299" y="20419"/>
                  <a:pt x="4126" y="19759"/>
                  <a:pt x="3155" y="18891"/>
                </a:cubicBezTo>
                <a:cubicBezTo>
                  <a:pt x="2184" y="18058"/>
                  <a:pt x="1375" y="17086"/>
                  <a:pt x="849" y="15974"/>
                </a:cubicBezTo>
                <a:cubicBezTo>
                  <a:pt x="283" y="14863"/>
                  <a:pt x="0" y="13648"/>
                  <a:pt x="0" y="12328"/>
                </a:cubicBezTo>
                <a:cubicBezTo>
                  <a:pt x="0" y="11182"/>
                  <a:pt x="243" y="10105"/>
                  <a:pt x="688" y="9064"/>
                </a:cubicBezTo>
                <a:cubicBezTo>
                  <a:pt x="1173" y="8022"/>
                  <a:pt x="1820" y="7084"/>
                  <a:pt x="2629" y="6286"/>
                </a:cubicBezTo>
                <a:cubicBezTo>
                  <a:pt x="3438" y="5487"/>
                  <a:pt x="4369" y="4827"/>
                  <a:pt x="5501" y="4306"/>
                </a:cubicBezTo>
                <a:cubicBezTo>
                  <a:pt x="6593" y="3750"/>
                  <a:pt x="7807" y="3403"/>
                  <a:pt x="9101" y="3195"/>
                </a:cubicBezTo>
                <a:cubicBezTo>
                  <a:pt x="8939" y="3021"/>
                  <a:pt x="8778" y="2848"/>
                  <a:pt x="8697" y="2605"/>
                </a:cubicBezTo>
                <a:cubicBezTo>
                  <a:pt x="8575" y="2396"/>
                  <a:pt x="8535" y="2188"/>
                  <a:pt x="8535" y="1945"/>
                </a:cubicBezTo>
                <a:cubicBezTo>
                  <a:pt x="8535" y="1667"/>
                  <a:pt x="8575" y="1424"/>
                  <a:pt x="8697" y="1181"/>
                </a:cubicBezTo>
                <a:cubicBezTo>
                  <a:pt x="8818" y="938"/>
                  <a:pt x="8980" y="729"/>
                  <a:pt x="9222" y="590"/>
                </a:cubicBezTo>
                <a:cubicBezTo>
                  <a:pt x="9425" y="417"/>
                  <a:pt x="9667" y="278"/>
                  <a:pt x="9910" y="174"/>
                </a:cubicBezTo>
                <a:cubicBezTo>
                  <a:pt x="10193" y="35"/>
                  <a:pt x="10476" y="0"/>
                  <a:pt x="10800" y="0"/>
                </a:cubicBezTo>
                <a:cubicBezTo>
                  <a:pt x="11083" y="0"/>
                  <a:pt x="11407" y="35"/>
                  <a:pt x="11649" y="174"/>
                </a:cubicBezTo>
                <a:cubicBezTo>
                  <a:pt x="11933" y="278"/>
                  <a:pt x="12175" y="417"/>
                  <a:pt x="12378" y="590"/>
                </a:cubicBezTo>
                <a:cubicBezTo>
                  <a:pt x="12580" y="729"/>
                  <a:pt x="12742" y="938"/>
                  <a:pt x="12863" y="1181"/>
                </a:cubicBezTo>
                <a:cubicBezTo>
                  <a:pt x="12984" y="1424"/>
                  <a:pt x="13065" y="1667"/>
                  <a:pt x="13065" y="1945"/>
                </a:cubicBezTo>
                <a:cubicBezTo>
                  <a:pt x="13065" y="2188"/>
                  <a:pt x="12984" y="2396"/>
                  <a:pt x="12903" y="2605"/>
                </a:cubicBezTo>
                <a:cubicBezTo>
                  <a:pt x="12782" y="2848"/>
                  <a:pt x="12661" y="3021"/>
                  <a:pt x="12458" y="3195"/>
                </a:cubicBezTo>
                <a:close/>
                <a:moveTo>
                  <a:pt x="10800" y="20836"/>
                </a:moveTo>
                <a:cubicBezTo>
                  <a:pt x="12175" y="20836"/>
                  <a:pt x="13429" y="20628"/>
                  <a:pt x="14643" y="20176"/>
                </a:cubicBezTo>
                <a:cubicBezTo>
                  <a:pt x="15816" y="19725"/>
                  <a:pt x="16867" y="19100"/>
                  <a:pt x="17798" y="18370"/>
                </a:cubicBezTo>
                <a:cubicBezTo>
                  <a:pt x="18688" y="17572"/>
                  <a:pt x="19375" y="16669"/>
                  <a:pt x="19901" y="15627"/>
                </a:cubicBezTo>
                <a:cubicBezTo>
                  <a:pt x="20427" y="14620"/>
                  <a:pt x="20670" y="13509"/>
                  <a:pt x="20670" y="12328"/>
                </a:cubicBezTo>
                <a:cubicBezTo>
                  <a:pt x="20670" y="11182"/>
                  <a:pt x="20427" y="10071"/>
                  <a:pt x="19901" y="9029"/>
                </a:cubicBezTo>
                <a:cubicBezTo>
                  <a:pt x="19375" y="8022"/>
                  <a:pt x="18688" y="7119"/>
                  <a:pt x="17798" y="6320"/>
                </a:cubicBezTo>
                <a:cubicBezTo>
                  <a:pt x="16867" y="5591"/>
                  <a:pt x="15816" y="4966"/>
                  <a:pt x="14643" y="4514"/>
                </a:cubicBezTo>
                <a:cubicBezTo>
                  <a:pt x="13429" y="4063"/>
                  <a:pt x="12175" y="3855"/>
                  <a:pt x="10800" y="3855"/>
                </a:cubicBezTo>
                <a:cubicBezTo>
                  <a:pt x="9425" y="3855"/>
                  <a:pt x="8130" y="4063"/>
                  <a:pt x="6957" y="4514"/>
                </a:cubicBezTo>
                <a:cubicBezTo>
                  <a:pt x="5744" y="4966"/>
                  <a:pt x="4692" y="5591"/>
                  <a:pt x="3762" y="6320"/>
                </a:cubicBezTo>
                <a:cubicBezTo>
                  <a:pt x="2912" y="7119"/>
                  <a:pt x="2184" y="8022"/>
                  <a:pt x="1658" y="9029"/>
                </a:cubicBezTo>
                <a:cubicBezTo>
                  <a:pt x="1133" y="10071"/>
                  <a:pt x="890" y="11182"/>
                  <a:pt x="890" y="12328"/>
                </a:cubicBezTo>
                <a:cubicBezTo>
                  <a:pt x="890" y="13509"/>
                  <a:pt x="1133" y="14620"/>
                  <a:pt x="1658" y="15627"/>
                </a:cubicBezTo>
                <a:cubicBezTo>
                  <a:pt x="2184" y="16669"/>
                  <a:pt x="2912" y="17572"/>
                  <a:pt x="3762" y="18370"/>
                </a:cubicBezTo>
                <a:cubicBezTo>
                  <a:pt x="4692" y="19100"/>
                  <a:pt x="5744" y="19725"/>
                  <a:pt x="6957" y="20176"/>
                </a:cubicBezTo>
                <a:cubicBezTo>
                  <a:pt x="8130" y="20628"/>
                  <a:pt x="9425" y="20836"/>
                  <a:pt x="10800" y="20836"/>
                </a:cubicBezTo>
                <a:close/>
                <a:moveTo>
                  <a:pt x="5420" y="17016"/>
                </a:moveTo>
                <a:cubicBezTo>
                  <a:pt x="8818" y="10661"/>
                  <a:pt x="8818" y="10661"/>
                  <a:pt x="8818" y="10661"/>
                </a:cubicBezTo>
                <a:cubicBezTo>
                  <a:pt x="16139" y="7744"/>
                  <a:pt x="16139" y="7744"/>
                  <a:pt x="16139" y="7744"/>
                </a:cubicBezTo>
                <a:cubicBezTo>
                  <a:pt x="12701" y="14030"/>
                  <a:pt x="12701" y="14030"/>
                  <a:pt x="12701" y="14030"/>
                </a:cubicBezTo>
                <a:lnTo>
                  <a:pt x="5420" y="17016"/>
                </a:lnTo>
                <a:close/>
                <a:moveTo>
                  <a:pt x="9303" y="11633"/>
                </a:moveTo>
                <a:cubicBezTo>
                  <a:pt x="7240" y="15384"/>
                  <a:pt x="7240" y="15384"/>
                  <a:pt x="7240" y="15384"/>
                </a:cubicBezTo>
                <a:cubicBezTo>
                  <a:pt x="11569" y="13613"/>
                  <a:pt x="11569" y="13613"/>
                  <a:pt x="11569" y="13613"/>
                </a:cubicBezTo>
                <a:lnTo>
                  <a:pt x="9303" y="11633"/>
                </a:lnTo>
                <a:close/>
                <a:moveTo>
                  <a:pt x="10800" y="764"/>
                </a:moveTo>
                <a:cubicBezTo>
                  <a:pt x="10598" y="764"/>
                  <a:pt x="10436" y="799"/>
                  <a:pt x="10274" y="868"/>
                </a:cubicBezTo>
                <a:cubicBezTo>
                  <a:pt x="10072" y="903"/>
                  <a:pt x="9951" y="1007"/>
                  <a:pt x="9829" y="1146"/>
                </a:cubicBezTo>
                <a:cubicBezTo>
                  <a:pt x="9708" y="1215"/>
                  <a:pt x="9587" y="1354"/>
                  <a:pt x="9506" y="1493"/>
                </a:cubicBezTo>
                <a:cubicBezTo>
                  <a:pt x="9465" y="1632"/>
                  <a:pt x="9425" y="1806"/>
                  <a:pt x="9425" y="1945"/>
                </a:cubicBezTo>
                <a:cubicBezTo>
                  <a:pt x="9425" y="2084"/>
                  <a:pt x="9465" y="2223"/>
                  <a:pt x="9506" y="2361"/>
                </a:cubicBezTo>
                <a:cubicBezTo>
                  <a:pt x="9587" y="2500"/>
                  <a:pt x="9708" y="2639"/>
                  <a:pt x="9829" y="2743"/>
                </a:cubicBezTo>
                <a:cubicBezTo>
                  <a:pt x="9951" y="2848"/>
                  <a:pt x="10072" y="2917"/>
                  <a:pt x="10274" y="2986"/>
                </a:cubicBezTo>
                <a:cubicBezTo>
                  <a:pt x="10436" y="3056"/>
                  <a:pt x="10598" y="3091"/>
                  <a:pt x="10800" y="3091"/>
                </a:cubicBezTo>
                <a:cubicBezTo>
                  <a:pt x="10962" y="3091"/>
                  <a:pt x="11124" y="3056"/>
                  <a:pt x="11326" y="2986"/>
                </a:cubicBezTo>
                <a:cubicBezTo>
                  <a:pt x="11488" y="2917"/>
                  <a:pt x="11649" y="2848"/>
                  <a:pt x="11730" y="2743"/>
                </a:cubicBezTo>
                <a:cubicBezTo>
                  <a:pt x="11892" y="2639"/>
                  <a:pt x="11973" y="2500"/>
                  <a:pt x="12054" y="2361"/>
                </a:cubicBezTo>
                <a:cubicBezTo>
                  <a:pt x="12135" y="2223"/>
                  <a:pt x="12175" y="2084"/>
                  <a:pt x="12175" y="1945"/>
                </a:cubicBezTo>
                <a:cubicBezTo>
                  <a:pt x="12175" y="1806"/>
                  <a:pt x="12135" y="1632"/>
                  <a:pt x="12054" y="1493"/>
                </a:cubicBezTo>
                <a:cubicBezTo>
                  <a:pt x="11973" y="1354"/>
                  <a:pt x="11892" y="1215"/>
                  <a:pt x="11730" y="1146"/>
                </a:cubicBezTo>
                <a:cubicBezTo>
                  <a:pt x="11649" y="1007"/>
                  <a:pt x="11488" y="903"/>
                  <a:pt x="11326" y="868"/>
                </a:cubicBezTo>
                <a:cubicBezTo>
                  <a:pt x="11124" y="799"/>
                  <a:pt x="10962" y="764"/>
                  <a:pt x="10800" y="764"/>
                </a:cubicBezTo>
                <a:close/>
                <a:moveTo>
                  <a:pt x="12256" y="13057"/>
                </a:moveTo>
                <a:cubicBezTo>
                  <a:pt x="14279" y="9376"/>
                  <a:pt x="14279" y="9376"/>
                  <a:pt x="14279" y="9376"/>
                </a:cubicBezTo>
                <a:cubicBezTo>
                  <a:pt x="9951" y="11078"/>
                  <a:pt x="9951" y="11078"/>
                  <a:pt x="9951" y="11078"/>
                </a:cubicBezTo>
                <a:lnTo>
                  <a:pt x="12256" y="13057"/>
                </a:lnTo>
                <a:close/>
              </a:path>
            </a:pathLst>
          </a:custGeom>
          <a:solidFill>
            <a:srgbClr val="000000"/>
          </a:solidFill>
          <a:ln w="12700">
            <a:miter lim="400000"/>
          </a:ln>
        </p:spPr>
        <p:txBody>
          <a:bodyPr lIns="22860" rIns="22860"/>
          <a:lstStyle/>
          <a:p>
            <a:pPr>
              <a:defRPr sz="1400"/>
            </a:pPr>
            <a:endParaRPr sz="700"/>
          </a:p>
        </p:txBody>
      </p:sp>
      <p:sp>
        <p:nvSpPr>
          <p:cNvPr id="284" name="Shape"/>
          <p:cNvSpPr/>
          <p:nvPr/>
        </p:nvSpPr>
        <p:spPr>
          <a:xfrm>
            <a:off x="2856842" y="4127923"/>
            <a:ext cx="243788" cy="212717"/>
          </a:xfrm>
          <a:custGeom>
            <a:avLst/>
            <a:gdLst/>
            <a:ahLst/>
            <a:cxnLst>
              <a:cxn ang="0">
                <a:pos x="wd2" y="hd2"/>
              </a:cxn>
              <a:cxn ang="5400000">
                <a:pos x="wd2" y="hd2"/>
              </a:cxn>
              <a:cxn ang="10800000">
                <a:pos x="wd2" y="hd2"/>
              </a:cxn>
              <a:cxn ang="16200000">
                <a:pos x="wd2" y="hd2"/>
              </a:cxn>
            </a:cxnLst>
            <a:rect l="0" t="0" r="r" b="b"/>
            <a:pathLst>
              <a:path w="21600" h="21600" extrusionOk="0">
                <a:moveTo>
                  <a:pt x="19780" y="0"/>
                </a:moveTo>
                <a:cubicBezTo>
                  <a:pt x="20022" y="0"/>
                  <a:pt x="20265" y="46"/>
                  <a:pt x="20467" y="139"/>
                </a:cubicBezTo>
                <a:cubicBezTo>
                  <a:pt x="20670" y="278"/>
                  <a:pt x="20872" y="417"/>
                  <a:pt x="21074" y="603"/>
                </a:cubicBezTo>
                <a:cubicBezTo>
                  <a:pt x="21196" y="788"/>
                  <a:pt x="21317" y="1020"/>
                  <a:pt x="21438" y="1252"/>
                </a:cubicBezTo>
                <a:cubicBezTo>
                  <a:pt x="21519" y="1530"/>
                  <a:pt x="21600" y="1761"/>
                  <a:pt x="21600" y="2039"/>
                </a:cubicBezTo>
                <a:cubicBezTo>
                  <a:pt x="21600" y="15435"/>
                  <a:pt x="21600" y="15435"/>
                  <a:pt x="21600" y="15435"/>
                </a:cubicBezTo>
                <a:cubicBezTo>
                  <a:pt x="21600" y="15760"/>
                  <a:pt x="21519" y="15991"/>
                  <a:pt x="21438" y="16270"/>
                </a:cubicBezTo>
                <a:cubicBezTo>
                  <a:pt x="21317" y="16548"/>
                  <a:pt x="21196" y="16733"/>
                  <a:pt x="21074" y="16918"/>
                </a:cubicBezTo>
                <a:cubicBezTo>
                  <a:pt x="20872" y="17104"/>
                  <a:pt x="20670" y="17243"/>
                  <a:pt x="20467" y="17336"/>
                </a:cubicBezTo>
                <a:cubicBezTo>
                  <a:pt x="20265" y="17475"/>
                  <a:pt x="20022" y="17521"/>
                  <a:pt x="19780" y="17521"/>
                </a:cubicBezTo>
                <a:cubicBezTo>
                  <a:pt x="17960" y="17521"/>
                  <a:pt x="17960" y="17521"/>
                  <a:pt x="17960" y="17521"/>
                </a:cubicBezTo>
                <a:cubicBezTo>
                  <a:pt x="17960" y="21600"/>
                  <a:pt x="17960" y="21600"/>
                  <a:pt x="17960" y="21600"/>
                </a:cubicBezTo>
                <a:cubicBezTo>
                  <a:pt x="14440" y="17521"/>
                  <a:pt x="14440" y="17521"/>
                  <a:pt x="14440" y="17521"/>
                </a:cubicBezTo>
                <a:cubicBezTo>
                  <a:pt x="1780" y="17521"/>
                  <a:pt x="1780" y="17521"/>
                  <a:pt x="1780" y="17521"/>
                </a:cubicBezTo>
                <a:cubicBezTo>
                  <a:pt x="1537" y="17521"/>
                  <a:pt x="1294" y="17475"/>
                  <a:pt x="1092" y="17336"/>
                </a:cubicBezTo>
                <a:cubicBezTo>
                  <a:pt x="890" y="17243"/>
                  <a:pt x="688" y="17104"/>
                  <a:pt x="526" y="16918"/>
                </a:cubicBezTo>
                <a:cubicBezTo>
                  <a:pt x="364" y="16733"/>
                  <a:pt x="243" y="16548"/>
                  <a:pt x="162" y="16270"/>
                </a:cubicBezTo>
                <a:cubicBezTo>
                  <a:pt x="40" y="15991"/>
                  <a:pt x="0" y="15760"/>
                  <a:pt x="0" y="15435"/>
                </a:cubicBezTo>
                <a:cubicBezTo>
                  <a:pt x="0" y="2039"/>
                  <a:pt x="0" y="2039"/>
                  <a:pt x="0" y="2039"/>
                </a:cubicBezTo>
                <a:cubicBezTo>
                  <a:pt x="0" y="1761"/>
                  <a:pt x="40" y="1530"/>
                  <a:pt x="162" y="1252"/>
                </a:cubicBezTo>
                <a:cubicBezTo>
                  <a:pt x="243" y="1020"/>
                  <a:pt x="364" y="788"/>
                  <a:pt x="526" y="603"/>
                </a:cubicBezTo>
                <a:cubicBezTo>
                  <a:pt x="688" y="417"/>
                  <a:pt x="890" y="278"/>
                  <a:pt x="1092" y="139"/>
                </a:cubicBezTo>
                <a:cubicBezTo>
                  <a:pt x="1294" y="46"/>
                  <a:pt x="1537" y="0"/>
                  <a:pt x="1780" y="0"/>
                </a:cubicBezTo>
                <a:lnTo>
                  <a:pt x="19780" y="0"/>
                </a:lnTo>
                <a:close/>
                <a:moveTo>
                  <a:pt x="20670" y="15435"/>
                </a:moveTo>
                <a:cubicBezTo>
                  <a:pt x="20670" y="2039"/>
                  <a:pt x="20670" y="2039"/>
                  <a:pt x="20670" y="2039"/>
                </a:cubicBezTo>
                <a:cubicBezTo>
                  <a:pt x="20670" y="1761"/>
                  <a:pt x="20589" y="1530"/>
                  <a:pt x="20427" y="1344"/>
                </a:cubicBezTo>
                <a:cubicBezTo>
                  <a:pt x="20265" y="1112"/>
                  <a:pt x="20022" y="1020"/>
                  <a:pt x="19780" y="1020"/>
                </a:cubicBezTo>
                <a:cubicBezTo>
                  <a:pt x="1780" y="1020"/>
                  <a:pt x="1780" y="1020"/>
                  <a:pt x="1780" y="1020"/>
                </a:cubicBezTo>
                <a:cubicBezTo>
                  <a:pt x="1537" y="1020"/>
                  <a:pt x="1335" y="1112"/>
                  <a:pt x="1133" y="1344"/>
                </a:cubicBezTo>
                <a:cubicBezTo>
                  <a:pt x="971" y="1530"/>
                  <a:pt x="890" y="1761"/>
                  <a:pt x="890" y="2039"/>
                </a:cubicBezTo>
                <a:cubicBezTo>
                  <a:pt x="890" y="15435"/>
                  <a:pt x="890" y="15435"/>
                  <a:pt x="890" y="15435"/>
                </a:cubicBezTo>
                <a:cubicBezTo>
                  <a:pt x="890" y="15760"/>
                  <a:pt x="971" y="15991"/>
                  <a:pt x="1133" y="16177"/>
                </a:cubicBezTo>
                <a:cubicBezTo>
                  <a:pt x="1335" y="16362"/>
                  <a:pt x="1537" y="16501"/>
                  <a:pt x="1780" y="16501"/>
                </a:cubicBezTo>
                <a:cubicBezTo>
                  <a:pt x="14804" y="16501"/>
                  <a:pt x="14804" y="16501"/>
                  <a:pt x="14804" y="16501"/>
                </a:cubicBezTo>
                <a:cubicBezTo>
                  <a:pt x="17070" y="19143"/>
                  <a:pt x="17070" y="19143"/>
                  <a:pt x="17070" y="19143"/>
                </a:cubicBezTo>
                <a:cubicBezTo>
                  <a:pt x="17070" y="16501"/>
                  <a:pt x="17070" y="16501"/>
                  <a:pt x="17070" y="16501"/>
                </a:cubicBezTo>
                <a:cubicBezTo>
                  <a:pt x="19780" y="16501"/>
                  <a:pt x="19780" y="16501"/>
                  <a:pt x="19780" y="16501"/>
                </a:cubicBezTo>
                <a:cubicBezTo>
                  <a:pt x="20022" y="16501"/>
                  <a:pt x="20265" y="16362"/>
                  <a:pt x="20427" y="16177"/>
                </a:cubicBezTo>
                <a:cubicBezTo>
                  <a:pt x="20589" y="15991"/>
                  <a:pt x="20670" y="15760"/>
                  <a:pt x="20670" y="15435"/>
                </a:cubicBezTo>
                <a:close/>
                <a:moveTo>
                  <a:pt x="7240" y="7741"/>
                </a:moveTo>
                <a:cubicBezTo>
                  <a:pt x="7483" y="7741"/>
                  <a:pt x="7726" y="7833"/>
                  <a:pt x="7888" y="8019"/>
                </a:cubicBezTo>
                <a:cubicBezTo>
                  <a:pt x="8049" y="8251"/>
                  <a:pt x="8171" y="8482"/>
                  <a:pt x="8171" y="8761"/>
                </a:cubicBezTo>
                <a:cubicBezTo>
                  <a:pt x="8171" y="9039"/>
                  <a:pt x="8049" y="9270"/>
                  <a:pt x="7888" y="9502"/>
                </a:cubicBezTo>
                <a:cubicBezTo>
                  <a:pt x="7726" y="9688"/>
                  <a:pt x="7483" y="9780"/>
                  <a:pt x="7240" y="9780"/>
                </a:cubicBezTo>
                <a:cubicBezTo>
                  <a:pt x="6998" y="9780"/>
                  <a:pt x="6796" y="9688"/>
                  <a:pt x="6634" y="9502"/>
                </a:cubicBezTo>
                <a:cubicBezTo>
                  <a:pt x="6431" y="9270"/>
                  <a:pt x="6351" y="9039"/>
                  <a:pt x="6351" y="8761"/>
                </a:cubicBezTo>
                <a:cubicBezTo>
                  <a:pt x="6351" y="8482"/>
                  <a:pt x="6431" y="8251"/>
                  <a:pt x="6634" y="8019"/>
                </a:cubicBezTo>
                <a:cubicBezTo>
                  <a:pt x="6796" y="7833"/>
                  <a:pt x="6998" y="7741"/>
                  <a:pt x="7240" y="7741"/>
                </a:cubicBezTo>
                <a:close/>
                <a:moveTo>
                  <a:pt x="10800" y="7741"/>
                </a:moveTo>
                <a:cubicBezTo>
                  <a:pt x="11043" y="7741"/>
                  <a:pt x="11245" y="7833"/>
                  <a:pt x="11407" y="8019"/>
                </a:cubicBezTo>
                <a:cubicBezTo>
                  <a:pt x="11609" y="8251"/>
                  <a:pt x="11690" y="8482"/>
                  <a:pt x="11690" y="8761"/>
                </a:cubicBezTo>
                <a:cubicBezTo>
                  <a:pt x="11690" y="9039"/>
                  <a:pt x="11609" y="9270"/>
                  <a:pt x="11407" y="9502"/>
                </a:cubicBezTo>
                <a:cubicBezTo>
                  <a:pt x="11245" y="9688"/>
                  <a:pt x="11043" y="9780"/>
                  <a:pt x="10800" y="9780"/>
                </a:cubicBezTo>
                <a:cubicBezTo>
                  <a:pt x="10557" y="9780"/>
                  <a:pt x="10315" y="9688"/>
                  <a:pt x="10153" y="9502"/>
                </a:cubicBezTo>
                <a:cubicBezTo>
                  <a:pt x="9991" y="9270"/>
                  <a:pt x="9910" y="9039"/>
                  <a:pt x="9910" y="8761"/>
                </a:cubicBezTo>
                <a:cubicBezTo>
                  <a:pt x="9910" y="8482"/>
                  <a:pt x="9991" y="8251"/>
                  <a:pt x="10153" y="8019"/>
                </a:cubicBezTo>
                <a:cubicBezTo>
                  <a:pt x="10315" y="7833"/>
                  <a:pt x="10557" y="7741"/>
                  <a:pt x="10800" y="7741"/>
                </a:cubicBezTo>
                <a:close/>
                <a:moveTo>
                  <a:pt x="14360" y="7741"/>
                </a:moveTo>
                <a:cubicBezTo>
                  <a:pt x="14602" y="7741"/>
                  <a:pt x="14804" y="7833"/>
                  <a:pt x="15007" y="8019"/>
                </a:cubicBezTo>
                <a:cubicBezTo>
                  <a:pt x="15169" y="8251"/>
                  <a:pt x="15249" y="8482"/>
                  <a:pt x="15249" y="8761"/>
                </a:cubicBezTo>
                <a:cubicBezTo>
                  <a:pt x="15249" y="9039"/>
                  <a:pt x="15169" y="9270"/>
                  <a:pt x="15007" y="9502"/>
                </a:cubicBezTo>
                <a:cubicBezTo>
                  <a:pt x="14804" y="9688"/>
                  <a:pt x="14602" y="9780"/>
                  <a:pt x="14360" y="9780"/>
                </a:cubicBezTo>
                <a:cubicBezTo>
                  <a:pt x="14117" y="9780"/>
                  <a:pt x="13915" y="9688"/>
                  <a:pt x="13753" y="9502"/>
                </a:cubicBezTo>
                <a:cubicBezTo>
                  <a:pt x="13551" y="9270"/>
                  <a:pt x="13470" y="9039"/>
                  <a:pt x="13470" y="8761"/>
                </a:cubicBezTo>
                <a:cubicBezTo>
                  <a:pt x="13470" y="8482"/>
                  <a:pt x="13551" y="8251"/>
                  <a:pt x="13753" y="8019"/>
                </a:cubicBezTo>
                <a:cubicBezTo>
                  <a:pt x="13915" y="7833"/>
                  <a:pt x="14117" y="7741"/>
                  <a:pt x="14360" y="7741"/>
                </a:cubicBezTo>
                <a:close/>
              </a:path>
            </a:pathLst>
          </a:custGeom>
          <a:solidFill>
            <a:srgbClr val="000000"/>
          </a:solidFill>
          <a:ln w="12700">
            <a:miter lim="400000"/>
          </a:ln>
        </p:spPr>
        <p:txBody>
          <a:bodyPr lIns="22860" rIns="22860"/>
          <a:lstStyle/>
          <a:p>
            <a:pPr>
              <a:defRPr sz="1400"/>
            </a:pPr>
            <a:endParaRPr sz="700"/>
          </a:p>
        </p:txBody>
      </p:sp>
      <p:sp>
        <p:nvSpPr>
          <p:cNvPr id="285" name="Shape"/>
          <p:cNvSpPr/>
          <p:nvPr/>
        </p:nvSpPr>
        <p:spPr>
          <a:xfrm>
            <a:off x="3485891" y="4097876"/>
            <a:ext cx="233033" cy="273664"/>
          </a:xfrm>
          <a:custGeom>
            <a:avLst/>
            <a:gdLst/>
            <a:ahLst/>
            <a:cxnLst>
              <a:cxn ang="0">
                <a:pos x="wd2" y="hd2"/>
              </a:cxn>
              <a:cxn ang="5400000">
                <a:pos x="wd2" y="hd2"/>
              </a:cxn>
              <a:cxn ang="10800000">
                <a:pos x="wd2" y="hd2"/>
              </a:cxn>
              <a:cxn ang="16200000">
                <a:pos x="wd2" y="hd2"/>
              </a:cxn>
            </a:cxnLst>
            <a:rect l="0" t="0" r="r" b="b"/>
            <a:pathLst>
              <a:path w="21600" h="21600" extrusionOk="0">
                <a:moveTo>
                  <a:pt x="17838" y="13595"/>
                </a:moveTo>
                <a:cubicBezTo>
                  <a:pt x="17796" y="14604"/>
                  <a:pt x="17500" y="15542"/>
                  <a:pt x="16993" y="16407"/>
                </a:cubicBezTo>
                <a:cubicBezTo>
                  <a:pt x="16485" y="17309"/>
                  <a:pt x="15851" y="18066"/>
                  <a:pt x="15090" y="18715"/>
                </a:cubicBezTo>
                <a:cubicBezTo>
                  <a:pt x="14287" y="19364"/>
                  <a:pt x="13357" y="19833"/>
                  <a:pt x="12301" y="20230"/>
                </a:cubicBezTo>
                <a:cubicBezTo>
                  <a:pt x="11244" y="20590"/>
                  <a:pt x="10103" y="20807"/>
                  <a:pt x="8919" y="20807"/>
                </a:cubicBezTo>
                <a:cubicBezTo>
                  <a:pt x="7693" y="20807"/>
                  <a:pt x="6510" y="20590"/>
                  <a:pt x="5453" y="20194"/>
                </a:cubicBezTo>
                <a:cubicBezTo>
                  <a:pt x="4354" y="19797"/>
                  <a:pt x="3424" y="19256"/>
                  <a:pt x="2621" y="18571"/>
                </a:cubicBezTo>
                <a:cubicBezTo>
                  <a:pt x="1818" y="17886"/>
                  <a:pt x="1184" y="17092"/>
                  <a:pt x="719" y="16155"/>
                </a:cubicBezTo>
                <a:cubicBezTo>
                  <a:pt x="254" y="15253"/>
                  <a:pt x="0" y="14244"/>
                  <a:pt x="0" y="13198"/>
                </a:cubicBezTo>
                <a:cubicBezTo>
                  <a:pt x="0" y="7176"/>
                  <a:pt x="0" y="7176"/>
                  <a:pt x="0" y="7176"/>
                </a:cubicBezTo>
                <a:cubicBezTo>
                  <a:pt x="21600" y="7176"/>
                  <a:pt x="21600" y="7176"/>
                  <a:pt x="21600" y="7176"/>
                </a:cubicBezTo>
                <a:cubicBezTo>
                  <a:pt x="21600" y="13595"/>
                  <a:pt x="21600" y="13595"/>
                  <a:pt x="21600" y="13595"/>
                </a:cubicBezTo>
                <a:lnTo>
                  <a:pt x="17838" y="13595"/>
                </a:lnTo>
                <a:close/>
                <a:moveTo>
                  <a:pt x="0" y="20807"/>
                </a:moveTo>
                <a:cubicBezTo>
                  <a:pt x="17838" y="20807"/>
                  <a:pt x="17838" y="20807"/>
                  <a:pt x="17838" y="20807"/>
                </a:cubicBezTo>
                <a:cubicBezTo>
                  <a:pt x="17838" y="21600"/>
                  <a:pt x="17838" y="21600"/>
                  <a:pt x="17838" y="21600"/>
                </a:cubicBezTo>
                <a:cubicBezTo>
                  <a:pt x="0" y="21600"/>
                  <a:pt x="0" y="21600"/>
                  <a:pt x="0" y="21600"/>
                </a:cubicBezTo>
                <a:lnTo>
                  <a:pt x="0" y="20807"/>
                </a:lnTo>
                <a:close/>
                <a:moveTo>
                  <a:pt x="8919" y="19977"/>
                </a:moveTo>
                <a:cubicBezTo>
                  <a:pt x="10018" y="19977"/>
                  <a:pt x="11075" y="19797"/>
                  <a:pt x="12047" y="19436"/>
                </a:cubicBezTo>
                <a:cubicBezTo>
                  <a:pt x="13019" y="19076"/>
                  <a:pt x="13865" y="18607"/>
                  <a:pt x="14541" y="18030"/>
                </a:cubicBezTo>
                <a:cubicBezTo>
                  <a:pt x="15302" y="17381"/>
                  <a:pt x="15851" y="16660"/>
                  <a:pt x="16274" y="15830"/>
                </a:cubicBezTo>
                <a:cubicBezTo>
                  <a:pt x="16697" y="15001"/>
                  <a:pt x="16908" y="14136"/>
                  <a:pt x="16908" y="13198"/>
                </a:cubicBezTo>
                <a:cubicBezTo>
                  <a:pt x="16908" y="7969"/>
                  <a:pt x="16908" y="7969"/>
                  <a:pt x="16908" y="7969"/>
                </a:cubicBezTo>
                <a:cubicBezTo>
                  <a:pt x="972" y="7969"/>
                  <a:pt x="972" y="7969"/>
                  <a:pt x="972" y="7969"/>
                </a:cubicBezTo>
                <a:cubicBezTo>
                  <a:pt x="972" y="13198"/>
                  <a:pt x="972" y="13198"/>
                  <a:pt x="972" y="13198"/>
                </a:cubicBezTo>
                <a:cubicBezTo>
                  <a:pt x="972" y="14136"/>
                  <a:pt x="1184" y="15001"/>
                  <a:pt x="1606" y="15830"/>
                </a:cubicBezTo>
                <a:cubicBezTo>
                  <a:pt x="2029" y="16660"/>
                  <a:pt x="2578" y="17381"/>
                  <a:pt x="3255" y="18030"/>
                </a:cubicBezTo>
                <a:cubicBezTo>
                  <a:pt x="4016" y="18607"/>
                  <a:pt x="4861" y="19076"/>
                  <a:pt x="5833" y="19436"/>
                </a:cubicBezTo>
                <a:cubicBezTo>
                  <a:pt x="6805" y="19797"/>
                  <a:pt x="7820" y="19977"/>
                  <a:pt x="8919" y="19977"/>
                </a:cubicBezTo>
                <a:close/>
                <a:moveTo>
                  <a:pt x="4692" y="1154"/>
                </a:moveTo>
                <a:cubicBezTo>
                  <a:pt x="4692" y="4796"/>
                  <a:pt x="4692" y="4796"/>
                  <a:pt x="4692" y="4796"/>
                </a:cubicBezTo>
                <a:cubicBezTo>
                  <a:pt x="5622" y="4796"/>
                  <a:pt x="5622" y="4796"/>
                  <a:pt x="5622" y="4796"/>
                </a:cubicBezTo>
                <a:cubicBezTo>
                  <a:pt x="5622" y="1154"/>
                  <a:pt x="5622" y="1154"/>
                  <a:pt x="5622" y="1154"/>
                </a:cubicBezTo>
                <a:lnTo>
                  <a:pt x="4692" y="1154"/>
                </a:lnTo>
                <a:close/>
                <a:moveTo>
                  <a:pt x="8454" y="0"/>
                </a:moveTo>
                <a:cubicBezTo>
                  <a:pt x="8454" y="4796"/>
                  <a:pt x="8454" y="4796"/>
                  <a:pt x="8454" y="4796"/>
                </a:cubicBezTo>
                <a:cubicBezTo>
                  <a:pt x="9384" y="4796"/>
                  <a:pt x="9384" y="4796"/>
                  <a:pt x="9384" y="4796"/>
                </a:cubicBezTo>
                <a:cubicBezTo>
                  <a:pt x="9384" y="0"/>
                  <a:pt x="9384" y="0"/>
                  <a:pt x="9384" y="0"/>
                </a:cubicBezTo>
                <a:lnTo>
                  <a:pt x="8454" y="0"/>
                </a:lnTo>
                <a:close/>
                <a:moveTo>
                  <a:pt x="12258" y="1154"/>
                </a:moveTo>
                <a:cubicBezTo>
                  <a:pt x="12258" y="4796"/>
                  <a:pt x="12258" y="4796"/>
                  <a:pt x="12258" y="4796"/>
                </a:cubicBezTo>
                <a:cubicBezTo>
                  <a:pt x="13188" y="4796"/>
                  <a:pt x="13188" y="4796"/>
                  <a:pt x="13188" y="4796"/>
                </a:cubicBezTo>
                <a:cubicBezTo>
                  <a:pt x="13188" y="1154"/>
                  <a:pt x="13188" y="1154"/>
                  <a:pt x="13188" y="1154"/>
                </a:cubicBezTo>
                <a:lnTo>
                  <a:pt x="12258" y="1154"/>
                </a:lnTo>
                <a:close/>
                <a:moveTo>
                  <a:pt x="17838" y="7969"/>
                </a:moveTo>
                <a:cubicBezTo>
                  <a:pt x="17838" y="12801"/>
                  <a:pt x="17838" y="12801"/>
                  <a:pt x="17838" y="12801"/>
                </a:cubicBezTo>
                <a:cubicBezTo>
                  <a:pt x="20670" y="12801"/>
                  <a:pt x="20670" y="12801"/>
                  <a:pt x="20670" y="12801"/>
                </a:cubicBezTo>
                <a:cubicBezTo>
                  <a:pt x="20670" y="7969"/>
                  <a:pt x="20670" y="7969"/>
                  <a:pt x="20670" y="7969"/>
                </a:cubicBezTo>
                <a:lnTo>
                  <a:pt x="17838" y="7969"/>
                </a:lnTo>
                <a:close/>
              </a:path>
            </a:pathLst>
          </a:custGeom>
          <a:solidFill>
            <a:srgbClr val="000000"/>
          </a:solidFill>
          <a:ln w="12700">
            <a:miter lim="400000"/>
          </a:ln>
        </p:spPr>
        <p:txBody>
          <a:bodyPr lIns="22860" rIns="22860"/>
          <a:lstStyle/>
          <a:p>
            <a:pPr>
              <a:defRPr sz="1400"/>
            </a:pPr>
            <a:endParaRPr sz="700"/>
          </a:p>
        </p:txBody>
      </p:sp>
      <p:sp>
        <p:nvSpPr>
          <p:cNvPr id="286" name="Shape"/>
          <p:cNvSpPr/>
          <p:nvPr/>
        </p:nvSpPr>
        <p:spPr>
          <a:xfrm>
            <a:off x="4073711" y="4138080"/>
            <a:ext cx="304735" cy="192402"/>
          </a:xfrm>
          <a:custGeom>
            <a:avLst/>
            <a:gdLst/>
            <a:ahLst/>
            <a:cxnLst>
              <a:cxn ang="0">
                <a:pos x="wd2" y="hd2"/>
              </a:cxn>
              <a:cxn ang="5400000">
                <a:pos x="wd2" y="hd2"/>
              </a:cxn>
              <a:cxn ang="10800000">
                <a:pos x="wd2" y="hd2"/>
              </a:cxn>
              <a:cxn ang="16200000">
                <a:pos x="wd2" y="hd2"/>
              </a:cxn>
            </a:cxnLst>
            <a:rect l="0" t="0" r="r" b="b"/>
            <a:pathLst>
              <a:path w="21600" h="21600" extrusionOk="0">
                <a:moveTo>
                  <a:pt x="12079" y="0"/>
                </a:moveTo>
                <a:cubicBezTo>
                  <a:pt x="12856" y="0"/>
                  <a:pt x="13601" y="256"/>
                  <a:pt x="14249" y="717"/>
                </a:cubicBezTo>
                <a:cubicBezTo>
                  <a:pt x="14929" y="1177"/>
                  <a:pt x="15544" y="1791"/>
                  <a:pt x="16030" y="2610"/>
                </a:cubicBezTo>
                <a:cubicBezTo>
                  <a:pt x="16548" y="3429"/>
                  <a:pt x="16937" y="4351"/>
                  <a:pt x="17228" y="5426"/>
                </a:cubicBezTo>
                <a:cubicBezTo>
                  <a:pt x="17520" y="6500"/>
                  <a:pt x="17682" y="7627"/>
                  <a:pt x="17682" y="8804"/>
                </a:cubicBezTo>
                <a:cubicBezTo>
                  <a:pt x="17682" y="8855"/>
                  <a:pt x="17682" y="8906"/>
                  <a:pt x="17649" y="8957"/>
                </a:cubicBezTo>
                <a:cubicBezTo>
                  <a:pt x="17649" y="9009"/>
                  <a:pt x="17649" y="9009"/>
                  <a:pt x="17649" y="9060"/>
                </a:cubicBezTo>
                <a:cubicBezTo>
                  <a:pt x="18200" y="9060"/>
                  <a:pt x="18718" y="9264"/>
                  <a:pt x="19204" y="9572"/>
                </a:cubicBezTo>
                <a:cubicBezTo>
                  <a:pt x="19689" y="9930"/>
                  <a:pt x="20078" y="10391"/>
                  <a:pt x="20434" y="10954"/>
                </a:cubicBezTo>
                <a:cubicBezTo>
                  <a:pt x="20790" y="11517"/>
                  <a:pt x="21082" y="12182"/>
                  <a:pt x="21276" y="12950"/>
                </a:cubicBezTo>
                <a:cubicBezTo>
                  <a:pt x="21503" y="13718"/>
                  <a:pt x="21600" y="14485"/>
                  <a:pt x="21600" y="15355"/>
                </a:cubicBezTo>
                <a:cubicBezTo>
                  <a:pt x="21600" y="16174"/>
                  <a:pt x="21503" y="16993"/>
                  <a:pt x="21276" y="17761"/>
                </a:cubicBezTo>
                <a:cubicBezTo>
                  <a:pt x="21082" y="18529"/>
                  <a:pt x="20790" y="19194"/>
                  <a:pt x="20467" y="19757"/>
                </a:cubicBezTo>
                <a:cubicBezTo>
                  <a:pt x="20110" y="20320"/>
                  <a:pt x="19689" y="20781"/>
                  <a:pt x="19204" y="21088"/>
                </a:cubicBezTo>
                <a:cubicBezTo>
                  <a:pt x="18718" y="21446"/>
                  <a:pt x="18200" y="21600"/>
                  <a:pt x="17682" y="21600"/>
                </a:cubicBezTo>
                <a:cubicBezTo>
                  <a:pt x="4307" y="21600"/>
                  <a:pt x="4307" y="21600"/>
                  <a:pt x="4307" y="21600"/>
                </a:cubicBezTo>
                <a:cubicBezTo>
                  <a:pt x="3724" y="21600"/>
                  <a:pt x="3174" y="21446"/>
                  <a:pt x="2655" y="21088"/>
                </a:cubicBezTo>
                <a:cubicBezTo>
                  <a:pt x="2137" y="20730"/>
                  <a:pt x="1684" y="20218"/>
                  <a:pt x="1263" y="19604"/>
                </a:cubicBezTo>
                <a:cubicBezTo>
                  <a:pt x="874" y="18990"/>
                  <a:pt x="583" y="18273"/>
                  <a:pt x="356" y="17454"/>
                </a:cubicBezTo>
                <a:cubicBezTo>
                  <a:pt x="130" y="16635"/>
                  <a:pt x="0" y="15765"/>
                  <a:pt x="0" y="14792"/>
                </a:cubicBezTo>
                <a:cubicBezTo>
                  <a:pt x="0" y="14076"/>
                  <a:pt x="65" y="13308"/>
                  <a:pt x="227" y="12643"/>
                </a:cubicBezTo>
                <a:cubicBezTo>
                  <a:pt x="356" y="11977"/>
                  <a:pt x="583" y="11363"/>
                  <a:pt x="842" y="10800"/>
                </a:cubicBezTo>
                <a:cubicBezTo>
                  <a:pt x="1101" y="10237"/>
                  <a:pt x="1425" y="9725"/>
                  <a:pt x="1749" y="9316"/>
                </a:cubicBezTo>
                <a:cubicBezTo>
                  <a:pt x="2105" y="8906"/>
                  <a:pt x="2494" y="8548"/>
                  <a:pt x="2915" y="8343"/>
                </a:cubicBezTo>
                <a:cubicBezTo>
                  <a:pt x="2979" y="7831"/>
                  <a:pt x="3076" y="7319"/>
                  <a:pt x="3271" y="6859"/>
                </a:cubicBezTo>
                <a:cubicBezTo>
                  <a:pt x="3433" y="6398"/>
                  <a:pt x="3627" y="5989"/>
                  <a:pt x="3886" y="5630"/>
                </a:cubicBezTo>
                <a:cubicBezTo>
                  <a:pt x="4145" y="5323"/>
                  <a:pt x="4437" y="5067"/>
                  <a:pt x="4760" y="4863"/>
                </a:cubicBezTo>
                <a:cubicBezTo>
                  <a:pt x="5084" y="4658"/>
                  <a:pt x="5408" y="4555"/>
                  <a:pt x="5797" y="4555"/>
                </a:cubicBezTo>
                <a:cubicBezTo>
                  <a:pt x="6023" y="4555"/>
                  <a:pt x="6218" y="4607"/>
                  <a:pt x="6444" y="4658"/>
                </a:cubicBezTo>
                <a:cubicBezTo>
                  <a:pt x="6639" y="4760"/>
                  <a:pt x="6865" y="4863"/>
                  <a:pt x="7060" y="5016"/>
                </a:cubicBezTo>
                <a:cubicBezTo>
                  <a:pt x="7286" y="4300"/>
                  <a:pt x="7578" y="3634"/>
                  <a:pt x="7902" y="3020"/>
                </a:cubicBezTo>
                <a:cubicBezTo>
                  <a:pt x="8258" y="2406"/>
                  <a:pt x="8646" y="1843"/>
                  <a:pt x="9067" y="1433"/>
                </a:cubicBezTo>
                <a:cubicBezTo>
                  <a:pt x="9488" y="973"/>
                  <a:pt x="9974" y="614"/>
                  <a:pt x="10492" y="358"/>
                </a:cubicBezTo>
                <a:cubicBezTo>
                  <a:pt x="11010" y="154"/>
                  <a:pt x="11529" y="0"/>
                  <a:pt x="12079" y="0"/>
                </a:cubicBezTo>
                <a:close/>
                <a:moveTo>
                  <a:pt x="12079" y="1126"/>
                </a:moveTo>
                <a:cubicBezTo>
                  <a:pt x="11626" y="1126"/>
                  <a:pt x="11172" y="1228"/>
                  <a:pt x="10751" y="1433"/>
                </a:cubicBezTo>
                <a:cubicBezTo>
                  <a:pt x="10298" y="1638"/>
                  <a:pt x="9877" y="1945"/>
                  <a:pt x="9488" y="2355"/>
                </a:cubicBezTo>
                <a:cubicBezTo>
                  <a:pt x="9100" y="2764"/>
                  <a:pt x="8776" y="3225"/>
                  <a:pt x="8452" y="3736"/>
                </a:cubicBezTo>
                <a:cubicBezTo>
                  <a:pt x="8161" y="4300"/>
                  <a:pt x="7902" y="4863"/>
                  <a:pt x="7675" y="5528"/>
                </a:cubicBezTo>
                <a:cubicBezTo>
                  <a:pt x="7384" y="6552"/>
                  <a:pt x="7384" y="6552"/>
                  <a:pt x="7384" y="6552"/>
                </a:cubicBezTo>
                <a:cubicBezTo>
                  <a:pt x="6703" y="6091"/>
                  <a:pt x="6703" y="6091"/>
                  <a:pt x="6703" y="6091"/>
                </a:cubicBezTo>
                <a:cubicBezTo>
                  <a:pt x="6574" y="5937"/>
                  <a:pt x="6412" y="5835"/>
                  <a:pt x="6282" y="5784"/>
                </a:cubicBezTo>
                <a:cubicBezTo>
                  <a:pt x="6121" y="5733"/>
                  <a:pt x="5959" y="5682"/>
                  <a:pt x="5797" y="5682"/>
                </a:cubicBezTo>
                <a:cubicBezTo>
                  <a:pt x="5505" y="5682"/>
                  <a:pt x="5246" y="5733"/>
                  <a:pt x="5019" y="5886"/>
                </a:cubicBezTo>
                <a:cubicBezTo>
                  <a:pt x="4760" y="5989"/>
                  <a:pt x="4566" y="6193"/>
                  <a:pt x="4404" y="6500"/>
                </a:cubicBezTo>
                <a:cubicBezTo>
                  <a:pt x="4210" y="6756"/>
                  <a:pt x="4048" y="7064"/>
                  <a:pt x="3918" y="7371"/>
                </a:cubicBezTo>
                <a:cubicBezTo>
                  <a:pt x="3789" y="7729"/>
                  <a:pt x="3692" y="8087"/>
                  <a:pt x="3627" y="8548"/>
                </a:cubicBezTo>
                <a:cubicBezTo>
                  <a:pt x="3562" y="9213"/>
                  <a:pt x="3562" y="9213"/>
                  <a:pt x="3562" y="9213"/>
                </a:cubicBezTo>
                <a:cubicBezTo>
                  <a:pt x="3174" y="9418"/>
                  <a:pt x="3174" y="9418"/>
                  <a:pt x="3174" y="9418"/>
                </a:cubicBezTo>
                <a:cubicBezTo>
                  <a:pt x="2817" y="9572"/>
                  <a:pt x="2494" y="9879"/>
                  <a:pt x="2170" y="10186"/>
                </a:cubicBezTo>
                <a:cubicBezTo>
                  <a:pt x="1878" y="10544"/>
                  <a:pt x="1619" y="11005"/>
                  <a:pt x="1393" y="11465"/>
                </a:cubicBezTo>
                <a:cubicBezTo>
                  <a:pt x="1198" y="11977"/>
                  <a:pt x="1036" y="12489"/>
                  <a:pt x="907" y="13052"/>
                </a:cubicBezTo>
                <a:cubicBezTo>
                  <a:pt x="777" y="13615"/>
                  <a:pt x="712" y="14178"/>
                  <a:pt x="712" y="14792"/>
                </a:cubicBezTo>
                <a:cubicBezTo>
                  <a:pt x="712" y="15560"/>
                  <a:pt x="842" y="16277"/>
                  <a:pt x="1036" y="16993"/>
                </a:cubicBezTo>
                <a:cubicBezTo>
                  <a:pt x="1231" y="17659"/>
                  <a:pt x="1457" y="18273"/>
                  <a:pt x="1781" y="18785"/>
                </a:cubicBezTo>
                <a:cubicBezTo>
                  <a:pt x="2105" y="19297"/>
                  <a:pt x="2494" y="19706"/>
                  <a:pt x="2947" y="20013"/>
                </a:cubicBezTo>
                <a:cubicBezTo>
                  <a:pt x="3368" y="20320"/>
                  <a:pt x="3821" y="20474"/>
                  <a:pt x="4307" y="20474"/>
                </a:cubicBezTo>
                <a:cubicBezTo>
                  <a:pt x="17520" y="20474"/>
                  <a:pt x="17520" y="20474"/>
                  <a:pt x="17520" y="20474"/>
                </a:cubicBezTo>
                <a:cubicBezTo>
                  <a:pt x="17649" y="20474"/>
                  <a:pt x="17649" y="20474"/>
                  <a:pt x="17649" y="20474"/>
                </a:cubicBezTo>
                <a:cubicBezTo>
                  <a:pt x="18070" y="20474"/>
                  <a:pt x="18524" y="20320"/>
                  <a:pt x="18912" y="20064"/>
                </a:cubicBezTo>
                <a:cubicBezTo>
                  <a:pt x="19301" y="19809"/>
                  <a:pt x="19625" y="19450"/>
                  <a:pt x="19916" y="18938"/>
                </a:cubicBezTo>
                <a:cubicBezTo>
                  <a:pt x="20207" y="18478"/>
                  <a:pt x="20467" y="17966"/>
                  <a:pt x="20628" y="17352"/>
                </a:cubicBezTo>
                <a:cubicBezTo>
                  <a:pt x="20790" y="16737"/>
                  <a:pt x="20888" y="16072"/>
                  <a:pt x="20888" y="15355"/>
                </a:cubicBezTo>
                <a:cubicBezTo>
                  <a:pt x="20888" y="14639"/>
                  <a:pt x="20790" y="13973"/>
                  <a:pt x="20628" y="13359"/>
                </a:cubicBezTo>
                <a:cubicBezTo>
                  <a:pt x="20467" y="12745"/>
                  <a:pt x="20207" y="12182"/>
                  <a:pt x="19916" y="11721"/>
                </a:cubicBezTo>
                <a:cubicBezTo>
                  <a:pt x="19625" y="11312"/>
                  <a:pt x="19301" y="10954"/>
                  <a:pt x="18912" y="10646"/>
                </a:cubicBezTo>
                <a:cubicBezTo>
                  <a:pt x="18524" y="10339"/>
                  <a:pt x="18070" y="10186"/>
                  <a:pt x="17649" y="10186"/>
                </a:cubicBezTo>
                <a:cubicBezTo>
                  <a:pt x="16904" y="10186"/>
                  <a:pt x="16904" y="10186"/>
                  <a:pt x="16904" y="10186"/>
                </a:cubicBezTo>
                <a:cubicBezTo>
                  <a:pt x="16904" y="9060"/>
                  <a:pt x="16904" y="9060"/>
                  <a:pt x="16904" y="9060"/>
                </a:cubicBezTo>
                <a:cubicBezTo>
                  <a:pt x="16904" y="9009"/>
                  <a:pt x="16904" y="9009"/>
                  <a:pt x="16904" y="8957"/>
                </a:cubicBezTo>
                <a:cubicBezTo>
                  <a:pt x="16904" y="8957"/>
                  <a:pt x="16904" y="8906"/>
                  <a:pt x="16904" y="8855"/>
                </a:cubicBezTo>
                <a:cubicBezTo>
                  <a:pt x="16904" y="8804"/>
                  <a:pt x="16904" y="8804"/>
                  <a:pt x="16904" y="8804"/>
                </a:cubicBezTo>
                <a:cubicBezTo>
                  <a:pt x="16904" y="7729"/>
                  <a:pt x="16807" y="6756"/>
                  <a:pt x="16548" y="5835"/>
                </a:cubicBezTo>
                <a:cubicBezTo>
                  <a:pt x="16289" y="4914"/>
                  <a:pt x="15965" y="4146"/>
                  <a:pt x="15544" y="3429"/>
                </a:cubicBezTo>
                <a:cubicBezTo>
                  <a:pt x="15091" y="2713"/>
                  <a:pt x="14573" y="2150"/>
                  <a:pt x="13957" y="1740"/>
                </a:cubicBezTo>
                <a:cubicBezTo>
                  <a:pt x="13375" y="1331"/>
                  <a:pt x="12759" y="1126"/>
                  <a:pt x="12079" y="1126"/>
                </a:cubicBezTo>
                <a:close/>
              </a:path>
            </a:pathLst>
          </a:custGeom>
          <a:solidFill>
            <a:srgbClr val="000000"/>
          </a:solidFill>
          <a:ln w="12700">
            <a:miter lim="400000"/>
          </a:ln>
        </p:spPr>
        <p:txBody>
          <a:bodyPr lIns="22860" rIns="22860"/>
          <a:lstStyle/>
          <a:p>
            <a:pPr>
              <a:defRPr sz="1400"/>
            </a:pPr>
            <a:endParaRPr sz="700"/>
          </a:p>
        </p:txBody>
      </p:sp>
      <p:sp>
        <p:nvSpPr>
          <p:cNvPr id="287" name="Shape"/>
          <p:cNvSpPr/>
          <p:nvPr/>
        </p:nvSpPr>
        <p:spPr>
          <a:xfrm>
            <a:off x="4727856" y="4112558"/>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56" y="0"/>
                  <a:pt x="13672" y="283"/>
                  <a:pt x="14966" y="849"/>
                </a:cubicBezTo>
                <a:cubicBezTo>
                  <a:pt x="16301" y="1416"/>
                  <a:pt x="17434" y="2184"/>
                  <a:pt x="18404" y="3155"/>
                </a:cubicBezTo>
                <a:cubicBezTo>
                  <a:pt x="19416" y="4166"/>
                  <a:pt x="20184" y="5299"/>
                  <a:pt x="20751" y="6634"/>
                </a:cubicBezTo>
                <a:cubicBezTo>
                  <a:pt x="21317" y="7928"/>
                  <a:pt x="21600" y="9344"/>
                  <a:pt x="21600" y="10800"/>
                </a:cubicBezTo>
                <a:cubicBezTo>
                  <a:pt x="21600" y="12297"/>
                  <a:pt x="21317" y="13672"/>
                  <a:pt x="20751" y="15007"/>
                </a:cubicBezTo>
                <a:cubicBezTo>
                  <a:pt x="20184" y="16301"/>
                  <a:pt x="19416" y="17474"/>
                  <a:pt x="18404" y="18445"/>
                </a:cubicBezTo>
                <a:cubicBezTo>
                  <a:pt x="17434" y="19416"/>
                  <a:pt x="16301" y="20184"/>
                  <a:pt x="14966" y="20751"/>
                </a:cubicBezTo>
                <a:cubicBezTo>
                  <a:pt x="13672" y="21317"/>
                  <a:pt x="12256" y="21600"/>
                  <a:pt x="10800" y="21600"/>
                </a:cubicBezTo>
                <a:cubicBezTo>
                  <a:pt x="9303" y="21600"/>
                  <a:pt x="7928" y="21317"/>
                  <a:pt x="6593" y="20751"/>
                </a:cubicBezTo>
                <a:cubicBezTo>
                  <a:pt x="5299" y="20184"/>
                  <a:pt x="4126" y="19416"/>
                  <a:pt x="3155" y="18445"/>
                </a:cubicBezTo>
                <a:cubicBezTo>
                  <a:pt x="2184" y="17474"/>
                  <a:pt x="1375" y="16301"/>
                  <a:pt x="849" y="15007"/>
                </a:cubicBezTo>
                <a:cubicBezTo>
                  <a:pt x="283" y="13672"/>
                  <a:pt x="0" y="12297"/>
                  <a:pt x="0" y="10800"/>
                </a:cubicBezTo>
                <a:cubicBezTo>
                  <a:pt x="0" y="9344"/>
                  <a:pt x="283" y="7928"/>
                  <a:pt x="849" y="6634"/>
                </a:cubicBezTo>
                <a:cubicBezTo>
                  <a:pt x="1375" y="5299"/>
                  <a:pt x="2184" y="4166"/>
                  <a:pt x="3155" y="3155"/>
                </a:cubicBezTo>
                <a:cubicBezTo>
                  <a:pt x="4126" y="2184"/>
                  <a:pt x="5299" y="1416"/>
                  <a:pt x="6593" y="849"/>
                </a:cubicBezTo>
                <a:cubicBezTo>
                  <a:pt x="7928" y="283"/>
                  <a:pt x="9303" y="0"/>
                  <a:pt x="10800" y="0"/>
                </a:cubicBezTo>
                <a:close/>
                <a:moveTo>
                  <a:pt x="10800" y="20710"/>
                </a:moveTo>
                <a:cubicBezTo>
                  <a:pt x="12175" y="20710"/>
                  <a:pt x="13429" y="20427"/>
                  <a:pt x="14643" y="19901"/>
                </a:cubicBezTo>
                <a:cubicBezTo>
                  <a:pt x="15816" y="19375"/>
                  <a:pt x="16867" y="18688"/>
                  <a:pt x="17798" y="17798"/>
                </a:cubicBezTo>
                <a:cubicBezTo>
                  <a:pt x="18688" y="16908"/>
                  <a:pt x="19375" y="15856"/>
                  <a:pt x="19901" y="14643"/>
                </a:cubicBezTo>
                <a:cubicBezTo>
                  <a:pt x="20427" y="13470"/>
                  <a:pt x="20670" y="12175"/>
                  <a:pt x="20670" y="10800"/>
                </a:cubicBezTo>
                <a:cubicBezTo>
                  <a:pt x="20670" y="9425"/>
                  <a:pt x="20427" y="8171"/>
                  <a:pt x="19901" y="6957"/>
                </a:cubicBezTo>
                <a:cubicBezTo>
                  <a:pt x="19375" y="5784"/>
                  <a:pt x="18688" y="4733"/>
                  <a:pt x="17798" y="3802"/>
                </a:cubicBezTo>
                <a:cubicBezTo>
                  <a:pt x="16867" y="2912"/>
                  <a:pt x="15816" y="2225"/>
                  <a:pt x="14643" y="1699"/>
                </a:cubicBezTo>
                <a:cubicBezTo>
                  <a:pt x="13429" y="1173"/>
                  <a:pt x="12175" y="890"/>
                  <a:pt x="10800" y="890"/>
                </a:cubicBezTo>
                <a:cubicBezTo>
                  <a:pt x="9425" y="890"/>
                  <a:pt x="8130" y="1173"/>
                  <a:pt x="6957" y="1699"/>
                </a:cubicBezTo>
                <a:cubicBezTo>
                  <a:pt x="5744" y="2225"/>
                  <a:pt x="4692" y="2912"/>
                  <a:pt x="3762" y="3802"/>
                </a:cubicBezTo>
                <a:cubicBezTo>
                  <a:pt x="2912" y="4733"/>
                  <a:pt x="2184" y="5784"/>
                  <a:pt x="1658" y="6957"/>
                </a:cubicBezTo>
                <a:cubicBezTo>
                  <a:pt x="1133" y="8171"/>
                  <a:pt x="890" y="9425"/>
                  <a:pt x="890" y="10800"/>
                </a:cubicBezTo>
                <a:cubicBezTo>
                  <a:pt x="890" y="12175"/>
                  <a:pt x="1133" y="13470"/>
                  <a:pt x="1658" y="14643"/>
                </a:cubicBezTo>
                <a:cubicBezTo>
                  <a:pt x="2184" y="15856"/>
                  <a:pt x="2912" y="16908"/>
                  <a:pt x="3762" y="17798"/>
                </a:cubicBezTo>
                <a:cubicBezTo>
                  <a:pt x="4692" y="18688"/>
                  <a:pt x="5744" y="19375"/>
                  <a:pt x="6957" y="19901"/>
                </a:cubicBezTo>
                <a:cubicBezTo>
                  <a:pt x="8130" y="20427"/>
                  <a:pt x="9425" y="20710"/>
                  <a:pt x="10800" y="20710"/>
                </a:cubicBezTo>
                <a:close/>
                <a:moveTo>
                  <a:pt x="10800" y="3640"/>
                </a:moveTo>
                <a:cubicBezTo>
                  <a:pt x="11690" y="3640"/>
                  <a:pt x="11690" y="3640"/>
                  <a:pt x="11690" y="3640"/>
                </a:cubicBezTo>
                <a:cubicBezTo>
                  <a:pt x="11690" y="12580"/>
                  <a:pt x="11690" y="12580"/>
                  <a:pt x="11690" y="12580"/>
                </a:cubicBezTo>
                <a:cubicBezTo>
                  <a:pt x="5420" y="12580"/>
                  <a:pt x="5420" y="12580"/>
                  <a:pt x="5420" y="12580"/>
                </a:cubicBezTo>
                <a:cubicBezTo>
                  <a:pt x="5420" y="11690"/>
                  <a:pt x="5420" y="11690"/>
                  <a:pt x="5420" y="11690"/>
                </a:cubicBezTo>
                <a:cubicBezTo>
                  <a:pt x="10800" y="11690"/>
                  <a:pt x="10800" y="11690"/>
                  <a:pt x="10800" y="11690"/>
                </a:cubicBezTo>
                <a:lnTo>
                  <a:pt x="10800" y="3640"/>
                </a:lnTo>
                <a:close/>
              </a:path>
            </a:pathLst>
          </a:custGeom>
          <a:solidFill>
            <a:srgbClr val="000000"/>
          </a:solidFill>
          <a:ln w="12700">
            <a:miter lim="400000"/>
          </a:ln>
        </p:spPr>
        <p:txBody>
          <a:bodyPr lIns="22860" rIns="22860"/>
          <a:lstStyle/>
          <a:p>
            <a:pPr>
              <a:defRPr sz="1400"/>
            </a:pPr>
            <a:endParaRPr sz="700"/>
          </a:p>
        </p:txBody>
      </p:sp>
      <p:sp>
        <p:nvSpPr>
          <p:cNvPr id="288" name="Shape"/>
          <p:cNvSpPr/>
          <p:nvPr/>
        </p:nvSpPr>
        <p:spPr>
          <a:xfrm>
            <a:off x="5346748" y="4115375"/>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2"/>
                  <a:pt x="15023" y="817"/>
                </a:cubicBezTo>
                <a:cubicBezTo>
                  <a:pt x="16346" y="1401"/>
                  <a:pt x="17475" y="2141"/>
                  <a:pt x="18448" y="3152"/>
                </a:cubicBezTo>
                <a:cubicBezTo>
                  <a:pt x="19421" y="4125"/>
                  <a:pt x="20199" y="5254"/>
                  <a:pt x="20783" y="6577"/>
                </a:cubicBezTo>
                <a:cubicBezTo>
                  <a:pt x="21328" y="7901"/>
                  <a:pt x="21600" y="9302"/>
                  <a:pt x="21600" y="10781"/>
                </a:cubicBezTo>
                <a:cubicBezTo>
                  <a:pt x="21600" y="12259"/>
                  <a:pt x="21328" y="13661"/>
                  <a:pt x="20783" y="14984"/>
                </a:cubicBezTo>
                <a:cubicBezTo>
                  <a:pt x="20199" y="16307"/>
                  <a:pt x="19421" y="17475"/>
                  <a:pt x="18448" y="18448"/>
                </a:cubicBezTo>
                <a:cubicBezTo>
                  <a:pt x="17475" y="19421"/>
                  <a:pt x="16346" y="20199"/>
                  <a:pt x="15023" y="20744"/>
                </a:cubicBezTo>
                <a:cubicBezTo>
                  <a:pt x="13699" y="21289"/>
                  <a:pt x="12298" y="21600"/>
                  <a:pt x="10819" y="21600"/>
                </a:cubicBezTo>
                <a:cubicBezTo>
                  <a:pt x="9302" y="21600"/>
                  <a:pt x="7901" y="21289"/>
                  <a:pt x="6616" y="20744"/>
                </a:cubicBezTo>
                <a:cubicBezTo>
                  <a:pt x="5293" y="20199"/>
                  <a:pt x="4125" y="19421"/>
                  <a:pt x="3152" y="18448"/>
                </a:cubicBezTo>
                <a:cubicBezTo>
                  <a:pt x="2179" y="17475"/>
                  <a:pt x="1401" y="16307"/>
                  <a:pt x="856" y="14984"/>
                </a:cubicBezTo>
                <a:cubicBezTo>
                  <a:pt x="272" y="13661"/>
                  <a:pt x="0" y="12259"/>
                  <a:pt x="0" y="10781"/>
                </a:cubicBezTo>
                <a:cubicBezTo>
                  <a:pt x="0" y="9302"/>
                  <a:pt x="272" y="7901"/>
                  <a:pt x="856" y="6577"/>
                </a:cubicBezTo>
                <a:cubicBezTo>
                  <a:pt x="1401" y="5254"/>
                  <a:pt x="2179" y="4125"/>
                  <a:pt x="3152" y="3152"/>
                </a:cubicBezTo>
                <a:cubicBezTo>
                  <a:pt x="4125" y="2141"/>
                  <a:pt x="5293" y="1401"/>
                  <a:pt x="6616" y="817"/>
                </a:cubicBezTo>
                <a:cubicBezTo>
                  <a:pt x="7901" y="272"/>
                  <a:pt x="9302" y="0"/>
                  <a:pt x="10819" y="0"/>
                </a:cubicBezTo>
                <a:close/>
                <a:moveTo>
                  <a:pt x="10819" y="20705"/>
                </a:moveTo>
                <a:cubicBezTo>
                  <a:pt x="12182" y="20705"/>
                  <a:pt x="13466" y="20471"/>
                  <a:pt x="14672" y="19926"/>
                </a:cubicBezTo>
                <a:cubicBezTo>
                  <a:pt x="15879" y="19421"/>
                  <a:pt x="16930" y="18720"/>
                  <a:pt x="17864" y="17825"/>
                </a:cubicBezTo>
                <a:cubicBezTo>
                  <a:pt x="18720" y="16930"/>
                  <a:pt x="19421" y="15879"/>
                  <a:pt x="19965" y="14672"/>
                </a:cubicBezTo>
                <a:cubicBezTo>
                  <a:pt x="20471" y="13466"/>
                  <a:pt x="20744" y="12182"/>
                  <a:pt x="20744" y="10781"/>
                </a:cubicBezTo>
                <a:cubicBezTo>
                  <a:pt x="20744" y="9418"/>
                  <a:pt x="20471" y="8095"/>
                  <a:pt x="19965" y="6928"/>
                </a:cubicBezTo>
                <a:cubicBezTo>
                  <a:pt x="19421" y="5721"/>
                  <a:pt x="18720" y="4670"/>
                  <a:pt x="17864" y="3736"/>
                </a:cubicBezTo>
                <a:cubicBezTo>
                  <a:pt x="16930" y="2880"/>
                  <a:pt x="15879" y="2179"/>
                  <a:pt x="14672" y="1635"/>
                </a:cubicBezTo>
                <a:cubicBezTo>
                  <a:pt x="13466" y="1129"/>
                  <a:pt x="12182" y="856"/>
                  <a:pt x="10819" y="856"/>
                </a:cubicBezTo>
                <a:cubicBezTo>
                  <a:pt x="9418" y="856"/>
                  <a:pt x="8134" y="1129"/>
                  <a:pt x="6928" y="1635"/>
                </a:cubicBezTo>
                <a:cubicBezTo>
                  <a:pt x="5721" y="2179"/>
                  <a:pt x="4670" y="2880"/>
                  <a:pt x="3775" y="3736"/>
                </a:cubicBezTo>
                <a:cubicBezTo>
                  <a:pt x="2880" y="4670"/>
                  <a:pt x="2179" y="5721"/>
                  <a:pt x="1674" y="6928"/>
                </a:cubicBezTo>
                <a:cubicBezTo>
                  <a:pt x="1129" y="8095"/>
                  <a:pt x="856" y="9418"/>
                  <a:pt x="856" y="10781"/>
                </a:cubicBezTo>
                <a:cubicBezTo>
                  <a:pt x="856" y="12182"/>
                  <a:pt x="1129" y="13466"/>
                  <a:pt x="1674" y="14672"/>
                </a:cubicBezTo>
                <a:cubicBezTo>
                  <a:pt x="2179" y="15879"/>
                  <a:pt x="2880" y="16930"/>
                  <a:pt x="3775" y="17825"/>
                </a:cubicBezTo>
                <a:cubicBezTo>
                  <a:pt x="4670" y="18720"/>
                  <a:pt x="5721" y="19421"/>
                  <a:pt x="6928" y="19926"/>
                </a:cubicBezTo>
                <a:cubicBezTo>
                  <a:pt x="8134" y="20471"/>
                  <a:pt x="9418" y="20705"/>
                  <a:pt x="10819" y="20705"/>
                </a:cubicBezTo>
                <a:close/>
                <a:moveTo>
                  <a:pt x="16229" y="6928"/>
                </a:moveTo>
                <a:cubicBezTo>
                  <a:pt x="16346" y="6811"/>
                  <a:pt x="16463" y="6733"/>
                  <a:pt x="16657" y="6733"/>
                </a:cubicBezTo>
                <a:cubicBezTo>
                  <a:pt x="16852" y="6733"/>
                  <a:pt x="17008" y="6811"/>
                  <a:pt x="17124" y="6928"/>
                </a:cubicBezTo>
                <a:cubicBezTo>
                  <a:pt x="17241" y="7083"/>
                  <a:pt x="17280" y="7239"/>
                  <a:pt x="17280" y="7434"/>
                </a:cubicBezTo>
                <a:cubicBezTo>
                  <a:pt x="17280" y="7589"/>
                  <a:pt x="17241" y="7745"/>
                  <a:pt x="17085" y="7862"/>
                </a:cubicBezTo>
                <a:cubicBezTo>
                  <a:pt x="9691" y="15062"/>
                  <a:pt x="9691" y="15062"/>
                  <a:pt x="9691" y="15062"/>
                </a:cubicBezTo>
                <a:cubicBezTo>
                  <a:pt x="9652" y="15101"/>
                  <a:pt x="9613" y="15139"/>
                  <a:pt x="9496" y="15178"/>
                </a:cubicBezTo>
                <a:cubicBezTo>
                  <a:pt x="9418" y="15178"/>
                  <a:pt x="9341" y="15178"/>
                  <a:pt x="9302" y="15178"/>
                </a:cubicBezTo>
                <a:cubicBezTo>
                  <a:pt x="9185" y="15178"/>
                  <a:pt x="9107" y="15178"/>
                  <a:pt x="8990" y="15178"/>
                </a:cubicBezTo>
                <a:cubicBezTo>
                  <a:pt x="8912" y="15139"/>
                  <a:pt x="8874" y="15101"/>
                  <a:pt x="8835" y="15062"/>
                </a:cubicBezTo>
                <a:cubicBezTo>
                  <a:pt x="5955" y="12143"/>
                  <a:pt x="5955" y="12143"/>
                  <a:pt x="5955" y="12143"/>
                </a:cubicBezTo>
                <a:cubicBezTo>
                  <a:pt x="5799" y="12026"/>
                  <a:pt x="5721" y="11870"/>
                  <a:pt x="5721" y="11676"/>
                </a:cubicBezTo>
                <a:cubicBezTo>
                  <a:pt x="5721" y="11481"/>
                  <a:pt x="5799" y="11325"/>
                  <a:pt x="5955" y="11248"/>
                </a:cubicBezTo>
                <a:cubicBezTo>
                  <a:pt x="6032" y="11092"/>
                  <a:pt x="6188" y="11053"/>
                  <a:pt x="6383" y="11053"/>
                </a:cubicBezTo>
                <a:cubicBezTo>
                  <a:pt x="6538" y="11053"/>
                  <a:pt x="6733" y="11092"/>
                  <a:pt x="6850" y="11248"/>
                </a:cubicBezTo>
                <a:cubicBezTo>
                  <a:pt x="9302" y="13661"/>
                  <a:pt x="9302" y="13661"/>
                  <a:pt x="9302" y="13661"/>
                </a:cubicBezTo>
                <a:lnTo>
                  <a:pt x="16229" y="6928"/>
                </a:lnTo>
                <a:close/>
              </a:path>
            </a:pathLst>
          </a:custGeom>
          <a:solidFill>
            <a:srgbClr val="000000"/>
          </a:solidFill>
          <a:ln w="12700">
            <a:miter lim="400000"/>
          </a:ln>
        </p:spPr>
        <p:txBody>
          <a:bodyPr lIns="22860" rIns="22860"/>
          <a:lstStyle/>
          <a:p>
            <a:pPr>
              <a:defRPr sz="1400"/>
            </a:pPr>
            <a:endParaRPr sz="700"/>
          </a:p>
        </p:txBody>
      </p:sp>
      <p:sp>
        <p:nvSpPr>
          <p:cNvPr id="289" name="Shape"/>
          <p:cNvSpPr/>
          <p:nvPr/>
        </p:nvSpPr>
        <p:spPr>
          <a:xfrm>
            <a:off x="5970419" y="4107608"/>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5079" y="6521"/>
                </a:moveTo>
                <a:lnTo>
                  <a:pt x="21600" y="6521"/>
                </a:lnTo>
                <a:lnTo>
                  <a:pt x="21600" y="18136"/>
                </a:lnTo>
                <a:lnTo>
                  <a:pt x="19460" y="18136"/>
                </a:lnTo>
                <a:lnTo>
                  <a:pt x="19460" y="21600"/>
                </a:lnTo>
                <a:lnTo>
                  <a:pt x="18849" y="21600"/>
                </a:lnTo>
                <a:lnTo>
                  <a:pt x="15385" y="18136"/>
                </a:lnTo>
                <a:lnTo>
                  <a:pt x="6419" y="18136"/>
                </a:lnTo>
                <a:lnTo>
                  <a:pt x="6419" y="11717"/>
                </a:lnTo>
                <a:lnTo>
                  <a:pt x="0" y="11717"/>
                </a:lnTo>
                <a:lnTo>
                  <a:pt x="0" y="0"/>
                </a:lnTo>
                <a:lnTo>
                  <a:pt x="15079" y="0"/>
                </a:lnTo>
                <a:lnTo>
                  <a:pt x="15079" y="6521"/>
                </a:lnTo>
                <a:close/>
                <a:moveTo>
                  <a:pt x="815" y="10800"/>
                </a:moveTo>
                <a:lnTo>
                  <a:pt x="6419" y="10800"/>
                </a:lnTo>
                <a:lnTo>
                  <a:pt x="6419" y="6521"/>
                </a:lnTo>
                <a:lnTo>
                  <a:pt x="14264" y="6521"/>
                </a:lnTo>
                <a:lnTo>
                  <a:pt x="14264" y="917"/>
                </a:lnTo>
                <a:lnTo>
                  <a:pt x="815" y="917"/>
                </a:lnTo>
                <a:lnTo>
                  <a:pt x="815" y="10800"/>
                </a:lnTo>
                <a:close/>
                <a:moveTo>
                  <a:pt x="20683" y="17321"/>
                </a:moveTo>
                <a:lnTo>
                  <a:pt x="20683" y="7438"/>
                </a:lnTo>
                <a:lnTo>
                  <a:pt x="7336" y="7438"/>
                </a:lnTo>
                <a:lnTo>
                  <a:pt x="7336" y="17321"/>
                </a:lnTo>
                <a:lnTo>
                  <a:pt x="15792" y="17321"/>
                </a:lnTo>
                <a:lnTo>
                  <a:pt x="18543" y="20072"/>
                </a:lnTo>
                <a:lnTo>
                  <a:pt x="18543" y="17321"/>
                </a:lnTo>
                <a:lnTo>
                  <a:pt x="20683" y="17321"/>
                </a:lnTo>
                <a:close/>
              </a:path>
            </a:pathLst>
          </a:custGeom>
          <a:solidFill>
            <a:srgbClr val="000000"/>
          </a:solidFill>
          <a:ln w="12700">
            <a:miter lim="400000"/>
          </a:ln>
        </p:spPr>
        <p:txBody>
          <a:bodyPr lIns="22860" rIns="22860"/>
          <a:lstStyle/>
          <a:p>
            <a:pPr>
              <a:defRPr sz="1400"/>
            </a:pPr>
            <a:endParaRPr sz="700"/>
          </a:p>
        </p:txBody>
      </p:sp>
      <p:sp>
        <p:nvSpPr>
          <p:cNvPr id="290" name="Shape"/>
          <p:cNvSpPr/>
          <p:nvPr/>
        </p:nvSpPr>
        <p:spPr>
          <a:xfrm>
            <a:off x="6582140" y="4102656"/>
            <a:ext cx="277249" cy="264104"/>
          </a:xfrm>
          <a:custGeom>
            <a:avLst/>
            <a:gdLst/>
            <a:ahLst/>
            <a:cxnLst>
              <a:cxn ang="0">
                <a:pos x="wd2" y="hd2"/>
              </a:cxn>
              <a:cxn ang="5400000">
                <a:pos x="wd2" y="hd2"/>
              </a:cxn>
              <a:cxn ang="10800000">
                <a:pos x="wd2" y="hd2"/>
              </a:cxn>
              <a:cxn ang="16200000">
                <a:pos x="wd2" y="hd2"/>
              </a:cxn>
            </a:cxnLst>
            <a:rect l="0" t="0" r="r" b="b"/>
            <a:pathLst>
              <a:path w="21600" h="21600" extrusionOk="0">
                <a:moveTo>
                  <a:pt x="21600" y="5830"/>
                </a:moveTo>
                <a:cubicBezTo>
                  <a:pt x="18443" y="15770"/>
                  <a:pt x="18443" y="15770"/>
                  <a:pt x="18443" y="15770"/>
                </a:cubicBezTo>
                <a:cubicBezTo>
                  <a:pt x="7342" y="15770"/>
                  <a:pt x="7342" y="15770"/>
                  <a:pt x="7342" y="15770"/>
                </a:cubicBezTo>
                <a:cubicBezTo>
                  <a:pt x="7697" y="17415"/>
                  <a:pt x="7697" y="17415"/>
                  <a:pt x="7697" y="17415"/>
                </a:cubicBezTo>
                <a:cubicBezTo>
                  <a:pt x="16173" y="17415"/>
                  <a:pt x="16173" y="17415"/>
                  <a:pt x="16173" y="17415"/>
                </a:cubicBezTo>
                <a:cubicBezTo>
                  <a:pt x="16457" y="17415"/>
                  <a:pt x="16705" y="17489"/>
                  <a:pt x="16918" y="17601"/>
                </a:cubicBezTo>
                <a:cubicBezTo>
                  <a:pt x="17167" y="17713"/>
                  <a:pt x="17379" y="17863"/>
                  <a:pt x="17557" y="18050"/>
                </a:cubicBezTo>
                <a:cubicBezTo>
                  <a:pt x="17734" y="18237"/>
                  <a:pt x="17876" y="18461"/>
                  <a:pt x="17947" y="18722"/>
                </a:cubicBezTo>
                <a:cubicBezTo>
                  <a:pt x="18053" y="18947"/>
                  <a:pt x="18089" y="19208"/>
                  <a:pt x="18089" y="19507"/>
                </a:cubicBezTo>
                <a:cubicBezTo>
                  <a:pt x="18089" y="19806"/>
                  <a:pt x="18053" y="20068"/>
                  <a:pt x="17947" y="20329"/>
                </a:cubicBezTo>
                <a:cubicBezTo>
                  <a:pt x="17876" y="20554"/>
                  <a:pt x="17734" y="20778"/>
                  <a:pt x="17557" y="20965"/>
                </a:cubicBezTo>
                <a:cubicBezTo>
                  <a:pt x="17379" y="21189"/>
                  <a:pt x="17167" y="21338"/>
                  <a:pt x="16918" y="21451"/>
                </a:cubicBezTo>
                <a:cubicBezTo>
                  <a:pt x="16705" y="21563"/>
                  <a:pt x="16457" y="21600"/>
                  <a:pt x="16173" y="21600"/>
                </a:cubicBezTo>
                <a:cubicBezTo>
                  <a:pt x="15890" y="21600"/>
                  <a:pt x="15641" y="21563"/>
                  <a:pt x="15393" y="21451"/>
                </a:cubicBezTo>
                <a:cubicBezTo>
                  <a:pt x="15145" y="21338"/>
                  <a:pt x="14932" y="21189"/>
                  <a:pt x="14790" y="20965"/>
                </a:cubicBezTo>
                <a:cubicBezTo>
                  <a:pt x="14577" y="20778"/>
                  <a:pt x="14435" y="20554"/>
                  <a:pt x="14329" y="20329"/>
                </a:cubicBezTo>
                <a:cubicBezTo>
                  <a:pt x="14223" y="20068"/>
                  <a:pt x="14187" y="19806"/>
                  <a:pt x="14187" y="19507"/>
                </a:cubicBezTo>
                <a:cubicBezTo>
                  <a:pt x="14187" y="19283"/>
                  <a:pt x="14223" y="19059"/>
                  <a:pt x="14294" y="18872"/>
                </a:cubicBezTo>
                <a:cubicBezTo>
                  <a:pt x="14365" y="18648"/>
                  <a:pt x="14471" y="18461"/>
                  <a:pt x="14577" y="18311"/>
                </a:cubicBezTo>
                <a:cubicBezTo>
                  <a:pt x="9044" y="18311"/>
                  <a:pt x="9044" y="18311"/>
                  <a:pt x="9044" y="18311"/>
                </a:cubicBezTo>
                <a:cubicBezTo>
                  <a:pt x="9186" y="18461"/>
                  <a:pt x="9257" y="18648"/>
                  <a:pt x="9364" y="18872"/>
                </a:cubicBezTo>
                <a:cubicBezTo>
                  <a:pt x="9434" y="19059"/>
                  <a:pt x="9470" y="19283"/>
                  <a:pt x="9470" y="19507"/>
                </a:cubicBezTo>
                <a:cubicBezTo>
                  <a:pt x="9470" y="19806"/>
                  <a:pt x="9399" y="20068"/>
                  <a:pt x="9293" y="20329"/>
                </a:cubicBezTo>
                <a:cubicBezTo>
                  <a:pt x="9186" y="20554"/>
                  <a:pt x="9044" y="20778"/>
                  <a:pt x="8867" y="20965"/>
                </a:cubicBezTo>
                <a:cubicBezTo>
                  <a:pt x="8690" y="21189"/>
                  <a:pt x="8477" y="21338"/>
                  <a:pt x="8229" y="21451"/>
                </a:cubicBezTo>
                <a:cubicBezTo>
                  <a:pt x="8016" y="21563"/>
                  <a:pt x="7767" y="21600"/>
                  <a:pt x="7484" y="21600"/>
                </a:cubicBezTo>
                <a:cubicBezTo>
                  <a:pt x="7200" y="21600"/>
                  <a:pt x="6952" y="21563"/>
                  <a:pt x="6703" y="21451"/>
                </a:cubicBezTo>
                <a:cubicBezTo>
                  <a:pt x="6491" y="21338"/>
                  <a:pt x="6278" y="21189"/>
                  <a:pt x="6100" y="20965"/>
                </a:cubicBezTo>
                <a:cubicBezTo>
                  <a:pt x="5923" y="20778"/>
                  <a:pt x="5781" y="20554"/>
                  <a:pt x="5639" y="20329"/>
                </a:cubicBezTo>
                <a:cubicBezTo>
                  <a:pt x="5533" y="20068"/>
                  <a:pt x="5498" y="19806"/>
                  <a:pt x="5498" y="19507"/>
                </a:cubicBezTo>
                <a:cubicBezTo>
                  <a:pt x="5498" y="19283"/>
                  <a:pt x="5533" y="19059"/>
                  <a:pt x="5604" y="18872"/>
                </a:cubicBezTo>
                <a:cubicBezTo>
                  <a:pt x="5675" y="18648"/>
                  <a:pt x="5781" y="18461"/>
                  <a:pt x="5923" y="18237"/>
                </a:cubicBezTo>
                <a:cubicBezTo>
                  <a:pt x="6030" y="18087"/>
                  <a:pt x="6171" y="17938"/>
                  <a:pt x="6384" y="17826"/>
                </a:cubicBezTo>
                <a:cubicBezTo>
                  <a:pt x="6562" y="17676"/>
                  <a:pt x="6739" y="17601"/>
                  <a:pt x="6916" y="17527"/>
                </a:cubicBezTo>
                <a:cubicBezTo>
                  <a:pt x="3086" y="822"/>
                  <a:pt x="3086" y="822"/>
                  <a:pt x="3086" y="822"/>
                </a:cubicBezTo>
                <a:cubicBezTo>
                  <a:pt x="0" y="822"/>
                  <a:pt x="0" y="822"/>
                  <a:pt x="0" y="822"/>
                </a:cubicBezTo>
                <a:cubicBezTo>
                  <a:pt x="0" y="0"/>
                  <a:pt x="0" y="0"/>
                  <a:pt x="0" y="0"/>
                </a:cubicBezTo>
                <a:cubicBezTo>
                  <a:pt x="3689" y="0"/>
                  <a:pt x="3689" y="0"/>
                  <a:pt x="3689" y="0"/>
                </a:cubicBezTo>
                <a:cubicBezTo>
                  <a:pt x="5036" y="5830"/>
                  <a:pt x="5036" y="5830"/>
                  <a:pt x="5036" y="5830"/>
                </a:cubicBezTo>
                <a:lnTo>
                  <a:pt x="21600" y="5830"/>
                </a:lnTo>
                <a:close/>
                <a:moveTo>
                  <a:pt x="7165" y="14948"/>
                </a:moveTo>
                <a:cubicBezTo>
                  <a:pt x="17840" y="14948"/>
                  <a:pt x="17840" y="14948"/>
                  <a:pt x="17840" y="14948"/>
                </a:cubicBezTo>
                <a:cubicBezTo>
                  <a:pt x="20500" y="6652"/>
                  <a:pt x="20500" y="6652"/>
                  <a:pt x="20500" y="6652"/>
                </a:cubicBezTo>
                <a:cubicBezTo>
                  <a:pt x="5249" y="6652"/>
                  <a:pt x="5249" y="6652"/>
                  <a:pt x="5249" y="6652"/>
                </a:cubicBezTo>
                <a:lnTo>
                  <a:pt x="7165" y="14948"/>
                </a:lnTo>
                <a:close/>
                <a:moveTo>
                  <a:pt x="8690" y="19507"/>
                </a:moveTo>
                <a:cubicBezTo>
                  <a:pt x="8690" y="19358"/>
                  <a:pt x="8654" y="19208"/>
                  <a:pt x="8583" y="19059"/>
                </a:cubicBezTo>
                <a:cubicBezTo>
                  <a:pt x="8512" y="18909"/>
                  <a:pt x="8441" y="18760"/>
                  <a:pt x="8300" y="18648"/>
                </a:cubicBezTo>
                <a:cubicBezTo>
                  <a:pt x="8229" y="18536"/>
                  <a:pt x="8087" y="18461"/>
                  <a:pt x="7945" y="18386"/>
                </a:cubicBezTo>
                <a:cubicBezTo>
                  <a:pt x="7803" y="18349"/>
                  <a:pt x="7626" y="18311"/>
                  <a:pt x="7484" y="18311"/>
                </a:cubicBezTo>
                <a:cubicBezTo>
                  <a:pt x="7342" y="18311"/>
                  <a:pt x="7165" y="18349"/>
                  <a:pt x="7058" y="18386"/>
                </a:cubicBezTo>
                <a:cubicBezTo>
                  <a:pt x="6916" y="18461"/>
                  <a:pt x="6774" y="18536"/>
                  <a:pt x="6633" y="18648"/>
                </a:cubicBezTo>
                <a:cubicBezTo>
                  <a:pt x="6562" y="18760"/>
                  <a:pt x="6491" y="18909"/>
                  <a:pt x="6420" y="19059"/>
                </a:cubicBezTo>
                <a:cubicBezTo>
                  <a:pt x="6349" y="19208"/>
                  <a:pt x="6313" y="19358"/>
                  <a:pt x="6313" y="19507"/>
                </a:cubicBezTo>
                <a:cubicBezTo>
                  <a:pt x="6313" y="19694"/>
                  <a:pt x="6349" y="19844"/>
                  <a:pt x="6420" y="19993"/>
                </a:cubicBezTo>
                <a:cubicBezTo>
                  <a:pt x="6491" y="20180"/>
                  <a:pt x="6562" y="20292"/>
                  <a:pt x="6633" y="20404"/>
                </a:cubicBezTo>
                <a:cubicBezTo>
                  <a:pt x="6774" y="20516"/>
                  <a:pt x="6916" y="20628"/>
                  <a:pt x="7058" y="20666"/>
                </a:cubicBezTo>
                <a:cubicBezTo>
                  <a:pt x="7165" y="20740"/>
                  <a:pt x="7342" y="20778"/>
                  <a:pt x="7484" y="20778"/>
                </a:cubicBezTo>
                <a:cubicBezTo>
                  <a:pt x="7626" y="20778"/>
                  <a:pt x="7803" y="20740"/>
                  <a:pt x="7945" y="20666"/>
                </a:cubicBezTo>
                <a:cubicBezTo>
                  <a:pt x="8087" y="20628"/>
                  <a:pt x="8229" y="20516"/>
                  <a:pt x="8300" y="20404"/>
                </a:cubicBezTo>
                <a:cubicBezTo>
                  <a:pt x="8441" y="20292"/>
                  <a:pt x="8512" y="20180"/>
                  <a:pt x="8583" y="19993"/>
                </a:cubicBezTo>
                <a:cubicBezTo>
                  <a:pt x="8654" y="19844"/>
                  <a:pt x="8690" y="19694"/>
                  <a:pt x="8690" y="19507"/>
                </a:cubicBezTo>
                <a:close/>
                <a:moveTo>
                  <a:pt x="17308" y="19507"/>
                </a:moveTo>
                <a:cubicBezTo>
                  <a:pt x="17308" y="19358"/>
                  <a:pt x="17273" y="19208"/>
                  <a:pt x="17237" y="19059"/>
                </a:cubicBezTo>
                <a:cubicBezTo>
                  <a:pt x="17167" y="18909"/>
                  <a:pt x="17096" y="18760"/>
                  <a:pt x="16989" y="18648"/>
                </a:cubicBezTo>
                <a:cubicBezTo>
                  <a:pt x="16883" y="18536"/>
                  <a:pt x="16741" y="18461"/>
                  <a:pt x="16599" y="18386"/>
                </a:cubicBezTo>
                <a:cubicBezTo>
                  <a:pt x="16457" y="18349"/>
                  <a:pt x="16315" y="18311"/>
                  <a:pt x="16173" y="18311"/>
                </a:cubicBezTo>
                <a:cubicBezTo>
                  <a:pt x="15996" y="18311"/>
                  <a:pt x="15819" y="18349"/>
                  <a:pt x="15677" y="18386"/>
                </a:cubicBezTo>
                <a:cubicBezTo>
                  <a:pt x="15535" y="18461"/>
                  <a:pt x="15429" y="18536"/>
                  <a:pt x="15322" y="18648"/>
                </a:cubicBezTo>
                <a:cubicBezTo>
                  <a:pt x="15216" y="18760"/>
                  <a:pt x="15109" y="18909"/>
                  <a:pt x="15038" y="19059"/>
                </a:cubicBezTo>
                <a:cubicBezTo>
                  <a:pt x="15003" y="19208"/>
                  <a:pt x="14967" y="19358"/>
                  <a:pt x="14967" y="19507"/>
                </a:cubicBezTo>
                <a:cubicBezTo>
                  <a:pt x="14967" y="19694"/>
                  <a:pt x="15003" y="19844"/>
                  <a:pt x="15038" y="19993"/>
                </a:cubicBezTo>
                <a:cubicBezTo>
                  <a:pt x="15109" y="20180"/>
                  <a:pt x="15216" y="20292"/>
                  <a:pt x="15322" y="20404"/>
                </a:cubicBezTo>
                <a:cubicBezTo>
                  <a:pt x="15429" y="20516"/>
                  <a:pt x="15535" y="20628"/>
                  <a:pt x="15677" y="20666"/>
                </a:cubicBezTo>
                <a:cubicBezTo>
                  <a:pt x="15819" y="20740"/>
                  <a:pt x="15996" y="20778"/>
                  <a:pt x="16173" y="20778"/>
                </a:cubicBezTo>
                <a:cubicBezTo>
                  <a:pt x="16315" y="20778"/>
                  <a:pt x="16457" y="20740"/>
                  <a:pt x="16599" y="20666"/>
                </a:cubicBezTo>
                <a:cubicBezTo>
                  <a:pt x="16741" y="20628"/>
                  <a:pt x="16883" y="20516"/>
                  <a:pt x="16989" y="20404"/>
                </a:cubicBezTo>
                <a:cubicBezTo>
                  <a:pt x="17096" y="20292"/>
                  <a:pt x="17167" y="20180"/>
                  <a:pt x="17237" y="19993"/>
                </a:cubicBezTo>
                <a:cubicBezTo>
                  <a:pt x="17273" y="19844"/>
                  <a:pt x="17308" y="19694"/>
                  <a:pt x="17308" y="19507"/>
                </a:cubicBezTo>
                <a:close/>
              </a:path>
            </a:pathLst>
          </a:custGeom>
          <a:solidFill>
            <a:srgbClr val="000000"/>
          </a:solidFill>
          <a:ln w="12700">
            <a:miter lim="400000"/>
          </a:ln>
        </p:spPr>
        <p:txBody>
          <a:bodyPr lIns="22860" rIns="22860"/>
          <a:lstStyle/>
          <a:p>
            <a:pPr>
              <a:defRPr sz="1400"/>
            </a:pPr>
            <a:endParaRPr sz="700"/>
          </a:p>
        </p:txBody>
      </p:sp>
      <p:sp>
        <p:nvSpPr>
          <p:cNvPr id="291" name="Shape"/>
          <p:cNvSpPr/>
          <p:nvPr/>
        </p:nvSpPr>
        <p:spPr>
          <a:xfrm>
            <a:off x="7217762" y="4138183"/>
            <a:ext cx="253348" cy="192402"/>
          </a:xfrm>
          <a:custGeom>
            <a:avLst/>
            <a:gdLst/>
            <a:ahLst/>
            <a:cxnLst>
              <a:cxn ang="0">
                <a:pos x="wd2" y="hd2"/>
              </a:cxn>
              <a:cxn ang="5400000">
                <a:pos x="wd2" y="hd2"/>
              </a:cxn>
              <a:cxn ang="10800000">
                <a:pos x="wd2" y="hd2"/>
              </a:cxn>
              <a:cxn ang="16200000">
                <a:pos x="wd2" y="hd2"/>
              </a:cxn>
            </a:cxnLst>
            <a:rect l="0" t="0" r="r" b="b"/>
            <a:pathLst>
              <a:path w="21600" h="21600" extrusionOk="0">
                <a:moveTo>
                  <a:pt x="19888" y="3429"/>
                </a:moveTo>
                <a:cubicBezTo>
                  <a:pt x="20121" y="3429"/>
                  <a:pt x="20355" y="3481"/>
                  <a:pt x="20549" y="3583"/>
                </a:cubicBezTo>
                <a:cubicBezTo>
                  <a:pt x="20783" y="3685"/>
                  <a:pt x="20977" y="3839"/>
                  <a:pt x="21094" y="4095"/>
                </a:cubicBezTo>
                <a:cubicBezTo>
                  <a:pt x="21250" y="4300"/>
                  <a:pt x="21405" y="4555"/>
                  <a:pt x="21483" y="4811"/>
                </a:cubicBezTo>
                <a:cubicBezTo>
                  <a:pt x="21561" y="5067"/>
                  <a:pt x="21600" y="5374"/>
                  <a:pt x="21600" y="5682"/>
                </a:cubicBezTo>
                <a:cubicBezTo>
                  <a:pt x="21600" y="19348"/>
                  <a:pt x="21600" y="19348"/>
                  <a:pt x="21600" y="19348"/>
                </a:cubicBezTo>
                <a:cubicBezTo>
                  <a:pt x="21600" y="19655"/>
                  <a:pt x="21561" y="19962"/>
                  <a:pt x="21483" y="20218"/>
                </a:cubicBezTo>
                <a:cubicBezTo>
                  <a:pt x="21405" y="20474"/>
                  <a:pt x="21250" y="20730"/>
                  <a:pt x="21094" y="20935"/>
                </a:cubicBezTo>
                <a:cubicBezTo>
                  <a:pt x="20977" y="21139"/>
                  <a:pt x="20783" y="21344"/>
                  <a:pt x="20549" y="21446"/>
                </a:cubicBezTo>
                <a:cubicBezTo>
                  <a:pt x="20355" y="21549"/>
                  <a:pt x="20121" y="21600"/>
                  <a:pt x="19888" y="21600"/>
                </a:cubicBezTo>
                <a:cubicBezTo>
                  <a:pt x="1751" y="21600"/>
                  <a:pt x="1751" y="21600"/>
                  <a:pt x="1751" y="21600"/>
                </a:cubicBezTo>
                <a:cubicBezTo>
                  <a:pt x="1518" y="21600"/>
                  <a:pt x="1284" y="21549"/>
                  <a:pt x="1051" y="21446"/>
                </a:cubicBezTo>
                <a:cubicBezTo>
                  <a:pt x="817" y="21344"/>
                  <a:pt x="662" y="21139"/>
                  <a:pt x="506" y="20935"/>
                </a:cubicBezTo>
                <a:cubicBezTo>
                  <a:pt x="350" y="20730"/>
                  <a:pt x="234" y="20474"/>
                  <a:pt x="156" y="20218"/>
                </a:cubicBezTo>
                <a:cubicBezTo>
                  <a:pt x="39" y="19962"/>
                  <a:pt x="0" y="19655"/>
                  <a:pt x="0" y="19348"/>
                </a:cubicBezTo>
                <a:cubicBezTo>
                  <a:pt x="0" y="5682"/>
                  <a:pt x="0" y="5682"/>
                  <a:pt x="0" y="5682"/>
                </a:cubicBezTo>
                <a:cubicBezTo>
                  <a:pt x="0" y="5374"/>
                  <a:pt x="39" y="5067"/>
                  <a:pt x="156" y="4811"/>
                </a:cubicBezTo>
                <a:cubicBezTo>
                  <a:pt x="234" y="4555"/>
                  <a:pt x="350" y="4300"/>
                  <a:pt x="506" y="4095"/>
                </a:cubicBezTo>
                <a:cubicBezTo>
                  <a:pt x="662" y="3839"/>
                  <a:pt x="817" y="3685"/>
                  <a:pt x="1051" y="3583"/>
                </a:cubicBezTo>
                <a:cubicBezTo>
                  <a:pt x="1284" y="3481"/>
                  <a:pt x="1518" y="3429"/>
                  <a:pt x="1751" y="3429"/>
                </a:cubicBezTo>
                <a:cubicBezTo>
                  <a:pt x="5371" y="3429"/>
                  <a:pt x="5371" y="3429"/>
                  <a:pt x="5371" y="3429"/>
                </a:cubicBezTo>
                <a:cubicBezTo>
                  <a:pt x="7395" y="768"/>
                  <a:pt x="7395" y="768"/>
                  <a:pt x="7395" y="768"/>
                </a:cubicBezTo>
                <a:cubicBezTo>
                  <a:pt x="7589" y="512"/>
                  <a:pt x="7784" y="358"/>
                  <a:pt x="7978" y="205"/>
                </a:cubicBezTo>
                <a:cubicBezTo>
                  <a:pt x="8212" y="102"/>
                  <a:pt x="8445" y="0"/>
                  <a:pt x="8679" y="0"/>
                </a:cubicBezTo>
                <a:cubicBezTo>
                  <a:pt x="12999" y="0"/>
                  <a:pt x="12999" y="0"/>
                  <a:pt x="12999" y="0"/>
                </a:cubicBezTo>
                <a:cubicBezTo>
                  <a:pt x="13232" y="0"/>
                  <a:pt x="13466" y="51"/>
                  <a:pt x="13661" y="154"/>
                </a:cubicBezTo>
                <a:cubicBezTo>
                  <a:pt x="13894" y="307"/>
                  <a:pt x="14050" y="461"/>
                  <a:pt x="14205" y="665"/>
                </a:cubicBezTo>
                <a:cubicBezTo>
                  <a:pt x="14244" y="665"/>
                  <a:pt x="14244" y="665"/>
                  <a:pt x="14244" y="665"/>
                </a:cubicBezTo>
                <a:cubicBezTo>
                  <a:pt x="16346" y="3429"/>
                  <a:pt x="16346" y="3429"/>
                  <a:pt x="16346" y="3429"/>
                </a:cubicBezTo>
                <a:lnTo>
                  <a:pt x="19888" y="3429"/>
                </a:lnTo>
                <a:close/>
                <a:moveTo>
                  <a:pt x="20744" y="19348"/>
                </a:moveTo>
                <a:cubicBezTo>
                  <a:pt x="20744" y="5682"/>
                  <a:pt x="20744" y="5682"/>
                  <a:pt x="20744" y="5682"/>
                </a:cubicBezTo>
                <a:cubicBezTo>
                  <a:pt x="20744" y="5374"/>
                  <a:pt x="20666" y="5118"/>
                  <a:pt x="20471" y="4863"/>
                </a:cubicBezTo>
                <a:cubicBezTo>
                  <a:pt x="20316" y="4658"/>
                  <a:pt x="20121" y="4555"/>
                  <a:pt x="19888" y="4555"/>
                </a:cubicBezTo>
                <a:cubicBezTo>
                  <a:pt x="15918" y="4555"/>
                  <a:pt x="15918" y="4555"/>
                  <a:pt x="15918" y="4555"/>
                </a:cubicBezTo>
                <a:cubicBezTo>
                  <a:pt x="13583" y="1484"/>
                  <a:pt x="13583" y="1484"/>
                  <a:pt x="13583" y="1484"/>
                </a:cubicBezTo>
                <a:cubicBezTo>
                  <a:pt x="13544" y="1382"/>
                  <a:pt x="13427" y="1331"/>
                  <a:pt x="13349" y="1228"/>
                </a:cubicBezTo>
                <a:cubicBezTo>
                  <a:pt x="13232" y="1177"/>
                  <a:pt x="13116" y="1126"/>
                  <a:pt x="12999" y="1126"/>
                </a:cubicBezTo>
                <a:cubicBezTo>
                  <a:pt x="8679" y="1126"/>
                  <a:pt x="8679" y="1126"/>
                  <a:pt x="8679" y="1126"/>
                </a:cubicBezTo>
                <a:cubicBezTo>
                  <a:pt x="8562" y="1126"/>
                  <a:pt x="8484" y="1177"/>
                  <a:pt x="8368" y="1228"/>
                </a:cubicBezTo>
                <a:cubicBezTo>
                  <a:pt x="8212" y="1331"/>
                  <a:pt x="8134" y="1433"/>
                  <a:pt x="8056" y="1536"/>
                </a:cubicBezTo>
                <a:cubicBezTo>
                  <a:pt x="7044" y="2969"/>
                  <a:pt x="7044" y="2969"/>
                  <a:pt x="7044" y="2969"/>
                </a:cubicBezTo>
                <a:cubicBezTo>
                  <a:pt x="7044" y="2815"/>
                  <a:pt x="7044" y="2815"/>
                  <a:pt x="7044" y="2815"/>
                </a:cubicBezTo>
                <a:cubicBezTo>
                  <a:pt x="5721" y="4555"/>
                  <a:pt x="5721" y="4555"/>
                  <a:pt x="5721" y="4555"/>
                </a:cubicBezTo>
                <a:cubicBezTo>
                  <a:pt x="1751" y="4555"/>
                  <a:pt x="1751" y="4555"/>
                  <a:pt x="1751" y="4555"/>
                </a:cubicBezTo>
                <a:cubicBezTo>
                  <a:pt x="1518" y="4555"/>
                  <a:pt x="1284" y="4658"/>
                  <a:pt x="1129" y="4863"/>
                </a:cubicBezTo>
                <a:cubicBezTo>
                  <a:pt x="973" y="5118"/>
                  <a:pt x="856" y="5374"/>
                  <a:pt x="856" y="5682"/>
                </a:cubicBezTo>
                <a:cubicBezTo>
                  <a:pt x="856" y="19348"/>
                  <a:pt x="856" y="19348"/>
                  <a:pt x="856" y="19348"/>
                </a:cubicBezTo>
                <a:cubicBezTo>
                  <a:pt x="856" y="19655"/>
                  <a:pt x="973" y="19911"/>
                  <a:pt x="1129" y="20116"/>
                </a:cubicBezTo>
                <a:cubicBezTo>
                  <a:pt x="1284" y="20372"/>
                  <a:pt x="1518" y="20474"/>
                  <a:pt x="1751" y="20474"/>
                </a:cubicBezTo>
                <a:cubicBezTo>
                  <a:pt x="19888" y="20474"/>
                  <a:pt x="19888" y="20474"/>
                  <a:pt x="19888" y="20474"/>
                </a:cubicBezTo>
                <a:cubicBezTo>
                  <a:pt x="20121" y="20474"/>
                  <a:pt x="20316" y="20372"/>
                  <a:pt x="20471" y="20116"/>
                </a:cubicBezTo>
                <a:cubicBezTo>
                  <a:pt x="20666" y="19911"/>
                  <a:pt x="20744" y="19655"/>
                  <a:pt x="20744" y="19348"/>
                </a:cubicBezTo>
                <a:close/>
                <a:moveTo>
                  <a:pt x="10819" y="4555"/>
                </a:moveTo>
                <a:cubicBezTo>
                  <a:pt x="11598" y="4555"/>
                  <a:pt x="12298" y="4760"/>
                  <a:pt x="12999" y="5118"/>
                </a:cubicBezTo>
                <a:cubicBezTo>
                  <a:pt x="13661" y="5528"/>
                  <a:pt x="14244" y="6091"/>
                  <a:pt x="14750" y="6756"/>
                </a:cubicBezTo>
                <a:cubicBezTo>
                  <a:pt x="15256" y="7422"/>
                  <a:pt x="15684" y="8190"/>
                  <a:pt x="15957" y="9060"/>
                </a:cubicBezTo>
                <a:cubicBezTo>
                  <a:pt x="16268" y="9981"/>
                  <a:pt x="16424" y="10902"/>
                  <a:pt x="16424" y="11926"/>
                </a:cubicBezTo>
                <a:cubicBezTo>
                  <a:pt x="16424" y="12950"/>
                  <a:pt x="16268" y="13922"/>
                  <a:pt x="15957" y="14792"/>
                </a:cubicBezTo>
                <a:cubicBezTo>
                  <a:pt x="15684" y="15714"/>
                  <a:pt x="15256" y="16482"/>
                  <a:pt x="14750" y="17147"/>
                </a:cubicBezTo>
                <a:cubicBezTo>
                  <a:pt x="14244" y="17864"/>
                  <a:pt x="13661" y="18375"/>
                  <a:pt x="12999" y="18785"/>
                </a:cubicBezTo>
                <a:cubicBezTo>
                  <a:pt x="12298" y="19143"/>
                  <a:pt x="11598" y="19348"/>
                  <a:pt x="10819" y="19348"/>
                </a:cubicBezTo>
                <a:cubicBezTo>
                  <a:pt x="10041" y="19348"/>
                  <a:pt x="9302" y="19143"/>
                  <a:pt x="8640" y="18785"/>
                </a:cubicBezTo>
                <a:cubicBezTo>
                  <a:pt x="7939" y="18375"/>
                  <a:pt x="7356" y="17864"/>
                  <a:pt x="6850" y="17147"/>
                </a:cubicBezTo>
                <a:cubicBezTo>
                  <a:pt x="6344" y="16482"/>
                  <a:pt x="5955" y="15714"/>
                  <a:pt x="5643" y="14792"/>
                </a:cubicBezTo>
                <a:cubicBezTo>
                  <a:pt x="5332" y="13922"/>
                  <a:pt x="5176" y="12950"/>
                  <a:pt x="5176" y="11926"/>
                </a:cubicBezTo>
                <a:cubicBezTo>
                  <a:pt x="5176" y="10902"/>
                  <a:pt x="5332" y="9981"/>
                  <a:pt x="5643" y="9060"/>
                </a:cubicBezTo>
                <a:cubicBezTo>
                  <a:pt x="5955" y="8190"/>
                  <a:pt x="6344" y="7422"/>
                  <a:pt x="6850" y="6756"/>
                </a:cubicBezTo>
                <a:cubicBezTo>
                  <a:pt x="7356" y="6091"/>
                  <a:pt x="7939" y="5528"/>
                  <a:pt x="8640" y="5118"/>
                </a:cubicBezTo>
                <a:cubicBezTo>
                  <a:pt x="9302" y="4760"/>
                  <a:pt x="10041" y="4555"/>
                  <a:pt x="10819" y="4555"/>
                </a:cubicBezTo>
                <a:close/>
                <a:moveTo>
                  <a:pt x="10819" y="18222"/>
                </a:moveTo>
                <a:cubicBezTo>
                  <a:pt x="11442" y="18222"/>
                  <a:pt x="12065" y="18017"/>
                  <a:pt x="12649" y="17710"/>
                </a:cubicBezTo>
                <a:cubicBezTo>
                  <a:pt x="13232" y="17352"/>
                  <a:pt x="13738" y="16942"/>
                  <a:pt x="14166" y="16328"/>
                </a:cubicBezTo>
                <a:cubicBezTo>
                  <a:pt x="14595" y="15816"/>
                  <a:pt x="14945" y="15151"/>
                  <a:pt x="15178" y="14383"/>
                </a:cubicBezTo>
                <a:cubicBezTo>
                  <a:pt x="15451" y="13615"/>
                  <a:pt x="15568" y="12796"/>
                  <a:pt x="15568" y="11926"/>
                </a:cubicBezTo>
                <a:cubicBezTo>
                  <a:pt x="15568" y="11107"/>
                  <a:pt x="15451" y="10288"/>
                  <a:pt x="15178" y="9520"/>
                </a:cubicBezTo>
                <a:cubicBezTo>
                  <a:pt x="14945" y="8753"/>
                  <a:pt x="14595" y="8087"/>
                  <a:pt x="14166" y="7524"/>
                </a:cubicBezTo>
                <a:cubicBezTo>
                  <a:pt x="13738" y="6961"/>
                  <a:pt x="13232" y="6500"/>
                  <a:pt x="12649" y="6193"/>
                </a:cubicBezTo>
                <a:cubicBezTo>
                  <a:pt x="12065" y="5835"/>
                  <a:pt x="11442" y="5682"/>
                  <a:pt x="10819" y="5682"/>
                </a:cubicBezTo>
                <a:cubicBezTo>
                  <a:pt x="10158" y="5682"/>
                  <a:pt x="9535" y="5835"/>
                  <a:pt x="8951" y="6193"/>
                </a:cubicBezTo>
                <a:cubicBezTo>
                  <a:pt x="8368" y="6500"/>
                  <a:pt x="7862" y="6961"/>
                  <a:pt x="7472" y="7524"/>
                </a:cubicBezTo>
                <a:cubicBezTo>
                  <a:pt x="7005" y="8087"/>
                  <a:pt x="6694" y="8753"/>
                  <a:pt x="6422" y="9520"/>
                </a:cubicBezTo>
                <a:cubicBezTo>
                  <a:pt x="6188" y="10288"/>
                  <a:pt x="6032" y="11107"/>
                  <a:pt x="6032" y="11926"/>
                </a:cubicBezTo>
                <a:cubicBezTo>
                  <a:pt x="6032" y="12796"/>
                  <a:pt x="6188" y="13615"/>
                  <a:pt x="6422" y="14383"/>
                </a:cubicBezTo>
                <a:cubicBezTo>
                  <a:pt x="6694" y="15151"/>
                  <a:pt x="7005" y="15816"/>
                  <a:pt x="7472" y="16328"/>
                </a:cubicBezTo>
                <a:cubicBezTo>
                  <a:pt x="7862" y="16942"/>
                  <a:pt x="8368" y="17352"/>
                  <a:pt x="8951" y="17710"/>
                </a:cubicBezTo>
                <a:cubicBezTo>
                  <a:pt x="9535" y="18017"/>
                  <a:pt x="10158" y="18222"/>
                  <a:pt x="10819" y="18222"/>
                </a:cubicBezTo>
                <a:close/>
                <a:moveTo>
                  <a:pt x="10819" y="6808"/>
                </a:moveTo>
                <a:cubicBezTo>
                  <a:pt x="11364" y="6808"/>
                  <a:pt x="11870" y="6961"/>
                  <a:pt x="12337" y="7217"/>
                </a:cubicBezTo>
                <a:cubicBezTo>
                  <a:pt x="12804" y="7473"/>
                  <a:pt x="13194" y="7831"/>
                  <a:pt x="13544" y="8343"/>
                </a:cubicBezTo>
                <a:cubicBezTo>
                  <a:pt x="13933" y="8804"/>
                  <a:pt x="14205" y="9316"/>
                  <a:pt x="14400" y="9930"/>
                </a:cubicBezTo>
                <a:cubicBezTo>
                  <a:pt x="14595" y="10544"/>
                  <a:pt x="14711" y="11209"/>
                  <a:pt x="14711" y="11926"/>
                </a:cubicBezTo>
                <a:cubicBezTo>
                  <a:pt x="14711" y="12643"/>
                  <a:pt x="14595" y="13308"/>
                  <a:pt x="14400" y="13922"/>
                </a:cubicBezTo>
                <a:cubicBezTo>
                  <a:pt x="14205" y="14588"/>
                  <a:pt x="13933" y="15100"/>
                  <a:pt x="13544" y="15560"/>
                </a:cubicBezTo>
                <a:cubicBezTo>
                  <a:pt x="13194" y="16021"/>
                  <a:pt x="12804" y="16430"/>
                  <a:pt x="12337" y="16686"/>
                </a:cubicBezTo>
                <a:cubicBezTo>
                  <a:pt x="11870" y="16942"/>
                  <a:pt x="11364" y="17096"/>
                  <a:pt x="10819" y="17096"/>
                </a:cubicBezTo>
                <a:cubicBezTo>
                  <a:pt x="10275" y="17096"/>
                  <a:pt x="9769" y="16942"/>
                  <a:pt x="9302" y="16686"/>
                </a:cubicBezTo>
                <a:cubicBezTo>
                  <a:pt x="8796" y="16430"/>
                  <a:pt x="8406" y="16021"/>
                  <a:pt x="8056" y="15560"/>
                </a:cubicBezTo>
                <a:cubicBezTo>
                  <a:pt x="7706" y="15100"/>
                  <a:pt x="7395" y="14588"/>
                  <a:pt x="7200" y="13922"/>
                </a:cubicBezTo>
                <a:cubicBezTo>
                  <a:pt x="7005" y="13308"/>
                  <a:pt x="6889" y="12643"/>
                  <a:pt x="6889" y="11926"/>
                </a:cubicBezTo>
                <a:cubicBezTo>
                  <a:pt x="6889" y="11209"/>
                  <a:pt x="7005" y="10544"/>
                  <a:pt x="7200" y="9930"/>
                </a:cubicBezTo>
                <a:cubicBezTo>
                  <a:pt x="7395" y="9316"/>
                  <a:pt x="7706" y="8804"/>
                  <a:pt x="8056" y="8343"/>
                </a:cubicBezTo>
                <a:cubicBezTo>
                  <a:pt x="8406" y="7831"/>
                  <a:pt x="8796" y="7473"/>
                  <a:pt x="9302" y="7217"/>
                </a:cubicBezTo>
                <a:cubicBezTo>
                  <a:pt x="9769" y="6961"/>
                  <a:pt x="10275" y="6808"/>
                  <a:pt x="10819" y="6808"/>
                </a:cubicBezTo>
                <a:close/>
                <a:moveTo>
                  <a:pt x="10819" y="15918"/>
                </a:moveTo>
                <a:cubicBezTo>
                  <a:pt x="11209" y="15918"/>
                  <a:pt x="11598" y="15816"/>
                  <a:pt x="11987" y="15611"/>
                </a:cubicBezTo>
                <a:cubicBezTo>
                  <a:pt x="12337" y="15407"/>
                  <a:pt x="12649" y="15100"/>
                  <a:pt x="12921" y="14741"/>
                </a:cubicBezTo>
                <a:cubicBezTo>
                  <a:pt x="13194" y="14383"/>
                  <a:pt x="13427" y="13973"/>
                  <a:pt x="13583" y="13462"/>
                </a:cubicBezTo>
                <a:cubicBezTo>
                  <a:pt x="13777" y="13001"/>
                  <a:pt x="13855" y="12489"/>
                  <a:pt x="13855" y="11926"/>
                </a:cubicBezTo>
                <a:cubicBezTo>
                  <a:pt x="13855" y="11414"/>
                  <a:pt x="13777" y="10902"/>
                  <a:pt x="13583" y="10391"/>
                </a:cubicBezTo>
                <a:cubicBezTo>
                  <a:pt x="13427" y="9930"/>
                  <a:pt x="13194" y="9520"/>
                  <a:pt x="12921" y="9162"/>
                </a:cubicBezTo>
                <a:cubicBezTo>
                  <a:pt x="12649" y="8804"/>
                  <a:pt x="12337" y="8497"/>
                  <a:pt x="11987" y="8292"/>
                </a:cubicBezTo>
                <a:cubicBezTo>
                  <a:pt x="11598" y="8036"/>
                  <a:pt x="11209" y="7934"/>
                  <a:pt x="10819" y="7934"/>
                </a:cubicBezTo>
                <a:cubicBezTo>
                  <a:pt x="10391" y="7934"/>
                  <a:pt x="10002" y="8036"/>
                  <a:pt x="9652" y="8292"/>
                </a:cubicBezTo>
                <a:cubicBezTo>
                  <a:pt x="9263" y="8497"/>
                  <a:pt x="8951" y="8804"/>
                  <a:pt x="8679" y="9162"/>
                </a:cubicBezTo>
                <a:cubicBezTo>
                  <a:pt x="8406" y="9520"/>
                  <a:pt x="8173" y="9930"/>
                  <a:pt x="8017" y="10391"/>
                </a:cubicBezTo>
                <a:cubicBezTo>
                  <a:pt x="7862" y="10902"/>
                  <a:pt x="7784" y="11414"/>
                  <a:pt x="7784" y="11926"/>
                </a:cubicBezTo>
                <a:cubicBezTo>
                  <a:pt x="7784" y="12489"/>
                  <a:pt x="7862" y="13001"/>
                  <a:pt x="8017" y="13462"/>
                </a:cubicBezTo>
                <a:cubicBezTo>
                  <a:pt x="8173" y="13973"/>
                  <a:pt x="8406" y="14383"/>
                  <a:pt x="8679" y="14741"/>
                </a:cubicBezTo>
                <a:cubicBezTo>
                  <a:pt x="8951" y="15100"/>
                  <a:pt x="9263" y="15407"/>
                  <a:pt x="9652" y="15611"/>
                </a:cubicBezTo>
                <a:cubicBezTo>
                  <a:pt x="10002" y="15816"/>
                  <a:pt x="10391" y="15918"/>
                  <a:pt x="10819" y="15918"/>
                </a:cubicBezTo>
                <a:close/>
              </a:path>
            </a:pathLst>
          </a:custGeom>
          <a:solidFill>
            <a:srgbClr val="000000"/>
          </a:solidFill>
          <a:ln w="12700">
            <a:miter lim="400000"/>
          </a:ln>
        </p:spPr>
        <p:txBody>
          <a:bodyPr lIns="22860" rIns="22860"/>
          <a:lstStyle/>
          <a:p>
            <a:pPr>
              <a:defRPr sz="1400"/>
            </a:pPr>
            <a:endParaRPr sz="700"/>
          </a:p>
        </p:txBody>
      </p:sp>
      <p:sp>
        <p:nvSpPr>
          <p:cNvPr id="292" name="Shape"/>
          <p:cNvSpPr/>
          <p:nvPr/>
        </p:nvSpPr>
        <p:spPr>
          <a:xfrm>
            <a:off x="7846065" y="4098046"/>
            <a:ext cx="244087" cy="273664"/>
          </a:xfrm>
          <a:custGeom>
            <a:avLst/>
            <a:gdLst/>
            <a:ahLst/>
            <a:cxnLst>
              <a:cxn ang="0">
                <a:pos x="wd2" y="hd2"/>
              </a:cxn>
              <a:cxn ang="5400000">
                <a:pos x="wd2" y="hd2"/>
              </a:cxn>
              <a:cxn ang="10800000">
                <a:pos x="wd2" y="hd2"/>
              </a:cxn>
              <a:cxn ang="16200000">
                <a:pos x="wd2" y="hd2"/>
              </a:cxn>
            </a:cxnLst>
            <a:rect l="0" t="0" r="r" b="b"/>
            <a:pathLst>
              <a:path w="21521" h="21600" extrusionOk="0">
                <a:moveTo>
                  <a:pt x="14951" y="21131"/>
                </a:moveTo>
                <a:cubicBezTo>
                  <a:pt x="14104" y="20843"/>
                  <a:pt x="13178" y="20410"/>
                  <a:pt x="12170" y="19797"/>
                </a:cubicBezTo>
                <a:cubicBezTo>
                  <a:pt x="11163" y="19220"/>
                  <a:pt x="10075" y="18463"/>
                  <a:pt x="8987" y="17525"/>
                </a:cubicBezTo>
                <a:cubicBezTo>
                  <a:pt x="7899" y="16588"/>
                  <a:pt x="6810" y="15506"/>
                  <a:pt x="5803" y="14280"/>
                </a:cubicBezTo>
                <a:cubicBezTo>
                  <a:pt x="4836" y="13090"/>
                  <a:pt x="3990" y="11972"/>
                  <a:pt x="3224" y="10962"/>
                </a:cubicBezTo>
                <a:cubicBezTo>
                  <a:pt x="2499" y="9989"/>
                  <a:pt x="1894" y="9051"/>
                  <a:pt x="1451" y="8150"/>
                </a:cubicBezTo>
                <a:cubicBezTo>
                  <a:pt x="967" y="7320"/>
                  <a:pt x="604" y="6527"/>
                  <a:pt x="363" y="5806"/>
                </a:cubicBezTo>
                <a:cubicBezTo>
                  <a:pt x="121" y="5084"/>
                  <a:pt x="0" y="4435"/>
                  <a:pt x="0" y="3894"/>
                </a:cubicBezTo>
                <a:cubicBezTo>
                  <a:pt x="0" y="3462"/>
                  <a:pt x="81" y="3065"/>
                  <a:pt x="242" y="2705"/>
                </a:cubicBezTo>
                <a:cubicBezTo>
                  <a:pt x="403" y="2380"/>
                  <a:pt x="564" y="2055"/>
                  <a:pt x="766" y="1803"/>
                </a:cubicBezTo>
                <a:cubicBezTo>
                  <a:pt x="1007" y="1587"/>
                  <a:pt x="1249" y="1406"/>
                  <a:pt x="1531" y="1226"/>
                </a:cubicBezTo>
                <a:cubicBezTo>
                  <a:pt x="1773" y="1046"/>
                  <a:pt x="1975" y="902"/>
                  <a:pt x="2136" y="793"/>
                </a:cubicBezTo>
                <a:cubicBezTo>
                  <a:pt x="2297" y="685"/>
                  <a:pt x="2297" y="685"/>
                  <a:pt x="2297" y="685"/>
                </a:cubicBezTo>
                <a:cubicBezTo>
                  <a:pt x="2700" y="397"/>
                  <a:pt x="3184" y="216"/>
                  <a:pt x="3748" y="144"/>
                </a:cubicBezTo>
                <a:cubicBezTo>
                  <a:pt x="4272" y="36"/>
                  <a:pt x="4675" y="0"/>
                  <a:pt x="4916" y="0"/>
                </a:cubicBezTo>
                <a:cubicBezTo>
                  <a:pt x="5360" y="0"/>
                  <a:pt x="5642" y="72"/>
                  <a:pt x="5884" y="252"/>
                </a:cubicBezTo>
                <a:cubicBezTo>
                  <a:pt x="6085" y="433"/>
                  <a:pt x="6246" y="613"/>
                  <a:pt x="6327" y="829"/>
                </a:cubicBezTo>
                <a:cubicBezTo>
                  <a:pt x="6448" y="974"/>
                  <a:pt x="6770" y="1587"/>
                  <a:pt x="7294" y="2632"/>
                </a:cubicBezTo>
                <a:cubicBezTo>
                  <a:pt x="7858" y="3678"/>
                  <a:pt x="8140" y="4291"/>
                  <a:pt x="8221" y="4508"/>
                </a:cubicBezTo>
                <a:cubicBezTo>
                  <a:pt x="8301" y="4616"/>
                  <a:pt x="8342" y="4760"/>
                  <a:pt x="8342" y="4940"/>
                </a:cubicBezTo>
                <a:cubicBezTo>
                  <a:pt x="8382" y="5121"/>
                  <a:pt x="8382" y="5265"/>
                  <a:pt x="8342" y="5445"/>
                </a:cubicBezTo>
                <a:cubicBezTo>
                  <a:pt x="8261" y="5625"/>
                  <a:pt x="8181" y="5806"/>
                  <a:pt x="8060" y="5950"/>
                </a:cubicBezTo>
                <a:cubicBezTo>
                  <a:pt x="7979" y="6094"/>
                  <a:pt x="7818" y="6238"/>
                  <a:pt x="7657" y="6383"/>
                </a:cubicBezTo>
                <a:cubicBezTo>
                  <a:pt x="7536" y="6419"/>
                  <a:pt x="7536" y="6419"/>
                  <a:pt x="7536" y="6419"/>
                </a:cubicBezTo>
                <a:cubicBezTo>
                  <a:pt x="7334" y="6563"/>
                  <a:pt x="7093" y="6707"/>
                  <a:pt x="6851" y="6924"/>
                </a:cubicBezTo>
                <a:cubicBezTo>
                  <a:pt x="6569" y="7104"/>
                  <a:pt x="6407" y="7356"/>
                  <a:pt x="6407" y="7609"/>
                </a:cubicBezTo>
                <a:cubicBezTo>
                  <a:pt x="6367" y="7717"/>
                  <a:pt x="6367" y="7861"/>
                  <a:pt x="6407" y="8005"/>
                </a:cubicBezTo>
                <a:cubicBezTo>
                  <a:pt x="6488" y="8150"/>
                  <a:pt x="6569" y="8258"/>
                  <a:pt x="6649" y="8402"/>
                </a:cubicBezTo>
                <a:cubicBezTo>
                  <a:pt x="6972" y="8763"/>
                  <a:pt x="7415" y="9267"/>
                  <a:pt x="7979" y="9917"/>
                </a:cubicBezTo>
                <a:cubicBezTo>
                  <a:pt x="8543" y="10566"/>
                  <a:pt x="9107" y="11215"/>
                  <a:pt x="9712" y="11864"/>
                </a:cubicBezTo>
                <a:cubicBezTo>
                  <a:pt x="10276" y="12513"/>
                  <a:pt x="10840" y="13126"/>
                  <a:pt x="11364" y="13667"/>
                </a:cubicBezTo>
                <a:cubicBezTo>
                  <a:pt x="11848" y="14172"/>
                  <a:pt x="12210" y="14496"/>
                  <a:pt x="12372" y="14640"/>
                </a:cubicBezTo>
                <a:cubicBezTo>
                  <a:pt x="12493" y="14749"/>
                  <a:pt x="12654" y="14857"/>
                  <a:pt x="12775" y="14929"/>
                </a:cubicBezTo>
                <a:cubicBezTo>
                  <a:pt x="12936" y="15001"/>
                  <a:pt x="13057" y="15001"/>
                  <a:pt x="13218" y="15001"/>
                </a:cubicBezTo>
                <a:cubicBezTo>
                  <a:pt x="13379" y="15037"/>
                  <a:pt x="13540" y="15037"/>
                  <a:pt x="13701" y="15001"/>
                </a:cubicBezTo>
                <a:cubicBezTo>
                  <a:pt x="13822" y="15001"/>
                  <a:pt x="13943" y="14929"/>
                  <a:pt x="14064" y="14821"/>
                </a:cubicBezTo>
                <a:cubicBezTo>
                  <a:pt x="14306" y="14640"/>
                  <a:pt x="14507" y="14424"/>
                  <a:pt x="14749" y="14208"/>
                </a:cubicBezTo>
                <a:cubicBezTo>
                  <a:pt x="14790" y="14208"/>
                  <a:pt x="14790" y="14208"/>
                  <a:pt x="14790" y="14208"/>
                </a:cubicBezTo>
                <a:cubicBezTo>
                  <a:pt x="14830" y="14172"/>
                  <a:pt x="14910" y="14136"/>
                  <a:pt x="15112" y="14027"/>
                </a:cubicBezTo>
                <a:cubicBezTo>
                  <a:pt x="15273" y="13919"/>
                  <a:pt x="15515" y="13883"/>
                  <a:pt x="15837" y="13883"/>
                </a:cubicBezTo>
                <a:cubicBezTo>
                  <a:pt x="16039" y="13883"/>
                  <a:pt x="16281" y="13919"/>
                  <a:pt x="16482" y="13991"/>
                </a:cubicBezTo>
                <a:cubicBezTo>
                  <a:pt x="16724" y="14099"/>
                  <a:pt x="16925" y="14172"/>
                  <a:pt x="17167" y="14316"/>
                </a:cubicBezTo>
                <a:cubicBezTo>
                  <a:pt x="17731" y="14640"/>
                  <a:pt x="19021" y="15398"/>
                  <a:pt x="20915" y="16552"/>
                </a:cubicBezTo>
                <a:cubicBezTo>
                  <a:pt x="20996" y="16624"/>
                  <a:pt x="20996" y="16624"/>
                  <a:pt x="20996" y="16624"/>
                </a:cubicBezTo>
                <a:cubicBezTo>
                  <a:pt x="21157" y="16732"/>
                  <a:pt x="21318" y="16984"/>
                  <a:pt x="21439" y="17309"/>
                </a:cubicBezTo>
                <a:cubicBezTo>
                  <a:pt x="21600" y="17669"/>
                  <a:pt x="21519" y="18066"/>
                  <a:pt x="21237" y="18535"/>
                </a:cubicBezTo>
                <a:cubicBezTo>
                  <a:pt x="21116" y="18787"/>
                  <a:pt x="20875" y="19076"/>
                  <a:pt x="20593" y="19436"/>
                </a:cubicBezTo>
                <a:cubicBezTo>
                  <a:pt x="20270" y="19797"/>
                  <a:pt x="19948" y="20158"/>
                  <a:pt x="19545" y="20446"/>
                </a:cubicBezTo>
                <a:cubicBezTo>
                  <a:pt x="19182" y="20771"/>
                  <a:pt x="18779" y="21023"/>
                  <a:pt x="18336" y="21275"/>
                </a:cubicBezTo>
                <a:cubicBezTo>
                  <a:pt x="17893" y="21492"/>
                  <a:pt x="17449" y="21600"/>
                  <a:pt x="17006" y="21600"/>
                </a:cubicBezTo>
                <a:cubicBezTo>
                  <a:pt x="16482" y="21600"/>
                  <a:pt x="15797" y="21456"/>
                  <a:pt x="14951" y="21131"/>
                </a:cubicBezTo>
                <a:close/>
                <a:moveTo>
                  <a:pt x="3949" y="902"/>
                </a:moveTo>
                <a:cubicBezTo>
                  <a:pt x="3506" y="974"/>
                  <a:pt x="3143" y="1118"/>
                  <a:pt x="2821" y="1298"/>
                </a:cubicBezTo>
                <a:cubicBezTo>
                  <a:pt x="2660" y="1442"/>
                  <a:pt x="2660" y="1442"/>
                  <a:pt x="2660" y="1442"/>
                </a:cubicBezTo>
                <a:cubicBezTo>
                  <a:pt x="2499" y="1551"/>
                  <a:pt x="2297" y="1659"/>
                  <a:pt x="2096" y="1803"/>
                </a:cubicBezTo>
                <a:cubicBezTo>
                  <a:pt x="1894" y="1947"/>
                  <a:pt x="1693" y="2128"/>
                  <a:pt x="1531" y="2344"/>
                </a:cubicBezTo>
                <a:cubicBezTo>
                  <a:pt x="1330" y="2524"/>
                  <a:pt x="1169" y="2741"/>
                  <a:pt x="1048" y="2993"/>
                </a:cubicBezTo>
                <a:cubicBezTo>
                  <a:pt x="927" y="3245"/>
                  <a:pt x="887" y="3534"/>
                  <a:pt x="887" y="3894"/>
                </a:cubicBezTo>
                <a:cubicBezTo>
                  <a:pt x="887" y="4435"/>
                  <a:pt x="1007" y="5012"/>
                  <a:pt x="1249" y="5697"/>
                </a:cubicBezTo>
                <a:cubicBezTo>
                  <a:pt x="1491" y="6383"/>
                  <a:pt x="1854" y="7104"/>
                  <a:pt x="2297" y="7933"/>
                </a:cubicBezTo>
                <a:cubicBezTo>
                  <a:pt x="2740" y="8727"/>
                  <a:pt x="3345" y="9628"/>
                  <a:pt x="4030" y="10602"/>
                </a:cubicBezTo>
                <a:cubicBezTo>
                  <a:pt x="4715" y="11575"/>
                  <a:pt x="5561" y="12621"/>
                  <a:pt x="6488" y="13811"/>
                </a:cubicBezTo>
                <a:cubicBezTo>
                  <a:pt x="7536" y="15001"/>
                  <a:pt x="8584" y="16083"/>
                  <a:pt x="9672" y="16948"/>
                </a:cubicBezTo>
                <a:cubicBezTo>
                  <a:pt x="10719" y="17850"/>
                  <a:pt x="11727" y="18571"/>
                  <a:pt x="12694" y="19148"/>
                </a:cubicBezTo>
                <a:cubicBezTo>
                  <a:pt x="13621" y="19725"/>
                  <a:pt x="14467" y="20122"/>
                  <a:pt x="15233" y="20374"/>
                </a:cubicBezTo>
                <a:cubicBezTo>
                  <a:pt x="15999" y="20662"/>
                  <a:pt x="16563" y="20807"/>
                  <a:pt x="17006" y="20807"/>
                </a:cubicBezTo>
                <a:cubicBezTo>
                  <a:pt x="17288" y="20807"/>
                  <a:pt x="17651" y="20698"/>
                  <a:pt x="18013" y="20518"/>
                </a:cubicBezTo>
                <a:cubicBezTo>
                  <a:pt x="18376" y="20302"/>
                  <a:pt x="18739" y="20085"/>
                  <a:pt x="19021" y="19833"/>
                </a:cubicBezTo>
                <a:cubicBezTo>
                  <a:pt x="19343" y="19581"/>
                  <a:pt x="19625" y="19292"/>
                  <a:pt x="19867" y="18968"/>
                </a:cubicBezTo>
                <a:cubicBezTo>
                  <a:pt x="20109" y="18679"/>
                  <a:pt x="20310" y="18427"/>
                  <a:pt x="20472" y="18174"/>
                </a:cubicBezTo>
                <a:cubicBezTo>
                  <a:pt x="20593" y="17886"/>
                  <a:pt x="20633" y="17669"/>
                  <a:pt x="20552" y="17489"/>
                </a:cubicBezTo>
                <a:cubicBezTo>
                  <a:pt x="20472" y="17345"/>
                  <a:pt x="20431" y="17237"/>
                  <a:pt x="20391" y="17237"/>
                </a:cubicBezTo>
                <a:cubicBezTo>
                  <a:pt x="20270" y="17129"/>
                  <a:pt x="19746" y="16804"/>
                  <a:pt x="18819" y="16263"/>
                </a:cubicBezTo>
                <a:cubicBezTo>
                  <a:pt x="17933" y="15722"/>
                  <a:pt x="17207" y="15289"/>
                  <a:pt x="16684" y="14965"/>
                </a:cubicBezTo>
                <a:cubicBezTo>
                  <a:pt x="16522" y="14857"/>
                  <a:pt x="16401" y="14785"/>
                  <a:pt x="16240" y="14749"/>
                </a:cubicBezTo>
                <a:cubicBezTo>
                  <a:pt x="16119" y="14713"/>
                  <a:pt x="15958" y="14676"/>
                  <a:pt x="15837" y="14676"/>
                </a:cubicBezTo>
                <a:cubicBezTo>
                  <a:pt x="15676" y="14676"/>
                  <a:pt x="15596" y="14713"/>
                  <a:pt x="15515" y="14749"/>
                </a:cubicBezTo>
                <a:cubicBezTo>
                  <a:pt x="15434" y="14749"/>
                  <a:pt x="15394" y="14785"/>
                  <a:pt x="15354" y="14821"/>
                </a:cubicBezTo>
                <a:cubicBezTo>
                  <a:pt x="15313" y="14857"/>
                  <a:pt x="15233" y="14929"/>
                  <a:pt x="15112" y="15037"/>
                </a:cubicBezTo>
                <a:cubicBezTo>
                  <a:pt x="14991" y="15145"/>
                  <a:pt x="14830" y="15289"/>
                  <a:pt x="14628" y="15434"/>
                </a:cubicBezTo>
                <a:cubicBezTo>
                  <a:pt x="14427" y="15578"/>
                  <a:pt x="14185" y="15686"/>
                  <a:pt x="13943" y="15758"/>
                </a:cubicBezTo>
                <a:cubicBezTo>
                  <a:pt x="13701" y="15830"/>
                  <a:pt x="13460" y="15830"/>
                  <a:pt x="13218" y="15794"/>
                </a:cubicBezTo>
                <a:cubicBezTo>
                  <a:pt x="12976" y="15794"/>
                  <a:pt x="12694" y="15758"/>
                  <a:pt x="12452" y="15686"/>
                </a:cubicBezTo>
                <a:cubicBezTo>
                  <a:pt x="12170" y="15578"/>
                  <a:pt x="11969" y="15434"/>
                  <a:pt x="11727" y="15253"/>
                </a:cubicBezTo>
                <a:cubicBezTo>
                  <a:pt x="11566" y="15109"/>
                  <a:pt x="11203" y="14749"/>
                  <a:pt x="10679" y="14172"/>
                </a:cubicBezTo>
                <a:cubicBezTo>
                  <a:pt x="10155" y="13595"/>
                  <a:pt x="9591" y="12982"/>
                  <a:pt x="8946" y="12333"/>
                </a:cubicBezTo>
                <a:cubicBezTo>
                  <a:pt x="8382" y="11647"/>
                  <a:pt x="7778" y="10998"/>
                  <a:pt x="7213" y="10349"/>
                </a:cubicBezTo>
                <a:cubicBezTo>
                  <a:pt x="6609" y="9700"/>
                  <a:pt x="6206" y="9195"/>
                  <a:pt x="5924" y="8871"/>
                </a:cubicBezTo>
                <a:cubicBezTo>
                  <a:pt x="5763" y="8654"/>
                  <a:pt x="5601" y="8402"/>
                  <a:pt x="5561" y="8186"/>
                </a:cubicBezTo>
                <a:cubicBezTo>
                  <a:pt x="5481" y="7933"/>
                  <a:pt x="5481" y="7717"/>
                  <a:pt x="5481" y="7464"/>
                </a:cubicBezTo>
                <a:cubicBezTo>
                  <a:pt x="5521" y="7284"/>
                  <a:pt x="5601" y="7068"/>
                  <a:pt x="5722" y="6887"/>
                </a:cubicBezTo>
                <a:cubicBezTo>
                  <a:pt x="5843" y="6707"/>
                  <a:pt x="6004" y="6563"/>
                  <a:pt x="6125" y="6419"/>
                </a:cubicBezTo>
                <a:cubicBezTo>
                  <a:pt x="6287" y="6274"/>
                  <a:pt x="6407" y="6130"/>
                  <a:pt x="6569" y="6058"/>
                </a:cubicBezTo>
                <a:cubicBezTo>
                  <a:pt x="6730" y="5950"/>
                  <a:pt x="6891" y="5842"/>
                  <a:pt x="7012" y="5770"/>
                </a:cubicBezTo>
                <a:cubicBezTo>
                  <a:pt x="7133" y="5734"/>
                  <a:pt x="7133" y="5734"/>
                  <a:pt x="7133" y="5734"/>
                </a:cubicBezTo>
                <a:cubicBezTo>
                  <a:pt x="7334" y="5553"/>
                  <a:pt x="7455" y="5373"/>
                  <a:pt x="7455" y="5193"/>
                </a:cubicBezTo>
                <a:cubicBezTo>
                  <a:pt x="7455" y="4976"/>
                  <a:pt x="7415" y="4832"/>
                  <a:pt x="7375" y="4796"/>
                </a:cubicBezTo>
                <a:cubicBezTo>
                  <a:pt x="7334" y="4616"/>
                  <a:pt x="7012" y="4039"/>
                  <a:pt x="6488" y="2993"/>
                </a:cubicBezTo>
                <a:cubicBezTo>
                  <a:pt x="5964" y="1947"/>
                  <a:pt x="5642" y="1334"/>
                  <a:pt x="5561" y="1154"/>
                </a:cubicBezTo>
                <a:cubicBezTo>
                  <a:pt x="5481" y="1046"/>
                  <a:pt x="5400" y="938"/>
                  <a:pt x="5319" y="865"/>
                </a:cubicBezTo>
                <a:cubicBezTo>
                  <a:pt x="5239" y="829"/>
                  <a:pt x="5078" y="793"/>
                  <a:pt x="4916" y="793"/>
                </a:cubicBezTo>
                <a:cubicBezTo>
                  <a:pt x="4715" y="793"/>
                  <a:pt x="4393" y="829"/>
                  <a:pt x="3949" y="902"/>
                </a:cubicBezTo>
                <a:close/>
              </a:path>
            </a:pathLst>
          </a:custGeom>
          <a:solidFill>
            <a:srgbClr val="000000"/>
          </a:solidFill>
          <a:ln w="12700">
            <a:miter lim="400000"/>
          </a:ln>
        </p:spPr>
        <p:txBody>
          <a:bodyPr lIns="22860" rIns="22860"/>
          <a:lstStyle/>
          <a:p>
            <a:pPr>
              <a:defRPr sz="1400"/>
            </a:pPr>
            <a:endParaRPr sz="700"/>
          </a:p>
        </p:txBody>
      </p:sp>
      <p:sp>
        <p:nvSpPr>
          <p:cNvPr id="293" name="Shape"/>
          <p:cNvSpPr/>
          <p:nvPr/>
        </p:nvSpPr>
        <p:spPr>
          <a:xfrm>
            <a:off x="8499761" y="4112388"/>
            <a:ext cx="184036" cy="243788"/>
          </a:xfrm>
          <a:custGeom>
            <a:avLst/>
            <a:gdLst/>
            <a:ahLst/>
            <a:cxnLst>
              <a:cxn ang="0">
                <a:pos x="wd2" y="hd2"/>
              </a:cxn>
              <a:cxn ang="5400000">
                <a:pos x="wd2" y="hd2"/>
              </a:cxn>
              <a:cxn ang="10800000">
                <a:pos x="wd2" y="hd2"/>
              </a:cxn>
              <a:cxn ang="16200000">
                <a:pos x="wd2" y="hd2"/>
              </a:cxn>
            </a:cxnLst>
            <a:rect l="0" t="0" r="r" b="b"/>
            <a:pathLst>
              <a:path w="21600" h="21600" extrusionOk="0">
                <a:moveTo>
                  <a:pt x="19176" y="0"/>
                </a:moveTo>
                <a:cubicBezTo>
                  <a:pt x="19499" y="0"/>
                  <a:pt x="19822" y="81"/>
                  <a:pt x="20092" y="162"/>
                </a:cubicBezTo>
                <a:cubicBezTo>
                  <a:pt x="20415" y="283"/>
                  <a:pt x="20684" y="404"/>
                  <a:pt x="20900" y="526"/>
                </a:cubicBezTo>
                <a:cubicBezTo>
                  <a:pt x="21115" y="728"/>
                  <a:pt x="21277" y="890"/>
                  <a:pt x="21385" y="1133"/>
                </a:cubicBezTo>
                <a:cubicBezTo>
                  <a:pt x="21546" y="1335"/>
                  <a:pt x="21600" y="1537"/>
                  <a:pt x="21600" y="1820"/>
                </a:cubicBezTo>
                <a:cubicBezTo>
                  <a:pt x="21600" y="19820"/>
                  <a:pt x="21600" y="19820"/>
                  <a:pt x="21600" y="19820"/>
                </a:cubicBezTo>
                <a:cubicBezTo>
                  <a:pt x="21600" y="20063"/>
                  <a:pt x="21546" y="20306"/>
                  <a:pt x="21385" y="20508"/>
                </a:cubicBezTo>
                <a:cubicBezTo>
                  <a:pt x="21277" y="20710"/>
                  <a:pt x="21115" y="20912"/>
                  <a:pt x="20900" y="21074"/>
                </a:cubicBezTo>
                <a:cubicBezTo>
                  <a:pt x="20684" y="21236"/>
                  <a:pt x="20415" y="21357"/>
                  <a:pt x="20092" y="21438"/>
                </a:cubicBezTo>
                <a:cubicBezTo>
                  <a:pt x="19822" y="21560"/>
                  <a:pt x="19499" y="21600"/>
                  <a:pt x="19176" y="21600"/>
                </a:cubicBezTo>
                <a:cubicBezTo>
                  <a:pt x="2478" y="21600"/>
                  <a:pt x="2478" y="21600"/>
                  <a:pt x="2478" y="21600"/>
                </a:cubicBezTo>
                <a:cubicBezTo>
                  <a:pt x="2155" y="21600"/>
                  <a:pt x="1831" y="21560"/>
                  <a:pt x="1508" y="21438"/>
                </a:cubicBezTo>
                <a:cubicBezTo>
                  <a:pt x="1185" y="21357"/>
                  <a:pt x="970" y="21236"/>
                  <a:pt x="700" y="21074"/>
                </a:cubicBezTo>
                <a:cubicBezTo>
                  <a:pt x="539" y="20912"/>
                  <a:pt x="377" y="20710"/>
                  <a:pt x="215" y="20508"/>
                </a:cubicBezTo>
                <a:cubicBezTo>
                  <a:pt x="54" y="20306"/>
                  <a:pt x="0" y="20063"/>
                  <a:pt x="0" y="19820"/>
                </a:cubicBezTo>
                <a:cubicBezTo>
                  <a:pt x="0" y="1820"/>
                  <a:pt x="0" y="1820"/>
                  <a:pt x="0" y="1820"/>
                </a:cubicBezTo>
                <a:cubicBezTo>
                  <a:pt x="0" y="1537"/>
                  <a:pt x="54" y="1335"/>
                  <a:pt x="215" y="1133"/>
                </a:cubicBezTo>
                <a:cubicBezTo>
                  <a:pt x="377" y="890"/>
                  <a:pt x="539" y="728"/>
                  <a:pt x="700" y="526"/>
                </a:cubicBezTo>
                <a:cubicBezTo>
                  <a:pt x="970" y="404"/>
                  <a:pt x="1185" y="283"/>
                  <a:pt x="1508" y="162"/>
                </a:cubicBezTo>
                <a:cubicBezTo>
                  <a:pt x="1831" y="81"/>
                  <a:pt x="2155" y="0"/>
                  <a:pt x="2478" y="0"/>
                </a:cubicBezTo>
                <a:lnTo>
                  <a:pt x="19176" y="0"/>
                </a:lnTo>
                <a:close/>
                <a:moveTo>
                  <a:pt x="20361" y="19820"/>
                </a:moveTo>
                <a:cubicBezTo>
                  <a:pt x="20361" y="1820"/>
                  <a:pt x="20361" y="1820"/>
                  <a:pt x="20361" y="1820"/>
                </a:cubicBezTo>
                <a:cubicBezTo>
                  <a:pt x="20361" y="1537"/>
                  <a:pt x="20253" y="1335"/>
                  <a:pt x="19984" y="1173"/>
                </a:cubicBezTo>
                <a:cubicBezTo>
                  <a:pt x="19769" y="1011"/>
                  <a:pt x="19499" y="890"/>
                  <a:pt x="19176" y="890"/>
                </a:cubicBezTo>
                <a:cubicBezTo>
                  <a:pt x="2478" y="890"/>
                  <a:pt x="2478" y="890"/>
                  <a:pt x="2478" y="890"/>
                </a:cubicBezTo>
                <a:cubicBezTo>
                  <a:pt x="2155" y="890"/>
                  <a:pt x="1831" y="1011"/>
                  <a:pt x="1616" y="1173"/>
                </a:cubicBezTo>
                <a:cubicBezTo>
                  <a:pt x="1400" y="1335"/>
                  <a:pt x="1293" y="1537"/>
                  <a:pt x="1293" y="1820"/>
                </a:cubicBezTo>
                <a:cubicBezTo>
                  <a:pt x="1293" y="19820"/>
                  <a:pt x="1293" y="19820"/>
                  <a:pt x="1293" y="19820"/>
                </a:cubicBezTo>
                <a:cubicBezTo>
                  <a:pt x="1293" y="20063"/>
                  <a:pt x="1400" y="20265"/>
                  <a:pt x="1616" y="20427"/>
                </a:cubicBezTo>
                <a:cubicBezTo>
                  <a:pt x="1831" y="20629"/>
                  <a:pt x="2155" y="20710"/>
                  <a:pt x="2478" y="20710"/>
                </a:cubicBezTo>
                <a:cubicBezTo>
                  <a:pt x="19176" y="20710"/>
                  <a:pt x="19176" y="20710"/>
                  <a:pt x="19176" y="20710"/>
                </a:cubicBezTo>
                <a:cubicBezTo>
                  <a:pt x="19499" y="20710"/>
                  <a:pt x="19769" y="20629"/>
                  <a:pt x="19984" y="20427"/>
                </a:cubicBezTo>
                <a:cubicBezTo>
                  <a:pt x="20253" y="20265"/>
                  <a:pt x="20361" y="20063"/>
                  <a:pt x="20361" y="19820"/>
                </a:cubicBezTo>
                <a:close/>
                <a:moveTo>
                  <a:pt x="2478" y="5865"/>
                </a:moveTo>
                <a:cubicBezTo>
                  <a:pt x="2478" y="2265"/>
                  <a:pt x="2478" y="2265"/>
                  <a:pt x="2478" y="2265"/>
                </a:cubicBezTo>
                <a:cubicBezTo>
                  <a:pt x="19176" y="2265"/>
                  <a:pt x="19176" y="2265"/>
                  <a:pt x="19176" y="2265"/>
                </a:cubicBezTo>
                <a:cubicBezTo>
                  <a:pt x="19176" y="5865"/>
                  <a:pt x="19176" y="5865"/>
                  <a:pt x="19176" y="5865"/>
                </a:cubicBezTo>
                <a:lnTo>
                  <a:pt x="2478" y="5865"/>
                </a:lnTo>
                <a:close/>
                <a:moveTo>
                  <a:pt x="6033" y="9910"/>
                </a:moveTo>
                <a:cubicBezTo>
                  <a:pt x="7218" y="9910"/>
                  <a:pt x="7218" y="9910"/>
                  <a:pt x="7218" y="9910"/>
                </a:cubicBezTo>
                <a:cubicBezTo>
                  <a:pt x="7218" y="10800"/>
                  <a:pt x="7218" y="10800"/>
                  <a:pt x="7218" y="10800"/>
                </a:cubicBezTo>
                <a:cubicBezTo>
                  <a:pt x="2478" y="10800"/>
                  <a:pt x="2478" y="10800"/>
                  <a:pt x="2478" y="10800"/>
                </a:cubicBezTo>
                <a:cubicBezTo>
                  <a:pt x="2478" y="7240"/>
                  <a:pt x="2478" y="7240"/>
                  <a:pt x="2478" y="7240"/>
                </a:cubicBezTo>
                <a:cubicBezTo>
                  <a:pt x="3663" y="7240"/>
                  <a:pt x="3663" y="7240"/>
                  <a:pt x="3663" y="7240"/>
                </a:cubicBezTo>
                <a:cubicBezTo>
                  <a:pt x="3663" y="9910"/>
                  <a:pt x="3663" y="9910"/>
                  <a:pt x="3663" y="9910"/>
                </a:cubicBezTo>
                <a:lnTo>
                  <a:pt x="6033" y="9910"/>
                </a:lnTo>
                <a:close/>
                <a:moveTo>
                  <a:pt x="6033" y="14400"/>
                </a:moveTo>
                <a:cubicBezTo>
                  <a:pt x="7218" y="14400"/>
                  <a:pt x="7218" y="14400"/>
                  <a:pt x="7218" y="14400"/>
                </a:cubicBezTo>
                <a:cubicBezTo>
                  <a:pt x="7218" y="15290"/>
                  <a:pt x="7218" y="15290"/>
                  <a:pt x="7218" y="15290"/>
                </a:cubicBezTo>
                <a:cubicBezTo>
                  <a:pt x="2478" y="15290"/>
                  <a:pt x="2478" y="15290"/>
                  <a:pt x="2478" y="15290"/>
                </a:cubicBezTo>
                <a:cubicBezTo>
                  <a:pt x="2478" y="11690"/>
                  <a:pt x="2478" y="11690"/>
                  <a:pt x="2478" y="11690"/>
                </a:cubicBezTo>
                <a:cubicBezTo>
                  <a:pt x="3663" y="11690"/>
                  <a:pt x="3663" y="11690"/>
                  <a:pt x="3663" y="11690"/>
                </a:cubicBezTo>
                <a:cubicBezTo>
                  <a:pt x="3663" y="14400"/>
                  <a:pt x="3663" y="14400"/>
                  <a:pt x="3663" y="14400"/>
                </a:cubicBezTo>
                <a:lnTo>
                  <a:pt x="6033" y="14400"/>
                </a:lnTo>
                <a:close/>
                <a:moveTo>
                  <a:pt x="6033" y="18930"/>
                </a:moveTo>
                <a:cubicBezTo>
                  <a:pt x="7218" y="18930"/>
                  <a:pt x="7218" y="18930"/>
                  <a:pt x="7218" y="18930"/>
                </a:cubicBezTo>
                <a:cubicBezTo>
                  <a:pt x="7218" y="19820"/>
                  <a:pt x="7218" y="19820"/>
                  <a:pt x="7218" y="19820"/>
                </a:cubicBezTo>
                <a:cubicBezTo>
                  <a:pt x="2478" y="19820"/>
                  <a:pt x="2478" y="19820"/>
                  <a:pt x="2478" y="19820"/>
                </a:cubicBezTo>
                <a:cubicBezTo>
                  <a:pt x="2478" y="16180"/>
                  <a:pt x="2478" y="16180"/>
                  <a:pt x="2478" y="16180"/>
                </a:cubicBezTo>
                <a:cubicBezTo>
                  <a:pt x="3663" y="16180"/>
                  <a:pt x="3663" y="16180"/>
                  <a:pt x="3663" y="16180"/>
                </a:cubicBezTo>
                <a:cubicBezTo>
                  <a:pt x="3663" y="18930"/>
                  <a:pt x="3663" y="18930"/>
                  <a:pt x="3663" y="18930"/>
                </a:cubicBezTo>
                <a:lnTo>
                  <a:pt x="6033" y="18930"/>
                </a:lnTo>
                <a:close/>
                <a:moveTo>
                  <a:pt x="3663" y="3155"/>
                </a:moveTo>
                <a:cubicBezTo>
                  <a:pt x="3663" y="4975"/>
                  <a:pt x="3663" y="4975"/>
                  <a:pt x="3663" y="4975"/>
                </a:cubicBezTo>
                <a:cubicBezTo>
                  <a:pt x="17937" y="4975"/>
                  <a:pt x="17937" y="4975"/>
                  <a:pt x="17937" y="4975"/>
                </a:cubicBezTo>
                <a:cubicBezTo>
                  <a:pt x="17937" y="3155"/>
                  <a:pt x="17937" y="3155"/>
                  <a:pt x="17937" y="3155"/>
                </a:cubicBezTo>
                <a:lnTo>
                  <a:pt x="3663" y="3155"/>
                </a:lnTo>
                <a:close/>
                <a:moveTo>
                  <a:pt x="12012" y="9910"/>
                </a:moveTo>
                <a:cubicBezTo>
                  <a:pt x="13197" y="9910"/>
                  <a:pt x="13197" y="9910"/>
                  <a:pt x="13197" y="9910"/>
                </a:cubicBezTo>
                <a:cubicBezTo>
                  <a:pt x="13197" y="10800"/>
                  <a:pt x="13197" y="10800"/>
                  <a:pt x="13197" y="10800"/>
                </a:cubicBezTo>
                <a:cubicBezTo>
                  <a:pt x="8403" y="10800"/>
                  <a:pt x="8403" y="10800"/>
                  <a:pt x="8403" y="10800"/>
                </a:cubicBezTo>
                <a:cubicBezTo>
                  <a:pt x="8403" y="7240"/>
                  <a:pt x="8403" y="7240"/>
                  <a:pt x="8403" y="7240"/>
                </a:cubicBezTo>
                <a:cubicBezTo>
                  <a:pt x="9642" y="7240"/>
                  <a:pt x="9642" y="7240"/>
                  <a:pt x="9642" y="7240"/>
                </a:cubicBezTo>
                <a:cubicBezTo>
                  <a:pt x="9642" y="9910"/>
                  <a:pt x="9642" y="9910"/>
                  <a:pt x="9642" y="9910"/>
                </a:cubicBezTo>
                <a:lnTo>
                  <a:pt x="12012" y="9910"/>
                </a:lnTo>
                <a:close/>
                <a:moveTo>
                  <a:pt x="12012" y="14400"/>
                </a:moveTo>
                <a:cubicBezTo>
                  <a:pt x="13197" y="14400"/>
                  <a:pt x="13197" y="14400"/>
                  <a:pt x="13197" y="14400"/>
                </a:cubicBezTo>
                <a:cubicBezTo>
                  <a:pt x="13197" y="15290"/>
                  <a:pt x="13197" y="15290"/>
                  <a:pt x="13197" y="15290"/>
                </a:cubicBezTo>
                <a:cubicBezTo>
                  <a:pt x="8403" y="15290"/>
                  <a:pt x="8403" y="15290"/>
                  <a:pt x="8403" y="15290"/>
                </a:cubicBezTo>
                <a:cubicBezTo>
                  <a:pt x="8403" y="11690"/>
                  <a:pt x="8403" y="11690"/>
                  <a:pt x="8403" y="11690"/>
                </a:cubicBezTo>
                <a:cubicBezTo>
                  <a:pt x="9642" y="11690"/>
                  <a:pt x="9642" y="11690"/>
                  <a:pt x="9642" y="11690"/>
                </a:cubicBezTo>
                <a:cubicBezTo>
                  <a:pt x="9642" y="14400"/>
                  <a:pt x="9642" y="14400"/>
                  <a:pt x="9642" y="14400"/>
                </a:cubicBezTo>
                <a:lnTo>
                  <a:pt x="12012" y="14400"/>
                </a:lnTo>
                <a:close/>
                <a:moveTo>
                  <a:pt x="12012" y="18930"/>
                </a:moveTo>
                <a:cubicBezTo>
                  <a:pt x="13197" y="18930"/>
                  <a:pt x="13197" y="18930"/>
                  <a:pt x="13197" y="18930"/>
                </a:cubicBezTo>
                <a:cubicBezTo>
                  <a:pt x="13197" y="19820"/>
                  <a:pt x="13197" y="19820"/>
                  <a:pt x="13197" y="19820"/>
                </a:cubicBezTo>
                <a:cubicBezTo>
                  <a:pt x="8403" y="19820"/>
                  <a:pt x="8403" y="19820"/>
                  <a:pt x="8403" y="19820"/>
                </a:cubicBezTo>
                <a:cubicBezTo>
                  <a:pt x="8403" y="16180"/>
                  <a:pt x="8403" y="16180"/>
                  <a:pt x="8403" y="16180"/>
                </a:cubicBezTo>
                <a:cubicBezTo>
                  <a:pt x="9642" y="16180"/>
                  <a:pt x="9642" y="16180"/>
                  <a:pt x="9642" y="16180"/>
                </a:cubicBezTo>
                <a:cubicBezTo>
                  <a:pt x="9642" y="18930"/>
                  <a:pt x="9642" y="18930"/>
                  <a:pt x="9642" y="18930"/>
                </a:cubicBezTo>
                <a:lnTo>
                  <a:pt x="12012" y="18930"/>
                </a:lnTo>
                <a:close/>
                <a:moveTo>
                  <a:pt x="17937" y="9910"/>
                </a:moveTo>
                <a:cubicBezTo>
                  <a:pt x="19176" y="9910"/>
                  <a:pt x="19176" y="9910"/>
                  <a:pt x="19176" y="9910"/>
                </a:cubicBezTo>
                <a:cubicBezTo>
                  <a:pt x="19176" y="10800"/>
                  <a:pt x="19176" y="10800"/>
                  <a:pt x="19176" y="10800"/>
                </a:cubicBezTo>
                <a:cubicBezTo>
                  <a:pt x="14382" y="10800"/>
                  <a:pt x="14382" y="10800"/>
                  <a:pt x="14382" y="10800"/>
                </a:cubicBezTo>
                <a:cubicBezTo>
                  <a:pt x="14382" y="7240"/>
                  <a:pt x="14382" y="7240"/>
                  <a:pt x="14382" y="7240"/>
                </a:cubicBezTo>
                <a:cubicBezTo>
                  <a:pt x="15567" y="7240"/>
                  <a:pt x="15567" y="7240"/>
                  <a:pt x="15567" y="7240"/>
                </a:cubicBezTo>
                <a:cubicBezTo>
                  <a:pt x="15567" y="9910"/>
                  <a:pt x="15567" y="9910"/>
                  <a:pt x="15567" y="9910"/>
                </a:cubicBezTo>
                <a:lnTo>
                  <a:pt x="17937" y="9910"/>
                </a:lnTo>
                <a:close/>
                <a:moveTo>
                  <a:pt x="17937" y="18930"/>
                </a:moveTo>
                <a:cubicBezTo>
                  <a:pt x="19176" y="18930"/>
                  <a:pt x="19176" y="18930"/>
                  <a:pt x="19176" y="18930"/>
                </a:cubicBezTo>
                <a:cubicBezTo>
                  <a:pt x="19176" y="19820"/>
                  <a:pt x="19176" y="19820"/>
                  <a:pt x="19176" y="19820"/>
                </a:cubicBezTo>
                <a:cubicBezTo>
                  <a:pt x="14382" y="19820"/>
                  <a:pt x="14382" y="19820"/>
                  <a:pt x="14382" y="19820"/>
                </a:cubicBezTo>
                <a:cubicBezTo>
                  <a:pt x="14382" y="11690"/>
                  <a:pt x="14382" y="11690"/>
                  <a:pt x="14382" y="11690"/>
                </a:cubicBezTo>
                <a:cubicBezTo>
                  <a:pt x="15567" y="11690"/>
                  <a:pt x="15567" y="11690"/>
                  <a:pt x="15567" y="11690"/>
                </a:cubicBezTo>
                <a:cubicBezTo>
                  <a:pt x="15567" y="18930"/>
                  <a:pt x="15567" y="18930"/>
                  <a:pt x="15567" y="18930"/>
                </a:cubicBezTo>
                <a:lnTo>
                  <a:pt x="17937" y="18930"/>
                </a:lnTo>
                <a:close/>
              </a:path>
            </a:pathLst>
          </a:custGeom>
          <a:solidFill>
            <a:srgbClr val="000000"/>
          </a:solidFill>
          <a:ln w="12700">
            <a:miter lim="400000"/>
          </a:ln>
        </p:spPr>
        <p:txBody>
          <a:bodyPr lIns="22860" rIns="22860"/>
          <a:lstStyle/>
          <a:p>
            <a:pPr>
              <a:defRPr sz="1400"/>
            </a:pPr>
            <a:endParaRPr sz="700"/>
          </a:p>
        </p:txBody>
      </p:sp>
      <p:sp>
        <p:nvSpPr>
          <p:cNvPr id="294" name="Shape"/>
          <p:cNvSpPr/>
          <p:nvPr/>
        </p:nvSpPr>
        <p:spPr>
          <a:xfrm>
            <a:off x="9088776" y="4107607"/>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0"/>
                </a:lnTo>
                <a:close/>
                <a:moveTo>
                  <a:pt x="20785" y="917"/>
                </a:moveTo>
                <a:lnTo>
                  <a:pt x="917" y="917"/>
                </a:lnTo>
                <a:lnTo>
                  <a:pt x="917" y="4381"/>
                </a:lnTo>
                <a:lnTo>
                  <a:pt x="20785" y="4381"/>
                </a:lnTo>
                <a:lnTo>
                  <a:pt x="20785" y="917"/>
                </a:lnTo>
                <a:close/>
                <a:moveTo>
                  <a:pt x="917" y="20785"/>
                </a:moveTo>
                <a:lnTo>
                  <a:pt x="20785" y="20785"/>
                </a:lnTo>
                <a:lnTo>
                  <a:pt x="20785" y="5196"/>
                </a:lnTo>
                <a:lnTo>
                  <a:pt x="917" y="5196"/>
                </a:lnTo>
                <a:lnTo>
                  <a:pt x="917" y="20785"/>
                </a:lnTo>
                <a:close/>
                <a:moveTo>
                  <a:pt x="2140" y="2140"/>
                </a:moveTo>
                <a:lnTo>
                  <a:pt x="2140" y="3057"/>
                </a:lnTo>
                <a:lnTo>
                  <a:pt x="3057" y="3057"/>
                </a:lnTo>
                <a:lnTo>
                  <a:pt x="3057" y="2140"/>
                </a:lnTo>
                <a:lnTo>
                  <a:pt x="2140" y="2140"/>
                </a:lnTo>
                <a:close/>
                <a:moveTo>
                  <a:pt x="3974" y="2140"/>
                </a:moveTo>
                <a:lnTo>
                  <a:pt x="3974" y="3057"/>
                </a:lnTo>
                <a:lnTo>
                  <a:pt x="4789" y="3057"/>
                </a:lnTo>
                <a:lnTo>
                  <a:pt x="4789" y="2140"/>
                </a:lnTo>
                <a:lnTo>
                  <a:pt x="3974" y="2140"/>
                </a:lnTo>
                <a:close/>
                <a:moveTo>
                  <a:pt x="5706" y="2140"/>
                </a:moveTo>
                <a:lnTo>
                  <a:pt x="5706" y="3057"/>
                </a:lnTo>
                <a:lnTo>
                  <a:pt x="19053" y="3057"/>
                </a:lnTo>
                <a:lnTo>
                  <a:pt x="19053" y="2140"/>
                </a:lnTo>
                <a:lnTo>
                  <a:pt x="5706" y="2140"/>
                </a:lnTo>
                <a:close/>
              </a:path>
            </a:pathLst>
          </a:custGeom>
          <a:solidFill>
            <a:srgbClr val="000000"/>
          </a:solidFill>
          <a:ln w="12700">
            <a:miter lim="400000"/>
          </a:ln>
        </p:spPr>
        <p:txBody>
          <a:bodyPr lIns="22860" rIns="22860"/>
          <a:lstStyle/>
          <a:p>
            <a:pPr>
              <a:defRPr sz="1400"/>
            </a:pPr>
            <a:endParaRPr sz="700"/>
          </a:p>
        </p:txBody>
      </p:sp>
      <p:sp>
        <p:nvSpPr>
          <p:cNvPr id="295" name="Shape"/>
          <p:cNvSpPr/>
          <p:nvPr/>
        </p:nvSpPr>
        <p:spPr>
          <a:xfrm>
            <a:off x="9702290" y="4091304"/>
            <a:ext cx="273664" cy="286809"/>
          </a:xfrm>
          <a:custGeom>
            <a:avLst/>
            <a:gdLst/>
            <a:ahLst/>
            <a:cxnLst>
              <a:cxn ang="0">
                <a:pos x="wd2" y="hd2"/>
              </a:cxn>
              <a:cxn ang="5400000">
                <a:pos x="wd2" y="hd2"/>
              </a:cxn>
              <a:cxn ang="10800000">
                <a:pos x="wd2" y="hd2"/>
              </a:cxn>
              <a:cxn ang="16200000">
                <a:pos x="wd2" y="hd2"/>
              </a:cxn>
            </a:cxnLst>
            <a:rect l="0" t="0" r="r" b="b"/>
            <a:pathLst>
              <a:path w="21600" h="21600" extrusionOk="0">
                <a:moveTo>
                  <a:pt x="21223" y="3690"/>
                </a:moveTo>
                <a:lnTo>
                  <a:pt x="21600" y="3780"/>
                </a:lnTo>
                <a:lnTo>
                  <a:pt x="21600" y="17910"/>
                </a:lnTo>
                <a:lnTo>
                  <a:pt x="10847" y="21600"/>
                </a:lnTo>
                <a:lnTo>
                  <a:pt x="0" y="17910"/>
                </a:lnTo>
                <a:lnTo>
                  <a:pt x="0" y="3780"/>
                </a:lnTo>
                <a:lnTo>
                  <a:pt x="10847" y="0"/>
                </a:lnTo>
                <a:lnTo>
                  <a:pt x="21223" y="3690"/>
                </a:lnTo>
                <a:close/>
                <a:moveTo>
                  <a:pt x="10376" y="20700"/>
                </a:moveTo>
                <a:lnTo>
                  <a:pt x="10376" y="7920"/>
                </a:lnTo>
                <a:lnTo>
                  <a:pt x="849" y="4590"/>
                </a:lnTo>
                <a:lnTo>
                  <a:pt x="849" y="17370"/>
                </a:lnTo>
                <a:lnTo>
                  <a:pt x="10376" y="20700"/>
                </a:lnTo>
                <a:close/>
                <a:moveTo>
                  <a:pt x="10847" y="7290"/>
                </a:moveTo>
                <a:lnTo>
                  <a:pt x="20091" y="4050"/>
                </a:lnTo>
                <a:lnTo>
                  <a:pt x="10847" y="810"/>
                </a:lnTo>
                <a:lnTo>
                  <a:pt x="1603" y="4050"/>
                </a:lnTo>
                <a:lnTo>
                  <a:pt x="10847" y="7290"/>
                </a:lnTo>
                <a:close/>
                <a:moveTo>
                  <a:pt x="20845" y="17370"/>
                </a:moveTo>
                <a:lnTo>
                  <a:pt x="20845" y="4590"/>
                </a:lnTo>
                <a:lnTo>
                  <a:pt x="11224" y="7920"/>
                </a:lnTo>
                <a:lnTo>
                  <a:pt x="11224" y="20700"/>
                </a:lnTo>
                <a:lnTo>
                  <a:pt x="20845" y="17370"/>
                </a:lnTo>
                <a:close/>
              </a:path>
            </a:pathLst>
          </a:custGeom>
          <a:solidFill>
            <a:srgbClr val="000000"/>
          </a:solidFill>
          <a:ln w="12700">
            <a:miter lim="400000"/>
          </a:ln>
        </p:spPr>
        <p:txBody>
          <a:bodyPr lIns="22860" rIns="22860"/>
          <a:lstStyle/>
          <a:p>
            <a:pPr>
              <a:defRPr sz="1400"/>
            </a:pPr>
            <a:endParaRPr sz="700"/>
          </a:p>
        </p:txBody>
      </p:sp>
      <p:sp>
        <p:nvSpPr>
          <p:cNvPr id="296" name="Shape"/>
          <p:cNvSpPr/>
          <p:nvPr/>
        </p:nvSpPr>
        <p:spPr>
          <a:xfrm>
            <a:off x="10340900" y="4120155"/>
            <a:ext cx="243788" cy="2282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6264"/>
                  <a:pt x="21600" y="6264"/>
                  <a:pt x="21600" y="6264"/>
                </a:cubicBezTo>
                <a:cubicBezTo>
                  <a:pt x="20670" y="6264"/>
                  <a:pt x="20670" y="6264"/>
                  <a:pt x="20670" y="6264"/>
                </a:cubicBezTo>
                <a:cubicBezTo>
                  <a:pt x="20670" y="21600"/>
                  <a:pt x="20670" y="21600"/>
                  <a:pt x="20670" y="21600"/>
                </a:cubicBezTo>
                <a:cubicBezTo>
                  <a:pt x="890" y="21600"/>
                  <a:pt x="890" y="21600"/>
                  <a:pt x="890" y="21600"/>
                </a:cubicBezTo>
                <a:cubicBezTo>
                  <a:pt x="890" y="6264"/>
                  <a:pt x="890" y="6264"/>
                  <a:pt x="890" y="6264"/>
                </a:cubicBezTo>
                <a:cubicBezTo>
                  <a:pt x="0" y="6264"/>
                  <a:pt x="0" y="6264"/>
                  <a:pt x="0" y="6264"/>
                </a:cubicBezTo>
                <a:cubicBezTo>
                  <a:pt x="0" y="0"/>
                  <a:pt x="0" y="0"/>
                  <a:pt x="0" y="0"/>
                </a:cubicBezTo>
                <a:lnTo>
                  <a:pt x="21600" y="0"/>
                </a:lnTo>
                <a:close/>
                <a:moveTo>
                  <a:pt x="20670" y="5314"/>
                </a:moveTo>
                <a:cubicBezTo>
                  <a:pt x="20670" y="950"/>
                  <a:pt x="20670" y="950"/>
                  <a:pt x="20670" y="950"/>
                </a:cubicBezTo>
                <a:cubicBezTo>
                  <a:pt x="890" y="950"/>
                  <a:pt x="890" y="950"/>
                  <a:pt x="890" y="950"/>
                </a:cubicBezTo>
                <a:cubicBezTo>
                  <a:pt x="890" y="5314"/>
                  <a:pt x="890" y="5314"/>
                  <a:pt x="890" y="5314"/>
                </a:cubicBezTo>
                <a:lnTo>
                  <a:pt x="20670" y="5314"/>
                </a:lnTo>
                <a:close/>
                <a:moveTo>
                  <a:pt x="19780" y="20650"/>
                </a:moveTo>
                <a:cubicBezTo>
                  <a:pt x="19780" y="6264"/>
                  <a:pt x="19780" y="6264"/>
                  <a:pt x="19780" y="6264"/>
                </a:cubicBezTo>
                <a:cubicBezTo>
                  <a:pt x="1780" y="6264"/>
                  <a:pt x="1780" y="6264"/>
                  <a:pt x="1780" y="6264"/>
                </a:cubicBezTo>
                <a:cubicBezTo>
                  <a:pt x="1780" y="20650"/>
                  <a:pt x="1780" y="20650"/>
                  <a:pt x="1780" y="20650"/>
                </a:cubicBezTo>
                <a:lnTo>
                  <a:pt x="19780" y="20650"/>
                </a:lnTo>
                <a:close/>
                <a:moveTo>
                  <a:pt x="7524" y="12485"/>
                </a:moveTo>
                <a:cubicBezTo>
                  <a:pt x="7321" y="12485"/>
                  <a:pt x="7119" y="12442"/>
                  <a:pt x="6876" y="12355"/>
                </a:cubicBezTo>
                <a:cubicBezTo>
                  <a:pt x="6674" y="12269"/>
                  <a:pt x="6512" y="12139"/>
                  <a:pt x="6351" y="12010"/>
                </a:cubicBezTo>
                <a:cubicBezTo>
                  <a:pt x="6189" y="11837"/>
                  <a:pt x="6067" y="11664"/>
                  <a:pt x="5987" y="11405"/>
                </a:cubicBezTo>
                <a:cubicBezTo>
                  <a:pt x="5865" y="11189"/>
                  <a:pt x="5825" y="10973"/>
                  <a:pt x="5825" y="10757"/>
                </a:cubicBezTo>
                <a:cubicBezTo>
                  <a:pt x="5825" y="10411"/>
                  <a:pt x="5825" y="10411"/>
                  <a:pt x="5825" y="10411"/>
                </a:cubicBezTo>
                <a:cubicBezTo>
                  <a:pt x="5825" y="10152"/>
                  <a:pt x="5865" y="9936"/>
                  <a:pt x="5987" y="9720"/>
                </a:cubicBezTo>
                <a:cubicBezTo>
                  <a:pt x="6067" y="9504"/>
                  <a:pt x="6189" y="9331"/>
                  <a:pt x="6351" y="9158"/>
                </a:cubicBezTo>
                <a:cubicBezTo>
                  <a:pt x="6512" y="9029"/>
                  <a:pt x="6674" y="8899"/>
                  <a:pt x="6876" y="8813"/>
                </a:cubicBezTo>
                <a:cubicBezTo>
                  <a:pt x="7119" y="8726"/>
                  <a:pt x="7321" y="8683"/>
                  <a:pt x="7524" y="8683"/>
                </a:cubicBezTo>
                <a:cubicBezTo>
                  <a:pt x="14036" y="8683"/>
                  <a:pt x="14036" y="8683"/>
                  <a:pt x="14036" y="8683"/>
                </a:cubicBezTo>
                <a:cubicBezTo>
                  <a:pt x="14279" y="8683"/>
                  <a:pt x="14521" y="8726"/>
                  <a:pt x="14724" y="8813"/>
                </a:cubicBezTo>
                <a:cubicBezTo>
                  <a:pt x="14885" y="8899"/>
                  <a:pt x="15088" y="9029"/>
                  <a:pt x="15249" y="9158"/>
                </a:cubicBezTo>
                <a:cubicBezTo>
                  <a:pt x="15411" y="9331"/>
                  <a:pt x="15533" y="9504"/>
                  <a:pt x="15613" y="9720"/>
                </a:cubicBezTo>
                <a:cubicBezTo>
                  <a:pt x="15694" y="9936"/>
                  <a:pt x="15735" y="10152"/>
                  <a:pt x="15735" y="10411"/>
                </a:cubicBezTo>
                <a:cubicBezTo>
                  <a:pt x="15735" y="10757"/>
                  <a:pt x="15735" y="10757"/>
                  <a:pt x="15735" y="10757"/>
                </a:cubicBezTo>
                <a:cubicBezTo>
                  <a:pt x="15735" y="10973"/>
                  <a:pt x="15694" y="11189"/>
                  <a:pt x="15613" y="11405"/>
                </a:cubicBezTo>
                <a:cubicBezTo>
                  <a:pt x="15533" y="11664"/>
                  <a:pt x="15411" y="11837"/>
                  <a:pt x="15249" y="12010"/>
                </a:cubicBezTo>
                <a:cubicBezTo>
                  <a:pt x="15088" y="12139"/>
                  <a:pt x="14885" y="12269"/>
                  <a:pt x="14724" y="12355"/>
                </a:cubicBezTo>
                <a:cubicBezTo>
                  <a:pt x="14521" y="12442"/>
                  <a:pt x="14279" y="12485"/>
                  <a:pt x="14036" y="12485"/>
                </a:cubicBezTo>
                <a:lnTo>
                  <a:pt x="7524" y="12485"/>
                </a:lnTo>
                <a:close/>
                <a:moveTo>
                  <a:pt x="6715" y="10411"/>
                </a:moveTo>
                <a:cubicBezTo>
                  <a:pt x="6715" y="10757"/>
                  <a:pt x="6715" y="10757"/>
                  <a:pt x="6715" y="10757"/>
                </a:cubicBezTo>
                <a:cubicBezTo>
                  <a:pt x="6715" y="10973"/>
                  <a:pt x="6796" y="11146"/>
                  <a:pt x="6957" y="11318"/>
                </a:cubicBezTo>
                <a:cubicBezTo>
                  <a:pt x="7119" y="11448"/>
                  <a:pt x="7321" y="11534"/>
                  <a:pt x="7524" y="11534"/>
                </a:cubicBezTo>
                <a:cubicBezTo>
                  <a:pt x="14036" y="11534"/>
                  <a:pt x="14036" y="11534"/>
                  <a:pt x="14036" y="11534"/>
                </a:cubicBezTo>
                <a:cubicBezTo>
                  <a:pt x="14279" y="11534"/>
                  <a:pt x="14440" y="11448"/>
                  <a:pt x="14602" y="11318"/>
                </a:cubicBezTo>
                <a:cubicBezTo>
                  <a:pt x="14764" y="11146"/>
                  <a:pt x="14845" y="10973"/>
                  <a:pt x="14845" y="10757"/>
                </a:cubicBezTo>
                <a:cubicBezTo>
                  <a:pt x="14845" y="10411"/>
                  <a:pt x="14845" y="10411"/>
                  <a:pt x="14845" y="10411"/>
                </a:cubicBezTo>
                <a:cubicBezTo>
                  <a:pt x="14845" y="10195"/>
                  <a:pt x="14764" y="10022"/>
                  <a:pt x="14602" y="9850"/>
                </a:cubicBezTo>
                <a:cubicBezTo>
                  <a:pt x="14440" y="9720"/>
                  <a:pt x="14279" y="9634"/>
                  <a:pt x="14036" y="9634"/>
                </a:cubicBezTo>
                <a:cubicBezTo>
                  <a:pt x="7524" y="9634"/>
                  <a:pt x="7524" y="9634"/>
                  <a:pt x="7524" y="9634"/>
                </a:cubicBezTo>
                <a:cubicBezTo>
                  <a:pt x="7321" y="9634"/>
                  <a:pt x="7119" y="9720"/>
                  <a:pt x="6957" y="9850"/>
                </a:cubicBezTo>
                <a:cubicBezTo>
                  <a:pt x="6796" y="10022"/>
                  <a:pt x="6715" y="10195"/>
                  <a:pt x="6715" y="10411"/>
                </a:cubicBezTo>
                <a:close/>
              </a:path>
            </a:pathLst>
          </a:custGeom>
          <a:solidFill>
            <a:srgbClr val="000000"/>
          </a:solidFill>
          <a:ln w="12700">
            <a:miter lim="400000"/>
          </a:ln>
        </p:spPr>
        <p:txBody>
          <a:bodyPr lIns="22860" rIns="22860"/>
          <a:lstStyle/>
          <a:p>
            <a:pPr>
              <a:defRPr sz="1400"/>
            </a:pPr>
            <a:endParaRPr sz="700"/>
          </a:p>
        </p:txBody>
      </p:sp>
      <p:sp>
        <p:nvSpPr>
          <p:cNvPr id="297" name="Shape"/>
          <p:cNvSpPr/>
          <p:nvPr/>
        </p:nvSpPr>
        <p:spPr>
          <a:xfrm>
            <a:off x="1604121" y="4672346"/>
            <a:ext cx="254544" cy="192402"/>
          </a:xfrm>
          <a:custGeom>
            <a:avLst/>
            <a:gdLst/>
            <a:ahLst/>
            <a:cxnLst>
              <a:cxn ang="0">
                <a:pos x="wd2" y="hd2"/>
              </a:cxn>
              <a:cxn ang="5400000">
                <a:pos x="wd2" y="hd2"/>
              </a:cxn>
              <a:cxn ang="10800000">
                <a:pos x="wd2" y="hd2"/>
              </a:cxn>
              <a:cxn ang="16200000">
                <a:pos x="wd2" y="hd2"/>
              </a:cxn>
            </a:cxnLst>
            <a:rect l="0" t="0" r="r" b="b"/>
            <a:pathLst>
              <a:path w="21600" h="21600" extrusionOk="0">
                <a:moveTo>
                  <a:pt x="10352" y="0"/>
                </a:moveTo>
                <a:cubicBezTo>
                  <a:pt x="10352" y="5733"/>
                  <a:pt x="10352" y="5733"/>
                  <a:pt x="10352" y="5733"/>
                </a:cubicBezTo>
                <a:cubicBezTo>
                  <a:pt x="13038" y="5784"/>
                  <a:pt x="15101" y="6398"/>
                  <a:pt x="16618" y="7627"/>
                </a:cubicBezTo>
                <a:cubicBezTo>
                  <a:pt x="18097" y="8804"/>
                  <a:pt x="19226" y="10237"/>
                  <a:pt x="19965" y="11926"/>
                </a:cubicBezTo>
                <a:cubicBezTo>
                  <a:pt x="20705" y="13615"/>
                  <a:pt x="21172" y="15304"/>
                  <a:pt x="21366" y="17096"/>
                </a:cubicBezTo>
                <a:cubicBezTo>
                  <a:pt x="21522" y="18836"/>
                  <a:pt x="21600" y="20372"/>
                  <a:pt x="21600" y="21600"/>
                </a:cubicBezTo>
                <a:cubicBezTo>
                  <a:pt x="20783" y="19706"/>
                  <a:pt x="19926" y="18222"/>
                  <a:pt x="19070" y="17147"/>
                </a:cubicBezTo>
                <a:cubicBezTo>
                  <a:pt x="18175" y="16072"/>
                  <a:pt x="17280" y="15304"/>
                  <a:pt x="16346" y="14741"/>
                </a:cubicBezTo>
                <a:cubicBezTo>
                  <a:pt x="15373" y="14281"/>
                  <a:pt x="14400" y="13973"/>
                  <a:pt x="13427" y="13871"/>
                </a:cubicBezTo>
                <a:cubicBezTo>
                  <a:pt x="12415" y="13718"/>
                  <a:pt x="11403" y="13666"/>
                  <a:pt x="10352" y="13666"/>
                </a:cubicBezTo>
                <a:cubicBezTo>
                  <a:pt x="10352" y="19348"/>
                  <a:pt x="10352" y="19348"/>
                  <a:pt x="10352" y="19348"/>
                </a:cubicBezTo>
                <a:cubicBezTo>
                  <a:pt x="0" y="9674"/>
                  <a:pt x="0" y="9674"/>
                  <a:pt x="0" y="9674"/>
                </a:cubicBezTo>
                <a:lnTo>
                  <a:pt x="10352" y="0"/>
                </a:lnTo>
                <a:close/>
                <a:moveTo>
                  <a:pt x="9496" y="2201"/>
                </a:moveTo>
                <a:cubicBezTo>
                  <a:pt x="1479" y="9674"/>
                  <a:pt x="1479" y="9674"/>
                  <a:pt x="1479" y="9674"/>
                </a:cubicBezTo>
                <a:cubicBezTo>
                  <a:pt x="9496" y="17147"/>
                  <a:pt x="9496" y="17147"/>
                  <a:pt x="9496" y="17147"/>
                </a:cubicBezTo>
                <a:cubicBezTo>
                  <a:pt x="9496" y="12540"/>
                  <a:pt x="9496" y="12540"/>
                  <a:pt x="9496" y="12540"/>
                </a:cubicBezTo>
                <a:cubicBezTo>
                  <a:pt x="10352" y="12540"/>
                  <a:pt x="10352" y="12540"/>
                  <a:pt x="10352" y="12540"/>
                </a:cubicBezTo>
                <a:cubicBezTo>
                  <a:pt x="11131" y="12540"/>
                  <a:pt x="11948" y="12591"/>
                  <a:pt x="12804" y="12591"/>
                </a:cubicBezTo>
                <a:cubicBezTo>
                  <a:pt x="13661" y="12643"/>
                  <a:pt x="14556" y="12847"/>
                  <a:pt x="15412" y="13155"/>
                </a:cubicBezTo>
                <a:cubicBezTo>
                  <a:pt x="16268" y="13462"/>
                  <a:pt x="17124" y="13973"/>
                  <a:pt x="18019" y="14639"/>
                </a:cubicBezTo>
                <a:cubicBezTo>
                  <a:pt x="18876" y="15355"/>
                  <a:pt x="19732" y="16277"/>
                  <a:pt x="20549" y="17556"/>
                </a:cubicBezTo>
                <a:cubicBezTo>
                  <a:pt x="20316" y="15765"/>
                  <a:pt x="19926" y="14229"/>
                  <a:pt x="19382" y="12899"/>
                </a:cubicBezTo>
                <a:cubicBezTo>
                  <a:pt x="18876" y="11619"/>
                  <a:pt x="18175" y="10493"/>
                  <a:pt x="17358" y="9623"/>
                </a:cubicBezTo>
                <a:cubicBezTo>
                  <a:pt x="16502" y="8701"/>
                  <a:pt x="15490" y="8036"/>
                  <a:pt x="14322" y="7627"/>
                </a:cubicBezTo>
                <a:cubicBezTo>
                  <a:pt x="13155" y="7166"/>
                  <a:pt x="11831" y="6910"/>
                  <a:pt x="10352" y="6859"/>
                </a:cubicBezTo>
                <a:cubicBezTo>
                  <a:pt x="9496" y="6859"/>
                  <a:pt x="9496" y="6859"/>
                  <a:pt x="9496" y="6859"/>
                </a:cubicBezTo>
                <a:lnTo>
                  <a:pt x="9496" y="2201"/>
                </a:lnTo>
                <a:close/>
              </a:path>
            </a:pathLst>
          </a:custGeom>
          <a:solidFill>
            <a:srgbClr val="000000"/>
          </a:solidFill>
          <a:ln w="12700">
            <a:miter lim="400000"/>
          </a:ln>
        </p:spPr>
        <p:txBody>
          <a:bodyPr lIns="22860" rIns="22860"/>
          <a:lstStyle/>
          <a:p>
            <a:pPr>
              <a:defRPr sz="1400"/>
            </a:pPr>
            <a:endParaRPr sz="700"/>
          </a:p>
        </p:txBody>
      </p:sp>
      <p:sp>
        <p:nvSpPr>
          <p:cNvPr id="298" name="Shape"/>
          <p:cNvSpPr/>
          <p:nvPr/>
        </p:nvSpPr>
        <p:spPr>
          <a:xfrm>
            <a:off x="2218232" y="4649043"/>
            <a:ext cx="273664" cy="237813"/>
          </a:xfrm>
          <a:custGeom>
            <a:avLst/>
            <a:gdLst/>
            <a:ahLst/>
            <a:cxnLst>
              <a:cxn ang="0">
                <a:pos x="wd2" y="hd2"/>
              </a:cxn>
              <a:cxn ang="5400000">
                <a:pos x="wd2" y="hd2"/>
              </a:cxn>
              <a:cxn ang="10800000">
                <a:pos x="wd2" y="hd2"/>
              </a:cxn>
              <a:cxn ang="16200000">
                <a:pos x="wd2" y="hd2"/>
              </a:cxn>
            </a:cxnLst>
            <a:rect l="0" t="0" r="r" b="b"/>
            <a:pathLst>
              <a:path w="21600" h="21600" extrusionOk="0">
                <a:moveTo>
                  <a:pt x="10818" y="0"/>
                </a:moveTo>
                <a:cubicBezTo>
                  <a:pt x="21600" y="21600"/>
                  <a:pt x="21600" y="21600"/>
                  <a:pt x="21600" y="21600"/>
                </a:cubicBezTo>
                <a:cubicBezTo>
                  <a:pt x="0" y="21600"/>
                  <a:pt x="0" y="21600"/>
                  <a:pt x="0" y="21600"/>
                </a:cubicBezTo>
                <a:lnTo>
                  <a:pt x="10818" y="0"/>
                </a:lnTo>
                <a:close/>
                <a:moveTo>
                  <a:pt x="10818" y="1824"/>
                </a:moveTo>
                <a:cubicBezTo>
                  <a:pt x="1370" y="20688"/>
                  <a:pt x="1370" y="20688"/>
                  <a:pt x="1370" y="20688"/>
                </a:cubicBezTo>
                <a:cubicBezTo>
                  <a:pt x="20230" y="20688"/>
                  <a:pt x="20230" y="20688"/>
                  <a:pt x="20230" y="20688"/>
                </a:cubicBezTo>
                <a:lnTo>
                  <a:pt x="10818" y="1824"/>
                </a:lnTo>
                <a:close/>
                <a:moveTo>
                  <a:pt x="10818" y="16583"/>
                </a:moveTo>
                <a:cubicBezTo>
                  <a:pt x="10962" y="16583"/>
                  <a:pt x="11107" y="16625"/>
                  <a:pt x="11215" y="16749"/>
                </a:cubicBezTo>
                <a:cubicBezTo>
                  <a:pt x="11359" y="16874"/>
                  <a:pt x="11431" y="17040"/>
                  <a:pt x="11431" y="17205"/>
                </a:cubicBezTo>
                <a:cubicBezTo>
                  <a:pt x="11431" y="17413"/>
                  <a:pt x="11359" y="17620"/>
                  <a:pt x="11215" y="17744"/>
                </a:cubicBezTo>
                <a:cubicBezTo>
                  <a:pt x="11107" y="17869"/>
                  <a:pt x="10962" y="17910"/>
                  <a:pt x="10818" y="17910"/>
                </a:cubicBezTo>
                <a:cubicBezTo>
                  <a:pt x="10638" y="17910"/>
                  <a:pt x="10493" y="17869"/>
                  <a:pt x="10385" y="17744"/>
                </a:cubicBezTo>
                <a:cubicBezTo>
                  <a:pt x="10241" y="17620"/>
                  <a:pt x="10205" y="17413"/>
                  <a:pt x="10205" y="17205"/>
                </a:cubicBezTo>
                <a:cubicBezTo>
                  <a:pt x="10205" y="17040"/>
                  <a:pt x="10241" y="16874"/>
                  <a:pt x="10385" y="16749"/>
                </a:cubicBezTo>
                <a:cubicBezTo>
                  <a:pt x="10493" y="16625"/>
                  <a:pt x="10638" y="16583"/>
                  <a:pt x="10818" y="16583"/>
                </a:cubicBezTo>
                <a:close/>
                <a:moveTo>
                  <a:pt x="10385" y="8748"/>
                </a:moveTo>
                <a:cubicBezTo>
                  <a:pt x="10385" y="15174"/>
                  <a:pt x="10385" y="15174"/>
                  <a:pt x="10385" y="15174"/>
                </a:cubicBezTo>
                <a:cubicBezTo>
                  <a:pt x="11215" y="15174"/>
                  <a:pt x="11215" y="15174"/>
                  <a:pt x="11215" y="15174"/>
                </a:cubicBezTo>
                <a:cubicBezTo>
                  <a:pt x="11215" y="8748"/>
                  <a:pt x="11215" y="8748"/>
                  <a:pt x="11215" y="8748"/>
                </a:cubicBezTo>
                <a:lnTo>
                  <a:pt x="10385" y="8748"/>
                </a:lnTo>
                <a:close/>
              </a:path>
            </a:pathLst>
          </a:custGeom>
          <a:solidFill>
            <a:srgbClr val="000000"/>
          </a:solidFill>
          <a:ln w="12700">
            <a:miter lim="400000"/>
          </a:ln>
        </p:spPr>
        <p:txBody>
          <a:bodyPr lIns="22860" rIns="22860"/>
          <a:lstStyle/>
          <a:p>
            <a:pPr>
              <a:defRPr sz="1400"/>
            </a:pPr>
            <a:endParaRPr sz="700"/>
          </a:p>
        </p:txBody>
      </p:sp>
      <p:sp>
        <p:nvSpPr>
          <p:cNvPr id="299" name="Shape"/>
          <p:cNvSpPr/>
          <p:nvPr/>
        </p:nvSpPr>
        <p:spPr>
          <a:xfrm>
            <a:off x="2845489" y="4631117"/>
            <a:ext cx="266494" cy="273664"/>
          </a:xfrm>
          <a:custGeom>
            <a:avLst/>
            <a:gdLst/>
            <a:ahLst/>
            <a:cxnLst>
              <a:cxn ang="0">
                <a:pos x="wd2" y="hd2"/>
              </a:cxn>
              <a:cxn ang="5400000">
                <a:pos x="wd2" y="hd2"/>
              </a:cxn>
              <a:cxn ang="10800000">
                <a:pos x="wd2" y="hd2"/>
              </a:cxn>
              <a:cxn ang="16200000">
                <a:pos x="wd2" y="hd2"/>
              </a:cxn>
            </a:cxnLst>
            <a:rect l="0" t="0" r="r" b="b"/>
            <a:pathLst>
              <a:path w="21600" h="21600" extrusionOk="0">
                <a:moveTo>
                  <a:pt x="21600" y="17165"/>
                </a:moveTo>
                <a:cubicBezTo>
                  <a:pt x="20896" y="17561"/>
                  <a:pt x="20896" y="17561"/>
                  <a:pt x="20896" y="17561"/>
                </a:cubicBezTo>
                <a:cubicBezTo>
                  <a:pt x="19822" y="15434"/>
                  <a:pt x="19822" y="15434"/>
                  <a:pt x="19822" y="15434"/>
                </a:cubicBezTo>
                <a:cubicBezTo>
                  <a:pt x="19488" y="16335"/>
                  <a:pt x="19044" y="17165"/>
                  <a:pt x="18488" y="17922"/>
                </a:cubicBezTo>
                <a:cubicBezTo>
                  <a:pt x="17895" y="18679"/>
                  <a:pt x="17191" y="19328"/>
                  <a:pt x="16413" y="19869"/>
                </a:cubicBezTo>
                <a:cubicBezTo>
                  <a:pt x="15635" y="20410"/>
                  <a:pt x="14783" y="20843"/>
                  <a:pt x="13857" y="21131"/>
                </a:cubicBezTo>
                <a:cubicBezTo>
                  <a:pt x="12930" y="21456"/>
                  <a:pt x="11930" y="21600"/>
                  <a:pt x="10893" y="21600"/>
                </a:cubicBezTo>
                <a:cubicBezTo>
                  <a:pt x="9855" y="21600"/>
                  <a:pt x="8818" y="21420"/>
                  <a:pt x="7892" y="21131"/>
                </a:cubicBezTo>
                <a:cubicBezTo>
                  <a:pt x="6928" y="20807"/>
                  <a:pt x="6076" y="20374"/>
                  <a:pt x="5261" y="19797"/>
                </a:cubicBezTo>
                <a:cubicBezTo>
                  <a:pt x="4483" y="19256"/>
                  <a:pt x="3816" y="18571"/>
                  <a:pt x="3223" y="17778"/>
                </a:cubicBezTo>
                <a:cubicBezTo>
                  <a:pt x="2668" y="17020"/>
                  <a:pt x="2186" y="16155"/>
                  <a:pt x="1890" y="15217"/>
                </a:cubicBezTo>
                <a:cubicBezTo>
                  <a:pt x="741" y="17561"/>
                  <a:pt x="741" y="17561"/>
                  <a:pt x="741" y="17561"/>
                </a:cubicBezTo>
                <a:cubicBezTo>
                  <a:pt x="0" y="17165"/>
                  <a:pt x="0" y="17165"/>
                  <a:pt x="0" y="17165"/>
                </a:cubicBezTo>
                <a:cubicBezTo>
                  <a:pt x="1630" y="13883"/>
                  <a:pt x="1630" y="13883"/>
                  <a:pt x="1630" y="13883"/>
                </a:cubicBezTo>
                <a:cubicBezTo>
                  <a:pt x="5298" y="15362"/>
                  <a:pt x="5298" y="15362"/>
                  <a:pt x="5298" y="15362"/>
                </a:cubicBezTo>
                <a:cubicBezTo>
                  <a:pt x="4965" y="16047"/>
                  <a:pt x="4965" y="16047"/>
                  <a:pt x="4965" y="16047"/>
                </a:cubicBezTo>
                <a:cubicBezTo>
                  <a:pt x="2742" y="15217"/>
                  <a:pt x="2742" y="15217"/>
                  <a:pt x="2742" y="15217"/>
                </a:cubicBezTo>
                <a:cubicBezTo>
                  <a:pt x="3038" y="15975"/>
                  <a:pt x="3446" y="16696"/>
                  <a:pt x="3927" y="17381"/>
                </a:cubicBezTo>
                <a:cubicBezTo>
                  <a:pt x="4446" y="18030"/>
                  <a:pt x="5002" y="18607"/>
                  <a:pt x="5706" y="19112"/>
                </a:cubicBezTo>
                <a:cubicBezTo>
                  <a:pt x="6373" y="19617"/>
                  <a:pt x="7114" y="20013"/>
                  <a:pt x="7929" y="20302"/>
                </a:cubicBezTo>
                <a:cubicBezTo>
                  <a:pt x="8744" y="20590"/>
                  <a:pt x="9596" y="20771"/>
                  <a:pt x="10485" y="20807"/>
                </a:cubicBezTo>
                <a:cubicBezTo>
                  <a:pt x="10485" y="6383"/>
                  <a:pt x="10485" y="6383"/>
                  <a:pt x="10485" y="6383"/>
                </a:cubicBezTo>
                <a:cubicBezTo>
                  <a:pt x="10078" y="6311"/>
                  <a:pt x="9707" y="6202"/>
                  <a:pt x="9374" y="5986"/>
                </a:cubicBezTo>
                <a:cubicBezTo>
                  <a:pt x="9003" y="5806"/>
                  <a:pt x="8707" y="5589"/>
                  <a:pt x="8447" y="5301"/>
                </a:cubicBezTo>
                <a:cubicBezTo>
                  <a:pt x="8188" y="5012"/>
                  <a:pt x="7966" y="4688"/>
                  <a:pt x="7855" y="4327"/>
                </a:cubicBezTo>
                <a:cubicBezTo>
                  <a:pt x="7706" y="3967"/>
                  <a:pt x="7632" y="3606"/>
                  <a:pt x="7632" y="3173"/>
                </a:cubicBezTo>
                <a:cubicBezTo>
                  <a:pt x="7632" y="2741"/>
                  <a:pt x="7706" y="2344"/>
                  <a:pt x="7855" y="1947"/>
                </a:cubicBezTo>
                <a:cubicBezTo>
                  <a:pt x="8040" y="1551"/>
                  <a:pt x="8262" y="1226"/>
                  <a:pt x="8596" y="938"/>
                </a:cubicBezTo>
                <a:cubicBezTo>
                  <a:pt x="8892" y="613"/>
                  <a:pt x="9225" y="397"/>
                  <a:pt x="9633" y="216"/>
                </a:cubicBezTo>
                <a:cubicBezTo>
                  <a:pt x="10040" y="72"/>
                  <a:pt x="10448" y="0"/>
                  <a:pt x="10893" y="0"/>
                </a:cubicBezTo>
                <a:cubicBezTo>
                  <a:pt x="11337" y="0"/>
                  <a:pt x="11782" y="72"/>
                  <a:pt x="12189" y="216"/>
                </a:cubicBezTo>
                <a:cubicBezTo>
                  <a:pt x="12597" y="397"/>
                  <a:pt x="12930" y="613"/>
                  <a:pt x="13227" y="938"/>
                </a:cubicBezTo>
                <a:cubicBezTo>
                  <a:pt x="13523" y="1226"/>
                  <a:pt x="13745" y="1551"/>
                  <a:pt x="13931" y="1947"/>
                </a:cubicBezTo>
                <a:cubicBezTo>
                  <a:pt x="14079" y="2344"/>
                  <a:pt x="14190" y="2741"/>
                  <a:pt x="14190" y="3173"/>
                </a:cubicBezTo>
                <a:cubicBezTo>
                  <a:pt x="14190" y="3606"/>
                  <a:pt x="14116" y="3967"/>
                  <a:pt x="13968" y="4327"/>
                </a:cubicBezTo>
                <a:cubicBezTo>
                  <a:pt x="13820" y="4688"/>
                  <a:pt x="13634" y="5012"/>
                  <a:pt x="13375" y="5301"/>
                </a:cubicBezTo>
                <a:cubicBezTo>
                  <a:pt x="13116" y="5589"/>
                  <a:pt x="12782" y="5806"/>
                  <a:pt x="12449" y="5986"/>
                </a:cubicBezTo>
                <a:cubicBezTo>
                  <a:pt x="12078" y="6202"/>
                  <a:pt x="11708" y="6311"/>
                  <a:pt x="11300" y="6383"/>
                </a:cubicBezTo>
                <a:cubicBezTo>
                  <a:pt x="11300" y="20807"/>
                  <a:pt x="11300" y="20807"/>
                  <a:pt x="11300" y="20807"/>
                </a:cubicBezTo>
                <a:cubicBezTo>
                  <a:pt x="12189" y="20771"/>
                  <a:pt x="13042" y="20590"/>
                  <a:pt x="13857" y="20266"/>
                </a:cubicBezTo>
                <a:cubicBezTo>
                  <a:pt x="14672" y="19977"/>
                  <a:pt x="15450" y="19545"/>
                  <a:pt x="16117" y="19040"/>
                </a:cubicBezTo>
                <a:cubicBezTo>
                  <a:pt x="16784" y="18571"/>
                  <a:pt x="17376" y="17958"/>
                  <a:pt x="17858" y="17309"/>
                </a:cubicBezTo>
                <a:cubicBezTo>
                  <a:pt x="18377" y="16624"/>
                  <a:pt x="18784" y="15903"/>
                  <a:pt x="19044" y="15109"/>
                </a:cubicBezTo>
                <a:cubicBezTo>
                  <a:pt x="16635" y="16047"/>
                  <a:pt x="16635" y="16047"/>
                  <a:pt x="16635" y="16047"/>
                </a:cubicBezTo>
                <a:cubicBezTo>
                  <a:pt x="16302" y="15362"/>
                  <a:pt x="16302" y="15362"/>
                  <a:pt x="16302" y="15362"/>
                </a:cubicBezTo>
                <a:cubicBezTo>
                  <a:pt x="19970" y="13883"/>
                  <a:pt x="19970" y="13883"/>
                  <a:pt x="19970" y="13883"/>
                </a:cubicBezTo>
                <a:lnTo>
                  <a:pt x="21600" y="17165"/>
                </a:lnTo>
                <a:close/>
                <a:moveTo>
                  <a:pt x="8447" y="3173"/>
                </a:moveTo>
                <a:cubicBezTo>
                  <a:pt x="8447" y="3534"/>
                  <a:pt x="8521" y="3858"/>
                  <a:pt x="8633" y="4111"/>
                </a:cubicBezTo>
                <a:cubicBezTo>
                  <a:pt x="8781" y="4399"/>
                  <a:pt x="8929" y="4652"/>
                  <a:pt x="9151" y="4868"/>
                </a:cubicBezTo>
                <a:cubicBezTo>
                  <a:pt x="9374" y="5084"/>
                  <a:pt x="9633" y="5265"/>
                  <a:pt x="9929" y="5409"/>
                </a:cubicBezTo>
                <a:cubicBezTo>
                  <a:pt x="10226" y="5517"/>
                  <a:pt x="10559" y="5589"/>
                  <a:pt x="10893" y="5589"/>
                </a:cubicBezTo>
                <a:cubicBezTo>
                  <a:pt x="11226" y="5589"/>
                  <a:pt x="11522" y="5517"/>
                  <a:pt x="11856" y="5409"/>
                </a:cubicBezTo>
                <a:cubicBezTo>
                  <a:pt x="12152" y="5265"/>
                  <a:pt x="12412" y="5084"/>
                  <a:pt x="12634" y="4868"/>
                </a:cubicBezTo>
                <a:cubicBezTo>
                  <a:pt x="12856" y="4652"/>
                  <a:pt x="13042" y="4399"/>
                  <a:pt x="13153" y="4111"/>
                </a:cubicBezTo>
                <a:cubicBezTo>
                  <a:pt x="13301" y="3858"/>
                  <a:pt x="13375" y="3534"/>
                  <a:pt x="13375" y="3173"/>
                </a:cubicBezTo>
                <a:cubicBezTo>
                  <a:pt x="13375" y="2849"/>
                  <a:pt x="13301" y="2524"/>
                  <a:pt x="13153" y="2236"/>
                </a:cubicBezTo>
                <a:cubicBezTo>
                  <a:pt x="13042" y="1947"/>
                  <a:pt x="12856" y="1731"/>
                  <a:pt x="12634" y="1478"/>
                </a:cubicBezTo>
                <a:cubicBezTo>
                  <a:pt x="12412" y="1262"/>
                  <a:pt x="12152" y="1118"/>
                  <a:pt x="11856" y="974"/>
                </a:cubicBezTo>
                <a:cubicBezTo>
                  <a:pt x="11522" y="865"/>
                  <a:pt x="11226" y="793"/>
                  <a:pt x="10893" y="793"/>
                </a:cubicBezTo>
                <a:cubicBezTo>
                  <a:pt x="10559" y="793"/>
                  <a:pt x="10226" y="865"/>
                  <a:pt x="9929" y="974"/>
                </a:cubicBezTo>
                <a:cubicBezTo>
                  <a:pt x="9633" y="1118"/>
                  <a:pt x="9374" y="1262"/>
                  <a:pt x="9151" y="1478"/>
                </a:cubicBezTo>
                <a:cubicBezTo>
                  <a:pt x="8929" y="1731"/>
                  <a:pt x="8781" y="1947"/>
                  <a:pt x="8633" y="2236"/>
                </a:cubicBezTo>
                <a:cubicBezTo>
                  <a:pt x="8521" y="2524"/>
                  <a:pt x="8447" y="2849"/>
                  <a:pt x="8447" y="3173"/>
                </a:cubicBezTo>
                <a:close/>
              </a:path>
            </a:pathLst>
          </a:custGeom>
          <a:solidFill>
            <a:srgbClr val="000000"/>
          </a:solidFill>
          <a:ln w="12700">
            <a:miter lim="400000"/>
          </a:ln>
        </p:spPr>
        <p:txBody>
          <a:bodyPr lIns="22860" rIns="22860"/>
          <a:lstStyle/>
          <a:p>
            <a:pPr>
              <a:defRPr sz="1400"/>
            </a:pPr>
            <a:endParaRPr sz="700"/>
          </a:p>
        </p:txBody>
      </p:sp>
      <p:sp>
        <p:nvSpPr>
          <p:cNvPr id="300" name="Shape"/>
          <p:cNvSpPr/>
          <p:nvPr/>
        </p:nvSpPr>
        <p:spPr>
          <a:xfrm>
            <a:off x="3465575" y="4646567"/>
            <a:ext cx="273664" cy="243788"/>
          </a:xfrm>
          <a:custGeom>
            <a:avLst/>
            <a:gdLst/>
            <a:ahLst/>
            <a:cxnLst>
              <a:cxn ang="0">
                <a:pos x="wd2" y="hd2"/>
              </a:cxn>
              <a:cxn ang="5400000">
                <a:pos x="wd2" y="hd2"/>
              </a:cxn>
              <a:cxn ang="10800000">
                <a:pos x="wd2" y="hd2"/>
              </a:cxn>
              <a:cxn ang="16200000">
                <a:pos x="wd2" y="hd2"/>
              </a:cxn>
            </a:cxnLst>
            <a:rect l="0" t="0" r="r" b="b"/>
            <a:pathLst>
              <a:path w="21600" h="21600" extrusionOk="0">
                <a:moveTo>
                  <a:pt x="0" y="3706"/>
                </a:moveTo>
                <a:lnTo>
                  <a:pt x="21600" y="3706"/>
                </a:lnTo>
                <a:lnTo>
                  <a:pt x="21600" y="21600"/>
                </a:lnTo>
                <a:lnTo>
                  <a:pt x="0" y="21600"/>
                </a:lnTo>
                <a:lnTo>
                  <a:pt x="0" y="3706"/>
                </a:lnTo>
                <a:close/>
                <a:moveTo>
                  <a:pt x="20751" y="20753"/>
                </a:moveTo>
                <a:lnTo>
                  <a:pt x="20751" y="4553"/>
                </a:lnTo>
                <a:lnTo>
                  <a:pt x="755" y="4553"/>
                </a:lnTo>
                <a:lnTo>
                  <a:pt x="755" y="20753"/>
                </a:lnTo>
                <a:lnTo>
                  <a:pt x="20751" y="20753"/>
                </a:lnTo>
                <a:close/>
                <a:moveTo>
                  <a:pt x="1603" y="1800"/>
                </a:moveTo>
                <a:lnTo>
                  <a:pt x="1603" y="2753"/>
                </a:lnTo>
                <a:lnTo>
                  <a:pt x="19997" y="2753"/>
                </a:lnTo>
                <a:lnTo>
                  <a:pt x="19997" y="1800"/>
                </a:lnTo>
                <a:lnTo>
                  <a:pt x="1603" y="1800"/>
                </a:lnTo>
                <a:close/>
                <a:moveTo>
                  <a:pt x="3207" y="0"/>
                </a:moveTo>
                <a:lnTo>
                  <a:pt x="3207" y="953"/>
                </a:lnTo>
                <a:lnTo>
                  <a:pt x="18393" y="953"/>
                </a:lnTo>
                <a:lnTo>
                  <a:pt x="18393" y="0"/>
                </a:lnTo>
                <a:lnTo>
                  <a:pt x="3207" y="0"/>
                </a:lnTo>
                <a:close/>
              </a:path>
            </a:pathLst>
          </a:custGeom>
          <a:solidFill>
            <a:srgbClr val="000000"/>
          </a:solidFill>
          <a:ln w="12700">
            <a:miter lim="400000"/>
          </a:ln>
        </p:spPr>
        <p:txBody>
          <a:bodyPr lIns="22860" rIns="22860"/>
          <a:lstStyle/>
          <a:p>
            <a:pPr>
              <a:defRPr sz="1400"/>
            </a:pPr>
            <a:endParaRPr sz="700"/>
          </a:p>
        </p:txBody>
      </p:sp>
      <p:sp>
        <p:nvSpPr>
          <p:cNvPr id="301" name="Shape"/>
          <p:cNvSpPr/>
          <p:nvPr/>
        </p:nvSpPr>
        <p:spPr>
          <a:xfrm>
            <a:off x="4099404" y="4640677"/>
            <a:ext cx="253348" cy="254544"/>
          </a:xfrm>
          <a:custGeom>
            <a:avLst/>
            <a:gdLst/>
            <a:ahLst/>
            <a:cxnLst>
              <a:cxn ang="0">
                <a:pos x="wd2" y="hd2"/>
              </a:cxn>
              <a:cxn ang="5400000">
                <a:pos x="wd2" y="hd2"/>
              </a:cxn>
              <a:cxn ang="10800000">
                <a:pos x="wd2" y="hd2"/>
              </a:cxn>
              <a:cxn ang="16200000">
                <a:pos x="wd2" y="hd2"/>
              </a:cxn>
            </a:cxnLst>
            <a:rect l="0" t="0" r="r" b="b"/>
            <a:pathLst>
              <a:path w="21600" h="21600" extrusionOk="0">
                <a:moveTo>
                  <a:pt x="6889" y="0"/>
                </a:moveTo>
                <a:cubicBezTo>
                  <a:pt x="6889" y="1206"/>
                  <a:pt x="6889" y="1206"/>
                  <a:pt x="6889" y="1206"/>
                </a:cubicBezTo>
                <a:cubicBezTo>
                  <a:pt x="1245" y="6889"/>
                  <a:pt x="1245" y="6889"/>
                  <a:pt x="1245" y="6889"/>
                </a:cubicBezTo>
                <a:cubicBezTo>
                  <a:pt x="0" y="6889"/>
                  <a:pt x="0" y="6889"/>
                  <a:pt x="0" y="6889"/>
                </a:cubicBezTo>
                <a:cubicBezTo>
                  <a:pt x="0" y="4320"/>
                  <a:pt x="0" y="4320"/>
                  <a:pt x="0" y="4320"/>
                </a:cubicBezTo>
                <a:cubicBezTo>
                  <a:pt x="0" y="3697"/>
                  <a:pt x="117" y="3114"/>
                  <a:pt x="350" y="2608"/>
                </a:cubicBezTo>
                <a:cubicBezTo>
                  <a:pt x="545" y="2102"/>
                  <a:pt x="856" y="1635"/>
                  <a:pt x="1284" y="1245"/>
                </a:cubicBezTo>
                <a:cubicBezTo>
                  <a:pt x="1635" y="856"/>
                  <a:pt x="2102" y="545"/>
                  <a:pt x="2608" y="311"/>
                </a:cubicBezTo>
                <a:cubicBezTo>
                  <a:pt x="3152" y="117"/>
                  <a:pt x="3697" y="0"/>
                  <a:pt x="4320" y="0"/>
                </a:cubicBezTo>
                <a:lnTo>
                  <a:pt x="6889" y="0"/>
                </a:lnTo>
                <a:close/>
                <a:moveTo>
                  <a:pt x="6032" y="856"/>
                </a:moveTo>
                <a:cubicBezTo>
                  <a:pt x="4320" y="856"/>
                  <a:pt x="4320" y="856"/>
                  <a:pt x="4320" y="856"/>
                </a:cubicBezTo>
                <a:cubicBezTo>
                  <a:pt x="3853" y="856"/>
                  <a:pt x="3386" y="934"/>
                  <a:pt x="2958" y="1129"/>
                </a:cubicBezTo>
                <a:cubicBezTo>
                  <a:pt x="2569" y="1323"/>
                  <a:pt x="2179" y="1557"/>
                  <a:pt x="1907" y="1868"/>
                </a:cubicBezTo>
                <a:cubicBezTo>
                  <a:pt x="1596" y="2179"/>
                  <a:pt x="1323" y="2530"/>
                  <a:pt x="1168" y="2958"/>
                </a:cubicBezTo>
                <a:cubicBezTo>
                  <a:pt x="973" y="3386"/>
                  <a:pt x="856" y="3814"/>
                  <a:pt x="856" y="4320"/>
                </a:cubicBezTo>
                <a:cubicBezTo>
                  <a:pt x="856" y="6032"/>
                  <a:pt x="856" y="6032"/>
                  <a:pt x="856" y="6032"/>
                </a:cubicBezTo>
                <a:lnTo>
                  <a:pt x="6032" y="856"/>
                </a:lnTo>
                <a:close/>
                <a:moveTo>
                  <a:pt x="10819" y="2569"/>
                </a:moveTo>
                <a:cubicBezTo>
                  <a:pt x="12143" y="2569"/>
                  <a:pt x="13349" y="2841"/>
                  <a:pt x="14517" y="3308"/>
                </a:cubicBezTo>
                <a:cubicBezTo>
                  <a:pt x="15645" y="3814"/>
                  <a:pt x="16657" y="4476"/>
                  <a:pt x="17552" y="5371"/>
                </a:cubicBezTo>
                <a:cubicBezTo>
                  <a:pt x="18409" y="6227"/>
                  <a:pt x="19070" y="7200"/>
                  <a:pt x="19576" y="8368"/>
                </a:cubicBezTo>
                <a:cubicBezTo>
                  <a:pt x="20082" y="9535"/>
                  <a:pt x="20316" y="10781"/>
                  <a:pt x="20316" y="12104"/>
                </a:cubicBezTo>
                <a:cubicBezTo>
                  <a:pt x="20316" y="12688"/>
                  <a:pt x="20277" y="13271"/>
                  <a:pt x="20160" y="13816"/>
                </a:cubicBezTo>
                <a:cubicBezTo>
                  <a:pt x="20043" y="14400"/>
                  <a:pt x="19888" y="14945"/>
                  <a:pt x="19693" y="15451"/>
                </a:cubicBezTo>
                <a:cubicBezTo>
                  <a:pt x="19459" y="15996"/>
                  <a:pt x="19226" y="16502"/>
                  <a:pt x="18954" y="16969"/>
                </a:cubicBezTo>
                <a:cubicBezTo>
                  <a:pt x="18642" y="17436"/>
                  <a:pt x="18331" y="17903"/>
                  <a:pt x="18019" y="18292"/>
                </a:cubicBezTo>
                <a:cubicBezTo>
                  <a:pt x="20238" y="21016"/>
                  <a:pt x="20238" y="21016"/>
                  <a:pt x="20238" y="21016"/>
                </a:cubicBezTo>
                <a:cubicBezTo>
                  <a:pt x="19537" y="21600"/>
                  <a:pt x="19537" y="21600"/>
                  <a:pt x="19537" y="21600"/>
                </a:cubicBezTo>
                <a:cubicBezTo>
                  <a:pt x="17397" y="18954"/>
                  <a:pt x="17397" y="18954"/>
                  <a:pt x="17397" y="18954"/>
                </a:cubicBezTo>
                <a:cubicBezTo>
                  <a:pt x="16969" y="19343"/>
                  <a:pt x="16502" y="19732"/>
                  <a:pt x="15996" y="20043"/>
                </a:cubicBezTo>
                <a:cubicBezTo>
                  <a:pt x="15529" y="20355"/>
                  <a:pt x="14984" y="20627"/>
                  <a:pt x="14400" y="20861"/>
                </a:cubicBezTo>
                <a:cubicBezTo>
                  <a:pt x="13855" y="21094"/>
                  <a:pt x="13271" y="21289"/>
                  <a:pt x="12688" y="21405"/>
                </a:cubicBezTo>
                <a:cubicBezTo>
                  <a:pt x="12065" y="21522"/>
                  <a:pt x="11442" y="21600"/>
                  <a:pt x="10819" y="21600"/>
                </a:cubicBezTo>
                <a:cubicBezTo>
                  <a:pt x="10158" y="21600"/>
                  <a:pt x="9535" y="21522"/>
                  <a:pt x="8912" y="21405"/>
                </a:cubicBezTo>
                <a:cubicBezTo>
                  <a:pt x="8329" y="21289"/>
                  <a:pt x="7745" y="21094"/>
                  <a:pt x="7200" y="20861"/>
                </a:cubicBezTo>
                <a:cubicBezTo>
                  <a:pt x="6616" y="20627"/>
                  <a:pt x="6110" y="20355"/>
                  <a:pt x="5604" y="20043"/>
                </a:cubicBezTo>
                <a:cubicBezTo>
                  <a:pt x="5137" y="19732"/>
                  <a:pt x="4670" y="19343"/>
                  <a:pt x="4203" y="18954"/>
                </a:cubicBezTo>
                <a:cubicBezTo>
                  <a:pt x="2024" y="21600"/>
                  <a:pt x="2024" y="21600"/>
                  <a:pt x="2024" y="21600"/>
                </a:cubicBezTo>
                <a:cubicBezTo>
                  <a:pt x="1362" y="21016"/>
                  <a:pt x="1362" y="21016"/>
                  <a:pt x="1362" y="21016"/>
                </a:cubicBezTo>
                <a:cubicBezTo>
                  <a:pt x="3619" y="18331"/>
                  <a:pt x="3619" y="18331"/>
                  <a:pt x="3619" y="18331"/>
                </a:cubicBezTo>
                <a:cubicBezTo>
                  <a:pt x="3230" y="17903"/>
                  <a:pt x="2919" y="17436"/>
                  <a:pt x="2608" y="16969"/>
                </a:cubicBezTo>
                <a:cubicBezTo>
                  <a:pt x="2335" y="16502"/>
                  <a:pt x="2102" y="15996"/>
                  <a:pt x="1907" y="15451"/>
                </a:cubicBezTo>
                <a:cubicBezTo>
                  <a:pt x="1712" y="14945"/>
                  <a:pt x="1557" y="14400"/>
                  <a:pt x="1440" y="13816"/>
                </a:cubicBezTo>
                <a:cubicBezTo>
                  <a:pt x="1323" y="13271"/>
                  <a:pt x="1284" y="12688"/>
                  <a:pt x="1284" y="12104"/>
                </a:cubicBezTo>
                <a:cubicBezTo>
                  <a:pt x="1284" y="10781"/>
                  <a:pt x="1518" y="9535"/>
                  <a:pt x="2024" y="8368"/>
                </a:cubicBezTo>
                <a:cubicBezTo>
                  <a:pt x="2530" y="7200"/>
                  <a:pt x="3230" y="6227"/>
                  <a:pt x="4048" y="5371"/>
                </a:cubicBezTo>
                <a:cubicBezTo>
                  <a:pt x="4943" y="4476"/>
                  <a:pt x="5955" y="3814"/>
                  <a:pt x="7122" y="3308"/>
                </a:cubicBezTo>
                <a:cubicBezTo>
                  <a:pt x="8251" y="2841"/>
                  <a:pt x="9496" y="2569"/>
                  <a:pt x="10819" y="2569"/>
                </a:cubicBezTo>
                <a:close/>
                <a:moveTo>
                  <a:pt x="10819" y="20705"/>
                </a:moveTo>
                <a:cubicBezTo>
                  <a:pt x="11987" y="20705"/>
                  <a:pt x="13116" y="20510"/>
                  <a:pt x="14166" y="20043"/>
                </a:cubicBezTo>
                <a:cubicBezTo>
                  <a:pt x="15217" y="19576"/>
                  <a:pt x="16112" y="18954"/>
                  <a:pt x="16891" y="18175"/>
                </a:cubicBezTo>
                <a:cubicBezTo>
                  <a:pt x="17708" y="17397"/>
                  <a:pt x="18331" y="16502"/>
                  <a:pt x="18759" y="15451"/>
                </a:cubicBezTo>
                <a:cubicBezTo>
                  <a:pt x="19187" y="14400"/>
                  <a:pt x="19421" y="13310"/>
                  <a:pt x="19421" y="12104"/>
                </a:cubicBezTo>
                <a:cubicBezTo>
                  <a:pt x="19421" y="10897"/>
                  <a:pt x="19187" y="9769"/>
                  <a:pt x="18759" y="8718"/>
                </a:cubicBezTo>
                <a:cubicBezTo>
                  <a:pt x="18331" y="7667"/>
                  <a:pt x="17708" y="6772"/>
                  <a:pt x="16891" y="5994"/>
                </a:cubicBezTo>
                <a:cubicBezTo>
                  <a:pt x="16112" y="5215"/>
                  <a:pt x="15217" y="4592"/>
                  <a:pt x="14166" y="4125"/>
                </a:cubicBezTo>
                <a:cubicBezTo>
                  <a:pt x="13116" y="3658"/>
                  <a:pt x="11987" y="3425"/>
                  <a:pt x="10819" y="3425"/>
                </a:cubicBezTo>
                <a:cubicBezTo>
                  <a:pt x="9613" y="3425"/>
                  <a:pt x="8484" y="3658"/>
                  <a:pt x="7434" y="4125"/>
                </a:cubicBezTo>
                <a:cubicBezTo>
                  <a:pt x="6383" y="4592"/>
                  <a:pt x="5449" y="5215"/>
                  <a:pt x="4670" y="5994"/>
                </a:cubicBezTo>
                <a:cubicBezTo>
                  <a:pt x="3892" y="6772"/>
                  <a:pt x="3269" y="7667"/>
                  <a:pt x="2841" y="8718"/>
                </a:cubicBezTo>
                <a:cubicBezTo>
                  <a:pt x="2374" y="9769"/>
                  <a:pt x="2141" y="10897"/>
                  <a:pt x="2141" y="12104"/>
                </a:cubicBezTo>
                <a:cubicBezTo>
                  <a:pt x="2141" y="13310"/>
                  <a:pt x="2374" y="14400"/>
                  <a:pt x="2841" y="15451"/>
                </a:cubicBezTo>
                <a:cubicBezTo>
                  <a:pt x="3269" y="16502"/>
                  <a:pt x="3892" y="17397"/>
                  <a:pt x="4670" y="18175"/>
                </a:cubicBezTo>
                <a:cubicBezTo>
                  <a:pt x="5449" y="18954"/>
                  <a:pt x="6383" y="19576"/>
                  <a:pt x="7434" y="20043"/>
                </a:cubicBezTo>
                <a:cubicBezTo>
                  <a:pt x="8484" y="20510"/>
                  <a:pt x="9613" y="20705"/>
                  <a:pt x="10819" y="20705"/>
                </a:cubicBezTo>
                <a:close/>
                <a:moveTo>
                  <a:pt x="10352" y="5176"/>
                </a:moveTo>
                <a:cubicBezTo>
                  <a:pt x="11248" y="5176"/>
                  <a:pt x="11248" y="5176"/>
                  <a:pt x="11248" y="5176"/>
                </a:cubicBezTo>
                <a:cubicBezTo>
                  <a:pt x="11248" y="12960"/>
                  <a:pt x="11248" y="12960"/>
                  <a:pt x="11248" y="12960"/>
                </a:cubicBezTo>
                <a:cubicBezTo>
                  <a:pt x="5604" y="12960"/>
                  <a:pt x="5604" y="12960"/>
                  <a:pt x="5604" y="12960"/>
                </a:cubicBezTo>
                <a:cubicBezTo>
                  <a:pt x="5604" y="12104"/>
                  <a:pt x="5604" y="12104"/>
                  <a:pt x="5604" y="12104"/>
                </a:cubicBezTo>
                <a:cubicBezTo>
                  <a:pt x="10352" y="12104"/>
                  <a:pt x="10352" y="12104"/>
                  <a:pt x="10352" y="12104"/>
                </a:cubicBezTo>
                <a:lnTo>
                  <a:pt x="10352" y="5176"/>
                </a:lnTo>
                <a:close/>
                <a:moveTo>
                  <a:pt x="17280" y="0"/>
                </a:moveTo>
                <a:cubicBezTo>
                  <a:pt x="17903" y="0"/>
                  <a:pt x="18448" y="117"/>
                  <a:pt x="18992" y="311"/>
                </a:cubicBezTo>
                <a:cubicBezTo>
                  <a:pt x="19498" y="545"/>
                  <a:pt x="19965" y="856"/>
                  <a:pt x="20316" y="1245"/>
                </a:cubicBezTo>
                <a:cubicBezTo>
                  <a:pt x="20744" y="1635"/>
                  <a:pt x="21055" y="2102"/>
                  <a:pt x="21289" y="2608"/>
                </a:cubicBezTo>
                <a:cubicBezTo>
                  <a:pt x="21483" y="3114"/>
                  <a:pt x="21600" y="3697"/>
                  <a:pt x="21600" y="4320"/>
                </a:cubicBezTo>
                <a:cubicBezTo>
                  <a:pt x="21600" y="6889"/>
                  <a:pt x="21600" y="6889"/>
                  <a:pt x="21600" y="6889"/>
                </a:cubicBezTo>
                <a:cubicBezTo>
                  <a:pt x="20394" y="6889"/>
                  <a:pt x="20394" y="6889"/>
                  <a:pt x="20394" y="6889"/>
                </a:cubicBezTo>
                <a:cubicBezTo>
                  <a:pt x="14711" y="1206"/>
                  <a:pt x="14711" y="1206"/>
                  <a:pt x="14711" y="1206"/>
                </a:cubicBezTo>
                <a:cubicBezTo>
                  <a:pt x="14711" y="0"/>
                  <a:pt x="14711" y="0"/>
                  <a:pt x="14711" y="0"/>
                </a:cubicBezTo>
                <a:lnTo>
                  <a:pt x="17280" y="0"/>
                </a:lnTo>
                <a:close/>
                <a:moveTo>
                  <a:pt x="20744" y="6032"/>
                </a:moveTo>
                <a:cubicBezTo>
                  <a:pt x="20744" y="4320"/>
                  <a:pt x="20744" y="4320"/>
                  <a:pt x="20744" y="4320"/>
                </a:cubicBezTo>
                <a:cubicBezTo>
                  <a:pt x="20744" y="3814"/>
                  <a:pt x="20627" y="3386"/>
                  <a:pt x="20471" y="2958"/>
                </a:cubicBezTo>
                <a:cubicBezTo>
                  <a:pt x="20277" y="2530"/>
                  <a:pt x="20043" y="2179"/>
                  <a:pt x="19732" y="1868"/>
                </a:cubicBezTo>
                <a:cubicBezTo>
                  <a:pt x="19421" y="1557"/>
                  <a:pt x="19070" y="1323"/>
                  <a:pt x="18642" y="1129"/>
                </a:cubicBezTo>
                <a:cubicBezTo>
                  <a:pt x="18214" y="934"/>
                  <a:pt x="17747" y="856"/>
                  <a:pt x="17280" y="856"/>
                </a:cubicBezTo>
                <a:cubicBezTo>
                  <a:pt x="15568" y="856"/>
                  <a:pt x="15568" y="856"/>
                  <a:pt x="15568" y="856"/>
                </a:cubicBezTo>
                <a:lnTo>
                  <a:pt x="20744" y="6032"/>
                </a:lnTo>
                <a:close/>
              </a:path>
            </a:pathLst>
          </a:custGeom>
          <a:solidFill>
            <a:srgbClr val="000000"/>
          </a:solidFill>
          <a:ln w="12700">
            <a:miter lim="400000"/>
          </a:ln>
        </p:spPr>
        <p:txBody>
          <a:bodyPr lIns="22860" rIns="22860"/>
          <a:lstStyle/>
          <a:p>
            <a:pPr>
              <a:defRPr sz="1400"/>
            </a:pPr>
            <a:endParaRPr sz="700"/>
          </a:p>
        </p:txBody>
      </p:sp>
      <p:sp>
        <p:nvSpPr>
          <p:cNvPr id="302" name="Shape"/>
          <p:cNvSpPr/>
          <p:nvPr/>
        </p:nvSpPr>
        <p:spPr>
          <a:xfrm>
            <a:off x="4791791" y="4710672"/>
            <a:ext cx="115920" cy="114724"/>
          </a:xfrm>
          <a:custGeom>
            <a:avLst/>
            <a:gdLst/>
            <a:ahLst/>
            <a:cxnLst>
              <a:cxn ang="0">
                <a:pos x="wd2" y="hd2"/>
              </a:cxn>
              <a:cxn ang="5400000">
                <a:pos x="wd2" y="hd2"/>
              </a:cxn>
              <a:cxn ang="10800000">
                <a:pos x="wd2" y="hd2"/>
              </a:cxn>
              <a:cxn ang="16200000">
                <a:pos x="wd2" y="hd2"/>
              </a:cxn>
            </a:cxnLst>
            <a:rect l="0" t="0" r="r" b="b"/>
            <a:pathLst>
              <a:path w="21600" h="21600" extrusionOk="0">
                <a:moveTo>
                  <a:pt x="10911" y="9675"/>
                </a:moveTo>
                <a:lnTo>
                  <a:pt x="20041" y="0"/>
                </a:lnTo>
                <a:lnTo>
                  <a:pt x="21600" y="1575"/>
                </a:lnTo>
                <a:lnTo>
                  <a:pt x="12025" y="10800"/>
                </a:lnTo>
                <a:lnTo>
                  <a:pt x="21377" y="20250"/>
                </a:lnTo>
                <a:lnTo>
                  <a:pt x="20041" y="21600"/>
                </a:lnTo>
                <a:lnTo>
                  <a:pt x="10911" y="12150"/>
                </a:lnTo>
                <a:lnTo>
                  <a:pt x="1559" y="21600"/>
                </a:lnTo>
                <a:lnTo>
                  <a:pt x="223" y="20250"/>
                </a:lnTo>
                <a:lnTo>
                  <a:pt x="9353" y="10800"/>
                </a:lnTo>
                <a:lnTo>
                  <a:pt x="0" y="1575"/>
                </a:lnTo>
                <a:lnTo>
                  <a:pt x="1559" y="0"/>
                </a:lnTo>
                <a:lnTo>
                  <a:pt x="10911" y="9675"/>
                </a:lnTo>
                <a:close/>
              </a:path>
            </a:pathLst>
          </a:custGeom>
          <a:solidFill>
            <a:srgbClr val="000000"/>
          </a:solidFill>
          <a:ln w="12700">
            <a:miter lim="400000"/>
          </a:ln>
        </p:spPr>
        <p:txBody>
          <a:bodyPr lIns="22860" rIns="22860"/>
          <a:lstStyle/>
          <a:p>
            <a:pPr>
              <a:defRPr sz="1400"/>
            </a:pPr>
            <a:endParaRPr sz="700"/>
          </a:p>
        </p:txBody>
      </p:sp>
      <p:sp>
        <p:nvSpPr>
          <p:cNvPr id="303" name="Shape"/>
          <p:cNvSpPr/>
          <p:nvPr/>
        </p:nvSpPr>
        <p:spPr>
          <a:xfrm>
            <a:off x="5346748" y="4644859"/>
            <a:ext cx="253348" cy="254544"/>
          </a:xfrm>
          <a:custGeom>
            <a:avLst/>
            <a:gdLst/>
            <a:ahLst/>
            <a:cxnLst>
              <a:cxn ang="0">
                <a:pos x="wd2" y="hd2"/>
              </a:cxn>
              <a:cxn ang="5400000">
                <a:pos x="wd2" y="hd2"/>
              </a:cxn>
              <a:cxn ang="10800000">
                <a:pos x="wd2" y="hd2"/>
              </a:cxn>
              <a:cxn ang="16200000">
                <a:pos x="wd2" y="hd2"/>
              </a:cxn>
            </a:cxnLst>
            <a:rect l="0" t="0" r="r" b="b"/>
            <a:pathLst>
              <a:path w="21600" h="21600" extrusionOk="0">
                <a:moveTo>
                  <a:pt x="3152" y="3152"/>
                </a:moveTo>
                <a:cubicBezTo>
                  <a:pt x="4203" y="2102"/>
                  <a:pt x="5410" y="1323"/>
                  <a:pt x="6733" y="778"/>
                </a:cubicBezTo>
                <a:cubicBezTo>
                  <a:pt x="8056" y="272"/>
                  <a:pt x="9418" y="0"/>
                  <a:pt x="10819" y="0"/>
                </a:cubicBezTo>
                <a:cubicBezTo>
                  <a:pt x="12182" y="0"/>
                  <a:pt x="13544" y="272"/>
                  <a:pt x="14867" y="778"/>
                </a:cubicBezTo>
                <a:cubicBezTo>
                  <a:pt x="16229" y="1323"/>
                  <a:pt x="17397" y="2102"/>
                  <a:pt x="18448" y="3152"/>
                </a:cubicBezTo>
                <a:cubicBezTo>
                  <a:pt x="19498" y="4203"/>
                  <a:pt x="20277" y="5371"/>
                  <a:pt x="20822" y="6694"/>
                </a:cubicBezTo>
                <a:cubicBezTo>
                  <a:pt x="21328" y="8056"/>
                  <a:pt x="21600" y="9418"/>
                  <a:pt x="21600" y="10781"/>
                </a:cubicBezTo>
                <a:cubicBezTo>
                  <a:pt x="21600" y="12182"/>
                  <a:pt x="21328" y="13544"/>
                  <a:pt x="20822" y="14867"/>
                </a:cubicBezTo>
                <a:cubicBezTo>
                  <a:pt x="20277" y="16190"/>
                  <a:pt x="19498" y="17397"/>
                  <a:pt x="18448" y="18448"/>
                </a:cubicBezTo>
                <a:cubicBezTo>
                  <a:pt x="17397" y="19498"/>
                  <a:pt x="16229" y="20277"/>
                  <a:pt x="14867" y="20783"/>
                </a:cubicBezTo>
                <a:cubicBezTo>
                  <a:pt x="13544" y="21328"/>
                  <a:pt x="12182" y="21600"/>
                  <a:pt x="10819" y="21600"/>
                </a:cubicBezTo>
                <a:cubicBezTo>
                  <a:pt x="9418" y="21600"/>
                  <a:pt x="8056" y="21328"/>
                  <a:pt x="6733" y="20783"/>
                </a:cubicBezTo>
                <a:cubicBezTo>
                  <a:pt x="5410" y="20277"/>
                  <a:pt x="4203" y="19498"/>
                  <a:pt x="3152" y="18448"/>
                </a:cubicBezTo>
                <a:cubicBezTo>
                  <a:pt x="2102" y="17397"/>
                  <a:pt x="1323" y="16190"/>
                  <a:pt x="817" y="14867"/>
                </a:cubicBezTo>
                <a:cubicBezTo>
                  <a:pt x="272" y="13544"/>
                  <a:pt x="0" y="12182"/>
                  <a:pt x="0" y="10781"/>
                </a:cubicBezTo>
                <a:cubicBezTo>
                  <a:pt x="0" y="9418"/>
                  <a:pt x="272" y="8056"/>
                  <a:pt x="817" y="6694"/>
                </a:cubicBezTo>
                <a:cubicBezTo>
                  <a:pt x="1323" y="5371"/>
                  <a:pt x="2102" y="4203"/>
                  <a:pt x="3152" y="3152"/>
                </a:cubicBezTo>
                <a:close/>
                <a:moveTo>
                  <a:pt x="17864" y="17825"/>
                </a:moveTo>
                <a:cubicBezTo>
                  <a:pt x="18798" y="16852"/>
                  <a:pt x="19498" y="15762"/>
                  <a:pt x="20004" y="14556"/>
                </a:cubicBezTo>
                <a:cubicBezTo>
                  <a:pt x="20510" y="13310"/>
                  <a:pt x="20744" y="12065"/>
                  <a:pt x="20744" y="10781"/>
                </a:cubicBezTo>
                <a:cubicBezTo>
                  <a:pt x="20744" y="9496"/>
                  <a:pt x="20510" y="8251"/>
                  <a:pt x="20004" y="7044"/>
                </a:cubicBezTo>
                <a:cubicBezTo>
                  <a:pt x="19498" y="5838"/>
                  <a:pt x="18798" y="4709"/>
                  <a:pt x="17864" y="3736"/>
                </a:cubicBezTo>
                <a:cubicBezTo>
                  <a:pt x="16852" y="2802"/>
                  <a:pt x="15762" y="2102"/>
                  <a:pt x="14556" y="1596"/>
                </a:cubicBezTo>
                <a:cubicBezTo>
                  <a:pt x="13349" y="1090"/>
                  <a:pt x="12104" y="856"/>
                  <a:pt x="10819" y="856"/>
                </a:cubicBezTo>
                <a:cubicBezTo>
                  <a:pt x="9535" y="856"/>
                  <a:pt x="8290" y="1090"/>
                  <a:pt x="7044" y="1596"/>
                </a:cubicBezTo>
                <a:cubicBezTo>
                  <a:pt x="5838" y="2102"/>
                  <a:pt x="4748" y="2802"/>
                  <a:pt x="3775" y="3736"/>
                </a:cubicBezTo>
                <a:cubicBezTo>
                  <a:pt x="2802" y="4709"/>
                  <a:pt x="2102" y="5838"/>
                  <a:pt x="1596" y="7044"/>
                </a:cubicBezTo>
                <a:cubicBezTo>
                  <a:pt x="1129" y="8251"/>
                  <a:pt x="856" y="9496"/>
                  <a:pt x="856" y="10781"/>
                </a:cubicBezTo>
                <a:cubicBezTo>
                  <a:pt x="856" y="12065"/>
                  <a:pt x="1129" y="13310"/>
                  <a:pt x="1596" y="14556"/>
                </a:cubicBezTo>
                <a:cubicBezTo>
                  <a:pt x="2102" y="15762"/>
                  <a:pt x="2802" y="16852"/>
                  <a:pt x="3775" y="17825"/>
                </a:cubicBezTo>
                <a:cubicBezTo>
                  <a:pt x="4748" y="18798"/>
                  <a:pt x="5838" y="19498"/>
                  <a:pt x="7044" y="20004"/>
                </a:cubicBezTo>
                <a:cubicBezTo>
                  <a:pt x="8290" y="20471"/>
                  <a:pt x="9535" y="20705"/>
                  <a:pt x="10819" y="20705"/>
                </a:cubicBezTo>
                <a:cubicBezTo>
                  <a:pt x="12104" y="20705"/>
                  <a:pt x="13349" y="20471"/>
                  <a:pt x="14556" y="20004"/>
                </a:cubicBezTo>
                <a:cubicBezTo>
                  <a:pt x="15762" y="19498"/>
                  <a:pt x="16852" y="18798"/>
                  <a:pt x="17864" y="17825"/>
                </a:cubicBezTo>
                <a:close/>
                <a:moveTo>
                  <a:pt x="10819" y="10197"/>
                </a:moveTo>
                <a:cubicBezTo>
                  <a:pt x="15062" y="5877"/>
                  <a:pt x="15062" y="5877"/>
                  <a:pt x="15062" y="5877"/>
                </a:cubicBezTo>
                <a:cubicBezTo>
                  <a:pt x="15723" y="6538"/>
                  <a:pt x="15723" y="6538"/>
                  <a:pt x="15723" y="6538"/>
                </a:cubicBezTo>
                <a:cubicBezTo>
                  <a:pt x="11403" y="10781"/>
                  <a:pt x="11403" y="10781"/>
                  <a:pt x="11403" y="10781"/>
                </a:cubicBezTo>
                <a:cubicBezTo>
                  <a:pt x="15684" y="15062"/>
                  <a:pt x="15684" y="15062"/>
                  <a:pt x="15684" y="15062"/>
                </a:cubicBezTo>
                <a:cubicBezTo>
                  <a:pt x="15062" y="15645"/>
                  <a:pt x="15062" y="15645"/>
                  <a:pt x="15062" y="15645"/>
                </a:cubicBezTo>
                <a:cubicBezTo>
                  <a:pt x="10819" y="11403"/>
                  <a:pt x="10819" y="11403"/>
                  <a:pt x="10819" y="11403"/>
                </a:cubicBezTo>
                <a:cubicBezTo>
                  <a:pt x="6538" y="15645"/>
                  <a:pt x="6538" y="15645"/>
                  <a:pt x="6538" y="15645"/>
                </a:cubicBezTo>
                <a:cubicBezTo>
                  <a:pt x="5955" y="15062"/>
                  <a:pt x="5955" y="15062"/>
                  <a:pt x="5955" y="15062"/>
                </a:cubicBezTo>
                <a:cubicBezTo>
                  <a:pt x="10197" y="10781"/>
                  <a:pt x="10197" y="10781"/>
                  <a:pt x="10197" y="10781"/>
                </a:cubicBezTo>
                <a:cubicBezTo>
                  <a:pt x="5877" y="6538"/>
                  <a:pt x="5877" y="6538"/>
                  <a:pt x="5877" y="6538"/>
                </a:cubicBezTo>
                <a:cubicBezTo>
                  <a:pt x="6538" y="5877"/>
                  <a:pt x="6538" y="5877"/>
                  <a:pt x="6538" y="5877"/>
                </a:cubicBezTo>
                <a:lnTo>
                  <a:pt x="10819" y="10197"/>
                </a:lnTo>
                <a:close/>
              </a:path>
            </a:pathLst>
          </a:custGeom>
          <a:solidFill>
            <a:srgbClr val="000000"/>
          </a:solidFill>
          <a:ln w="12700">
            <a:miter lim="400000"/>
          </a:ln>
        </p:spPr>
        <p:txBody>
          <a:bodyPr lIns="22860" rIns="22860"/>
          <a:lstStyle/>
          <a:p>
            <a:pPr>
              <a:defRPr sz="1400"/>
            </a:pPr>
            <a:endParaRPr sz="700"/>
          </a:p>
        </p:txBody>
      </p:sp>
      <p:sp>
        <p:nvSpPr>
          <p:cNvPr id="304" name="Shape"/>
          <p:cNvSpPr/>
          <p:nvPr/>
        </p:nvSpPr>
        <p:spPr>
          <a:xfrm>
            <a:off x="6039731" y="4735683"/>
            <a:ext cx="114724" cy="64532"/>
          </a:xfrm>
          <a:custGeom>
            <a:avLst/>
            <a:gdLst/>
            <a:ahLst/>
            <a:cxnLst>
              <a:cxn ang="0">
                <a:pos x="wd2" y="hd2"/>
              </a:cxn>
              <a:cxn ang="5400000">
                <a:pos x="wd2" y="hd2"/>
              </a:cxn>
              <a:cxn ang="10800000">
                <a:pos x="wd2" y="hd2"/>
              </a:cxn>
              <a:cxn ang="16200000">
                <a:pos x="wd2" y="hd2"/>
              </a:cxn>
            </a:cxnLst>
            <a:rect l="0" t="0" r="r" b="b"/>
            <a:pathLst>
              <a:path w="21600" h="21600" extrusionOk="0">
                <a:moveTo>
                  <a:pt x="16200" y="9600"/>
                </a:moveTo>
                <a:lnTo>
                  <a:pt x="21600" y="19200"/>
                </a:lnTo>
                <a:lnTo>
                  <a:pt x="20250" y="21600"/>
                </a:lnTo>
                <a:lnTo>
                  <a:pt x="10800" y="4800"/>
                </a:lnTo>
                <a:lnTo>
                  <a:pt x="1350" y="21600"/>
                </a:lnTo>
                <a:lnTo>
                  <a:pt x="0" y="19200"/>
                </a:lnTo>
                <a:lnTo>
                  <a:pt x="10800" y="0"/>
                </a:lnTo>
                <a:lnTo>
                  <a:pt x="16200" y="9600"/>
                </a:lnTo>
                <a:close/>
              </a:path>
            </a:pathLst>
          </a:custGeom>
          <a:solidFill>
            <a:srgbClr val="000000"/>
          </a:solidFill>
          <a:ln w="12700">
            <a:miter lim="400000"/>
          </a:ln>
        </p:spPr>
        <p:txBody>
          <a:bodyPr lIns="22860" rIns="22860"/>
          <a:lstStyle/>
          <a:p>
            <a:pPr>
              <a:defRPr sz="1400"/>
            </a:pPr>
            <a:endParaRPr sz="700"/>
          </a:p>
        </p:txBody>
      </p:sp>
      <p:sp>
        <p:nvSpPr>
          <p:cNvPr id="305" name="Shape"/>
          <p:cNvSpPr/>
          <p:nvPr/>
        </p:nvSpPr>
        <p:spPr>
          <a:xfrm>
            <a:off x="6594091" y="4641189"/>
            <a:ext cx="253348" cy="254544"/>
          </a:xfrm>
          <a:custGeom>
            <a:avLst/>
            <a:gdLst/>
            <a:ahLst/>
            <a:cxnLst>
              <a:cxn ang="0">
                <a:pos x="wd2" y="hd2"/>
              </a:cxn>
              <a:cxn ang="5400000">
                <a:pos x="wd2" y="hd2"/>
              </a:cxn>
              <a:cxn ang="10800000">
                <a:pos x="wd2" y="hd2"/>
              </a:cxn>
              <a:cxn ang="16200000">
                <a:pos x="wd2" y="hd2"/>
              </a:cxn>
            </a:cxnLst>
            <a:rect l="0" t="0" r="r" b="b"/>
            <a:pathLst>
              <a:path w="21600" h="21600" extrusionOk="0">
                <a:moveTo>
                  <a:pt x="10839" y="21600"/>
                </a:moveTo>
                <a:cubicBezTo>
                  <a:pt x="9324" y="21600"/>
                  <a:pt x="7886" y="21289"/>
                  <a:pt x="6604" y="20745"/>
                </a:cubicBezTo>
                <a:cubicBezTo>
                  <a:pt x="5322" y="20201"/>
                  <a:pt x="4157" y="19424"/>
                  <a:pt x="3186" y="18453"/>
                </a:cubicBezTo>
                <a:cubicBezTo>
                  <a:pt x="2214" y="17482"/>
                  <a:pt x="1437" y="16317"/>
                  <a:pt x="855" y="14996"/>
                </a:cubicBezTo>
                <a:cubicBezTo>
                  <a:pt x="272" y="13675"/>
                  <a:pt x="0" y="12276"/>
                  <a:pt x="0" y="10800"/>
                </a:cubicBezTo>
                <a:cubicBezTo>
                  <a:pt x="0" y="9324"/>
                  <a:pt x="272" y="7925"/>
                  <a:pt x="855" y="6604"/>
                </a:cubicBezTo>
                <a:cubicBezTo>
                  <a:pt x="1437" y="5283"/>
                  <a:pt x="2214" y="4157"/>
                  <a:pt x="3186" y="3186"/>
                </a:cubicBezTo>
                <a:cubicBezTo>
                  <a:pt x="4157" y="2176"/>
                  <a:pt x="5322" y="1437"/>
                  <a:pt x="6604" y="855"/>
                </a:cubicBezTo>
                <a:cubicBezTo>
                  <a:pt x="7886" y="272"/>
                  <a:pt x="9324" y="0"/>
                  <a:pt x="10839" y="0"/>
                </a:cubicBezTo>
                <a:cubicBezTo>
                  <a:pt x="12315" y="0"/>
                  <a:pt x="13714" y="272"/>
                  <a:pt x="15035" y="855"/>
                </a:cubicBezTo>
                <a:cubicBezTo>
                  <a:pt x="16355" y="1437"/>
                  <a:pt x="17482" y="2176"/>
                  <a:pt x="18414" y="3186"/>
                </a:cubicBezTo>
                <a:cubicBezTo>
                  <a:pt x="19386" y="4157"/>
                  <a:pt x="20163" y="5283"/>
                  <a:pt x="20745" y="6604"/>
                </a:cubicBezTo>
                <a:cubicBezTo>
                  <a:pt x="21328" y="7925"/>
                  <a:pt x="21600" y="9324"/>
                  <a:pt x="21600" y="10800"/>
                </a:cubicBezTo>
                <a:cubicBezTo>
                  <a:pt x="21600" y="12276"/>
                  <a:pt x="21328" y="13675"/>
                  <a:pt x="20745" y="14996"/>
                </a:cubicBezTo>
                <a:cubicBezTo>
                  <a:pt x="20163" y="16317"/>
                  <a:pt x="19386" y="17482"/>
                  <a:pt x="18414" y="18453"/>
                </a:cubicBezTo>
                <a:cubicBezTo>
                  <a:pt x="17482" y="19424"/>
                  <a:pt x="16355" y="20201"/>
                  <a:pt x="15035" y="20745"/>
                </a:cubicBezTo>
                <a:cubicBezTo>
                  <a:pt x="13714" y="21289"/>
                  <a:pt x="12315" y="21600"/>
                  <a:pt x="10839" y="21600"/>
                </a:cubicBezTo>
                <a:close/>
                <a:moveTo>
                  <a:pt x="10839" y="894"/>
                </a:moveTo>
                <a:cubicBezTo>
                  <a:pt x="9440" y="894"/>
                  <a:pt x="8158" y="1165"/>
                  <a:pt x="6954" y="1671"/>
                </a:cubicBezTo>
                <a:cubicBezTo>
                  <a:pt x="5750" y="2176"/>
                  <a:pt x="4701" y="2875"/>
                  <a:pt x="3807" y="3768"/>
                </a:cubicBezTo>
                <a:cubicBezTo>
                  <a:pt x="2875" y="4701"/>
                  <a:pt x="2176" y="5750"/>
                  <a:pt x="1632" y="6954"/>
                </a:cubicBezTo>
                <a:cubicBezTo>
                  <a:pt x="1127" y="8119"/>
                  <a:pt x="855" y="9440"/>
                  <a:pt x="855" y="10800"/>
                </a:cubicBezTo>
                <a:cubicBezTo>
                  <a:pt x="855" y="12160"/>
                  <a:pt x="1127" y="13442"/>
                  <a:pt x="1632" y="14646"/>
                </a:cubicBezTo>
                <a:cubicBezTo>
                  <a:pt x="2176" y="15850"/>
                  <a:pt x="2875" y="16938"/>
                  <a:pt x="3807" y="17832"/>
                </a:cubicBezTo>
                <a:cubicBezTo>
                  <a:pt x="4701" y="18725"/>
                  <a:pt x="5750" y="19424"/>
                  <a:pt x="6954" y="19929"/>
                </a:cubicBezTo>
                <a:cubicBezTo>
                  <a:pt x="8158" y="20473"/>
                  <a:pt x="9440" y="20706"/>
                  <a:pt x="10839" y="20706"/>
                </a:cubicBezTo>
                <a:cubicBezTo>
                  <a:pt x="12160" y="20706"/>
                  <a:pt x="13442" y="20473"/>
                  <a:pt x="14685" y="19929"/>
                </a:cubicBezTo>
                <a:cubicBezTo>
                  <a:pt x="15889" y="19424"/>
                  <a:pt x="16938" y="18725"/>
                  <a:pt x="17793" y="17832"/>
                </a:cubicBezTo>
                <a:cubicBezTo>
                  <a:pt x="18725" y="16938"/>
                  <a:pt x="19424" y="15850"/>
                  <a:pt x="19968" y="14646"/>
                </a:cubicBezTo>
                <a:cubicBezTo>
                  <a:pt x="20473" y="13442"/>
                  <a:pt x="20745" y="12160"/>
                  <a:pt x="20745" y="10800"/>
                </a:cubicBezTo>
                <a:cubicBezTo>
                  <a:pt x="20745" y="9440"/>
                  <a:pt x="20473" y="8119"/>
                  <a:pt x="19968" y="6954"/>
                </a:cubicBezTo>
                <a:cubicBezTo>
                  <a:pt x="19424" y="5750"/>
                  <a:pt x="18725" y="4701"/>
                  <a:pt x="17793" y="3768"/>
                </a:cubicBezTo>
                <a:cubicBezTo>
                  <a:pt x="16938" y="2875"/>
                  <a:pt x="15889" y="2176"/>
                  <a:pt x="14685" y="1671"/>
                </a:cubicBezTo>
                <a:cubicBezTo>
                  <a:pt x="13442" y="1165"/>
                  <a:pt x="12160" y="894"/>
                  <a:pt x="10839" y="894"/>
                </a:cubicBezTo>
                <a:close/>
                <a:moveTo>
                  <a:pt x="13247" y="10062"/>
                </a:moveTo>
                <a:cubicBezTo>
                  <a:pt x="15695" y="12471"/>
                  <a:pt x="15695" y="12471"/>
                  <a:pt x="15695" y="12471"/>
                </a:cubicBezTo>
                <a:cubicBezTo>
                  <a:pt x="15073" y="13092"/>
                  <a:pt x="15073" y="13092"/>
                  <a:pt x="15073" y="13092"/>
                </a:cubicBezTo>
                <a:cubicBezTo>
                  <a:pt x="10839" y="8819"/>
                  <a:pt x="10839" y="8819"/>
                  <a:pt x="10839" y="8819"/>
                </a:cubicBezTo>
                <a:cubicBezTo>
                  <a:pt x="6527" y="13131"/>
                  <a:pt x="6527" y="13131"/>
                  <a:pt x="6527" y="13131"/>
                </a:cubicBezTo>
                <a:cubicBezTo>
                  <a:pt x="5905" y="12471"/>
                  <a:pt x="5905" y="12471"/>
                  <a:pt x="5905" y="12471"/>
                </a:cubicBezTo>
                <a:cubicBezTo>
                  <a:pt x="10839" y="7614"/>
                  <a:pt x="10839" y="7614"/>
                  <a:pt x="10839" y="7614"/>
                </a:cubicBezTo>
                <a:cubicBezTo>
                  <a:pt x="11422" y="8236"/>
                  <a:pt x="11422" y="8236"/>
                  <a:pt x="11422" y="8236"/>
                </a:cubicBezTo>
                <a:lnTo>
                  <a:pt x="13247" y="10062"/>
                </a:lnTo>
                <a:close/>
              </a:path>
            </a:pathLst>
          </a:custGeom>
          <a:solidFill>
            <a:srgbClr val="000000"/>
          </a:solidFill>
          <a:ln w="12700">
            <a:miter lim="400000"/>
          </a:ln>
        </p:spPr>
        <p:txBody>
          <a:bodyPr lIns="22860" rIns="22860"/>
          <a:lstStyle/>
          <a:p>
            <a:pPr>
              <a:defRPr sz="1400"/>
            </a:pPr>
            <a:endParaRPr sz="700"/>
          </a:p>
        </p:txBody>
      </p:sp>
      <p:sp>
        <p:nvSpPr>
          <p:cNvPr id="306" name="Shape"/>
          <p:cNvSpPr/>
          <p:nvPr/>
        </p:nvSpPr>
        <p:spPr>
          <a:xfrm>
            <a:off x="7312170" y="4711307"/>
            <a:ext cx="64533" cy="113529"/>
          </a:xfrm>
          <a:custGeom>
            <a:avLst/>
            <a:gdLst/>
            <a:ahLst/>
            <a:cxnLst>
              <a:cxn ang="0">
                <a:pos x="wd2" y="hd2"/>
              </a:cxn>
              <a:cxn ang="5400000">
                <a:pos x="wd2" y="hd2"/>
              </a:cxn>
              <a:cxn ang="10800000">
                <a:pos x="wd2" y="hd2"/>
              </a:cxn>
              <a:cxn ang="16200000">
                <a:pos x="wd2" y="hd2"/>
              </a:cxn>
            </a:cxnLst>
            <a:rect l="0" t="0" r="r" b="b"/>
            <a:pathLst>
              <a:path w="21600" h="21600" extrusionOk="0">
                <a:moveTo>
                  <a:pt x="12000" y="16143"/>
                </a:moveTo>
                <a:lnTo>
                  <a:pt x="2400" y="21600"/>
                </a:lnTo>
                <a:lnTo>
                  <a:pt x="0" y="20236"/>
                </a:lnTo>
                <a:lnTo>
                  <a:pt x="16800" y="10686"/>
                </a:lnTo>
                <a:lnTo>
                  <a:pt x="0" y="1364"/>
                </a:lnTo>
                <a:lnTo>
                  <a:pt x="2400" y="0"/>
                </a:lnTo>
                <a:lnTo>
                  <a:pt x="21600" y="10686"/>
                </a:lnTo>
                <a:lnTo>
                  <a:pt x="12000" y="16143"/>
                </a:lnTo>
                <a:close/>
              </a:path>
            </a:pathLst>
          </a:custGeom>
          <a:solidFill>
            <a:srgbClr val="000000"/>
          </a:solidFill>
          <a:ln w="12700">
            <a:miter lim="400000"/>
          </a:ln>
        </p:spPr>
        <p:txBody>
          <a:bodyPr lIns="22860" rIns="22860"/>
          <a:lstStyle/>
          <a:p>
            <a:pPr>
              <a:defRPr sz="1400"/>
            </a:pPr>
            <a:endParaRPr sz="700"/>
          </a:p>
        </p:txBody>
      </p:sp>
      <p:sp>
        <p:nvSpPr>
          <p:cNvPr id="307" name="Shape"/>
          <p:cNvSpPr/>
          <p:nvPr/>
        </p:nvSpPr>
        <p:spPr>
          <a:xfrm>
            <a:off x="7841434" y="4641274"/>
            <a:ext cx="253348" cy="254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9324"/>
                  <a:pt x="272" y="7925"/>
                  <a:pt x="855" y="6604"/>
                </a:cubicBezTo>
                <a:cubicBezTo>
                  <a:pt x="1437" y="5283"/>
                  <a:pt x="2214" y="4157"/>
                  <a:pt x="3186" y="3186"/>
                </a:cubicBezTo>
                <a:cubicBezTo>
                  <a:pt x="4157" y="2176"/>
                  <a:pt x="5322" y="1437"/>
                  <a:pt x="6604" y="855"/>
                </a:cubicBezTo>
                <a:cubicBezTo>
                  <a:pt x="7886" y="272"/>
                  <a:pt x="9324" y="0"/>
                  <a:pt x="10839" y="0"/>
                </a:cubicBezTo>
                <a:cubicBezTo>
                  <a:pt x="12315" y="0"/>
                  <a:pt x="13714" y="272"/>
                  <a:pt x="15035" y="855"/>
                </a:cubicBezTo>
                <a:cubicBezTo>
                  <a:pt x="16355" y="1437"/>
                  <a:pt x="17482" y="2176"/>
                  <a:pt x="18453" y="3186"/>
                </a:cubicBezTo>
                <a:cubicBezTo>
                  <a:pt x="19424" y="4157"/>
                  <a:pt x="20163" y="5283"/>
                  <a:pt x="20745" y="6604"/>
                </a:cubicBezTo>
                <a:cubicBezTo>
                  <a:pt x="21328" y="7925"/>
                  <a:pt x="21600" y="9324"/>
                  <a:pt x="21600" y="10800"/>
                </a:cubicBezTo>
                <a:cubicBezTo>
                  <a:pt x="21600" y="12276"/>
                  <a:pt x="21328" y="13675"/>
                  <a:pt x="20745" y="14996"/>
                </a:cubicBezTo>
                <a:cubicBezTo>
                  <a:pt x="20163" y="16317"/>
                  <a:pt x="19424" y="17482"/>
                  <a:pt x="18453" y="18453"/>
                </a:cubicBezTo>
                <a:cubicBezTo>
                  <a:pt x="17482" y="19424"/>
                  <a:pt x="16355" y="20201"/>
                  <a:pt x="15035" y="20745"/>
                </a:cubicBezTo>
                <a:cubicBezTo>
                  <a:pt x="13714" y="21289"/>
                  <a:pt x="12315" y="21600"/>
                  <a:pt x="10839" y="21600"/>
                </a:cubicBezTo>
                <a:cubicBezTo>
                  <a:pt x="9324" y="21600"/>
                  <a:pt x="7886" y="21289"/>
                  <a:pt x="6604" y="20745"/>
                </a:cubicBezTo>
                <a:cubicBezTo>
                  <a:pt x="5322" y="20201"/>
                  <a:pt x="4157" y="19424"/>
                  <a:pt x="3186" y="18453"/>
                </a:cubicBezTo>
                <a:cubicBezTo>
                  <a:pt x="2214" y="17482"/>
                  <a:pt x="1437" y="16317"/>
                  <a:pt x="855" y="14996"/>
                </a:cubicBezTo>
                <a:cubicBezTo>
                  <a:pt x="272" y="13675"/>
                  <a:pt x="0" y="12276"/>
                  <a:pt x="0" y="10800"/>
                </a:cubicBezTo>
                <a:close/>
                <a:moveTo>
                  <a:pt x="20745" y="10800"/>
                </a:moveTo>
                <a:cubicBezTo>
                  <a:pt x="20745" y="9440"/>
                  <a:pt x="20473" y="8119"/>
                  <a:pt x="19968" y="6954"/>
                </a:cubicBezTo>
                <a:cubicBezTo>
                  <a:pt x="19424" y="5750"/>
                  <a:pt x="18725" y="4701"/>
                  <a:pt x="17793" y="3768"/>
                </a:cubicBezTo>
                <a:cubicBezTo>
                  <a:pt x="16938" y="2875"/>
                  <a:pt x="15889" y="2176"/>
                  <a:pt x="14685" y="1671"/>
                </a:cubicBezTo>
                <a:cubicBezTo>
                  <a:pt x="13442" y="1165"/>
                  <a:pt x="12160" y="894"/>
                  <a:pt x="10839" y="894"/>
                </a:cubicBezTo>
                <a:cubicBezTo>
                  <a:pt x="9440" y="894"/>
                  <a:pt x="8158" y="1165"/>
                  <a:pt x="6954" y="1671"/>
                </a:cubicBezTo>
                <a:cubicBezTo>
                  <a:pt x="5750" y="2176"/>
                  <a:pt x="4701" y="2875"/>
                  <a:pt x="3807" y="3768"/>
                </a:cubicBezTo>
                <a:cubicBezTo>
                  <a:pt x="2875" y="4701"/>
                  <a:pt x="2176" y="5750"/>
                  <a:pt x="1632" y="6954"/>
                </a:cubicBezTo>
                <a:cubicBezTo>
                  <a:pt x="1127" y="8119"/>
                  <a:pt x="855" y="9440"/>
                  <a:pt x="855" y="10800"/>
                </a:cubicBezTo>
                <a:cubicBezTo>
                  <a:pt x="855" y="12160"/>
                  <a:pt x="1127" y="13442"/>
                  <a:pt x="1632" y="14646"/>
                </a:cubicBezTo>
                <a:cubicBezTo>
                  <a:pt x="2176" y="15850"/>
                  <a:pt x="2875" y="16938"/>
                  <a:pt x="3807" y="17832"/>
                </a:cubicBezTo>
                <a:cubicBezTo>
                  <a:pt x="4701" y="18725"/>
                  <a:pt x="5750" y="19424"/>
                  <a:pt x="6954" y="19929"/>
                </a:cubicBezTo>
                <a:cubicBezTo>
                  <a:pt x="8158" y="20473"/>
                  <a:pt x="9440" y="20706"/>
                  <a:pt x="10839" y="20706"/>
                </a:cubicBezTo>
                <a:cubicBezTo>
                  <a:pt x="12160" y="20706"/>
                  <a:pt x="13442" y="20473"/>
                  <a:pt x="14685" y="19929"/>
                </a:cubicBezTo>
                <a:cubicBezTo>
                  <a:pt x="15889" y="19424"/>
                  <a:pt x="16938" y="18725"/>
                  <a:pt x="17793" y="17832"/>
                </a:cubicBezTo>
                <a:cubicBezTo>
                  <a:pt x="18725" y="16938"/>
                  <a:pt x="19424" y="15850"/>
                  <a:pt x="19968" y="14646"/>
                </a:cubicBezTo>
                <a:cubicBezTo>
                  <a:pt x="20473" y="13442"/>
                  <a:pt x="20745" y="12160"/>
                  <a:pt x="20745" y="10800"/>
                </a:cubicBezTo>
                <a:close/>
                <a:moveTo>
                  <a:pt x="11577" y="13247"/>
                </a:moveTo>
                <a:cubicBezTo>
                  <a:pt x="9091" y="15656"/>
                  <a:pt x="9091" y="15656"/>
                  <a:pt x="9091" y="15656"/>
                </a:cubicBezTo>
                <a:cubicBezTo>
                  <a:pt x="8508" y="15073"/>
                  <a:pt x="8508" y="15073"/>
                  <a:pt x="8508" y="15073"/>
                </a:cubicBezTo>
                <a:cubicBezTo>
                  <a:pt x="12742" y="10800"/>
                  <a:pt x="12742" y="10800"/>
                  <a:pt x="12742" y="10800"/>
                </a:cubicBezTo>
                <a:cubicBezTo>
                  <a:pt x="8508" y="6527"/>
                  <a:pt x="8508" y="6527"/>
                  <a:pt x="8508" y="6527"/>
                </a:cubicBezTo>
                <a:cubicBezTo>
                  <a:pt x="9091" y="5905"/>
                  <a:pt x="9091" y="5905"/>
                  <a:pt x="9091" y="5905"/>
                </a:cubicBezTo>
                <a:cubicBezTo>
                  <a:pt x="14024" y="10800"/>
                  <a:pt x="14024" y="10800"/>
                  <a:pt x="14024" y="10800"/>
                </a:cubicBezTo>
                <a:cubicBezTo>
                  <a:pt x="13403" y="11422"/>
                  <a:pt x="13403" y="11422"/>
                  <a:pt x="13403" y="11422"/>
                </a:cubicBezTo>
                <a:lnTo>
                  <a:pt x="11577" y="13247"/>
                </a:lnTo>
                <a:close/>
              </a:path>
            </a:pathLst>
          </a:custGeom>
          <a:solidFill>
            <a:srgbClr val="000000"/>
          </a:solidFill>
          <a:ln w="12700">
            <a:miter lim="400000"/>
          </a:ln>
        </p:spPr>
        <p:txBody>
          <a:bodyPr lIns="22860" rIns="22860"/>
          <a:lstStyle/>
          <a:p>
            <a:pPr>
              <a:defRPr sz="1400"/>
            </a:pPr>
            <a:endParaRPr sz="700"/>
          </a:p>
        </p:txBody>
      </p:sp>
      <p:sp>
        <p:nvSpPr>
          <p:cNvPr id="308" name="Shape"/>
          <p:cNvSpPr/>
          <p:nvPr/>
        </p:nvSpPr>
        <p:spPr>
          <a:xfrm>
            <a:off x="8559513" y="4711185"/>
            <a:ext cx="64533" cy="113529"/>
          </a:xfrm>
          <a:custGeom>
            <a:avLst/>
            <a:gdLst/>
            <a:ahLst/>
            <a:cxnLst>
              <a:cxn ang="0">
                <a:pos x="wd2" y="hd2"/>
              </a:cxn>
              <a:cxn ang="5400000">
                <a:pos x="wd2" y="hd2"/>
              </a:cxn>
              <a:cxn ang="10800000">
                <a:pos x="wd2" y="hd2"/>
              </a:cxn>
              <a:cxn ang="16200000">
                <a:pos x="wd2" y="hd2"/>
              </a:cxn>
            </a:cxnLst>
            <a:rect l="0" t="0" r="r" b="b"/>
            <a:pathLst>
              <a:path w="21600" h="21600" extrusionOk="0">
                <a:moveTo>
                  <a:pt x="9600" y="5457"/>
                </a:moveTo>
                <a:lnTo>
                  <a:pt x="19200" y="0"/>
                </a:lnTo>
                <a:lnTo>
                  <a:pt x="21600" y="1364"/>
                </a:lnTo>
                <a:lnTo>
                  <a:pt x="4800" y="10686"/>
                </a:lnTo>
                <a:lnTo>
                  <a:pt x="21600" y="20236"/>
                </a:lnTo>
                <a:lnTo>
                  <a:pt x="19200" y="21600"/>
                </a:lnTo>
                <a:lnTo>
                  <a:pt x="0" y="10686"/>
                </a:lnTo>
                <a:lnTo>
                  <a:pt x="2400" y="9549"/>
                </a:lnTo>
                <a:lnTo>
                  <a:pt x="9600" y="5457"/>
                </a:lnTo>
                <a:close/>
              </a:path>
            </a:pathLst>
          </a:custGeom>
          <a:solidFill>
            <a:srgbClr val="000000"/>
          </a:solidFill>
          <a:ln w="12700">
            <a:miter lim="400000"/>
          </a:ln>
        </p:spPr>
        <p:txBody>
          <a:bodyPr lIns="22860" rIns="22860"/>
          <a:lstStyle/>
          <a:p>
            <a:pPr>
              <a:defRPr sz="1400"/>
            </a:pPr>
            <a:endParaRPr sz="700"/>
          </a:p>
        </p:txBody>
      </p:sp>
      <p:sp>
        <p:nvSpPr>
          <p:cNvPr id="309" name="Shape"/>
          <p:cNvSpPr/>
          <p:nvPr/>
        </p:nvSpPr>
        <p:spPr>
          <a:xfrm>
            <a:off x="9088179" y="4640677"/>
            <a:ext cx="254544" cy="25454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276"/>
                  <a:pt x="21328" y="13675"/>
                  <a:pt x="20745" y="14996"/>
                </a:cubicBezTo>
                <a:cubicBezTo>
                  <a:pt x="20163" y="16317"/>
                  <a:pt x="19424" y="17482"/>
                  <a:pt x="18453" y="18453"/>
                </a:cubicBezTo>
                <a:cubicBezTo>
                  <a:pt x="17482" y="19424"/>
                  <a:pt x="16355" y="20201"/>
                  <a:pt x="15035" y="20745"/>
                </a:cubicBezTo>
                <a:cubicBezTo>
                  <a:pt x="13714" y="21289"/>
                  <a:pt x="12315" y="21600"/>
                  <a:pt x="10839" y="21600"/>
                </a:cubicBezTo>
                <a:cubicBezTo>
                  <a:pt x="9324" y="21600"/>
                  <a:pt x="7886" y="21289"/>
                  <a:pt x="6604" y="20745"/>
                </a:cubicBezTo>
                <a:cubicBezTo>
                  <a:pt x="5322" y="20201"/>
                  <a:pt x="4157" y="19424"/>
                  <a:pt x="3186" y="18453"/>
                </a:cubicBezTo>
                <a:cubicBezTo>
                  <a:pt x="2214" y="17482"/>
                  <a:pt x="1437" y="16317"/>
                  <a:pt x="855" y="14996"/>
                </a:cubicBezTo>
                <a:cubicBezTo>
                  <a:pt x="272" y="13675"/>
                  <a:pt x="0" y="12276"/>
                  <a:pt x="0" y="10800"/>
                </a:cubicBezTo>
                <a:cubicBezTo>
                  <a:pt x="0" y="9324"/>
                  <a:pt x="272" y="7925"/>
                  <a:pt x="855" y="6604"/>
                </a:cubicBezTo>
                <a:cubicBezTo>
                  <a:pt x="1437" y="5283"/>
                  <a:pt x="2214" y="4157"/>
                  <a:pt x="3186" y="3186"/>
                </a:cubicBezTo>
                <a:cubicBezTo>
                  <a:pt x="4157" y="2176"/>
                  <a:pt x="5322" y="1437"/>
                  <a:pt x="6604" y="855"/>
                </a:cubicBezTo>
                <a:cubicBezTo>
                  <a:pt x="7886" y="272"/>
                  <a:pt x="9324" y="0"/>
                  <a:pt x="10839" y="0"/>
                </a:cubicBezTo>
                <a:cubicBezTo>
                  <a:pt x="12315" y="0"/>
                  <a:pt x="13714" y="272"/>
                  <a:pt x="15035" y="855"/>
                </a:cubicBezTo>
                <a:cubicBezTo>
                  <a:pt x="16355" y="1437"/>
                  <a:pt x="17482" y="2176"/>
                  <a:pt x="18414" y="3186"/>
                </a:cubicBezTo>
                <a:cubicBezTo>
                  <a:pt x="19386" y="4157"/>
                  <a:pt x="20163" y="5283"/>
                  <a:pt x="20745" y="6604"/>
                </a:cubicBezTo>
                <a:cubicBezTo>
                  <a:pt x="21328" y="7925"/>
                  <a:pt x="21600" y="9324"/>
                  <a:pt x="21600" y="10800"/>
                </a:cubicBezTo>
                <a:close/>
                <a:moveTo>
                  <a:pt x="855" y="10800"/>
                </a:moveTo>
                <a:cubicBezTo>
                  <a:pt x="855" y="12160"/>
                  <a:pt x="1127" y="13442"/>
                  <a:pt x="1632" y="14646"/>
                </a:cubicBezTo>
                <a:cubicBezTo>
                  <a:pt x="2176" y="15850"/>
                  <a:pt x="2875" y="16938"/>
                  <a:pt x="3807" y="17832"/>
                </a:cubicBezTo>
                <a:cubicBezTo>
                  <a:pt x="4701" y="18725"/>
                  <a:pt x="5750" y="19424"/>
                  <a:pt x="6954" y="19929"/>
                </a:cubicBezTo>
                <a:cubicBezTo>
                  <a:pt x="8158" y="20473"/>
                  <a:pt x="9440" y="20706"/>
                  <a:pt x="10839" y="20706"/>
                </a:cubicBezTo>
                <a:cubicBezTo>
                  <a:pt x="12160" y="20706"/>
                  <a:pt x="13442" y="20473"/>
                  <a:pt x="14685" y="19929"/>
                </a:cubicBezTo>
                <a:cubicBezTo>
                  <a:pt x="15889" y="19424"/>
                  <a:pt x="16938" y="18725"/>
                  <a:pt x="17793" y="17832"/>
                </a:cubicBezTo>
                <a:cubicBezTo>
                  <a:pt x="18725" y="16938"/>
                  <a:pt x="19424" y="15850"/>
                  <a:pt x="19968" y="14646"/>
                </a:cubicBezTo>
                <a:cubicBezTo>
                  <a:pt x="20473" y="13442"/>
                  <a:pt x="20745" y="12160"/>
                  <a:pt x="20745" y="10800"/>
                </a:cubicBezTo>
                <a:cubicBezTo>
                  <a:pt x="20745" y="9440"/>
                  <a:pt x="20473" y="8119"/>
                  <a:pt x="19968" y="6954"/>
                </a:cubicBezTo>
                <a:cubicBezTo>
                  <a:pt x="19424" y="5750"/>
                  <a:pt x="18725" y="4701"/>
                  <a:pt x="17793" y="3768"/>
                </a:cubicBezTo>
                <a:cubicBezTo>
                  <a:pt x="16938" y="2875"/>
                  <a:pt x="15889" y="2176"/>
                  <a:pt x="14685" y="1671"/>
                </a:cubicBezTo>
                <a:cubicBezTo>
                  <a:pt x="13442" y="1165"/>
                  <a:pt x="12160" y="894"/>
                  <a:pt x="10839" y="894"/>
                </a:cubicBezTo>
                <a:cubicBezTo>
                  <a:pt x="9440" y="894"/>
                  <a:pt x="8158" y="1165"/>
                  <a:pt x="6954" y="1671"/>
                </a:cubicBezTo>
                <a:cubicBezTo>
                  <a:pt x="5750" y="2176"/>
                  <a:pt x="4701" y="2875"/>
                  <a:pt x="3807" y="3768"/>
                </a:cubicBezTo>
                <a:cubicBezTo>
                  <a:pt x="2875" y="4701"/>
                  <a:pt x="2176" y="5750"/>
                  <a:pt x="1632" y="6954"/>
                </a:cubicBezTo>
                <a:cubicBezTo>
                  <a:pt x="1127" y="8119"/>
                  <a:pt x="855" y="9440"/>
                  <a:pt x="855" y="10800"/>
                </a:cubicBezTo>
                <a:close/>
                <a:moveTo>
                  <a:pt x="10062" y="8391"/>
                </a:moveTo>
                <a:cubicBezTo>
                  <a:pt x="12509" y="5944"/>
                  <a:pt x="12509" y="5944"/>
                  <a:pt x="12509" y="5944"/>
                </a:cubicBezTo>
                <a:cubicBezTo>
                  <a:pt x="13092" y="6565"/>
                  <a:pt x="13092" y="6565"/>
                  <a:pt x="13092" y="6565"/>
                </a:cubicBezTo>
                <a:cubicBezTo>
                  <a:pt x="8858" y="10800"/>
                  <a:pt x="8858" y="10800"/>
                  <a:pt x="8858" y="10800"/>
                </a:cubicBezTo>
                <a:cubicBezTo>
                  <a:pt x="13092" y="15073"/>
                  <a:pt x="13092" y="15073"/>
                  <a:pt x="13092" y="15073"/>
                </a:cubicBezTo>
                <a:cubicBezTo>
                  <a:pt x="12509" y="15656"/>
                  <a:pt x="12509" y="15656"/>
                  <a:pt x="12509" y="15656"/>
                </a:cubicBezTo>
                <a:cubicBezTo>
                  <a:pt x="7653" y="10800"/>
                  <a:pt x="7653" y="10800"/>
                  <a:pt x="7653" y="10800"/>
                </a:cubicBezTo>
                <a:cubicBezTo>
                  <a:pt x="8236" y="10217"/>
                  <a:pt x="8236" y="10217"/>
                  <a:pt x="8236" y="10217"/>
                </a:cubicBezTo>
                <a:lnTo>
                  <a:pt x="10062" y="8391"/>
                </a:lnTo>
                <a:close/>
              </a:path>
            </a:pathLst>
          </a:custGeom>
          <a:solidFill>
            <a:srgbClr val="000000"/>
          </a:solidFill>
          <a:ln w="12700">
            <a:miter lim="400000"/>
          </a:ln>
        </p:spPr>
        <p:txBody>
          <a:bodyPr lIns="22860" rIns="22860"/>
          <a:lstStyle/>
          <a:p>
            <a:pPr>
              <a:defRPr sz="1400"/>
            </a:pPr>
            <a:endParaRPr sz="700"/>
          </a:p>
        </p:txBody>
      </p:sp>
      <p:sp>
        <p:nvSpPr>
          <p:cNvPr id="310" name="Shape"/>
          <p:cNvSpPr/>
          <p:nvPr/>
        </p:nvSpPr>
        <p:spPr>
          <a:xfrm>
            <a:off x="9781761" y="4735598"/>
            <a:ext cx="114724" cy="65728"/>
          </a:xfrm>
          <a:custGeom>
            <a:avLst/>
            <a:gdLst/>
            <a:ahLst/>
            <a:cxnLst>
              <a:cxn ang="0">
                <a:pos x="wd2" y="hd2"/>
              </a:cxn>
              <a:cxn ang="5400000">
                <a:pos x="wd2" y="hd2"/>
              </a:cxn>
              <a:cxn ang="10800000">
                <a:pos x="wd2" y="hd2"/>
              </a:cxn>
              <a:cxn ang="16200000">
                <a:pos x="wd2" y="hd2"/>
              </a:cxn>
            </a:cxnLst>
            <a:rect l="0" t="0" r="r" b="b"/>
            <a:pathLst>
              <a:path w="21600" h="21600" extrusionOk="0">
                <a:moveTo>
                  <a:pt x="5400" y="12175"/>
                </a:moveTo>
                <a:lnTo>
                  <a:pt x="0" y="2749"/>
                </a:lnTo>
                <a:lnTo>
                  <a:pt x="1350" y="393"/>
                </a:lnTo>
                <a:lnTo>
                  <a:pt x="10800" y="16887"/>
                </a:lnTo>
                <a:lnTo>
                  <a:pt x="20250" y="0"/>
                </a:lnTo>
                <a:lnTo>
                  <a:pt x="21600" y="2749"/>
                </a:lnTo>
                <a:lnTo>
                  <a:pt x="10800" y="21600"/>
                </a:lnTo>
                <a:lnTo>
                  <a:pt x="5400" y="12175"/>
                </a:lnTo>
                <a:close/>
              </a:path>
            </a:pathLst>
          </a:custGeom>
          <a:solidFill>
            <a:srgbClr val="000000"/>
          </a:solidFill>
          <a:ln w="12700">
            <a:miter lim="400000"/>
          </a:ln>
        </p:spPr>
        <p:txBody>
          <a:bodyPr lIns="22860" rIns="22860"/>
          <a:lstStyle/>
          <a:p>
            <a:pPr>
              <a:defRPr sz="1400"/>
            </a:pPr>
            <a:endParaRPr sz="700"/>
          </a:p>
        </p:txBody>
      </p:sp>
      <p:sp>
        <p:nvSpPr>
          <p:cNvPr id="311" name="Shape"/>
          <p:cNvSpPr/>
          <p:nvPr/>
        </p:nvSpPr>
        <p:spPr>
          <a:xfrm>
            <a:off x="10336120" y="4640677"/>
            <a:ext cx="253348" cy="254544"/>
          </a:xfrm>
          <a:custGeom>
            <a:avLst/>
            <a:gdLst/>
            <a:ahLst/>
            <a:cxnLst>
              <a:cxn ang="0">
                <a:pos x="wd2" y="hd2"/>
              </a:cxn>
              <a:cxn ang="5400000">
                <a:pos x="wd2" y="hd2"/>
              </a:cxn>
              <a:cxn ang="10800000">
                <a:pos x="wd2" y="hd2"/>
              </a:cxn>
              <a:cxn ang="16200000">
                <a:pos x="wd2" y="hd2"/>
              </a:cxn>
            </a:cxnLst>
            <a:rect l="0" t="0" r="r" b="b"/>
            <a:pathLst>
              <a:path w="21600" h="21600" extrusionOk="0">
                <a:moveTo>
                  <a:pt x="10839" y="0"/>
                </a:moveTo>
                <a:cubicBezTo>
                  <a:pt x="12315" y="0"/>
                  <a:pt x="13714" y="272"/>
                  <a:pt x="15035" y="855"/>
                </a:cubicBezTo>
                <a:cubicBezTo>
                  <a:pt x="16355" y="1437"/>
                  <a:pt x="17482" y="2176"/>
                  <a:pt x="18414" y="3186"/>
                </a:cubicBezTo>
                <a:cubicBezTo>
                  <a:pt x="19386" y="4157"/>
                  <a:pt x="20163" y="5283"/>
                  <a:pt x="20745" y="6604"/>
                </a:cubicBezTo>
                <a:cubicBezTo>
                  <a:pt x="21328" y="7925"/>
                  <a:pt x="21600" y="9324"/>
                  <a:pt x="21600" y="10800"/>
                </a:cubicBezTo>
                <a:cubicBezTo>
                  <a:pt x="21600" y="12276"/>
                  <a:pt x="21328" y="13675"/>
                  <a:pt x="20745" y="14996"/>
                </a:cubicBezTo>
                <a:cubicBezTo>
                  <a:pt x="20163" y="16317"/>
                  <a:pt x="19386" y="17482"/>
                  <a:pt x="18414" y="18453"/>
                </a:cubicBezTo>
                <a:cubicBezTo>
                  <a:pt x="17482" y="19424"/>
                  <a:pt x="16355" y="20201"/>
                  <a:pt x="15035" y="20745"/>
                </a:cubicBezTo>
                <a:cubicBezTo>
                  <a:pt x="13714" y="21289"/>
                  <a:pt x="12315" y="21600"/>
                  <a:pt x="10839" y="21600"/>
                </a:cubicBezTo>
                <a:cubicBezTo>
                  <a:pt x="9324" y="21600"/>
                  <a:pt x="7886" y="21289"/>
                  <a:pt x="6604" y="20745"/>
                </a:cubicBezTo>
                <a:cubicBezTo>
                  <a:pt x="5322" y="20201"/>
                  <a:pt x="4157" y="19424"/>
                  <a:pt x="3186" y="18453"/>
                </a:cubicBezTo>
                <a:cubicBezTo>
                  <a:pt x="2214" y="17482"/>
                  <a:pt x="1437" y="16317"/>
                  <a:pt x="855" y="14996"/>
                </a:cubicBezTo>
                <a:cubicBezTo>
                  <a:pt x="272" y="13675"/>
                  <a:pt x="0" y="12276"/>
                  <a:pt x="0" y="10800"/>
                </a:cubicBezTo>
                <a:cubicBezTo>
                  <a:pt x="0" y="9324"/>
                  <a:pt x="272" y="7925"/>
                  <a:pt x="855" y="6604"/>
                </a:cubicBezTo>
                <a:cubicBezTo>
                  <a:pt x="1437" y="5283"/>
                  <a:pt x="2214" y="4157"/>
                  <a:pt x="3186" y="3186"/>
                </a:cubicBezTo>
                <a:cubicBezTo>
                  <a:pt x="4157" y="2176"/>
                  <a:pt x="5322" y="1437"/>
                  <a:pt x="6604" y="855"/>
                </a:cubicBezTo>
                <a:cubicBezTo>
                  <a:pt x="7886" y="272"/>
                  <a:pt x="9324" y="0"/>
                  <a:pt x="10839" y="0"/>
                </a:cubicBezTo>
                <a:close/>
                <a:moveTo>
                  <a:pt x="10839" y="20706"/>
                </a:moveTo>
                <a:cubicBezTo>
                  <a:pt x="12160" y="20706"/>
                  <a:pt x="13442" y="20473"/>
                  <a:pt x="14685" y="19929"/>
                </a:cubicBezTo>
                <a:cubicBezTo>
                  <a:pt x="15889" y="19424"/>
                  <a:pt x="16938" y="18725"/>
                  <a:pt x="17793" y="17832"/>
                </a:cubicBezTo>
                <a:cubicBezTo>
                  <a:pt x="18725" y="16938"/>
                  <a:pt x="19424" y="15850"/>
                  <a:pt x="19968" y="14646"/>
                </a:cubicBezTo>
                <a:cubicBezTo>
                  <a:pt x="20473" y="13442"/>
                  <a:pt x="20745" y="12160"/>
                  <a:pt x="20745" y="10800"/>
                </a:cubicBezTo>
                <a:cubicBezTo>
                  <a:pt x="20745" y="9440"/>
                  <a:pt x="20473" y="8119"/>
                  <a:pt x="19968" y="6954"/>
                </a:cubicBezTo>
                <a:cubicBezTo>
                  <a:pt x="19424" y="5750"/>
                  <a:pt x="18725" y="4701"/>
                  <a:pt x="17793" y="3768"/>
                </a:cubicBezTo>
                <a:cubicBezTo>
                  <a:pt x="16938" y="2875"/>
                  <a:pt x="15889" y="2176"/>
                  <a:pt x="14685" y="1671"/>
                </a:cubicBezTo>
                <a:cubicBezTo>
                  <a:pt x="13442" y="1165"/>
                  <a:pt x="12160" y="894"/>
                  <a:pt x="10839" y="894"/>
                </a:cubicBezTo>
                <a:cubicBezTo>
                  <a:pt x="9440" y="894"/>
                  <a:pt x="8158" y="1165"/>
                  <a:pt x="6954" y="1671"/>
                </a:cubicBezTo>
                <a:cubicBezTo>
                  <a:pt x="5750" y="2176"/>
                  <a:pt x="4701" y="2875"/>
                  <a:pt x="3807" y="3768"/>
                </a:cubicBezTo>
                <a:cubicBezTo>
                  <a:pt x="2875" y="4701"/>
                  <a:pt x="2176" y="5750"/>
                  <a:pt x="1632" y="6954"/>
                </a:cubicBezTo>
                <a:cubicBezTo>
                  <a:pt x="1127" y="8119"/>
                  <a:pt x="855" y="9440"/>
                  <a:pt x="855" y="10800"/>
                </a:cubicBezTo>
                <a:cubicBezTo>
                  <a:pt x="855" y="12160"/>
                  <a:pt x="1127" y="13442"/>
                  <a:pt x="1632" y="14646"/>
                </a:cubicBezTo>
                <a:cubicBezTo>
                  <a:pt x="2176" y="15850"/>
                  <a:pt x="2875" y="16938"/>
                  <a:pt x="3807" y="17832"/>
                </a:cubicBezTo>
                <a:cubicBezTo>
                  <a:pt x="4701" y="18725"/>
                  <a:pt x="5750" y="19424"/>
                  <a:pt x="6954" y="19929"/>
                </a:cubicBezTo>
                <a:cubicBezTo>
                  <a:pt x="8158" y="20473"/>
                  <a:pt x="9440" y="20706"/>
                  <a:pt x="10839" y="20706"/>
                </a:cubicBezTo>
                <a:close/>
                <a:moveTo>
                  <a:pt x="8391" y="11577"/>
                </a:moveTo>
                <a:cubicBezTo>
                  <a:pt x="5905" y="9129"/>
                  <a:pt x="5905" y="9129"/>
                  <a:pt x="5905" y="9129"/>
                </a:cubicBezTo>
                <a:cubicBezTo>
                  <a:pt x="6527" y="8547"/>
                  <a:pt x="6527" y="8547"/>
                  <a:pt x="6527" y="8547"/>
                </a:cubicBezTo>
                <a:cubicBezTo>
                  <a:pt x="10761" y="12781"/>
                  <a:pt x="10761" y="12781"/>
                  <a:pt x="10761" y="12781"/>
                </a:cubicBezTo>
                <a:cubicBezTo>
                  <a:pt x="15073" y="8469"/>
                  <a:pt x="15073" y="8469"/>
                  <a:pt x="15073" y="8469"/>
                </a:cubicBezTo>
                <a:cubicBezTo>
                  <a:pt x="15695" y="9091"/>
                  <a:pt x="15695" y="9091"/>
                  <a:pt x="15695" y="9091"/>
                </a:cubicBezTo>
                <a:cubicBezTo>
                  <a:pt x="10761" y="13986"/>
                  <a:pt x="10761" y="13986"/>
                  <a:pt x="10761" y="13986"/>
                </a:cubicBezTo>
                <a:cubicBezTo>
                  <a:pt x="10178" y="13403"/>
                  <a:pt x="10178" y="13403"/>
                  <a:pt x="10178" y="13403"/>
                </a:cubicBezTo>
                <a:lnTo>
                  <a:pt x="8391" y="11577"/>
                </a:lnTo>
                <a:close/>
              </a:path>
            </a:pathLst>
          </a:custGeom>
          <a:solidFill>
            <a:srgbClr val="000000"/>
          </a:solidFill>
          <a:ln w="12700">
            <a:miter lim="400000"/>
          </a:ln>
        </p:spPr>
        <p:txBody>
          <a:bodyPr lIns="22860" rIns="22860"/>
          <a:lstStyle/>
          <a:p>
            <a:pPr>
              <a:defRPr sz="1400"/>
            </a:pPr>
            <a:endParaRPr sz="700"/>
          </a:p>
        </p:txBody>
      </p:sp>
      <p:sp>
        <p:nvSpPr>
          <p:cNvPr id="312" name="Shape"/>
          <p:cNvSpPr/>
          <p:nvPr/>
        </p:nvSpPr>
        <p:spPr>
          <a:xfrm>
            <a:off x="1626826" y="5167175"/>
            <a:ext cx="209132" cy="270078"/>
          </a:xfrm>
          <a:custGeom>
            <a:avLst/>
            <a:gdLst/>
            <a:ahLst/>
            <a:cxnLst>
              <a:cxn ang="0">
                <a:pos x="wd2" y="hd2"/>
              </a:cxn>
              <a:cxn ang="5400000">
                <a:pos x="wd2" y="hd2"/>
              </a:cxn>
              <a:cxn ang="10800000">
                <a:pos x="wd2" y="hd2"/>
              </a:cxn>
              <a:cxn ang="16200000">
                <a:pos x="wd2" y="hd2"/>
              </a:cxn>
            </a:cxnLst>
            <a:rect l="0" t="0" r="r" b="b"/>
            <a:pathLst>
              <a:path w="21600" h="21600" extrusionOk="0">
                <a:moveTo>
                  <a:pt x="11355" y="7168"/>
                </a:moveTo>
                <a:lnTo>
                  <a:pt x="11355" y="7933"/>
                </a:lnTo>
                <a:lnTo>
                  <a:pt x="20613" y="7933"/>
                </a:lnTo>
                <a:lnTo>
                  <a:pt x="20613" y="13572"/>
                </a:lnTo>
                <a:lnTo>
                  <a:pt x="11355" y="13572"/>
                </a:lnTo>
                <a:lnTo>
                  <a:pt x="11355" y="21600"/>
                </a:lnTo>
                <a:lnTo>
                  <a:pt x="10245" y="21600"/>
                </a:lnTo>
                <a:lnTo>
                  <a:pt x="10245" y="13572"/>
                </a:lnTo>
                <a:lnTo>
                  <a:pt x="3086" y="13572"/>
                </a:lnTo>
                <a:lnTo>
                  <a:pt x="0" y="10704"/>
                </a:lnTo>
                <a:lnTo>
                  <a:pt x="3086" y="7933"/>
                </a:lnTo>
                <a:lnTo>
                  <a:pt x="10245" y="7933"/>
                </a:lnTo>
                <a:lnTo>
                  <a:pt x="10245" y="7168"/>
                </a:lnTo>
                <a:lnTo>
                  <a:pt x="987" y="7168"/>
                </a:lnTo>
                <a:lnTo>
                  <a:pt x="987" y="1625"/>
                </a:lnTo>
                <a:lnTo>
                  <a:pt x="10245" y="1625"/>
                </a:lnTo>
                <a:lnTo>
                  <a:pt x="10245" y="0"/>
                </a:lnTo>
                <a:lnTo>
                  <a:pt x="11355" y="0"/>
                </a:lnTo>
                <a:lnTo>
                  <a:pt x="11355" y="1625"/>
                </a:lnTo>
                <a:lnTo>
                  <a:pt x="18514" y="1625"/>
                </a:lnTo>
                <a:lnTo>
                  <a:pt x="21600" y="4396"/>
                </a:lnTo>
                <a:lnTo>
                  <a:pt x="18514" y="7168"/>
                </a:lnTo>
                <a:lnTo>
                  <a:pt x="11355" y="7168"/>
                </a:lnTo>
                <a:close/>
                <a:moveTo>
                  <a:pt x="19502" y="8793"/>
                </a:moveTo>
                <a:lnTo>
                  <a:pt x="3456" y="8793"/>
                </a:lnTo>
                <a:lnTo>
                  <a:pt x="1234" y="10704"/>
                </a:lnTo>
                <a:lnTo>
                  <a:pt x="3456" y="12712"/>
                </a:lnTo>
                <a:lnTo>
                  <a:pt x="19502" y="12712"/>
                </a:lnTo>
                <a:lnTo>
                  <a:pt x="19502" y="8793"/>
                </a:lnTo>
                <a:close/>
                <a:moveTo>
                  <a:pt x="2098" y="6404"/>
                </a:moveTo>
                <a:lnTo>
                  <a:pt x="18021" y="6404"/>
                </a:lnTo>
                <a:lnTo>
                  <a:pt x="20242" y="4396"/>
                </a:lnTo>
                <a:lnTo>
                  <a:pt x="18021" y="2389"/>
                </a:lnTo>
                <a:lnTo>
                  <a:pt x="2098" y="2389"/>
                </a:lnTo>
                <a:lnTo>
                  <a:pt x="2098" y="6404"/>
                </a:lnTo>
                <a:close/>
                <a:moveTo>
                  <a:pt x="3086" y="3154"/>
                </a:moveTo>
                <a:lnTo>
                  <a:pt x="3086" y="3919"/>
                </a:lnTo>
                <a:lnTo>
                  <a:pt x="8146" y="3919"/>
                </a:lnTo>
                <a:lnTo>
                  <a:pt x="8146" y="3154"/>
                </a:lnTo>
                <a:lnTo>
                  <a:pt x="3086" y="3154"/>
                </a:lnTo>
                <a:close/>
                <a:moveTo>
                  <a:pt x="13330" y="9558"/>
                </a:moveTo>
                <a:lnTo>
                  <a:pt x="13330" y="10418"/>
                </a:lnTo>
                <a:lnTo>
                  <a:pt x="18514" y="10418"/>
                </a:lnTo>
                <a:lnTo>
                  <a:pt x="18514" y="9558"/>
                </a:lnTo>
                <a:lnTo>
                  <a:pt x="13330" y="9558"/>
                </a:lnTo>
                <a:close/>
              </a:path>
            </a:pathLst>
          </a:custGeom>
          <a:solidFill>
            <a:srgbClr val="000000"/>
          </a:solidFill>
          <a:ln w="12700">
            <a:miter lim="400000"/>
          </a:ln>
        </p:spPr>
        <p:txBody>
          <a:bodyPr lIns="22860" rIns="22860"/>
          <a:lstStyle/>
          <a:p>
            <a:pPr>
              <a:defRPr sz="1400"/>
            </a:pPr>
            <a:endParaRPr sz="700"/>
          </a:p>
        </p:txBody>
      </p:sp>
      <p:sp>
        <p:nvSpPr>
          <p:cNvPr id="313" name="Shape"/>
          <p:cNvSpPr/>
          <p:nvPr/>
        </p:nvSpPr>
        <p:spPr>
          <a:xfrm>
            <a:off x="2225359" y="5176735"/>
            <a:ext cx="259324" cy="249763"/>
          </a:xfrm>
          <a:custGeom>
            <a:avLst/>
            <a:gdLst/>
            <a:ahLst/>
            <a:cxnLst>
              <a:cxn ang="0">
                <a:pos x="wd2" y="hd2"/>
              </a:cxn>
              <a:cxn ang="5400000">
                <a:pos x="wd2" y="hd2"/>
              </a:cxn>
              <a:cxn ang="10800000">
                <a:pos x="wd2" y="hd2"/>
              </a:cxn>
              <a:cxn ang="16200000">
                <a:pos x="wd2" y="hd2"/>
              </a:cxn>
            </a:cxnLst>
            <a:rect l="0" t="0" r="r" b="b"/>
            <a:pathLst>
              <a:path w="21600" h="21600" extrusionOk="0">
                <a:moveTo>
                  <a:pt x="12473" y="2606"/>
                </a:moveTo>
                <a:cubicBezTo>
                  <a:pt x="21600" y="2606"/>
                  <a:pt x="21600" y="2606"/>
                  <a:pt x="21600" y="2606"/>
                </a:cubicBezTo>
                <a:cubicBezTo>
                  <a:pt x="21600" y="21600"/>
                  <a:pt x="21600" y="21600"/>
                  <a:pt x="21600" y="21600"/>
                </a:cubicBezTo>
                <a:cubicBezTo>
                  <a:pt x="0" y="21600"/>
                  <a:pt x="0" y="21600"/>
                  <a:pt x="0" y="21600"/>
                </a:cubicBezTo>
                <a:cubicBezTo>
                  <a:pt x="0" y="2606"/>
                  <a:pt x="0" y="2606"/>
                  <a:pt x="0" y="2606"/>
                </a:cubicBezTo>
                <a:cubicBezTo>
                  <a:pt x="9165" y="2606"/>
                  <a:pt x="9165" y="2606"/>
                  <a:pt x="9165" y="2606"/>
                </a:cubicBezTo>
                <a:cubicBezTo>
                  <a:pt x="9165" y="0"/>
                  <a:pt x="9165" y="0"/>
                  <a:pt x="9165" y="0"/>
                </a:cubicBezTo>
                <a:cubicBezTo>
                  <a:pt x="12473" y="0"/>
                  <a:pt x="12473" y="0"/>
                  <a:pt x="12473" y="0"/>
                </a:cubicBezTo>
                <a:lnTo>
                  <a:pt x="12473" y="2606"/>
                </a:lnTo>
                <a:close/>
                <a:moveTo>
                  <a:pt x="837" y="3435"/>
                </a:moveTo>
                <a:cubicBezTo>
                  <a:pt x="837" y="5173"/>
                  <a:pt x="837" y="5173"/>
                  <a:pt x="837" y="5173"/>
                </a:cubicBezTo>
                <a:cubicBezTo>
                  <a:pt x="9165" y="5173"/>
                  <a:pt x="9165" y="5173"/>
                  <a:pt x="9165" y="5173"/>
                </a:cubicBezTo>
                <a:cubicBezTo>
                  <a:pt x="9165" y="3435"/>
                  <a:pt x="9165" y="3435"/>
                  <a:pt x="9165" y="3435"/>
                </a:cubicBezTo>
                <a:lnTo>
                  <a:pt x="837" y="3435"/>
                </a:lnTo>
                <a:close/>
                <a:moveTo>
                  <a:pt x="837" y="20731"/>
                </a:moveTo>
                <a:cubicBezTo>
                  <a:pt x="20801" y="20731"/>
                  <a:pt x="20801" y="20731"/>
                  <a:pt x="20801" y="20731"/>
                </a:cubicBezTo>
                <a:cubicBezTo>
                  <a:pt x="20801" y="6081"/>
                  <a:pt x="20801" y="6081"/>
                  <a:pt x="20801" y="6081"/>
                </a:cubicBezTo>
                <a:cubicBezTo>
                  <a:pt x="837" y="6081"/>
                  <a:pt x="837" y="6081"/>
                  <a:pt x="837" y="6081"/>
                </a:cubicBezTo>
                <a:lnTo>
                  <a:pt x="837" y="20731"/>
                </a:lnTo>
                <a:close/>
                <a:moveTo>
                  <a:pt x="12245" y="16861"/>
                </a:moveTo>
                <a:cubicBezTo>
                  <a:pt x="12473" y="16980"/>
                  <a:pt x="12625" y="17098"/>
                  <a:pt x="12739" y="17256"/>
                </a:cubicBezTo>
                <a:cubicBezTo>
                  <a:pt x="12815" y="17454"/>
                  <a:pt x="12892" y="17612"/>
                  <a:pt x="12892" y="17730"/>
                </a:cubicBezTo>
                <a:cubicBezTo>
                  <a:pt x="12892" y="17809"/>
                  <a:pt x="12892" y="17849"/>
                  <a:pt x="12892" y="17928"/>
                </a:cubicBezTo>
                <a:cubicBezTo>
                  <a:pt x="12892" y="17967"/>
                  <a:pt x="12892" y="18046"/>
                  <a:pt x="12892" y="18165"/>
                </a:cubicBezTo>
                <a:cubicBezTo>
                  <a:pt x="12055" y="18165"/>
                  <a:pt x="12055" y="18165"/>
                  <a:pt x="12055" y="18165"/>
                </a:cubicBezTo>
                <a:cubicBezTo>
                  <a:pt x="12055" y="17770"/>
                  <a:pt x="12055" y="17770"/>
                  <a:pt x="12055" y="17770"/>
                </a:cubicBezTo>
                <a:cubicBezTo>
                  <a:pt x="12017" y="17730"/>
                  <a:pt x="11979" y="17691"/>
                  <a:pt x="11941" y="17691"/>
                </a:cubicBezTo>
                <a:cubicBezTo>
                  <a:pt x="11789" y="17612"/>
                  <a:pt x="11561" y="17533"/>
                  <a:pt x="11332" y="17454"/>
                </a:cubicBezTo>
                <a:cubicBezTo>
                  <a:pt x="11104" y="17375"/>
                  <a:pt x="10876" y="17256"/>
                  <a:pt x="10610" y="17177"/>
                </a:cubicBezTo>
                <a:cubicBezTo>
                  <a:pt x="10344" y="17059"/>
                  <a:pt x="10077" y="16980"/>
                  <a:pt x="9849" y="16901"/>
                </a:cubicBezTo>
                <a:cubicBezTo>
                  <a:pt x="9583" y="16782"/>
                  <a:pt x="9355" y="16743"/>
                  <a:pt x="9127" y="16664"/>
                </a:cubicBezTo>
                <a:cubicBezTo>
                  <a:pt x="8785" y="16546"/>
                  <a:pt x="8594" y="16388"/>
                  <a:pt x="8518" y="16111"/>
                </a:cubicBezTo>
                <a:cubicBezTo>
                  <a:pt x="8442" y="15874"/>
                  <a:pt x="8442" y="15637"/>
                  <a:pt x="8442" y="15479"/>
                </a:cubicBezTo>
                <a:cubicBezTo>
                  <a:pt x="8442" y="15282"/>
                  <a:pt x="8442" y="15084"/>
                  <a:pt x="8518" y="14887"/>
                </a:cubicBezTo>
                <a:cubicBezTo>
                  <a:pt x="8594" y="14690"/>
                  <a:pt x="8670" y="14532"/>
                  <a:pt x="8708" y="14334"/>
                </a:cubicBezTo>
                <a:cubicBezTo>
                  <a:pt x="8785" y="14255"/>
                  <a:pt x="8823" y="14176"/>
                  <a:pt x="8861" y="14018"/>
                </a:cubicBezTo>
                <a:cubicBezTo>
                  <a:pt x="8899" y="13860"/>
                  <a:pt x="8937" y="13702"/>
                  <a:pt x="8975" y="13584"/>
                </a:cubicBezTo>
                <a:cubicBezTo>
                  <a:pt x="8975" y="13307"/>
                  <a:pt x="8975" y="13307"/>
                  <a:pt x="8975" y="13307"/>
                </a:cubicBezTo>
                <a:cubicBezTo>
                  <a:pt x="9165" y="13110"/>
                  <a:pt x="9165" y="13110"/>
                  <a:pt x="9165" y="13110"/>
                </a:cubicBezTo>
                <a:cubicBezTo>
                  <a:pt x="9279" y="12913"/>
                  <a:pt x="9355" y="12676"/>
                  <a:pt x="9431" y="12439"/>
                </a:cubicBezTo>
                <a:cubicBezTo>
                  <a:pt x="9431" y="12281"/>
                  <a:pt x="9431" y="12123"/>
                  <a:pt x="9431" y="12044"/>
                </a:cubicBezTo>
                <a:cubicBezTo>
                  <a:pt x="9431" y="12004"/>
                  <a:pt x="9393" y="11965"/>
                  <a:pt x="9393" y="11965"/>
                </a:cubicBezTo>
                <a:cubicBezTo>
                  <a:pt x="9355" y="11925"/>
                  <a:pt x="9355" y="11925"/>
                  <a:pt x="9355" y="11886"/>
                </a:cubicBezTo>
                <a:cubicBezTo>
                  <a:pt x="9355" y="11807"/>
                  <a:pt x="9355" y="11807"/>
                  <a:pt x="9355" y="11807"/>
                </a:cubicBezTo>
                <a:cubicBezTo>
                  <a:pt x="9317" y="11649"/>
                  <a:pt x="9317" y="11412"/>
                  <a:pt x="9355" y="11057"/>
                </a:cubicBezTo>
                <a:cubicBezTo>
                  <a:pt x="9393" y="10701"/>
                  <a:pt x="9431" y="10425"/>
                  <a:pt x="9469" y="10227"/>
                </a:cubicBezTo>
                <a:cubicBezTo>
                  <a:pt x="9469" y="10148"/>
                  <a:pt x="9431" y="10030"/>
                  <a:pt x="9431" y="9833"/>
                </a:cubicBezTo>
                <a:cubicBezTo>
                  <a:pt x="9393" y="9596"/>
                  <a:pt x="9317" y="9398"/>
                  <a:pt x="9165" y="9201"/>
                </a:cubicBezTo>
                <a:cubicBezTo>
                  <a:pt x="9051" y="9043"/>
                  <a:pt x="8861" y="8885"/>
                  <a:pt x="8632" y="8806"/>
                </a:cubicBezTo>
                <a:cubicBezTo>
                  <a:pt x="8442" y="8727"/>
                  <a:pt x="8176" y="8687"/>
                  <a:pt x="7910" y="8648"/>
                </a:cubicBezTo>
                <a:cubicBezTo>
                  <a:pt x="7415" y="8648"/>
                  <a:pt x="7415" y="8648"/>
                  <a:pt x="7415" y="8648"/>
                </a:cubicBezTo>
                <a:cubicBezTo>
                  <a:pt x="7187" y="8687"/>
                  <a:pt x="6921" y="8727"/>
                  <a:pt x="6731" y="8806"/>
                </a:cubicBezTo>
                <a:cubicBezTo>
                  <a:pt x="6503" y="8885"/>
                  <a:pt x="6313" y="9043"/>
                  <a:pt x="6199" y="9201"/>
                </a:cubicBezTo>
                <a:cubicBezTo>
                  <a:pt x="6046" y="9398"/>
                  <a:pt x="5970" y="9596"/>
                  <a:pt x="5932" y="9833"/>
                </a:cubicBezTo>
                <a:cubicBezTo>
                  <a:pt x="5932" y="10030"/>
                  <a:pt x="5894" y="10148"/>
                  <a:pt x="5894" y="10227"/>
                </a:cubicBezTo>
                <a:cubicBezTo>
                  <a:pt x="5932" y="10425"/>
                  <a:pt x="5970" y="10701"/>
                  <a:pt x="6008" y="11057"/>
                </a:cubicBezTo>
                <a:cubicBezTo>
                  <a:pt x="6046" y="11412"/>
                  <a:pt x="6046" y="11649"/>
                  <a:pt x="6008" y="11807"/>
                </a:cubicBezTo>
                <a:cubicBezTo>
                  <a:pt x="6008" y="11846"/>
                  <a:pt x="5970" y="11886"/>
                  <a:pt x="5970" y="11925"/>
                </a:cubicBezTo>
                <a:cubicBezTo>
                  <a:pt x="5970" y="11965"/>
                  <a:pt x="5932" y="12004"/>
                  <a:pt x="5932" y="12044"/>
                </a:cubicBezTo>
                <a:cubicBezTo>
                  <a:pt x="5932" y="12123"/>
                  <a:pt x="5932" y="12281"/>
                  <a:pt x="5932" y="12439"/>
                </a:cubicBezTo>
                <a:cubicBezTo>
                  <a:pt x="6008" y="12676"/>
                  <a:pt x="6085" y="12913"/>
                  <a:pt x="6199" y="13110"/>
                </a:cubicBezTo>
                <a:cubicBezTo>
                  <a:pt x="6389" y="13307"/>
                  <a:pt x="6389" y="13307"/>
                  <a:pt x="6389" y="13307"/>
                </a:cubicBezTo>
                <a:cubicBezTo>
                  <a:pt x="6389" y="13584"/>
                  <a:pt x="6389" y="13584"/>
                  <a:pt x="6389" y="13584"/>
                </a:cubicBezTo>
                <a:cubicBezTo>
                  <a:pt x="6427" y="13702"/>
                  <a:pt x="6465" y="13860"/>
                  <a:pt x="6503" y="14018"/>
                </a:cubicBezTo>
                <a:cubicBezTo>
                  <a:pt x="6579" y="14176"/>
                  <a:pt x="6617" y="14255"/>
                  <a:pt x="6655" y="14334"/>
                </a:cubicBezTo>
                <a:cubicBezTo>
                  <a:pt x="6693" y="14532"/>
                  <a:pt x="6769" y="14690"/>
                  <a:pt x="6807" y="14887"/>
                </a:cubicBezTo>
                <a:cubicBezTo>
                  <a:pt x="6807" y="15084"/>
                  <a:pt x="6845" y="15282"/>
                  <a:pt x="6845" y="15519"/>
                </a:cubicBezTo>
                <a:cubicBezTo>
                  <a:pt x="6845" y="15677"/>
                  <a:pt x="6807" y="15874"/>
                  <a:pt x="6769" y="16111"/>
                </a:cubicBezTo>
                <a:cubicBezTo>
                  <a:pt x="6731" y="16388"/>
                  <a:pt x="6503" y="16546"/>
                  <a:pt x="6161" y="16664"/>
                </a:cubicBezTo>
                <a:cubicBezTo>
                  <a:pt x="5932" y="16743"/>
                  <a:pt x="5704" y="16822"/>
                  <a:pt x="5438" y="16901"/>
                </a:cubicBezTo>
                <a:cubicBezTo>
                  <a:pt x="5134" y="17019"/>
                  <a:pt x="4868" y="17138"/>
                  <a:pt x="4601" y="17217"/>
                </a:cubicBezTo>
                <a:cubicBezTo>
                  <a:pt x="4335" y="17335"/>
                  <a:pt x="4107" y="17414"/>
                  <a:pt x="3879" y="17493"/>
                </a:cubicBezTo>
                <a:cubicBezTo>
                  <a:pt x="3689" y="17572"/>
                  <a:pt x="3499" y="17651"/>
                  <a:pt x="3385" y="17691"/>
                </a:cubicBezTo>
                <a:cubicBezTo>
                  <a:pt x="3385" y="17730"/>
                  <a:pt x="3346" y="17730"/>
                  <a:pt x="3308" y="17730"/>
                </a:cubicBezTo>
                <a:cubicBezTo>
                  <a:pt x="3308" y="18165"/>
                  <a:pt x="3308" y="18165"/>
                  <a:pt x="3308" y="18165"/>
                </a:cubicBezTo>
                <a:cubicBezTo>
                  <a:pt x="2472" y="18165"/>
                  <a:pt x="2472" y="18165"/>
                  <a:pt x="2472" y="18165"/>
                </a:cubicBezTo>
                <a:cubicBezTo>
                  <a:pt x="2472" y="18046"/>
                  <a:pt x="2472" y="17967"/>
                  <a:pt x="2472" y="17928"/>
                </a:cubicBezTo>
                <a:cubicBezTo>
                  <a:pt x="2472" y="17849"/>
                  <a:pt x="2472" y="17809"/>
                  <a:pt x="2472" y="17730"/>
                </a:cubicBezTo>
                <a:cubicBezTo>
                  <a:pt x="2472" y="17612"/>
                  <a:pt x="2510" y="17454"/>
                  <a:pt x="2624" y="17296"/>
                </a:cubicBezTo>
                <a:cubicBezTo>
                  <a:pt x="2700" y="17138"/>
                  <a:pt x="2814" y="17019"/>
                  <a:pt x="3042" y="16901"/>
                </a:cubicBezTo>
                <a:cubicBezTo>
                  <a:pt x="3156" y="16861"/>
                  <a:pt x="3346" y="16782"/>
                  <a:pt x="3575" y="16664"/>
                </a:cubicBezTo>
                <a:cubicBezTo>
                  <a:pt x="3803" y="16585"/>
                  <a:pt x="4031" y="16506"/>
                  <a:pt x="4297" y="16388"/>
                </a:cubicBezTo>
                <a:cubicBezTo>
                  <a:pt x="4601" y="16309"/>
                  <a:pt x="4906" y="16190"/>
                  <a:pt x="5172" y="16072"/>
                </a:cubicBezTo>
                <a:cubicBezTo>
                  <a:pt x="5476" y="15993"/>
                  <a:pt x="5704" y="15914"/>
                  <a:pt x="5894" y="15835"/>
                </a:cubicBezTo>
                <a:cubicBezTo>
                  <a:pt x="5932" y="15835"/>
                  <a:pt x="5970" y="15835"/>
                  <a:pt x="5970" y="15795"/>
                </a:cubicBezTo>
                <a:cubicBezTo>
                  <a:pt x="5970" y="15756"/>
                  <a:pt x="6008" y="15677"/>
                  <a:pt x="6008" y="15519"/>
                </a:cubicBezTo>
                <a:cubicBezTo>
                  <a:pt x="6008" y="15361"/>
                  <a:pt x="5970" y="15203"/>
                  <a:pt x="5970" y="15045"/>
                </a:cubicBezTo>
                <a:cubicBezTo>
                  <a:pt x="5970" y="14927"/>
                  <a:pt x="5932" y="14808"/>
                  <a:pt x="5894" y="14769"/>
                </a:cubicBezTo>
                <a:cubicBezTo>
                  <a:pt x="5818" y="14611"/>
                  <a:pt x="5780" y="14453"/>
                  <a:pt x="5704" y="14255"/>
                </a:cubicBezTo>
                <a:cubicBezTo>
                  <a:pt x="5628" y="14058"/>
                  <a:pt x="5590" y="13860"/>
                  <a:pt x="5590" y="13663"/>
                </a:cubicBezTo>
                <a:cubicBezTo>
                  <a:pt x="5552" y="13623"/>
                  <a:pt x="5476" y="13505"/>
                  <a:pt x="5362" y="13307"/>
                </a:cubicBezTo>
                <a:cubicBezTo>
                  <a:pt x="5286" y="13150"/>
                  <a:pt x="5210" y="12913"/>
                  <a:pt x="5172" y="12597"/>
                </a:cubicBezTo>
                <a:cubicBezTo>
                  <a:pt x="5096" y="12360"/>
                  <a:pt x="5058" y="12162"/>
                  <a:pt x="5096" y="12044"/>
                </a:cubicBezTo>
                <a:cubicBezTo>
                  <a:pt x="5096" y="11886"/>
                  <a:pt x="5134" y="11807"/>
                  <a:pt x="5172" y="11728"/>
                </a:cubicBezTo>
                <a:cubicBezTo>
                  <a:pt x="5172" y="11688"/>
                  <a:pt x="5172" y="11649"/>
                  <a:pt x="5210" y="11649"/>
                </a:cubicBezTo>
                <a:cubicBezTo>
                  <a:pt x="5210" y="11610"/>
                  <a:pt x="5210" y="11412"/>
                  <a:pt x="5172" y="11136"/>
                </a:cubicBezTo>
                <a:cubicBezTo>
                  <a:pt x="5172" y="10899"/>
                  <a:pt x="5134" y="10622"/>
                  <a:pt x="5096" y="10385"/>
                </a:cubicBezTo>
                <a:cubicBezTo>
                  <a:pt x="5058" y="10227"/>
                  <a:pt x="5096" y="9951"/>
                  <a:pt x="5134" y="9635"/>
                </a:cubicBezTo>
                <a:cubicBezTo>
                  <a:pt x="5172" y="9319"/>
                  <a:pt x="5324" y="9003"/>
                  <a:pt x="5552" y="8687"/>
                </a:cubicBezTo>
                <a:cubicBezTo>
                  <a:pt x="5704" y="8529"/>
                  <a:pt x="5932" y="8332"/>
                  <a:pt x="6237" y="8135"/>
                </a:cubicBezTo>
                <a:cubicBezTo>
                  <a:pt x="6503" y="7898"/>
                  <a:pt x="6883" y="7779"/>
                  <a:pt x="7377" y="7779"/>
                </a:cubicBezTo>
                <a:cubicBezTo>
                  <a:pt x="7910" y="7779"/>
                  <a:pt x="7910" y="7779"/>
                  <a:pt x="7910" y="7779"/>
                </a:cubicBezTo>
                <a:cubicBezTo>
                  <a:pt x="8442" y="7779"/>
                  <a:pt x="8861" y="7898"/>
                  <a:pt x="9127" y="8135"/>
                </a:cubicBezTo>
                <a:cubicBezTo>
                  <a:pt x="9431" y="8332"/>
                  <a:pt x="9659" y="8529"/>
                  <a:pt x="9811" y="8687"/>
                </a:cubicBezTo>
                <a:cubicBezTo>
                  <a:pt x="10039" y="9003"/>
                  <a:pt x="10192" y="9319"/>
                  <a:pt x="10230" y="9635"/>
                </a:cubicBezTo>
                <a:cubicBezTo>
                  <a:pt x="10268" y="9951"/>
                  <a:pt x="10306" y="10227"/>
                  <a:pt x="10268" y="10385"/>
                </a:cubicBezTo>
                <a:cubicBezTo>
                  <a:pt x="10230" y="10622"/>
                  <a:pt x="10192" y="10899"/>
                  <a:pt x="10192" y="11136"/>
                </a:cubicBezTo>
                <a:cubicBezTo>
                  <a:pt x="10154" y="11412"/>
                  <a:pt x="10154" y="11610"/>
                  <a:pt x="10154" y="11649"/>
                </a:cubicBezTo>
                <a:cubicBezTo>
                  <a:pt x="10192" y="11649"/>
                  <a:pt x="10192" y="11688"/>
                  <a:pt x="10192" y="11728"/>
                </a:cubicBezTo>
                <a:cubicBezTo>
                  <a:pt x="10230" y="11807"/>
                  <a:pt x="10268" y="11886"/>
                  <a:pt x="10268" y="12044"/>
                </a:cubicBezTo>
                <a:cubicBezTo>
                  <a:pt x="10306" y="12162"/>
                  <a:pt x="10268" y="12360"/>
                  <a:pt x="10192" y="12597"/>
                </a:cubicBezTo>
                <a:cubicBezTo>
                  <a:pt x="10154" y="12913"/>
                  <a:pt x="10077" y="13150"/>
                  <a:pt x="10001" y="13307"/>
                </a:cubicBezTo>
                <a:cubicBezTo>
                  <a:pt x="9887" y="13505"/>
                  <a:pt x="9811" y="13623"/>
                  <a:pt x="9773" y="13663"/>
                </a:cubicBezTo>
                <a:cubicBezTo>
                  <a:pt x="9773" y="13860"/>
                  <a:pt x="9735" y="14058"/>
                  <a:pt x="9659" y="14255"/>
                </a:cubicBezTo>
                <a:cubicBezTo>
                  <a:pt x="9583" y="14453"/>
                  <a:pt x="9545" y="14611"/>
                  <a:pt x="9469" y="14769"/>
                </a:cubicBezTo>
                <a:cubicBezTo>
                  <a:pt x="9431" y="14848"/>
                  <a:pt x="9393" y="14966"/>
                  <a:pt x="9355" y="15084"/>
                </a:cubicBezTo>
                <a:cubicBezTo>
                  <a:pt x="9279" y="15203"/>
                  <a:pt x="9279" y="15321"/>
                  <a:pt x="9279" y="15479"/>
                </a:cubicBezTo>
                <a:cubicBezTo>
                  <a:pt x="9279" y="15637"/>
                  <a:pt x="9279" y="15756"/>
                  <a:pt x="9279" y="15795"/>
                </a:cubicBezTo>
                <a:cubicBezTo>
                  <a:pt x="9317" y="15835"/>
                  <a:pt x="9317" y="15835"/>
                  <a:pt x="9355" y="15835"/>
                </a:cubicBezTo>
                <a:cubicBezTo>
                  <a:pt x="9583" y="15914"/>
                  <a:pt x="9849" y="15993"/>
                  <a:pt x="10115" y="16072"/>
                </a:cubicBezTo>
                <a:cubicBezTo>
                  <a:pt x="10382" y="16190"/>
                  <a:pt x="10648" y="16269"/>
                  <a:pt x="10914" y="16348"/>
                </a:cubicBezTo>
                <a:cubicBezTo>
                  <a:pt x="11180" y="16467"/>
                  <a:pt x="11408" y="16546"/>
                  <a:pt x="11675" y="16664"/>
                </a:cubicBezTo>
                <a:cubicBezTo>
                  <a:pt x="11903" y="16743"/>
                  <a:pt x="12093" y="16822"/>
                  <a:pt x="12245" y="16861"/>
                </a:cubicBezTo>
                <a:close/>
                <a:moveTo>
                  <a:pt x="9963" y="869"/>
                </a:moveTo>
                <a:cubicBezTo>
                  <a:pt x="9963" y="5173"/>
                  <a:pt x="9963" y="5173"/>
                  <a:pt x="9963" y="5173"/>
                </a:cubicBezTo>
                <a:cubicBezTo>
                  <a:pt x="11637" y="5173"/>
                  <a:pt x="11637" y="5173"/>
                  <a:pt x="11637" y="5173"/>
                </a:cubicBezTo>
                <a:cubicBezTo>
                  <a:pt x="11637" y="869"/>
                  <a:pt x="11637" y="869"/>
                  <a:pt x="11637" y="869"/>
                </a:cubicBezTo>
                <a:lnTo>
                  <a:pt x="9963" y="869"/>
                </a:lnTo>
                <a:close/>
                <a:moveTo>
                  <a:pt x="20801" y="3435"/>
                </a:moveTo>
                <a:cubicBezTo>
                  <a:pt x="12473" y="3435"/>
                  <a:pt x="12473" y="3435"/>
                  <a:pt x="12473" y="3435"/>
                </a:cubicBezTo>
                <a:cubicBezTo>
                  <a:pt x="12473" y="5173"/>
                  <a:pt x="12473" y="5173"/>
                  <a:pt x="12473" y="5173"/>
                </a:cubicBezTo>
                <a:cubicBezTo>
                  <a:pt x="20801" y="5173"/>
                  <a:pt x="20801" y="5173"/>
                  <a:pt x="20801" y="5173"/>
                </a:cubicBezTo>
                <a:lnTo>
                  <a:pt x="20801" y="3435"/>
                </a:lnTo>
                <a:close/>
                <a:moveTo>
                  <a:pt x="13310" y="7779"/>
                </a:moveTo>
                <a:cubicBezTo>
                  <a:pt x="13310" y="8648"/>
                  <a:pt x="13310" y="8648"/>
                  <a:pt x="13310" y="8648"/>
                </a:cubicBezTo>
                <a:cubicBezTo>
                  <a:pt x="19128" y="8648"/>
                  <a:pt x="19128" y="8648"/>
                  <a:pt x="19128" y="8648"/>
                </a:cubicBezTo>
                <a:cubicBezTo>
                  <a:pt x="19128" y="7779"/>
                  <a:pt x="19128" y="7779"/>
                  <a:pt x="19128" y="7779"/>
                </a:cubicBezTo>
                <a:lnTo>
                  <a:pt x="13310" y="7779"/>
                </a:lnTo>
                <a:close/>
                <a:moveTo>
                  <a:pt x="13310" y="10385"/>
                </a:moveTo>
                <a:cubicBezTo>
                  <a:pt x="13310" y="11215"/>
                  <a:pt x="13310" y="11215"/>
                  <a:pt x="13310" y="11215"/>
                </a:cubicBezTo>
                <a:cubicBezTo>
                  <a:pt x="17417" y="11215"/>
                  <a:pt x="17417" y="11215"/>
                  <a:pt x="17417" y="11215"/>
                </a:cubicBezTo>
                <a:cubicBezTo>
                  <a:pt x="17417" y="10385"/>
                  <a:pt x="17417" y="10385"/>
                  <a:pt x="17417" y="10385"/>
                </a:cubicBezTo>
                <a:lnTo>
                  <a:pt x="13310" y="10385"/>
                </a:lnTo>
                <a:close/>
                <a:moveTo>
                  <a:pt x="13310" y="12952"/>
                </a:moveTo>
                <a:cubicBezTo>
                  <a:pt x="13310" y="13821"/>
                  <a:pt x="13310" y="13821"/>
                  <a:pt x="13310" y="13821"/>
                </a:cubicBezTo>
                <a:cubicBezTo>
                  <a:pt x="19128" y="13821"/>
                  <a:pt x="19128" y="13821"/>
                  <a:pt x="19128" y="13821"/>
                </a:cubicBezTo>
                <a:cubicBezTo>
                  <a:pt x="19128" y="12952"/>
                  <a:pt x="19128" y="12952"/>
                  <a:pt x="19128" y="12952"/>
                </a:cubicBezTo>
                <a:lnTo>
                  <a:pt x="13310" y="12952"/>
                </a:lnTo>
                <a:close/>
              </a:path>
            </a:pathLst>
          </a:custGeom>
          <a:solidFill>
            <a:srgbClr val="000000"/>
          </a:solidFill>
          <a:ln w="12700">
            <a:miter lim="400000"/>
          </a:ln>
        </p:spPr>
        <p:txBody>
          <a:bodyPr lIns="22860" rIns="22860"/>
          <a:lstStyle/>
          <a:p>
            <a:pPr>
              <a:defRPr sz="1400"/>
            </a:pPr>
            <a:endParaRPr sz="700"/>
          </a:p>
        </p:txBody>
      </p:sp>
      <p:sp>
        <p:nvSpPr>
          <p:cNvPr id="314" name="Shape"/>
          <p:cNvSpPr/>
          <p:nvPr/>
        </p:nvSpPr>
        <p:spPr>
          <a:xfrm>
            <a:off x="2848391" y="5170760"/>
            <a:ext cx="260518" cy="261714"/>
          </a:xfrm>
          <a:custGeom>
            <a:avLst/>
            <a:gdLst/>
            <a:ahLst/>
            <a:cxnLst>
              <a:cxn ang="0">
                <a:pos x="wd2" y="hd2"/>
              </a:cxn>
              <a:cxn ang="5400000">
                <a:pos x="wd2" y="hd2"/>
              </a:cxn>
              <a:cxn ang="10800000">
                <a:pos x="wd2" y="hd2"/>
              </a:cxn>
              <a:cxn ang="16200000">
                <a:pos x="wd2" y="hd2"/>
              </a:cxn>
            </a:cxnLst>
            <a:rect l="0" t="0" r="r" b="b"/>
            <a:pathLst>
              <a:path w="21600" h="21600" extrusionOk="0">
                <a:moveTo>
                  <a:pt x="21600" y="5843"/>
                </a:moveTo>
                <a:cubicBezTo>
                  <a:pt x="16947" y="10555"/>
                  <a:pt x="16947" y="10555"/>
                  <a:pt x="16947" y="10555"/>
                </a:cubicBezTo>
                <a:cubicBezTo>
                  <a:pt x="16947" y="10630"/>
                  <a:pt x="16947" y="10781"/>
                  <a:pt x="16947" y="10894"/>
                </a:cubicBezTo>
                <a:cubicBezTo>
                  <a:pt x="16947" y="11007"/>
                  <a:pt x="16947" y="11120"/>
                  <a:pt x="16947" y="11234"/>
                </a:cubicBezTo>
                <a:cubicBezTo>
                  <a:pt x="16947" y="12214"/>
                  <a:pt x="16758" y="13118"/>
                  <a:pt x="16380" y="13985"/>
                </a:cubicBezTo>
                <a:cubicBezTo>
                  <a:pt x="16039" y="14852"/>
                  <a:pt x="15547" y="15569"/>
                  <a:pt x="14904" y="16209"/>
                </a:cubicBezTo>
                <a:cubicBezTo>
                  <a:pt x="14261" y="16850"/>
                  <a:pt x="13505" y="17340"/>
                  <a:pt x="12635" y="17717"/>
                </a:cubicBezTo>
                <a:cubicBezTo>
                  <a:pt x="11802" y="18094"/>
                  <a:pt x="10895" y="18245"/>
                  <a:pt x="9949" y="18245"/>
                </a:cubicBezTo>
                <a:cubicBezTo>
                  <a:pt x="9798" y="18245"/>
                  <a:pt x="9684" y="18245"/>
                  <a:pt x="9571" y="18245"/>
                </a:cubicBezTo>
                <a:cubicBezTo>
                  <a:pt x="9457" y="18245"/>
                  <a:pt x="9344" y="18245"/>
                  <a:pt x="9192" y="18207"/>
                </a:cubicBezTo>
                <a:cubicBezTo>
                  <a:pt x="5863" y="21600"/>
                  <a:pt x="5863" y="21600"/>
                  <a:pt x="5863" y="21600"/>
                </a:cubicBezTo>
                <a:cubicBezTo>
                  <a:pt x="1211" y="20469"/>
                  <a:pt x="1211" y="20469"/>
                  <a:pt x="1211" y="20469"/>
                </a:cubicBezTo>
                <a:cubicBezTo>
                  <a:pt x="0" y="15757"/>
                  <a:pt x="0" y="15757"/>
                  <a:pt x="0" y="15757"/>
                </a:cubicBezTo>
                <a:cubicBezTo>
                  <a:pt x="3064" y="12704"/>
                  <a:pt x="3064" y="12704"/>
                  <a:pt x="3064" y="12704"/>
                </a:cubicBezTo>
                <a:cubicBezTo>
                  <a:pt x="3026" y="12477"/>
                  <a:pt x="2988" y="12251"/>
                  <a:pt x="2951" y="11987"/>
                </a:cubicBezTo>
                <a:cubicBezTo>
                  <a:pt x="2913" y="11761"/>
                  <a:pt x="2913" y="11497"/>
                  <a:pt x="2913" y="11234"/>
                </a:cubicBezTo>
                <a:cubicBezTo>
                  <a:pt x="2913" y="10291"/>
                  <a:pt x="3102" y="9386"/>
                  <a:pt x="3480" y="8519"/>
                </a:cubicBezTo>
                <a:cubicBezTo>
                  <a:pt x="3858" y="7690"/>
                  <a:pt x="4350" y="6936"/>
                  <a:pt x="4956" y="6333"/>
                </a:cubicBezTo>
                <a:cubicBezTo>
                  <a:pt x="5599" y="5692"/>
                  <a:pt x="6317" y="5164"/>
                  <a:pt x="7187" y="4825"/>
                </a:cubicBezTo>
                <a:cubicBezTo>
                  <a:pt x="8057" y="4448"/>
                  <a:pt x="8965" y="4260"/>
                  <a:pt x="9949" y="4260"/>
                </a:cubicBezTo>
                <a:cubicBezTo>
                  <a:pt x="10176" y="4260"/>
                  <a:pt x="10403" y="4260"/>
                  <a:pt x="10668" y="4297"/>
                </a:cubicBezTo>
                <a:cubicBezTo>
                  <a:pt x="10895" y="4297"/>
                  <a:pt x="11159" y="4335"/>
                  <a:pt x="11386" y="4410"/>
                </a:cubicBezTo>
                <a:cubicBezTo>
                  <a:pt x="15774" y="0"/>
                  <a:pt x="15774" y="0"/>
                  <a:pt x="15774" y="0"/>
                </a:cubicBezTo>
                <a:lnTo>
                  <a:pt x="21600" y="5843"/>
                </a:lnTo>
                <a:close/>
                <a:moveTo>
                  <a:pt x="5561" y="20658"/>
                </a:moveTo>
                <a:cubicBezTo>
                  <a:pt x="8209" y="18057"/>
                  <a:pt x="8209" y="18057"/>
                  <a:pt x="8209" y="18057"/>
                </a:cubicBezTo>
                <a:cubicBezTo>
                  <a:pt x="7679" y="17906"/>
                  <a:pt x="7112" y="17680"/>
                  <a:pt x="6620" y="17378"/>
                </a:cubicBezTo>
                <a:cubicBezTo>
                  <a:pt x="6128" y="17114"/>
                  <a:pt x="5636" y="16813"/>
                  <a:pt x="5220" y="16436"/>
                </a:cubicBezTo>
                <a:cubicBezTo>
                  <a:pt x="4804" y="16059"/>
                  <a:pt x="4426" y="15606"/>
                  <a:pt x="4085" y="15154"/>
                </a:cubicBezTo>
                <a:cubicBezTo>
                  <a:pt x="3745" y="14664"/>
                  <a:pt x="3480" y="14136"/>
                  <a:pt x="3291" y="13608"/>
                </a:cubicBezTo>
                <a:cubicBezTo>
                  <a:pt x="946" y="15983"/>
                  <a:pt x="946" y="15983"/>
                  <a:pt x="946" y="15983"/>
                </a:cubicBezTo>
                <a:cubicBezTo>
                  <a:pt x="1854" y="19791"/>
                  <a:pt x="1854" y="19791"/>
                  <a:pt x="1854" y="19791"/>
                </a:cubicBezTo>
                <a:lnTo>
                  <a:pt x="5561" y="20658"/>
                </a:lnTo>
                <a:close/>
                <a:moveTo>
                  <a:pt x="9949" y="17416"/>
                </a:moveTo>
                <a:cubicBezTo>
                  <a:pt x="10781" y="17416"/>
                  <a:pt x="11613" y="17265"/>
                  <a:pt x="12370" y="16963"/>
                </a:cubicBezTo>
                <a:cubicBezTo>
                  <a:pt x="13126" y="16662"/>
                  <a:pt x="13770" y="16209"/>
                  <a:pt x="14337" y="15606"/>
                </a:cubicBezTo>
                <a:cubicBezTo>
                  <a:pt x="14904" y="15041"/>
                  <a:pt x="15320" y="14400"/>
                  <a:pt x="15661" y="13646"/>
                </a:cubicBezTo>
                <a:cubicBezTo>
                  <a:pt x="16001" y="12892"/>
                  <a:pt x="16153" y="12101"/>
                  <a:pt x="16153" y="11234"/>
                </a:cubicBezTo>
                <a:cubicBezTo>
                  <a:pt x="16153" y="10404"/>
                  <a:pt x="16001" y="9575"/>
                  <a:pt x="15661" y="8859"/>
                </a:cubicBezTo>
                <a:cubicBezTo>
                  <a:pt x="15320" y="8105"/>
                  <a:pt x="14904" y="7464"/>
                  <a:pt x="14337" y="6861"/>
                </a:cubicBezTo>
                <a:cubicBezTo>
                  <a:pt x="13770" y="6295"/>
                  <a:pt x="13126" y="5881"/>
                  <a:pt x="12370" y="5579"/>
                </a:cubicBezTo>
                <a:cubicBezTo>
                  <a:pt x="11613" y="5240"/>
                  <a:pt x="10781" y="5089"/>
                  <a:pt x="9949" y="5089"/>
                </a:cubicBezTo>
                <a:cubicBezTo>
                  <a:pt x="9079" y="5089"/>
                  <a:pt x="8284" y="5240"/>
                  <a:pt x="7528" y="5579"/>
                </a:cubicBezTo>
                <a:cubicBezTo>
                  <a:pt x="6771" y="5881"/>
                  <a:pt x="6128" y="6295"/>
                  <a:pt x="5561" y="6861"/>
                </a:cubicBezTo>
                <a:cubicBezTo>
                  <a:pt x="4993" y="7464"/>
                  <a:pt x="4577" y="8105"/>
                  <a:pt x="4237" y="8859"/>
                </a:cubicBezTo>
                <a:cubicBezTo>
                  <a:pt x="3896" y="9575"/>
                  <a:pt x="3745" y="10404"/>
                  <a:pt x="3745" y="11234"/>
                </a:cubicBezTo>
                <a:cubicBezTo>
                  <a:pt x="3745" y="12101"/>
                  <a:pt x="3896" y="12892"/>
                  <a:pt x="4237" y="13646"/>
                </a:cubicBezTo>
                <a:cubicBezTo>
                  <a:pt x="4577" y="14400"/>
                  <a:pt x="4993" y="15041"/>
                  <a:pt x="5561" y="15606"/>
                </a:cubicBezTo>
                <a:cubicBezTo>
                  <a:pt x="6128" y="16209"/>
                  <a:pt x="6771" y="16662"/>
                  <a:pt x="7528" y="16963"/>
                </a:cubicBezTo>
                <a:cubicBezTo>
                  <a:pt x="8284" y="17265"/>
                  <a:pt x="9079" y="17416"/>
                  <a:pt x="9949" y="17416"/>
                </a:cubicBezTo>
                <a:close/>
                <a:moveTo>
                  <a:pt x="10327" y="11083"/>
                </a:moveTo>
                <a:cubicBezTo>
                  <a:pt x="12710" y="13458"/>
                  <a:pt x="12710" y="13458"/>
                  <a:pt x="12710" y="13458"/>
                </a:cubicBezTo>
                <a:cubicBezTo>
                  <a:pt x="12105" y="14023"/>
                  <a:pt x="12105" y="14023"/>
                  <a:pt x="12105" y="14023"/>
                </a:cubicBezTo>
                <a:cubicBezTo>
                  <a:pt x="9495" y="11422"/>
                  <a:pt x="9495" y="11422"/>
                  <a:pt x="9495" y="11422"/>
                </a:cubicBezTo>
                <a:cubicBezTo>
                  <a:pt x="9495" y="6710"/>
                  <a:pt x="9495" y="6710"/>
                  <a:pt x="9495" y="6710"/>
                </a:cubicBezTo>
                <a:cubicBezTo>
                  <a:pt x="10327" y="6710"/>
                  <a:pt x="10327" y="6710"/>
                  <a:pt x="10327" y="6710"/>
                </a:cubicBezTo>
                <a:lnTo>
                  <a:pt x="10327" y="11083"/>
                </a:lnTo>
                <a:close/>
                <a:moveTo>
                  <a:pt x="15774" y="1169"/>
                </a:moveTo>
                <a:cubicBezTo>
                  <a:pt x="12256" y="4674"/>
                  <a:pt x="12256" y="4674"/>
                  <a:pt x="12256" y="4674"/>
                </a:cubicBezTo>
                <a:cubicBezTo>
                  <a:pt x="12824" y="4863"/>
                  <a:pt x="13353" y="5127"/>
                  <a:pt x="13807" y="5428"/>
                </a:cubicBezTo>
                <a:cubicBezTo>
                  <a:pt x="14299" y="5768"/>
                  <a:pt x="14715" y="6145"/>
                  <a:pt x="15131" y="6521"/>
                </a:cubicBezTo>
                <a:cubicBezTo>
                  <a:pt x="15510" y="6936"/>
                  <a:pt x="15850" y="7426"/>
                  <a:pt x="16115" y="7916"/>
                </a:cubicBezTo>
                <a:cubicBezTo>
                  <a:pt x="16418" y="8444"/>
                  <a:pt x="16607" y="8972"/>
                  <a:pt x="16758" y="9575"/>
                </a:cubicBezTo>
                <a:cubicBezTo>
                  <a:pt x="20427" y="5843"/>
                  <a:pt x="20427" y="5843"/>
                  <a:pt x="20427" y="5843"/>
                </a:cubicBezTo>
                <a:lnTo>
                  <a:pt x="15774" y="1169"/>
                </a:lnTo>
                <a:close/>
              </a:path>
            </a:pathLst>
          </a:custGeom>
          <a:solidFill>
            <a:srgbClr val="000000"/>
          </a:solidFill>
          <a:ln w="12700">
            <a:miter lim="400000"/>
          </a:ln>
        </p:spPr>
        <p:txBody>
          <a:bodyPr lIns="22860" rIns="22860"/>
          <a:lstStyle/>
          <a:p>
            <a:pPr>
              <a:defRPr sz="1400"/>
            </a:pPr>
            <a:endParaRPr sz="700"/>
          </a:p>
        </p:txBody>
      </p:sp>
      <p:sp>
        <p:nvSpPr>
          <p:cNvPr id="315" name="Shape"/>
          <p:cNvSpPr/>
          <p:nvPr/>
        </p:nvSpPr>
        <p:spPr>
          <a:xfrm>
            <a:off x="3492933" y="5160004"/>
            <a:ext cx="218693" cy="284419"/>
          </a:xfrm>
          <a:custGeom>
            <a:avLst/>
            <a:gdLst/>
            <a:ahLst/>
            <a:cxnLst>
              <a:cxn ang="0">
                <a:pos x="wd2" y="hd2"/>
              </a:cxn>
              <a:cxn ang="5400000">
                <a:pos x="wd2" y="hd2"/>
              </a:cxn>
              <a:cxn ang="10800000">
                <a:pos x="wd2" y="hd2"/>
              </a:cxn>
              <a:cxn ang="16200000">
                <a:pos x="wd2" y="hd2"/>
              </a:cxn>
            </a:cxnLst>
            <a:rect l="0" t="0" r="r" b="b"/>
            <a:pathLst>
              <a:path w="21600" h="21600" extrusionOk="0">
                <a:moveTo>
                  <a:pt x="17865" y="17925"/>
                </a:moveTo>
                <a:cubicBezTo>
                  <a:pt x="17460" y="18064"/>
                  <a:pt x="17055" y="18202"/>
                  <a:pt x="16650" y="18341"/>
                </a:cubicBezTo>
                <a:cubicBezTo>
                  <a:pt x="16245" y="18445"/>
                  <a:pt x="15840" y="18549"/>
                  <a:pt x="15390" y="18653"/>
                </a:cubicBezTo>
                <a:cubicBezTo>
                  <a:pt x="14985" y="18757"/>
                  <a:pt x="14535" y="18792"/>
                  <a:pt x="14130" y="18861"/>
                </a:cubicBezTo>
                <a:cubicBezTo>
                  <a:pt x="13680" y="18896"/>
                  <a:pt x="13230" y="18930"/>
                  <a:pt x="12780" y="18930"/>
                </a:cubicBezTo>
                <a:cubicBezTo>
                  <a:pt x="12780" y="20109"/>
                  <a:pt x="12780" y="20109"/>
                  <a:pt x="12780" y="20109"/>
                </a:cubicBezTo>
                <a:cubicBezTo>
                  <a:pt x="13365" y="20109"/>
                  <a:pt x="13905" y="20144"/>
                  <a:pt x="14445" y="20213"/>
                </a:cubicBezTo>
                <a:cubicBezTo>
                  <a:pt x="14940" y="20283"/>
                  <a:pt x="15480" y="20387"/>
                  <a:pt x="15975" y="20560"/>
                </a:cubicBezTo>
                <a:cubicBezTo>
                  <a:pt x="16515" y="20664"/>
                  <a:pt x="17055" y="20803"/>
                  <a:pt x="17550" y="21011"/>
                </a:cubicBezTo>
                <a:cubicBezTo>
                  <a:pt x="18045" y="21184"/>
                  <a:pt x="18495" y="21357"/>
                  <a:pt x="18900" y="21600"/>
                </a:cubicBezTo>
                <a:cubicBezTo>
                  <a:pt x="16875" y="21600"/>
                  <a:pt x="16875" y="21600"/>
                  <a:pt x="16875" y="21600"/>
                </a:cubicBezTo>
                <a:cubicBezTo>
                  <a:pt x="16515" y="21461"/>
                  <a:pt x="16155" y="21357"/>
                  <a:pt x="15795" y="21253"/>
                </a:cubicBezTo>
                <a:cubicBezTo>
                  <a:pt x="15390" y="21184"/>
                  <a:pt x="15030" y="21115"/>
                  <a:pt x="14625" y="21045"/>
                </a:cubicBezTo>
                <a:cubicBezTo>
                  <a:pt x="14265" y="20976"/>
                  <a:pt x="13860" y="20941"/>
                  <a:pt x="13455" y="20872"/>
                </a:cubicBezTo>
                <a:cubicBezTo>
                  <a:pt x="13095" y="20837"/>
                  <a:pt x="12690" y="20803"/>
                  <a:pt x="12285" y="20803"/>
                </a:cubicBezTo>
                <a:cubicBezTo>
                  <a:pt x="11880" y="20803"/>
                  <a:pt x="11475" y="20837"/>
                  <a:pt x="11070" y="20872"/>
                </a:cubicBezTo>
                <a:cubicBezTo>
                  <a:pt x="10665" y="20941"/>
                  <a:pt x="10305" y="20976"/>
                  <a:pt x="9900" y="21045"/>
                </a:cubicBezTo>
                <a:cubicBezTo>
                  <a:pt x="9495" y="21115"/>
                  <a:pt x="9135" y="21184"/>
                  <a:pt x="8730" y="21253"/>
                </a:cubicBezTo>
                <a:cubicBezTo>
                  <a:pt x="8370" y="21357"/>
                  <a:pt x="8010" y="21461"/>
                  <a:pt x="7650" y="21600"/>
                </a:cubicBezTo>
                <a:cubicBezTo>
                  <a:pt x="5625" y="21600"/>
                  <a:pt x="5625" y="21600"/>
                  <a:pt x="5625" y="21600"/>
                </a:cubicBezTo>
                <a:cubicBezTo>
                  <a:pt x="6075" y="21357"/>
                  <a:pt x="6570" y="21184"/>
                  <a:pt x="7020" y="21011"/>
                </a:cubicBezTo>
                <a:cubicBezTo>
                  <a:pt x="7470" y="20803"/>
                  <a:pt x="8010" y="20664"/>
                  <a:pt x="8550" y="20560"/>
                </a:cubicBezTo>
                <a:cubicBezTo>
                  <a:pt x="9045" y="20387"/>
                  <a:pt x="9585" y="20283"/>
                  <a:pt x="10125" y="20213"/>
                </a:cubicBezTo>
                <a:cubicBezTo>
                  <a:pt x="10665" y="20144"/>
                  <a:pt x="11205" y="20109"/>
                  <a:pt x="11790" y="20109"/>
                </a:cubicBezTo>
                <a:cubicBezTo>
                  <a:pt x="11790" y="18930"/>
                  <a:pt x="11790" y="18930"/>
                  <a:pt x="11790" y="18930"/>
                </a:cubicBezTo>
                <a:cubicBezTo>
                  <a:pt x="10170" y="18896"/>
                  <a:pt x="8640" y="18618"/>
                  <a:pt x="7200" y="18098"/>
                </a:cubicBezTo>
                <a:cubicBezTo>
                  <a:pt x="5760" y="17543"/>
                  <a:pt x="4500" y="16885"/>
                  <a:pt x="3465" y="16018"/>
                </a:cubicBezTo>
                <a:cubicBezTo>
                  <a:pt x="2385" y="15186"/>
                  <a:pt x="1530" y="14215"/>
                  <a:pt x="945" y="13071"/>
                </a:cubicBezTo>
                <a:cubicBezTo>
                  <a:pt x="315" y="11961"/>
                  <a:pt x="0" y="10748"/>
                  <a:pt x="0" y="9500"/>
                </a:cubicBezTo>
                <a:cubicBezTo>
                  <a:pt x="0" y="8598"/>
                  <a:pt x="135" y="7697"/>
                  <a:pt x="450" y="6865"/>
                </a:cubicBezTo>
                <a:cubicBezTo>
                  <a:pt x="765" y="6033"/>
                  <a:pt x="1215" y="5235"/>
                  <a:pt x="1800" y="4507"/>
                </a:cubicBezTo>
                <a:cubicBezTo>
                  <a:pt x="2385" y="3814"/>
                  <a:pt x="3105" y="3120"/>
                  <a:pt x="3915" y="2531"/>
                </a:cubicBezTo>
                <a:cubicBezTo>
                  <a:pt x="4725" y="1942"/>
                  <a:pt x="5670" y="1422"/>
                  <a:pt x="6750" y="1040"/>
                </a:cubicBezTo>
                <a:cubicBezTo>
                  <a:pt x="6255" y="312"/>
                  <a:pt x="6255" y="312"/>
                  <a:pt x="6255" y="312"/>
                </a:cubicBezTo>
                <a:cubicBezTo>
                  <a:pt x="7155" y="0"/>
                  <a:pt x="7155" y="0"/>
                  <a:pt x="7155" y="0"/>
                </a:cubicBezTo>
                <a:cubicBezTo>
                  <a:pt x="8505" y="2080"/>
                  <a:pt x="8505" y="2080"/>
                  <a:pt x="8505" y="2080"/>
                </a:cubicBezTo>
                <a:cubicBezTo>
                  <a:pt x="7605" y="2392"/>
                  <a:pt x="7605" y="2392"/>
                  <a:pt x="7605" y="2392"/>
                </a:cubicBezTo>
                <a:cubicBezTo>
                  <a:pt x="7155" y="1734"/>
                  <a:pt x="7155" y="1734"/>
                  <a:pt x="7155" y="1734"/>
                </a:cubicBezTo>
                <a:cubicBezTo>
                  <a:pt x="6210" y="2080"/>
                  <a:pt x="5355" y="2531"/>
                  <a:pt x="4590" y="3086"/>
                </a:cubicBezTo>
                <a:cubicBezTo>
                  <a:pt x="3825" y="3606"/>
                  <a:pt x="3195" y="4230"/>
                  <a:pt x="2610" y="4923"/>
                </a:cubicBezTo>
                <a:cubicBezTo>
                  <a:pt x="2115" y="5582"/>
                  <a:pt x="1710" y="6310"/>
                  <a:pt x="1440" y="7073"/>
                </a:cubicBezTo>
                <a:cubicBezTo>
                  <a:pt x="1125" y="7836"/>
                  <a:pt x="990" y="8633"/>
                  <a:pt x="990" y="9500"/>
                </a:cubicBezTo>
                <a:cubicBezTo>
                  <a:pt x="990" y="10679"/>
                  <a:pt x="1260" y="11823"/>
                  <a:pt x="1845" y="12863"/>
                </a:cubicBezTo>
                <a:cubicBezTo>
                  <a:pt x="2430" y="13938"/>
                  <a:pt x="3240" y="14839"/>
                  <a:pt x="4275" y="15637"/>
                </a:cubicBezTo>
                <a:cubicBezTo>
                  <a:pt x="5310" y="16399"/>
                  <a:pt x="6525" y="17023"/>
                  <a:pt x="7920" y="17509"/>
                </a:cubicBezTo>
                <a:cubicBezTo>
                  <a:pt x="9270" y="17960"/>
                  <a:pt x="10710" y="18202"/>
                  <a:pt x="12285" y="18202"/>
                </a:cubicBezTo>
                <a:cubicBezTo>
                  <a:pt x="12735" y="18202"/>
                  <a:pt x="13185" y="18168"/>
                  <a:pt x="13635" y="18133"/>
                </a:cubicBezTo>
                <a:cubicBezTo>
                  <a:pt x="14040" y="18098"/>
                  <a:pt x="14490" y="18029"/>
                  <a:pt x="14940" y="17925"/>
                </a:cubicBezTo>
                <a:cubicBezTo>
                  <a:pt x="15345" y="17856"/>
                  <a:pt x="15795" y="17786"/>
                  <a:pt x="16200" y="17648"/>
                </a:cubicBezTo>
                <a:cubicBezTo>
                  <a:pt x="16605" y="17543"/>
                  <a:pt x="17010" y="17405"/>
                  <a:pt x="17415" y="17266"/>
                </a:cubicBezTo>
                <a:cubicBezTo>
                  <a:pt x="16965" y="16573"/>
                  <a:pt x="16965" y="16573"/>
                  <a:pt x="16965" y="16573"/>
                </a:cubicBezTo>
                <a:cubicBezTo>
                  <a:pt x="17865" y="16261"/>
                  <a:pt x="17865" y="16261"/>
                  <a:pt x="17865" y="16261"/>
                </a:cubicBezTo>
                <a:cubicBezTo>
                  <a:pt x="19215" y="18341"/>
                  <a:pt x="19215" y="18341"/>
                  <a:pt x="19215" y="18341"/>
                </a:cubicBezTo>
                <a:cubicBezTo>
                  <a:pt x="18315" y="18653"/>
                  <a:pt x="18315" y="18653"/>
                  <a:pt x="18315" y="18653"/>
                </a:cubicBezTo>
                <a:lnTo>
                  <a:pt x="17865" y="17925"/>
                </a:lnTo>
                <a:close/>
                <a:moveTo>
                  <a:pt x="2925" y="9500"/>
                </a:moveTo>
                <a:cubicBezTo>
                  <a:pt x="2925" y="8494"/>
                  <a:pt x="3150" y="7558"/>
                  <a:pt x="3645" y="6657"/>
                </a:cubicBezTo>
                <a:cubicBezTo>
                  <a:pt x="4140" y="5790"/>
                  <a:pt x="4815" y="5027"/>
                  <a:pt x="5670" y="4369"/>
                </a:cubicBezTo>
                <a:cubicBezTo>
                  <a:pt x="6525" y="3710"/>
                  <a:pt x="7515" y="3190"/>
                  <a:pt x="8640" y="2843"/>
                </a:cubicBezTo>
                <a:cubicBezTo>
                  <a:pt x="9810" y="2462"/>
                  <a:pt x="11025" y="2254"/>
                  <a:pt x="12285" y="2254"/>
                </a:cubicBezTo>
                <a:cubicBezTo>
                  <a:pt x="13590" y="2254"/>
                  <a:pt x="14805" y="2462"/>
                  <a:pt x="15930" y="2843"/>
                </a:cubicBezTo>
                <a:cubicBezTo>
                  <a:pt x="17055" y="3190"/>
                  <a:pt x="18045" y="3710"/>
                  <a:pt x="18900" y="4369"/>
                </a:cubicBezTo>
                <a:cubicBezTo>
                  <a:pt x="19755" y="5027"/>
                  <a:pt x="20385" y="5790"/>
                  <a:pt x="20880" y="6657"/>
                </a:cubicBezTo>
                <a:cubicBezTo>
                  <a:pt x="21375" y="7558"/>
                  <a:pt x="21600" y="8494"/>
                  <a:pt x="21600" y="9500"/>
                </a:cubicBezTo>
                <a:cubicBezTo>
                  <a:pt x="21600" y="10471"/>
                  <a:pt x="21375" y="11407"/>
                  <a:pt x="20880" y="12274"/>
                </a:cubicBezTo>
                <a:cubicBezTo>
                  <a:pt x="20385" y="13175"/>
                  <a:pt x="19755" y="13903"/>
                  <a:pt x="18900" y="14527"/>
                </a:cubicBezTo>
                <a:cubicBezTo>
                  <a:pt x="18045" y="15221"/>
                  <a:pt x="17055" y="15741"/>
                  <a:pt x="15930" y="16087"/>
                </a:cubicBezTo>
                <a:cubicBezTo>
                  <a:pt x="14805" y="16469"/>
                  <a:pt x="13590" y="16677"/>
                  <a:pt x="12285" y="16677"/>
                </a:cubicBezTo>
                <a:cubicBezTo>
                  <a:pt x="11025" y="16677"/>
                  <a:pt x="9810" y="16469"/>
                  <a:pt x="8640" y="16087"/>
                </a:cubicBezTo>
                <a:cubicBezTo>
                  <a:pt x="7515" y="15741"/>
                  <a:pt x="6525" y="15221"/>
                  <a:pt x="5670" y="14527"/>
                </a:cubicBezTo>
                <a:cubicBezTo>
                  <a:pt x="4815" y="13903"/>
                  <a:pt x="4140" y="13175"/>
                  <a:pt x="3645" y="12274"/>
                </a:cubicBezTo>
                <a:cubicBezTo>
                  <a:pt x="3150" y="11407"/>
                  <a:pt x="2925" y="10471"/>
                  <a:pt x="2925" y="9500"/>
                </a:cubicBezTo>
                <a:close/>
                <a:moveTo>
                  <a:pt x="12285" y="3016"/>
                </a:moveTo>
                <a:cubicBezTo>
                  <a:pt x="11115" y="3016"/>
                  <a:pt x="10035" y="3190"/>
                  <a:pt x="9000" y="3536"/>
                </a:cubicBezTo>
                <a:cubicBezTo>
                  <a:pt x="8010" y="3848"/>
                  <a:pt x="7110" y="4334"/>
                  <a:pt x="6390" y="4923"/>
                </a:cubicBezTo>
                <a:cubicBezTo>
                  <a:pt x="5625" y="5513"/>
                  <a:pt x="5040" y="6171"/>
                  <a:pt x="4590" y="6969"/>
                </a:cubicBezTo>
                <a:cubicBezTo>
                  <a:pt x="4140" y="7732"/>
                  <a:pt x="3915" y="8598"/>
                  <a:pt x="3915" y="9500"/>
                </a:cubicBezTo>
                <a:cubicBezTo>
                  <a:pt x="3915" y="10367"/>
                  <a:pt x="4140" y="11199"/>
                  <a:pt x="4590" y="11961"/>
                </a:cubicBezTo>
                <a:cubicBezTo>
                  <a:pt x="5040" y="12759"/>
                  <a:pt x="5625" y="13418"/>
                  <a:pt x="6390" y="14007"/>
                </a:cubicBezTo>
                <a:cubicBezTo>
                  <a:pt x="7110" y="14596"/>
                  <a:pt x="8010" y="15082"/>
                  <a:pt x="9000" y="15394"/>
                </a:cubicBezTo>
                <a:cubicBezTo>
                  <a:pt x="10035" y="15741"/>
                  <a:pt x="11115" y="15879"/>
                  <a:pt x="12285" y="15879"/>
                </a:cubicBezTo>
                <a:cubicBezTo>
                  <a:pt x="13410" y="15879"/>
                  <a:pt x="14490" y="15741"/>
                  <a:pt x="15525" y="15394"/>
                </a:cubicBezTo>
                <a:cubicBezTo>
                  <a:pt x="16515" y="15082"/>
                  <a:pt x="17415" y="14596"/>
                  <a:pt x="18225" y="14007"/>
                </a:cubicBezTo>
                <a:cubicBezTo>
                  <a:pt x="18945" y="13418"/>
                  <a:pt x="19530" y="12759"/>
                  <a:pt x="19980" y="11961"/>
                </a:cubicBezTo>
                <a:cubicBezTo>
                  <a:pt x="20430" y="11199"/>
                  <a:pt x="20655" y="10367"/>
                  <a:pt x="20655" y="9500"/>
                </a:cubicBezTo>
                <a:cubicBezTo>
                  <a:pt x="20655" y="8598"/>
                  <a:pt x="20430" y="7732"/>
                  <a:pt x="19980" y="6969"/>
                </a:cubicBezTo>
                <a:cubicBezTo>
                  <a:pt x="19530" y="6171"/>
                  <a:pt x="18945" y="5513"/>
                  <a:pt x="18225" y="4923"/>
                </a:cubicBezTo>
                <a:cubicBezTo>
                  <a:pt x="17415" y="4334"/>
                  <a:pt x="16515" y="3848"/>
                  <a:pt x="15525" y="3536"/>
                </a:cubicBezTo>
                <a:cubicBezTo>
                  <a:pt x="14490" y="3190"/>
                  <a:pt x="13410" y="3016"/>
                  <a:pt x="12285" y="3016"/>
                </a:cubicBezTo>
                <a:close/>
              </a:path>
            </a:pathLst>
          </a:custGeom>
          <a:solidFill>
            <a:srgbClr val="000000"/>
          </a:solidFill>
          <a:ln w="12700">
            <a:miter lim="400000"/>
          </a:ln>
        </p:spPr>
        <p:txBody>
          <a:bodyPr lIns="22860" rIns="22860"/>
          <a:lstStyle/>
          <a:p>
            <a:pPr>
              <a:defRPr sz="1400"/>
            </a:pPr>
            <a:endParaRPr sz="700"/>
          </a:p>
        </p:txBody>
      </p:sp>
      <p:sp>
        <p:nvSpPr>
          <p:cNvPr id="316" name="Shape"/>
          <p:cNvSpPr/>
          <p:nvPr/>
        </p:nvSpPr>
        <p:spPr>
          <a:xfrm>
            <a:off x="4091465" y="5182709"/>
            <a:ext cx="268884" cy="237813"/>
          </a:xfrm>
          <a:custGeom>
            <a:avLst/>
            <a:gdLst/>
            <a:ahLst/>
            <a:cxnLst>
              <a:cxn ang="0">
                <a:pos x="wd2" y="hd2"/>
              </a:cxn>
              <a:cxn ang="5400000">
                <a:pos x="wd2" y="hd2"/>
              </a:cxn>
              <a:cxn ang="10800000">
                <a:pos x="wd2" y="hd2"/>
              </a:cxn>
              <a:cxn ang="16200000">
                <a:pos x="wd2" y="hd2"/>
              </a:cxn>
            </a:cxnLst>
            <a:rect l="0" t="0" r="r" b="b"/>
            <a:pathLst>
              <a:path w="21600" h="21600" extrusionOk="0">
                <a:moveTo>
                  <a:pt x="10397" y="1493"/>
                </a:moveTo>
                <a:cubicBezTo>
                  <a:pt x="10397" y="6799"/>
                  <a:pt x="10397" y="6799"/>
                  <a:pt x="10397" y="6799"/>
                </a:cubicBezTo>
                <a:cubicBezTo>
                  <a:pt x="10397" y="14967"/>
                  <a:pt x="10397" y="14967"/>
                  <a:pt x="10397" y="14967"/>
                </a:cubicBezTo>
                <a:cubicBezTo>
                  <a:pt x="10397" y="20190"/>
                  <a:pt x="10397" y="20190"/>
                  <a:pt x="10397" y="20190"/>
                </a:cubicBezTo>
                <a:cubicBezTo>
                  <a:pt x="4576" y="14967"/>
                  <a:pt x="4576" y="14967"/>
                  <a:pt x="4576" y="14967"/>
                </a:cubicBezTo>
                <a:cubicBezTo>
                  <a:pt x="0" y="14967"/>
                  <a:pt x="0" y="14967"/>
                  <a:pt x="0" y="14967"/>
                </a:cubicBezTo>
                <a:cubicBezTo>
                  <a:pt x="0" y="10904"/>
                  <a:pt x="0" y="10904"/>
                  <a:pt x="0" y="10904"/>
                </a:cubicBezTo>
                <a:cubicBezTo>
                  <a:pt x="0" y="6799"/>
                  <a:pt x="0" y="6799"/>
                  <a:pt x="0" y="6799"/>
                </a:cubicBezTo>
                <a:cubicBezTo>
                  <a:pt x="4540" y="6799"/>
                  <a:pt x="4540" y="6799"/>
                  <a:pt x="4540" y="6799"/>
                </a:cubicBezTo>
                <a:lnTo>
                  <a:pt x="10397" y="1493"/>
                </a:lnTo>
                <a:close/>
                <a:moveTo>
                  <a:pt x="9592" y="14096"/>
                </a:moveTo>
                <a:cubicBezTo>
                  <a:pt x="9592" y="7711"/>
                  <a:pt x="9592" y="7711"/>
                  <a:pt x="9592" y="7711"/>
                </a:cubicBezTo>
                <a:cubicBezTo>
                  <a:pt x="9592" y="6799"/>
                  <a:pt x="9592" y="6799"/>
                  <a:pt x="9592" y="6799"/>
                </a:cubicBezTo>
                <a:cubicBezTo>
                  <a:pt x="9592" y="3400"/>
                  <a:pt x="9592" y="3400"/>
                  <a:pt x="9592" y="3400"/>
                </a:cubicBezTo>
                <a:cubicBezTo>
                  <a:pt x="4833" y="7711"/>
                  <a:pt x="4833" y="7711"/>
                  <a:pt x="4833" y="7711"/>
                </a:cubicBezTo>
                <a:cubicBezTo>
                  <a:pt x="805" y="7711"/>
                  <a:pt x="805" y="7711"/>
                  <a:pt x="805" y="7711"/>
                </a:cubicBezTo>
                <a:cubicBezTo>
                  <a:pt x="805" y="14096"/>
                  <a:pt x="805" y="14096"/>
                  <a:pt x="805" y="14096"/>
                </a:cubicBezTo>
                <a:cubicBezTo>
                  <a:pt x="4833" y="14096"/>
                  <a:pt x="4833" y="14096"/>
                  <a:pt x="4833" y="14096"/>
                </a:cubicBezTo>
                <a:cubicBezTo>
                  <a:pt x="9592" y="18283"/>
                  <a:pt x="9592" y="18283"/>
                  <a:pt x="9592" y="18283"/>
                </a:cubicBezTo>
                <a:lnTo>
                  <a:pt x="9592" y="14096"/>
                </a:lnTo>
                <a:close/>
                <a:moveTo>
                  <a:pt x="12264" y="6260"/>
                </a:moveTo>
                <a:cubicBezTo>
                  <a:pt x="12923" y="5721"/>
                  <a:pt x="12923" y="5721"/>
                  <a:pt x="12923" y="5721"/>
                </a:cubicBezTo>
                <a:cubicBezTo>
                  <a:pt x="13143" y="6094"/>
                  <a:pt x="13363" y="6468"/>
                  <a:pt x="13546" y="6841"/>
                </a:cubicBezTo>
                <a:cubicBezTo>
                  <a:pt x="13729" y="7255"/>
                  <a:pt x="13875" y="7670"/>
                  <a:pt x="14022" y="8084"/>
                </a:cubicBezTo>
                <a:cubicBezTo>
                  <a:pt x="14132" y="8540"/>
                  <a:pt x="14241" y="8955"/>
                  <a:pt x="14315" y="9411"/>
                </a:cubicBezTo>
                <a:cubicBezTo>
                  <a:pt x="14351" y="9867"/>
                  <a:pt x="14388" y="10323"/>
                  <a:pt x="14388" y="10779"/>
                </a:cubicBezTo>
                <a:cubicBezTo>
                  <a:pt x="14388" y="11277"/>
                  <a:pt x="14351" y="11733"/>
                  <a:pt x="14315" y="12189"/>
                </a:cubicBezTo>
                <a:cubicBezTo>
                  <a:pt x="14241" y="12603"/>
                  <a:pt x="14132" y="13060"/>
                  <a:pt x="14022" y="13474"/>
                </a:cubicBezTo>
                <a:cubicBezTo>
                  <a:pt x="13875" y="13930"/>
                  <a:pt x="13729" y="14345"/>
                  <a:pt x="13546" y="14759"/>
                </a:cubicBezTo>
                <a:cubicBezTo>
                  <a:pt x="13363" y="15174"/>
                  <a:pt x="13143" y="15547"/>
                  <a:pt x="12887" y="15920"/>
                </a:cubicBezTo>
                <a:cubicBezTo>
                  <a:pt x="12191" y="15381"/>
                  <a:pt x="12191" y="15381"/>
                  <a:pt x="12191" y="15381"/>
                </a:cubicBezTo>
                <a:cubicBezTo>
                  <a:pt x="12411" y="15050"/>
                  <a:pt x="12631" y="14718"/>
                  <a:pt x="12814" y="14345"/>
                </a:cubicBezTo>
                <a:cubicBezTo>
                  <a:pt x="12960" y="13972"/>
                  <a:pt x="13143" y="13598"/>
                  <a:pt x="13253" y="13225"/>
                </a:cubicBezTo>
                <a:cubicBezTo>
                  <a:pt x="13399" y="12811"/>
                  <a:pt x="13473" y="12438"/>
                  <a:pt x="13509" y="12023"/>
                </a:cubicBezTo>
                <a:cubicBezTo>
                  <a:pt x="13582" y="11608"/>
                  <a:pt x="13582" y="11194"/>
                  <a:pt x="13582" y="10779"/>
                </a:cubicBezTo>
                <a:cubicBezTo>
                  <a:pt x="13582" y="10365"/>
                  <a:pt x="13582" y="9950"/>
                  <a:pt x="13509" y="9536"/>
                </a:cubicBezTo>
                <a:cubicBezTo>
                  <a:pt x="13473" y="9162"/>
                  <a:pt x="13399" y="8748"/>
                  <a:pt x="13253" y="8375"/>
                </a:cubicBezTo>
                <a:cubicBezTo>
                  <a:pt x="13143" y="8002"/>
                  <a:pt x="13033" y="7628"/>
                  <a:pt x="12850" y="7297"/>
                </a:cubicBezTo>
                <a:cubicBezTo>
                  <a:pt x="12667" y="6924"/>
                  <a:pt x="12484" y="6592"/>
                  <a:pt x="12264" y="6260"/>
                </a:cubicBezTo>
                <a:close/>
                <a:moveTo>
                  <a:pt x="15486" y="2985"/>
                </a:moveTo>
                <a:cubicBezTo>
                  <a:pt x="15925" y="3524"/>
                  <a:pt x="16255" y="4104"/>
                  <a:pt x="16584" y="4726"/>
                </a:cubicBezTo>
                <a:cubicBezTo>
                  <a:pt x="16877" y="5348"/>
                  <a:pt x="17134" y="6012"/>
                  <a:pt x="17353" y="6675"/>
                </a:cubicBezTo>
                <a:cubicBezTo>
                  <a:pt x="17573" y="7338"/>
                  <a:pt x="17756" y="8043"/>
                  <a:pt x="17866" y="8748"/>
                </a:cubicBezTo>
                <a:cubicBezTo>
                  <a:pt x="17976" y="9453"/>
                  <a:pt x="18012" y="10199"/>
                  <a:pt x="18012" y="10904"/>
                </a:cubicBezTo>
                <a:cubicBezTo>
                  <a:pt x="18012" y="11608"/>
                  <a:pt x="17976" y="12313"/>
                  <a:pt x="17866" y="13018"/>
                </a:cubicBezTo>
                <a:cubicBezTo>
                  <a:pt x="17756" y="13681"/>
                  <a:pt x="17609" y="14345"/>
                  <a:pt x="17390" y="15008"/>
                </a:cubicBezTo>
                <a:cubicBezTo>
                  <a:pt x="17207" y="15671"/>
                  <a:pt x="16951" y="16293"/>
                  <a:pt x="16658" y="16874"/>
                </a:cubicBezTo>
                <a:cubicBezTo>
                  <a:pt x="16365" y="17496"/>
                  <a:pt x="15999" y="18117"/>
                  <a:pt x="15596" y="18656"/>
                </a:cubicBezTo>
                <a:cubicBezTo>
                  <a:pt x="14974" y="18076"/>
                  <a:pt x="14974" y="18076"/>
                  <a:pt x="14974" y="18076"/>
                </a:cubicBezTo>
                <a:cubicBezTo>
                  <a:pt x="15340" y="17579"/>
                  <a:pt x="15669" y="17040"/>
                  <a:pt x="15962" y="16459"/>
                </a:cubicBezTo>
                <a:cubicBezTo>
                  <a:pt x="16218" y="15879"/>
                  <a:pt x="16438" y="15298"/>
                  <a:pt x="16658" y="14676"/>
                </a:cubicBezTo>
                <a:cubicBezTo>
                  <a:pt x="16841" y="14096"/>
                  <a:pt x="16987" y="13474"/>
                  <a:pt x="17060" y="12852"/>
                </a:cubicBezTo>
                <a:cubicBezTo>
                  <a:pt x="17170" y="12189"/>
                  <a:pt x="17207" y="11567"/>
                  <a:pt x="17207" y="10904"/>
                </a:cubicBezTo>
                <a:cubicBezTo>
                  <a:pt x="17207" y="10199"/>
                  <a:pt x="17170" y="9536"/>
                  <a:pt x="17060" y="8914"/>
                </a:cubicBezTo>
                <a:cubicBezTo>
                  <a:pt x="16987" y="8250"/>
                  <a:pt x="16804" y="7628"/>
                  <a:pt x="16584" y="6965"/>
                </a:cubicBezTo>
                <a:cubicBezTo>
                  <a:pt x="16401" y="6343"/>
                  <a:pt x="16182" y="5763"/>
                  <a:pt x="15889" y="5182"/>
                </a:cubicBezTo>
                <a:cubicBezTo>
                  <a:pt x="15596" y="4602"/>
                  <a:pt x="15266" y="4063"/>
                  <a:pt x="14864" y="3565"/>
                </a:cubicBezTo>
                <a:lnTo>
                  <a:pt x="15486" y="2985"/>
                </a:lnTo>
                <a:close/>
                <a:moveTo>
                  <a:pt x="17976" y="0"/>
                </a:moveTo>
                <a:cubicBezTo>
                  <a:pt x="18561" y="746"/>
                  <a:pt x="19111" y="1534"/>
                  <a:pt x="19550" y="2405"/>
                </a:cubicBezTo>
                <a:cubicBezTo>
                  <a:pt x="19989" y="3234"/>
                  <a:pt x="20392" y="4146"/>
                  <a:pt x="20685" y="5058"/>
                </a:cubicBezTo>
                <a:cubicBezTo>
                  <a:pt x="20978" y="6012"/>
                  <a:pt x="21197" y="6965"/>
                  <a:pt x="21344" y="7919"/>
                </a:cubicBezTo>
                <a:cubicBezTo>
                  <a:pt x="21527" y="8914"/>
                  <a:pt x="21600" y="9909"/>
                  <a:pt x="21600" y="10904"/>
                </a:cubicBezTo>
                <a:cubicBezTo>
                  <a:pt x="21600" y="11857"/>
                  <a:pt x="21527" y="12852"/>
                  <a:pt x="21380" y="13806"/>
                </a:cubicBezTo>
                <a:cubicBezTo>
                  <a:pt x="21234" y="14759"/>
                  <a:pt x="21014" y="15671"/>
                  <a:pt x="20685" y="16625"/>
                </a:cubicBezTo>
                <a:cubicBezTo>
                  <a:pt x="20392" y="17537"/>
                  <a:pt x="20062" y="18408"/>
                  <a:pt x="19623" y="19195"/>
                </a:cubicBezTo>
                <a:cubicBezTo>
                  <a:pt x="19184" y="20025"/>
                  <a:pt x="18708" y="20854"/>
                  <a:pt x="18122" y="21600"/>
                </a:cubicBezTo>
                <a:cubicBezTo>
                  <a:pt x="17500" y="20978"/>
                  <a:pt x="17500" y="20978"/>
                  <a:pt x="17500" y="20978"/>
                </a:cubicBezTo>
                <a:cubicBezTo>
                  <a:pt x="18049" y="20315"/>
                  <a:pt x="18525" y="19569"/>
                  <a:pt x="18927" y="18781"/>
                </a:cubicBezTo>
                <a:cubicBezTo>
                  <a:pt x="19330" y="17993"/>
                  <a:pt x="19696" y="17164"/>
                  <a:pt x="19989" y="16293"/>
                </a:cubicBezTo>
                <a:cubicBezTo>
                  <a:pt x="20245" y="15423"/>
                  <a:pt x="20428" y="14552"/>
                  <a:pt x="20575" y="13640"/>
                </a:cubicBezTo>
                <a:cubicBezTo>
                  <a:pt x="20721" y="12769"/>
                  <a:pt x="20795" y="11857"/>
                  <a:pt x="20795" y="10904"/>
                </a:cubicBezTo>
                <a:cubicBezTo>
                  <a:pt x="20795" y="9950"/>
                  <a:pt x="20721" y="8997"/>
                  <a:pt x="20575" y="8084"/>
                </a:cubicBezTo>
                <a:cubicBezTo>
                  <a:pt x="20428" y="7131"/>
                  <a:pt x="20209" y="6260"/>
                  <a:pt x="19916" y="5390"/>
                </a:cubicBezTo>
                <a:cubicBezTo>
                  <a:pt x="19660" y="4519"/>
                  <a:pt x="19294" y="3690"/>
                  <a:pt x="18854" y="2902"/>
                </a:cubicBezTo>
                <a:cubicBezTo>
                  <a:pt x="18415" y="2073"/>
                  <a:pt x="17939" y="1327"/>
                  <a:pt x="17390" y="580"/>
                </a:cubicBezTo>
                <a:lnTo>
                  <a:pt x="17976" y="0"/>
                </a:lnTo>
                <a:close/>
              </a:path>
            </a:pathLst>
          </a:custGeom>
          <a:solidFill>
            <a:srgbClr val="000000"/>
          </a:solidFill>
          <a:ln w="12700">
            <a:miter lim="400000"/>
          </a:ln>
        </p:spPr>
        <p:txBody>
          <a:bodyPr lIns="22860" rIns="22860"/>
          <a:lstStyle/>
          <a:p>
            <a:pPr>
              <a:defRPr sz="1400"/>
            </a:pPr>
            <a:endParaRPr sz="700"/>
          </a:p>
        </p:txBody>
      </p:sp>
      <p:sp>
        <p:nvSpPr>
          <p:cNvPr id="317" name="Shape"/>
          <p:cNvSpPr/>
          <p:nvPr/>
        </p:nvSpPr>
        <p:spPr>
          <a:xfrm>
            <a:off x="4715095" y="5197050"/>
            <a:ext cx="268884" cy="209132"/>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solidFill>
            <a:srgbClr val="000000"/>
          </a:solidFill>
          <a:ln w="12700">
            <a:miter lim="400000"/>
          </a:ln>
        </p:spPr>
        <p:txBody>
          <a:bodyPr lIns="22860" rIns="22860"/>
          <a:lstStyle/>
          <a:p>
            <a:pPr>
              <a:defRPr sz="1400"/>
            </a:pPr>
            <a:endParaRPr sz="700"/>
          </a:p>
        </p:txBody>
      </p:sp>
      <p:sp>
        <p:nvSpPr>
          <p:cNvPr id="318" name="Shape"/>
          <p:cNvSpPr/>
          <p:nvPr/>
        </p:nvSpPr>
        <p:spPr>
          <a:xfrm>
            <a:off x="5353063" y="5182709"/>
            <a:ext cx="240203" cy="239008"/>
          </a:xfrm>
          <a:custGeom>
            <a:avLst/>
            <a:gdLst/>
            <a:ahLst/>
            <a:cxnLst>
              <a:cxn ang="0">
                <a:pos x="wd2" y="hd2"/>
              </a:cxn>
              <a:cxn ang="5400000">
                <a:pos x="wd2" y="hd2"/>
              </a:cxn>
              <a:cxn ang="10800000">
                <a:pos x="wd2" y="hd2"/>
              </a:cxn>
              <a:cxn ang="16200000">
                <a:pos x="wd2" y="hd2"/>
              </a:cxn>
            </a:cxnLst>
            <a:rect l="0" t="0" r="r" b="b"/>
            <a:pathLst>
              <a:path w="21600" h="21600" extrusionOk="0">
                <a:moveTo>
                  <a:pt x="10779" y="0"/>
                </a:moveTo>
                <a:cubicBezTo>
                  <a:pt x="12261" y="0"/>
                  <a:pt x="13701" y="248"/>
                  <a:pt x="14976" y="826"/>
                </a:cubicBezTo>
                <a:cubicBezTo>
                  <a:pt x="16293" y="1363"/>
                  <a:pt x="17445" y="2148"/>
                  <a:pt x="18432" y="3139"/>
                </a:cubicBezTo>
                <a:cubicBezTo>
                  <a:pt x="19419" y="4130"/>
                  <a:pt x="20160" y="5245"/>
                  <a:pt x="20736" y="6567"/>
                </a:cubicBezTo>
                <a:cubicBezTo>
                  <a:pt x="21312" y="7888"/>
                  <a:pt x="21600" y="9293"/>
                  <a:pt x="21600" y="10779"/>
                </a:cubicBezTo>
                <a:cubicBezTo>
                  <a:pt x="21600" y="12307"/>
                  <a:pt x="21312" y="13712"/>
                  <a:pt x="20736" y="15033"/>
                </a:cubicBezTo>
                <a:cubicBezTo>
                  <a:pt x="20160" y="16314"/>
                  <a:pt x="19419" y="17470"/>
                  <a:pt x="18432" y="18420"/>
                </a:cubicBezTo>
                <a:cubicBezTo>
                  <a:pt x="17445" y="19452"/>
                  <a:pt x="16293" y="20196"/>
                  <a:pt x="14976" y="20774"/>
                </a:cubicBezTo>
                <a:cubicBezTo>
                  <a:pt x="13701" y="21311"/>
                  <a:pt x="12261" y="21600"/>
                  <a:pt x="10779" y="21600"/>
                </a:cubicBezTo>
                <a:cubicBezTo>
                  <a:pt x="9298" y="21600"/>
                  <a:pt x="7941" y="21311"/>
                  <a:pt x="6583" y="20774"/>
                </a:cubicBezTo>
                <a:cubicBezTo>
                  <a:pt x="5266" y="20196"/>
                  <a:pt x="4155" y="19452"/>
                  <a:pt x="3168" y="18420"/>
                </a:cubicBezTo>
                <a:cubicBezTo>
                  <a:pt x="2222" y="17470"/>
                  <a:pt x="1440" y="16314"/>
                  <a:pt x="864" y="15033"/>
                </a:cubicBezTo>
                <a:cubicBezTo>
                  <a:pt x="288" y="13712"/>
                  <a:pt x="0" y="12307"/>
                  <a:pt x="0" y="10779"/>
                </a:cubicBezTo>
                <a:cubicBezTo>
                  <a:pt x="0" y="9293"/>
                  <a:pt x="288" y="7888"/>
                  <a:pt x="864" y="6567"/>
                </a:cubicBezTo>
                <a:cubicBezTo>
                  <a:pt x="1440" y="5245"/>
                  <a:pt x="2222" y="4130"/>
                  <a:pt x="3168" y="3139"/>
                </a:cubicBezTo>
                <a:cubicBezTo>
                  <a:pt x="4155" y="2148"/>
                  <a:pt x="5266" y="1363"/>
                  <a:pt x="6583" y="826"/>
                </a:cubicBezTo>
                <a:cubicBezTo>
                  <a:pt x="7941" y="248"/>
                  <a:pt x="9298" y="0"/>
                  <a:pt x="10779" y="0"/>
                </a:cubicBezTo>
                <a:close/>
                <a:moveTo>
                  <a:pt x="17486" y="18089"/>
                </a:moveTo>
                <a:cubicBezTo>
                  <a:pt x="17938" y="17676"/>
                  <a:pt x="18391" y="17181"/>
                  <a:pt x="18802" y="16644"/>
                </a:cubicBezTo>
                <a:cubicBezTo>
                  <a:pt x="19214" y="16066"/>
                  <a:pt x="19543" y="15488"/>
                  <a:pt x="19831" y="14868"/>
                </a:cubicBezTo>
                <a:cubicBezTo>
                  <a:pt x="20119" y="14249"/>
                  <a:pt x="20325" y="13588"/>
                  <a:pt x="20489" y="12886"/>
                </a:cubicBezTo>
                <a:cubicBezTo>
                  <a:pt x="20613" y="12225"/>
                  <a:pt x="20695" y="11523"/>
                  <a:pt x="20695" y="10779"/>
                </a:cubicBezTo>
                <a:cubicBezTo>
                  <a:pt x="20695" y="9416"/>
                  <a:pt x="20448" y="8136"/>
                  <a:pt x="19913" y="6938"/>
                </a:cubicBezTo>
                <a:cubicBezTo>
                  <a:pt x="19378" y="5741"/>
                  <a:pt x="18679" y="4708"/>
                  <a:pt x="17815" y="3800"/>
                </a:cubicBezTo>
                <a:cubicBezTo>
                  <a:pt x="16910" y="2891"/>
                  <a:pt x="15840" y="2148"/>
                  <a:pt x="14647" y="1611"/>
                </a:cubicBezTo>
                <a:cubicBezTo>
                  <a:pt x="13454" y="1115"/>
                  <a:pt x="12178" y="826"/>
                  <a:pt x="10779" y="826"/>
                </a:cubicBezTo>
                <a:cubicBezTo>
                  <a:pt x="9422" y="826"/>
                  <a:pt x="8146" y="1115"/>
                  <a:pt x="6953" y="1611"/>
                </a:cubicBezTo>
                <a:cubicBezTo>
                  <a:pt x="5760" y="2148"/>
                  <a:pt x="4690" y="2891"/>
                  <a:pt x="3826" y="3800"/>
                </a:cubicBezTo>
                <a:cubicBezTo>
                  <a:pt x="2921" y="4708"/>
                  <a:pt x="2222" y="5741"/>
                  <a:pt x="1687" y="6938"/>
                </a:cubicBezTo>
                <a:cubicBezTo>
                  <a:pt x="1193" y="8136"/>
                  <a:pt x="905" y="9416"/>
                  <a:pt x="905" y="10779"/>
                </a:cubicBezTo>
                <a:cubicBezTo>
                  <a:pt x="905" y="11523"/>
                  <a:pt x="987" y="12225"/>
                  <a:pt x="1152" y="12886"/>
                </a:cubicBezTo>
                <a:cubicBezTo>
                  <a:pt x="1275" y="13588"/>
                  <a:pt x="1481" y="14207"/>
                  <a:pt x="1769" y="14827"/>
                </a:cubicBezTo>
                <a:cubicBezTo>
                  <a:pt x="2016" y="15446"/>
                  <a:pt x="2345" y="16024"/>
                  <a:pt x="2757" y="16561"/>
                </a:cubicBezTo>
                <a:cubicBezTo>
                  <a:pt x="3127" y="17140"/>
                  <a:pt x="3579" y="17635"/>
                  <a:pt x="4073" y="18048"/>
                </a:cubicBezTo>
                <a:cubicBezTo>
                  <a:pt x="5019" y="17718"/>
                  <a:pt x="5966" y="17387"/>
                  <a:pt x="6994" y="17057"/>
                </a:cubicBezTo>
                <a:cubicBezTo>
                  <a:pt x="8023" y="16727"/>
                  <a:pt x="8517" y="16520"/>
                  <a:pt x="8517" y="16437"/>
                </a:cubicBezTo>
                <a:cubicBezTo>
                  <a:pt x="8517" y="16314"/>
                  <a:pt x="8517" y="16024"/>
                  <a:pt x="8517" y="15488"/>
                </a:cubicBezTo>
                <a:cubicBezTo>
                  <a:pt x="7611" y="15322"/>
                  <a:pt x="6953" y="15240"/>
                  <a:pt x="6542" y="15240"/>
                </a:cubicBezTo>
                <a:cubicBezTo>
                  <a:pt x="6336" y="15240"/>
                  <a:pt x="6130" y="15240"/>
                  <a:pt x="5966" y="15240"/>
                </a:cubicBezTo>
                <a:cubicBezTo>
                  <a:pt x="5760" y="15198"/>
                  <a:pt x="5637" y="15157"/>
                  <a:pt x="5472" y="15116"/>
                </a:cubicBezTo>
                <a:cubicBezTo>
                  <a:pt x="5307" y="15075"/>
                  <a:pt x="5143" y="14992"/>
                  <a:pt x="4978" y="14868"/>
                </a:cubicBezTo>
                <a:cubicBezTo>
                  <a:pt x="4855" y="14744"/>
                  <a:pt x="4690" y="14579"/>
                  <a:pt x="4526" y="14331"/>
                </a:cubicBezTo>
                <a:cubicBezTo>
                  <a:pt x="4731" y="14001"/>
                  <a:pt x="4937" y="13505"/>
                  <a:pt x="5143" y="12927"/>
                </a:cubicBezTo>
                <a:cubicBezTo>
                  <a:pt x="5390" y="12390"/>
                  <a:pt x="5554" y="11771"/>
                  <a:pt x="5760" y="11151"/>
                </a:cubicBezTo>
                <a:cubicBezTo>
                  <a:pt x="5883" y="10532"/>
                  <a:pt x="6007" y="9912"/>
                  <a:pt x="6130" y="9334"/>
                </a:cubicBezTo>
                <a:cubicBezTo>
                  <a:pt x="6213" y="8714"/>
                  <a:pt x="6295" y="8219"/>
                  <a:pt x="6295" y="7764"/>
                </a:cubicBezTo>
                <a:cubicBezTo>
                  <a:pt x="6336" y="7764"/>
                  <a:pt x="6336" y="7764"/>
                  <a:pt x="6336" y="7764"/>
                </a:cubicBezTo>
                <a:cubicBezTo>
                  <a:pt x="6377" y="7186"/>
                  <a:pt x="6501" y="6608"/>
                  <a:pt x="6747" y="6112"/>
                </a:cubicBezTo>
                <a:cubicBezTo>
                  <a:pt x="6953" y="5617"/>
                  <a:pt x="7282" y="5163"/>
                  <a:pt x="7735" y="4791"/>
                </a:cubicBezTo>
                <a:cubicBezTo>
                  <a:pt x="8105" y="4378"/>
                  <a:pt x="8599" y="4089"/>
                  <a:pt x="9134" y="3841"/>
                </a:cubicBezTo>
                <a:cubicBezTo>
                  <a:pt x="9669" y="3634"/>
                  <a:pt x="10203" y="3552"/>
                  <a:pt x="10779" y="3552"/>
                </a:cubicBezTo>
                <a:cubicBezTo>
                  <a:pt x="11397" y="3552"/>
                  <a:pt x="11973" y="3634"/>
                  <a:pt x="12507" y="3841"/>
                </a:cubicBezTo>
                <a:cubicBezTo>
                  <a:pt x="13042" y="4089"/>
                  <a:pt x="13495" y="4378"/>
                  <a:pt x="13906" y="4791"/>
                </a:cubicBezTo>
                <a:cubicBezTo>
                  <a:pt x="14277" y="5163"/>
                  <a:pt x="14606" y="5617"/>
                  <a:pt x="14853" y="6112"/>
                </a:cubicBezTo>
                <a:cubicBezTo>
                  <a:pt x="15099" y="6608"/>
                  <a:pt x="15264" y="7186"/>
                  <a:pt x="15264" y="7764"/>
                </a:cubicBezTo>
                <a:cubicBezTo>
                  <a:pt x="15264" y="8219"/>
                  <a:pt x="15346" y="8714"/>
                  <a:pt x="15429" y="9334"/>
                </a:cubicBezTo>
                <a:cubicBezTo>
                  <a:pt x="15552" y="9912"/>
                  <a:pt x="15675" y="10532"/>
                  <a:pt x="15881" y="11151"/>
                </a:cubicBezTo>
                <a:cubicBezTo>
                  <a:pt x="16046" y="11771"/>
                  <a:pt x="16251" y="12390"/>
                  <a:pt x="16457" y="12927"/>
                </a:cubicBezTo>
                <a:cubicBezTo>
                  <a:pt x="16663" y="13505"/>
                  <a:pt x="16869" y="14001"/>
                  <a:pt x="17115" y="14331"/>
                </a:cubicBezTo>
                <a:cubicBezTo>
                  <a:pt x="16910" y="14579"/>
                  <a:pt x="16745" y="14744"/>
                  <a:pt x="16581" y="14868"/>
                </a:cubicBezTo>
                <a:cubicBezTo>
                  <a:pt x="16416" y="14992"/>
                  <a:pt x="16293" y="15075"/>
                  <a:pt x="16128" y="15116"/>
                </a:cubicBezTo>
                <a:cubicBezTo>
                  <a:pt x="15963" y="15157"/>
                  <a:pt x="15799" y="15198"/>
                  <a:pt x="15634" y="15240"/>
                </a:cubicBezTo>
                <a:cubicBezTo>
                  <a:pt x="15470" y="15240"/>
                  <a:pt x="15264" y="15240"/>
                  <a:pt x="15058" y="15240"/>
                </a:cubicBezTo>
                <a:cubicBezTo>
                  <a:pt x="14688" y="15240"/>
                  <a:pt x="13989" y="15364"/>
                  <a:pt x="13042" y="15529"/>
                </a:cubicBezTo>
                <a:cubicBezTo>
                  <a:pt x="13042" y="16024"/>
                  <a:pt x="13042" y="16314"/>
                  <a:pt x="13042" y="16437"/>
                </a:cubicBezTo>
                <a:cubicBezTo>
                  <a:pt x="13042" y="16520"/>
                  <a:pt x="13536" y="16727"/>
                  <a:pt x="14565" y="17057"/>
                </a:cubicBezTo>
                <a:cubicBezTo>
                  <a:pt x="15593" y="17387"/>
                  <a:pt x="16539" y="17759"/>
                  <a:pt x="17486" y="18089"/>
                </a:cubicBezTo>
                <a:close/>
                <a:moveTo>
                  <a:pt x="4896" y="18750"/>
                </a:moveTo>
                <a:cubicBezTo>
                  <a:pt x="5266" y="19081"/>
                  <a:pt x="5719" y="19370"/>
                  <a:pt x="6171" y="19576"/>
                </a:cubicBezTo>
                <a:cubicBezTo>
                  <a:pt x="6624" y="19824"/>
                  <a:pt x="7118" y="20031"/>
                  <a:pt x="7611" y="20196"/>
                </a:cubicBezTo>
                <a:cubicBezTo>
                  <a:pt x="8105" y="20402"/>
                  <a:pt x="8640" y="20526"/>
                  <a:pt x="9175" y="20609"/>
                </a:cubicBezTo>
                <a:cubicBezTo>
                  <a:pt x="9710" y="20691"/>
                  <a:pt x="10245" y="20733"/>
                  <a:pt x="10779" y="20733"/>
                </a:cubicBezTo>
                <a:cubicBezTo>
                  <a:pt x="11355" y="20733"/>
                  <a:pt x="11890" y="20691"/>
                  <a:pt x="12425" y="20609"/>
                </a:cubicBezTo>
                <a:cubicBezTo>
                  <a:pt x="12919" y="20526"/>
                  <a:pt x="13454" y="20402"/>
                  <a:pt x="13947" y="20196"/>
                </a:cubicBezTo>
                <a:cubicBezTo>
                  <a:pt x="14441" y="20031"/>
                  <a:pt x="14894" y="19824"/>
                  <a:pt x="15346" y="19576"/>
                </a:cubicBezTo>
                <a:cubicBezTo>
                  <a:pt x="15799" y="19370"/>
                  <a:pt x="16251" y="19081"/>
                  <a:pt x="16663" y="18792"/>
                </a:cubicBezTo>
                <a:cubicBezTo>
                  <a:pt x="16498" y="18750"/>
                  <a:pt x="16334" y="18668"/>
                  <a:pt x="16169" y="18626"/>
                </a:cubicBezTo>
                <a:cubicBezTo>
                  <a:pt x="16005" y="18585"/>
                  <a:pt x="15840" y="18502"/>
                  <a:pt x="15717" y="18420"/>
                </a:cubicBezTo>
                <a:cubicBezTo>
                  <a:pt x="15552" y="18379"/>
                  <a:pt x="15429" y="18337"/>
                  <a:pt x="15264" y="18255"/>
                </a:cubicBezTo>
                <a:cubicBezTo>
                  <a:pt x="15099" y="18213"/>
                  <a:pt x="14935" y="18131"/>
                  <a:pt x="14811" y="18089"/>
                </a:cubicBezTo>
                <a:cubicBezTo>
                  <a:pt x="14235" y="17883"/>
                  <a:pt x="13742" y="17718"/>
                  <a:pt x="13413" y="17594"/>
                </a:cubicBezTo>
                <a:cubicBezTo>
                  <a:pt x="13042" y="17470"/>
                  <a:pt x="12795" y="17346"/>
                  <a:pt x="12590" y="17263"/>
                </a:cubicBezTo>
                <a:cubicBezTo>
                  <a:pt x="12425" y="17140"/>
                  <a:pt x="12302" y="17016"/>
                  <a:pt x="12261" y="16892"/>
                </a:cubicBezTo>
                <a:cubicBezTo>
                  <a:pt x="12219" y="16768"/>
                  <a:pt x="12178" y="16603"/>
                  <a:pt x="12178" y="16437"/>
                </a:cubicBezTo>
                <a:cubicBezTo>
                  <a:pt x="12178" y="14827"/>
                  <a:pt x="12178" y="14827"/>
                  <a:pt x="12178" y="14827"/>
                </a:cubicBezTo>
                <a:cubicBezTo>
                  <a:pt x="12878" y="14662"/>
                  <a:pt x="12878" y="14662"/>
                  <a:pt x="12878" y="14662"/>
                </a:cubicBezTo>
                <a:cubicBezTo>
                  <a:pt x="12919" y="14620"/>
                  <a:pt x="13166" y="14579"/>
                  <a:pt x="13659" y="14496"/>
                </a:cubicBezTo>
                <a:cubicBezTo>
                  <a:pt x="14153" y="14372"/>
                  <a:pt x="14647" y="14331"/>
                  <a:pt x="15058" y="14331"/>
                </a:cubicBezTo>
                <a:cubicBezTo>
                  <a:pt x="15264" y="14331"/>
                  <a:pt x="15470" y="14331"/>
                  <a:pt x="15593" y="14331"/>
                </a:cubicBezTo>
                <a:cubicBezTo>
                  <a:pt x="15758" y="14290"/>
                  <a:pt x="15881" y="14249"/>
                  <a:pt x="15963" y="14166"/>
                </a:cubicBezTo>
                <a:cubicBezTo>
                  <a:pt x="15840" y="13836"/>
                  <a:pt x="15675" y="13423"/>
                  <a:pt x="15511" y="13010"/>
                </a:cubicBezTo>
                <a:cubicBezTo>
                  <a:pt x="15346" y="12597"/>
                  <a:pt x="15223" y="12184"/>
                  <a:pt x="15099" y="11688"/>
                </a:cubicBezTo>
                <a:cubicBezTo>
                  <a:pt x="14976" y="11234"/>
                  <a:pt x="14853" y="10779"/>
                  <a:pt x="14729" y="10325"/>
                </a:cubicBezTo>
                <a:cubicBezTo>
                  <a:pt x="14647" y="9871"/>
                  <a:pt x="14565" y="9458"/>
                  <a:pt x="14482" y="9003"/>
                </a:cubicBezTo>
                <a:cubicBezTo>
                  <a:pt x="14359" y="7847"/>
                  <a:pt x="14359" y="7847"/>
                  <a:pt x="14359" y="7847"/>
                </a:cubicBezTo>
                <a:cubicBezTo>
                  <a:pt x="14359" y="7351"/>
                  <a:pt x="14277" y="6938"/>
                  <a:pt x="14030" y="6484"/>
                </a:cubicBezTo>
                <a:cubicBezTo>
                  <a:pt x="13824" y="6071"/>
                  <a:pt x="13577" y="5699"/>
                  <a:pt x="13248" y="5410"/>
                </a:cubicBezTo>
                <a:cubicBezTo>
                  <a:pt x="12919" y="5080"/>
                  <a:pt x="12549" y="4832"/>
                  <a:pt x="12137" y="4708"/>
                </a:cubicBezTo>
                <a:cubicBezTo>
                  <a:pt x="11726" y="4543"/>
                  <a:pt x="11273" y="4460"/>
                  <a:pt x="10779" y="4460"/>
                </a:cubicBezTo>
                <a:cubicBezTo>
                  <a:pt x="10327" y="4460"/>
                  <a:pt x="9874" y="4543"/>
                  <a:pt x="9422" y="4708"/>
                </a:cubicBezTo>
                <a:cubicBezTo>
                  <a:pt x="9010" y="4832"/>
                  <a:pt x="8640" y="5080"/>
                  <a:pt x="8311" y="5410"/>
                </a:cubicBezTo>
                <a:cubicBezTo>
                  <a:pt x="7982" y="5699"/>
                  <a:pt x="7735" y="6071"/>
                  <a:pt x="7529" y="6484"/>
                </a:cubicBezTo>
                <a:cubicBezTo>
                  <a:pt x="7323" y="6938"/>
                  <a:pt x="7241" y="7351"/>
                  <a:pt x="7200" y="7847"/>
                </a:cubicBezTo>
                <a:cubicBezTo>
                  <a:pt x="7118" y="9003"/>
                  <a:pt x="7118" y="9003"/>
                  <a:pt x="7118" y="9003"/>
                </a:cubicBezTo>
                <a:cubicBezTo>
                  <a:pt x="7077" y="9003"/>
                  <a:pt x="7077" y="9003"/>
                  <a:pt x="7077" y="9003"/>
                </a:cubicBezTo>
                <a:cubicBezTo>
                  <a:pt x="7035" y="9458"/>
                  <a:pt x="6994" y="9871"/>
                  <a:pt x="6871" y="10325"/>
                </a:cubicBezTo>
                <a:cubicBezTo>
                  <a:pt x="6747" y="10779"/>
                  <a:pt x="6624" y="11234"/>
                  <a:pt x="6501" y="11688"/>
                </a:cubicBezTo>
                <a:cubicBezTo>
                  <a:pt x="6336" y="12184"/>
                  <a:pt x="6213" y="12597"/>
                  <a:pt x="6048" y="13010"/>
                </a:cubicBezTo>
                <a:cubicBezTo>
                  <a:pt x="5925" y="13423"/>
                  <a:pt x="5760" y="13836"/>
                  <a:pt x="5595" y="14166"/>
                </a:cubicBezTo>
                <a:cubicBezTo>
                  <a:pt x="5719" y="14249"/>
                  <a:pt x="5842" y="14290"/>
                  <a:pt x="5966" y="14331"/>
                </a:cubicBezTo>
                <a:cubicBezTo>
                  <a:pt x="6130" y="14331"/>
                  <a:pt x="6295" y="14331"/>
                  <a:pt x="6542" y="14331"/>
                </a:cubicBezTo>
                <a:cubicBezTo>
                  <a:pt x="6994" y="14331"/>
                  <a:pt x="7447" y="14372"/>
                  <a:pt x="7899" y="14455"/>
                </a:cubicBezTo>
                <a:cubicBezTo>
                  <a:pt x="8393" y="14538"/>
                  <a:pt x="8640" y="14579"/>
                  <a:pt x="8681" y="14579"/>
                </a:cubicBezTo>
                <a:cubicBezTo>
                  <a:pt x="9422" y="14662"/>
                  <a:pt x="9422" y="14662"/>
                  <a:pt x="9422" y="14662"/>
                </a:cubicBezTo>
                <a:cubicBezTo>
                  <a:pt x="9422" y="16437"/>
                  <a:pt x="9422" y="16437"/>
                  <a:pt x="9422" y="16437"/>
                </a:cubicBezTo>
                <a:cubicBezTo>
                  <a:pt x="9422" y="16603"/>
                  <a:pt x="9422" y="16768"/>
                  <a:pt x="9381" y="16892"/>
                </a:cubicBezTo>
                <a:cubicBezTo>
                  <a:pt x="9298" y="17016"/>
                  <a:pt x="9175" y="17140"/>
                  <a:pt x="9010" y="17263"/>
                </a:cubicBezTo>
                <a:cubicBezTo>
                  <a:pt x="8846" y="17346"/>
                  <a:pt x="8558" y="17470"/>
                  <a:pt x="8229" y="17594"/>
                </a:cubicBezTo>
                <a:cubicBezTo>
                  <a:pt x="7899" y="17718"/>
                  <a:pt x="7447" y="17883"/>
                  <a:pt x="6912" y="18048"/>
                </a:cubicBezTo>
                <a:cubicBezTo>
                  <a:pt x="6747" y="18089"/>
                  <a:pt x="6583" y="18131"/>
                  <a:pt x="6418" y="18172"/>
                </a:cubicBezTo>
                <a:cubicBezTo>
                  <a:pt x="6254" y="18255"/>
                  <a:pt x="6089" y="18296"/>
                  <a:pt x="5925" y="18379"/>
                </a:cubicBezTo>
                <a:cubicBezTo>
                  <a:pt x="5719" y="18461"/>
                  <a:pt x="5554" y="18502"/>
                  <a:pt x="5390" y="18585"/>
                </a:cubicBezTo>
                <a:cubicBezTo>
                  <a:pt x="5184" y="18626"/>
                  <a:pt x="5019" y="18668"/>
                  <a:pt x="4896" y="18750"/>
                </a:cubicBezTo>
                <a:close/>
              </a:path>
            </a:pathLst>
          </a:custGeom>
          <a:solidFill>
            <a:srgbClr val="000000"/>
          </a:solidFill>
          <a:ln w="12700">
            <a:miter lim="400000"/>
          </a:ln>
        </p:spPr>
        <p:txBody>
          <a:bodyPr lIns="22860" rIns="22860"/>
          <a:lstStyle/>
          <a:p>
            <a:pPr>
              <a:defRPr sz="1400"/>
            </a:pPr>
            <a:endParaRPr sz="700"/>
          </a:p>
        </p:txBody>
      </p:sp>
      <p:sp>
        <p:nvSpPr>
          <p:cNvPr id="319" name="Shape"/>
          <p:cNvSpPr/>
          <p:nvPr/>
        </p:nvSpPr>
        <p:spPr>
          <a:xfrm>
            <a:off x="5971912" y="5176735"/>
            <a:ext cx="249764" cy="249763"/>
          </a:xfrm>
          <a:custGeom>
            <a:avLst/>
            <a:gdLst/>
            <a:ahLst/>
            <a:cxnLst>
              <a:cxn ang="0">
                <a:pos x="wd2" y="hd2"/>
              </a:cxn>
              <a:cxn ang="5400000">
                <a:pos x="wd2" y="hd2"/>
              </a:cxn>
              <a:cxn ang="10800000">
                <a:pos x="wd2" y="hd2"/>
              </a:cxn>
              <a:cxn ang="16200000">
                <a:pos x="wd2" y="hd2"/>
              </a:cxn>
            </a:cxnLst>
            <a:rect l="0" t="0" r="r" b="b"/>
            <a:pathLst>
              <a:path w="21600" h="21600" extrusionOk="0">
                <a:moveTo>
                  <a:pt x="21600" y="10780"/>
                </a:moveTo>
                <a:cubicBezTo>
                  <a:pt x="21600" y="12281"/>
                  <a:pt x="21324" y="13663"/>
                  <a:pt x="20771" y="14966"/>
                </a:cubicBezTo>
                <a:cubicBezTo>
                  <a:pt x="20178" y="16309"/>
                  <a:pt x="19428" y="17454"/>
                  <a:pt x="18401" y="18401"/>
                </a:cubicBezTo>
                <a:cubicBezTo>
                  <a:pt x="17454" y="19389"/>
                  <a:pt x="16309" y="20178"/>
                  <a:pt x="15005" y="20731"/>
                </a:cubicBezTo>
                <a:cubicBezTo>
                  <a:pt x="13663" y="21324"/>
                  <a:pt x="12281" y="21600"/>
                  <a:pt x="10820" y="21600"/>
                </a:cubicBezTo>
                <a:cubicBezTo>
                  <a:pt x="9280" y="21600"/>
                  <a:pt x="7898" y="21324"/>
                  <a:pt x="6595" y="20731"/>
                </a:cubicBezTo>
                <a:cubicBezTo>
                  <a:pt x="5291" y="20178"/>
                  <a:pt x="4146" y="19389"/>
                  <a:pt x="3159" y="18401"/>
                </a:cubicBezTo>
                <a:cubicBezTo>
                  <a:pt x="2172" y="17454"/>
                  <a:pt x="1422" y="16309"/>
                  <a:pt x="869" y="14966"/>
                </a:cubicBezTo>
                <a:cubicBezTo>
                  <a:pt x="276" y="13663"/>
                  <a:pt x="0" y="12281"/>
                  <a:pt x="0" y="10780"/>
                </a:cubicBezTo>
                <a:cubicBezTo>
                  <a:pt x="0" y="9319"/>
                  <a:pt x="276" y="7937"/>
                  <a:pt x="869" y="6595"/>
                </a:cubicBezTo>
                <a:cubicBezTo>
                  <a:pt x="1422" y="5291"/>
                  <a:pt x="2172" y="4146"/>
                  <a:pt x="3159" y="3199"/>
                </a:cubicBezTo>
                <a:cubicBezTo>
                  <a:pt x="4146" y="2172"/>
                  <a:pt x="5291" y="1422"/>
                  <a:pt x="6595" y="829"/>
                </a:cubicBezTo>
                <a:cubicBezTo>
                  <a:pt x="7898" y="276"/>
                  <a:pt x="9280" y="0"/>
                  <a:pt x="10820" y="0"/>
                </a:cubicBezTo>
                <a:cubicBezTo>
                  <a:pt x="12281" y="0"/>
                  <a:pt x="13663" y="276"/>
                  <a:pt x="15005" y="829"/>
                </a:cubicBezTo>
                <a:cubicBezTo>
                  <a:pt x="16309" y="1422"/>
                  <a:pt x="17454" y="2172"/>
                  <a:pt x="18401" y="3199"/>
                </a:cubicBezTo>
                <a:cubicBezTo>
                  <a:pt x="19428" y="4146"/>
                  <a:pt x="20178" y="5291"/>
                  <a:pt x="20771" y="6595"/>
                </a:cubicBezTo>
                <a:cubicBezTo>
                  <a:pt x="21324" y="7937"/>
                  <a:pt x="21600" y="9319"/>
                  <a:pt x="21600" y="10780"/>
                </a:cubicBezTo>
                <a:close/>
                <a:moveTo>
                  <a:pt x="869" y="10780"/>
                </a:moveTo>
                <a:cubicBezTo>
                  <a:pt x="869" y="12162"/>
                  <a:pt x="1145" y="13465"/>
                  <a:pt x="1659" y="14650"/>
                </a:cubicBezTo>
                <a:cubicBezTo>
                  <a:pt x="2172" y="15835"/>
                  <a:pt x="2883" y="16901"/>
                  <a:pt x="3751" y="17770"/>
                </a:cubicBezTo>
                <a:cubicBezTo>
                  <a:pt x="4699" y="18717"/>
                  <a:pt x="5765" y="19428"/>
                  <a:pt x="6950" y="19941"/>
                </a:cubicBezTo>
                <a:cubicBezTo>
                  <a:pt x="8135" y="20455"/>
                  <a:pt x="9438" y="20731"/>
                  <a:pt x="10820" y="20731"/>
                </a:cubicBezTo>
                <a:cubicBezTo>
                  <a:pt x="12162" y="20731"/>
                  <a:pt x="13465" y="20455"/>
                  <a:pt x="14650" y="19941"/>
                </a:cubicBezTo>
                <a:cubicBezTo>
                  <a:pt x="15874" y="19428"/>
                  <a:pt x="16901" y="18717"/>
                  <a:pt x="17809" y="17770"/>
                </a:cubicBezTo>
                <a:cubicBezTo>
                  <a:pt x="18678" y="16901"/>
                  <a:pt x="19389" y="15835"/>
                  <a:pt x="19941" y="14650"/>
                </a:cubicBezTo>
                <a:cubicBezTo>
                  <a:pt x="20455" y="13465"/>
                  <a:pt x="20731" y="12162"/>
                  <a:pt x="20731" y="10780"/>
                </a:cubicBez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lose/>
                <a:moveTo>
                  <a:pt x="11215" y="5923"/>
                </a:moveTo>
                <a:cubicBezTo>
                  <a:pt x="11215" y="16388"/>
                  <a:pt x="11215" y="16388"/>
                  <a:pt x="11215" y="16388"/>
                </a:cubicBezTo>
                <a:cubicBezTo>
                  <a:pt x="10346" y="16388"/>
                  <a:pt x="10346" y="16388"/>
                  <a:pt x="10346" y="16388"/>
                </a:cubicBezTo>
                <a:cubicBezTo>
                  <a:pt x="10346" y="5923"/>
                  <a:pt x="10346" y="5923"/>
                  <a:pt x="10346" y="5923"/>
                </a:cubicBezTo>
                <a:cubicBezTo>
                  <a:pt x="6160" y="10109"/>
                  <a:pt x="6160" y="10109"/>
                  <a:pt x="6160" y="10109"/>
                </a:cubicBezTo>
                <a:cubicBezTo>
                  <a:pt x="5568" y="9517"/>
                  <a:pt x="5568" y="9517"/>
                  <a:pt x="5568" y="9517"/>
                </a:cubicBezTo>
                <a:cubicBezTo>
                  <a:pt x="10820" y="4265"/>
                  <a:pt x="10820" y="4265"/>
                  <a:pt x="10820" y="4265"/>
                </a:cubicBezTo>
                <a:cubicBezTo>
                  <a:pt x="16032" y="9517"/>
                  <a:pt x="16032" y="9517"/>
                  <a:pt x="16032" y="9517"/>
                </a:cubicBezTo>
                <a:cubicBezTo>
                  <a:pt x="15440" y="10109"/>
                  <a:pt x="15440" y="10109"/>
                  <a:pt x="15440" y="10109"/>
                </a:cubicBezTo>
                <a:lnTo>
                  <a:pt x="11215" y="5923"/>
                </a:lnTo>
                <a:close/>
              </a:path>
            </a:pathLst>
          </a:custGeom>
          <a:solidFill>
            <a:srgbClr val="000000"/>
          </a:solidFill>
          <a:ln w="12700">
            <a:miter lim="400000"/>
          </a:ln>
        </p:spPr>
        <p:txBody>
          <a:bodyPr lIns="22860" rIns="22860"/>
          <a:lstStyle/>
          <a:p>
            <a:pPr>
              <a:defRPr sz="1400"/>
            </a:pPr>
            <a:endParaRPr sz="700"/>
          </a:p>
        </p:txBody>
      </p:sp>
      <p:sp>
        <p:nvSpPr>
          <p:cNvPr id="320" name="Shape"/>
          <p:cNvSpPr/>
          <p:nvPr/>
        </p:nvSpPr>
        <p:spPr>
          <a:xfrm>
            <a:off x="6570446" y="5212586"/>
            <a:ext cx="299955" cy="179256"/>
          </a:xfrm>
          <a:custGeom>
            <a:avLst/>
            <a:gdLst/>
            <a:ahLst/>
            <a:cxnLst>
              <a:cxn ang="0">
                <a:pos x="wd2" y="hd2"/>
              </a:cxn>
              <a:cxn ang="5400000">
                <a:pos x="wd2" y="hd2"/>
              </a:cxn>
              <a:cxn ang="10800000">
                <a:pos x="wd2" y="hd2"/>
              </a:cxn>
              <a:cxn ang="16200000">
                <a:pos x="wd2" y="hd2"/>
              </a:cxn>
            </a:cxnLst>
            <a:rect l="0" t="0" r="r" b="b"/>
            <a:pathLst>
              <a:path w="21600" h="21600" extrusionOk="0">
                <a:moveTo>
                  <a:pt x="12940" y="10773"/>
                </a:moveTo>
                <a:cubicBezTo>
                  <a:pt x="12940" y="12256"/>
                  <a:pt x="12776" y="13685"/>
                  <a:pt x="12413" y="15005"/>
                </a:cubicBezTo>
                <a:cubicBezTo>
                  <a:pt x="12084" y="16269"/>
                  <a:pt x="11623" y="17423"/>
                  <a:pt x="11030" y="18467"/>
                </a:cubicBezTo>
                <a:cubicBezTo>
                  <a:pt x="10438" y="19402"/>
                  <a:pt x="9746" y="20171"/>
                  <a:pt x="8956" y="20721"/>
                </a:cubicBezTo>
                <a:cubicBezTo>
                  <a:pt x="8166" y="21325"/>
                  <a:pt x="7343" y="21600"/>
                  <a:pt x="6454" y="21600"/>
                </a:cubicBezTo>
                <a:cubicBezTo>
                  <a:pt x="5565" y="21600"/>
                  <a:pt x="4741" y="21325"/>
                  <a:pt x="3951" y="20721"/>
                </a:cubicBezTo>
                <a:cubicBezTo>
                  <a:pt x="3161" y="20171"/>
                  <a:pt x="2470" y="19402"/>
                  <a:pt x="1877" y="18467"/>
                </a:cubicBezTo>
                <a:cubicBezTo>
                  <a:pt x="1284" y="17423"/>
                  <a:pt x="856" y="16269"/>
                  <a:pt x="494" y="15005"/>
                </a:cubicBezTo>
                <a:cubicBezTo>
                  <a:pt x="165" y="13685"/>
                  <a:pt x="0" y="12256"/>
                  <a:pt x="0" y="10773"/>
                </a:cubicBezTo>
                <a:cubicBezTo>
                  <a:pt x="0" y="9289"/>
                  <a:pt x="165" y="7915"/>
                  <a:pt x="494" y="6595"/>
                </a:cubicBezTo>
                <a:cubicBezTo>
                  <a:pt x="856" y="5276"/>
                  <a:pt x="1284" y="4122"/>
                  <a:pt x="1877" y="3133"/>
                </a:cubicBezTo>
                <a:cubicBezTo>
                  <a:pt x="2470" y="2198"/>
                  <a:pt x="3161" y="1429"/>
                  <a:pt x="3951" y="824"/>
                </a:cubicBezTo>
                <a:cubicBezTo>
                  <a:pt x="4741" y="275"/>
                  <a:pt x="5565" y="0"/>
                  <a:pt x="6454" y="0"/>
                </a:cubicBezTo>
                <a:cubicBezTo>
                  <a:pt x="7343" y="0"/>
                  <a:pt x="8166" y="275"/>
                  <a:pt x="8956" y="824"/>
                </a:cubicBezTo>
                <a:cubicBezTo>
                  <a:pt x="9746" y="1429"/>
                  <a:pt x="10438" y="2198"/>
                  <a:pt x="11030" y="3133"/>
                </a:cubicBezTo>
                <a:cubicBezTo>
                  <a:pt x="11623" y="4122"/>
                  <a:pt x="12084" y="5276"/>
                  <a:pt x="12413" y="6595"/>
                </a:cubicBezTo>
                <a:cubicBezTo>
                  <a:pt x="12776" y="7915"/>
                  <a:pt x="12940" y="9289"/>
                  <a:pt x="12940" y="10773"/>
                </a:cubicBezTo>
                <a:close/>
                <a:moveTo>
                  <a:pt x="6454" y="20391"/>
                </a:moveTo>
                <a:cubicBezTo>
                  <a:pt x="7244" y="20391"/>
                  <a:pt x="8001" y="20116"/>
                  <a:pt x="8726" y="19621"/>
                </a:cubicBezTo>
                <a:cubicBezTo>
                  <a:pt x="9417" y="19127"/>
                  <a:pt x="10010" y="18467"/>
                  <a:pt x="10537" y="17588"/>
                </a:cubicBezTo>
                <a:cubicBezTo>
                  <a:pt x="11030" y="16708"/>
                  <a:pt x="11459" y="15719"/>
                  <a:pt x="11755" y="14565"/>
                </a:cubicBezTo>
                <a:cubicBezTo>
                  <a:pt x="12051" y="13356"/>
                  <a:pt x="12216" y="12147"/>
                  <a:pt x="12216" y="10773"/>
                </a:cubicBezTo>
                <a:cubicBezTo>
                  <a:pt x="12216" y="9453"/>
                  <a:pt x="12051" y="8189"/>
                  <a:pt x="11755" y="7035"/>
                </a:cubicBezTo>
                <a:cubicBezTo>
                  <a:pt x="11459" y="5881"/>
                  <a:pt x="11030" y="4837"/>
                  <a:pt x="10537" y="4012"/>
                </a:cubicBezTo>
                <a:cubicBezTo>
                  <a:pt x="10010" y="3133"/>
                  <a:pt x="9417" y="2473"/>
                  <a:pt x="8726" y="1979"/>
                </a:cubicBezTo>
                <a:cubicBezTo>
                  <a:pt x="8001" y="1429"/>
                  <a:pt x="7244" y="1209"/>
                  <a:pt x="6454" y="1209"/>
                </a:cubicBezTo>
                <a:cubicBezTo>
                  <a:pt x="5663" y="1209"/>
                  <a:pt x="4906" y="1429"/>
                  <a:pt x="4215" y="1979"/>
                </a:cubicBezTo>
                <a:cubicBezTo>
                  <a:pt x="3523" y="2473"/>
                  <a:pt x="2898" y="3133"/>
                  <a:pt x="2371" y="4012"/>
                </a:cubicBezTo>
                <a:cubicBezTo>
                  <a:pt x="1877" y="4837"/>
                  <a:pt x="1449" y="5881"/>
                  <a:pt x="1152" y="7035"/>
                </a:cubicBezTo>
                <a:cubicBezTo>
                  <a:pt x="856" y="8189"/>
                  <a:pt x="724" y="9453"/>
                  <a:pt x="724" y="10773"/>
                </a:cubicBezTo>
                <a:cubicBezTo>
                  <a:pt x="724" y="12147"/>
                  <a:pt x="856" y="13356"/>
                  <a:pt x="1152" y="14565"/>
                </a:cubicBezTo>
                <a:cubicBezTo>
                  <a:pt x="1449" y="15719"/>
                  <a:pt x="1877" y="16708"/>
                  <a:pt x="2371" y="17588"/>
                </a:cubicBezTo>
                <a:cubicBezTo>
                  <a:pt x="2898" y="18467"/>
                  <a:pt x="3523" y="19127"/>
                  <a:pt x="4215" y="19621"/>
                </a:cubicBezTo>
                <a:cubicBezTo>
                  <a:pt x="4906" y="20116"/>
                  <a:pt x="5663" y="20391"/>
                  <a:pt x="6454" y="20391"/>
                </a:cubicBezTo>
                <a:close/>
                <a:moveTo>
                  <a:pt x="15080" y="0"/>
                </a:moveTo>
                <a:cubicBezTo>
                  <a:pt x="16002" y="0"/>
                  <a:pt x="16826" y="275"/>
                  <a:pt x="17616" y="824"/>
                </a:cubicBezTo>
                <a:cubicBezTo>
                  <a:pt x="18406" y="1429"/>
                  <a:pt x="19098" y="2198"/>
                  <a:pt x="19657" y="3133"/>
                </a:cubicBezTo>
                <a:cubicBezTo>
                  <a:pt x="20250" y="4122"/>
                  <a:pt x="20744" y="5276"/>
                  <a:pt x="21073" y="6595"/>
                </a:cubicBezTo>
                <a:cubicBezTo>
                  <a:pt x="21435" y="7915"/>
                  <a:pt x="21600" y="9289"/>
                  <a:pt x="21600" y="10773"/>
                </a:cubicBezTo>
                <a:cubicBezTo>
                  <a:pt x="21600" y="12256"/>
                  <a:pt x="21435" y="13685"/>
                  <a:pt x="21073" y="15005"/>
                </a:cubicBezTo>
                <a:cubicBezTo>
                  <a:pt x="20744" y="16269"/>
                  <a:pt x="20250" y="17423"/>
                  <a:pt x="19657" y="18467"/>
                </a:cubicBezTo>
                <a:cubicBezTo>
                  <a:pt x="19098" y="19402"/>
                  <a:pt x="18406" y="20171"/>
                  <a:pt x="17616" y="20721"/>
                </a:cubicBezTo>
                <a:cubicBezTo>
                  <a:pt x="16826" y="21325"/>
                  <a:pt x="16002" y="21600"/>
                  <a:pt x="15080" y="21600"/>
                </a:cubicBezTo>
                <a:cubicBezTo>
                  <a:pt x="9582" y="21600"/>
                  <a:pt x="9582" y="21600"/>
                  <a:pt x="9582" y="21600"/>
                </a:cubicBezTo>
                <a:cubicBezTo>
                  <a:pt x="9680" y="21490"/>
                  <a:pt x="9779" y="21435"/>
                  <a:pt x="9878" y="21325"/>
                </a:cubicBezTo>
                <a:cubicBezTo>
                  <a:pt x="10010" y="21215"/>
                  <a:pt x="10109" y="21105"/>
                  <a:pt x="10174" y="21050"/>
                </a:cubicBezTo>
                <a:cubicBezTo>
                  <a:pt x="10273" y="20940"/>
                  <a:pt x="10372" y="20831"/>
                  <a:pt x="10471" y="20721"/>
                </a:cubicBezTo>
                <a:cubicBezTo>
                  <a:pt x="10570" y="20666"/>
                  <a:pt x="10668" y="20501"/>
                  <a:pt x="10734" y="20391"/>
                </a:cubicBezTo>
                <a:cubicBezTo>
                  <a:pt x="15080" y="20391"/>
                  <a:pt x="15080" y="20391"/>
                  <a:pt x="15080" y="20391"/>
                </a:cubicBezTo>
                <a:cubicBezTo>
                  <a:pt x="15871" y="20391"/>
                  <a:pt x="16628" y="20116"/>
                  <a:pt x="17320" y="19621"/>
                </a:cubicBezTo>
                <a:cubicBezTo>
                  <a:pt x="18011" y="19127"/>
                  <a:pt x="18637" y="18467"/>
                  <a:pt x="19163" y="17588"/>
                </a:cubicBezTo>
                <a:cubicBezTo>
                  <a:pt x="19690" y="16708"/>
                  <a:pt x="20118" y="15719"/>
                  <a:pt x="20415" y="14565"/>
                </a:cubicBezTo>
                <a:cubicBezTo>
                  <a:pt x="20711" y="13356"/>
                  <a:pt x="20876" y="12147"/>
                  <a:pt x="20876" y="10773"/>
                </a:cubicBezTo>
                <a:cubicBezTo>
                  <a:pt x="20876" y="9453"/>
                  <a:pt x="20711" y="8189"/>
                  <a:pt x="20415" y="7035"/>
                </a:cubicBezTo>
                <a:cubicBezTo>
                  <a:pt x="20118" y="5881"/>
                  <a:pt x="19690" y="4837"/>
                  <a:pt x="19163" y="4012"/>
                </a:cubicBezTo>
                <a:cubicBezTo>
                  <a:pt x="18637" y="3133"/>
                  <a:pt x="18011" y="2473"/>
                  <a:pt x="17320" y="1979"/>
                </a:cubicBezTo>
                <a:cubicBezTo>
                  <a:pt x="16628" y="1429"/>
                  <a:pt x="15871" y="1209"/>
                  <a:pt x="15080" y="1209"/>
                </a:cubicBezTo>
                <a:cubicBezTo>
                  <a:pt x="10734" y="1209"/>
                  <a:pt x="10734" y="1209"/>
                  <a:pt x="10734" y="1209"/>
                </a:cubicBezTo>
                <a:cubicBezTo>
                  <a:pt x="10668" y="1044"/>
                  <a:pt x="10570" y="934"/>
                  <a:pt x="10471" y="824"/>
                </a:cubicBezTo>
                <a:cubicBezTo>
                  <a:pt x="10372" y="769"/>
                  <a:pt x="10273" y="660"/>
                  <a:pt x="10174" y="550"/>
                </a:cubicBezTo>
                <a:cubicBezTo>
                  <a:pt x="10109" y="440"/>
                  <a:pt x="10010" y="385"/>
                  <a:pt x="9878" y="275"/>
                </a:cubicBezTo>
                <a:cubicBezTo>
                  <a:pt x="9779" y="165"/>
                  <a:pt x="9680" y="55"/>
                  <a:pt x="9582" y="0"/>
                </a:cubicBezTo>
                <a:lnTo>
                  <a:pt x="15080" y="0"/>
                </a:lnTo>
                <a:close/>
              </a:path>
            </a:pathLst>
          </a:custGeom>
          <a:solidFill>
            <a:srgbClr val="000000"/>
          </a:solidFill>
          <a:ln w="12700">
            <a:miter lim="400000"/>
          </a:ln>
        </p:spPr>
        <p:txBody>
          <a:bodyPr lIns="22860" rIns="22860"/>
          <a:lstStyle/>
          <a:p>
            <a:pPr>
              <a:defRPr sz="1400"/>
            </a:pPr>
            <a:endParaRPr sz="700"/>
          </a:p>
        </p:txBody>
      </p:sp>
      <p:sp>
        <p:nvSpPr>
          <p:cNvPr id="321" name="Shape"/>
          <p:cNvSpPr/>
          <p:nvPr/>
        </p:nvSpPr>
        <p:spPr>
          <a:xfrm>
            <a:off x="7204976" y="5210482"/>
            <a:ext cx="278152" cy="182556"/>
          </a:xfrm>
          <a:custGeom>
            <a:avLst/>
            <a:gdLst/>
            <a:ahLst/>
            <a:cxnLst>
              <a:cxn ang="0">
                <a:pos x="wd2" y="hd2"/>
              </a:cxn>
              <a:cxn ang="5400000">
                <a:pos x="wd2" y="hd2"/>
              </a:cxn>
              <a:cxn ang="10800000">
                <a:pos x="wd2" y="hd2"/>
              </a:cxn>
              <a:cxn ang="16200000">
                <a:pos x="wd2" y="hd2"/>
              </a:cxn>
            </a:cxnLst>
            <a:rect l="0" t="0" r="r" b="b"/>
            <a:pathLst>
              <a:path w="21577" h="21566" extrusionOk="0">
                <a:moveTo>
                  <a:pt x="10014" y="13196"/>
                </a:moveTo>
                <a:cubicBezTo>
                  <a:pt x="13207" y="20432"/>
                  <a:pt x="13207" y="20432"/>
                  <a:pt x="13207" y="20432"/>
                </a:cubicBezTo>
                <a:cubicBezTo>
                  <a:pt x="13951" y="20432"/>
                  <a:pt x="13951" y="20432"/>
                  <a:pt x="13951" y="20432"/>
                </a:cubicBezTo>
                <a:cubicBezTo>
                  <a:pt x="13951" y="21566"/>
                  <a:pt x="13951" y="21566"/>
                  <a:pt x="13951" y="21566"/>
                </a:cubicBezTo>
                <a:cubicBezTo>
                  <a:pt x="11646" y="21566"/>
                  <a:pt x="11646" y="21566"/>
                  <a:pt x="11646" y="21566"/>
                </a:cubicBezTo>
                <a:cubicBezTo>
                  <a:pt x="11646" y="20432"/>
                  <a:pt x="11646" y="20432"/>
                  <a:pt x="11646" y="20432"/>
                </a:cubicBezTo>
                <a:cubicBezTo>
                  <a:pt x="12284" y="20432"/>
                  <a:pt x="12284" y="20432"/>
                  <a:pt x="12284" y="20432"/>
                </a:cubicBezTo>
                <a:cubicBezTo>
                  <a:pt x="9802" y="14816"/>
                  <a:pt x="9802" y="14816"/>
                  <a:pt x="9802" y="14816"/>
                </a:cubicBezTo>
                <a:cubicBezTo>
                  <a:pt x="9802" y="15356"/>
                  <a:pt x="9802" y="15896"/>
                  <a:pt x="9873" y="16436"/>
                </a:cubicBezTo>
                <a:cubicBezTo>
                  <a:pt x="9908" y="16922"/>
                  <a:pt x="9979" y="17408"/>
                  <a:pt x="10050" y="17894"/>
                </a:cubicBezTo>
                <a:cubicBezTo>
                  <a:pt x="10156" y="18380"/>
                  <a:pt x="10263" y="18812"/>
                  <a:pt x="10334" y="19244"/>
                </a:cubicBezTo>
                <a:cubicBezTo>
                  <a:pt x="10440" y="19622"/>
                  <a:pt x="10546" y="20054"/>
                  <a:pt x="10653" y="20432"/>
                </a:cubicBezTo>
                <a:cubicBezTo>
                  <a:pt x="10866" y="20432"/>
                  <a:pt x="10866" y="20432"/>
                  <a:pt x="10866" y="20432"/>
                </a:cubicBezTo>
                <a:cubicBezTo>
                  <a:pt x="10866" y="20864"/>
                  <a:pt x="10866" y="20864"/>
                  <a:pt x="10866" y="20864"/>
                </a:cubicBezTo>
                <a:cubicBezTo>
                  <a:pt x="10866" y="20864"/>
                  <a:pt x="10901" y="20918"/>
                  <a:pt x="10901" y="20972"/>
                </a:cubicBezTo>
                <a:cubicBezTo>
                  <a:pt x="10866" y="20972"/>
                  <a:pt x="10866" y="20972"/>
                  <a:pt x="10866" y="20972"/>
                </a:cubicBezTo>
                <a:cubicBezTo>
                  <a:pt x="10866" y="21566"/>
                  <a:pt x="10866" y="21566"/>
                  <a:pt x="10866" y="21566"/>
                </a:cubicBezTo>
                <a:cubicBezTo>
                  <a:pt x="8560" y="21566"/>
                  <a:pt x="8560" y="21566"/>
                  <a:pt x="8560" y="21566"/>
                </a:cubicBezTo>
                <a:cubicBezTo>
                  <a:pt x="8560" y="20432"/>
                  <a:pt x="8560" y="20432"/>
                  <a:pt x="8560" y="20432"/>
                </a:cubicBezTo>
                <a:cubicBezTo>
                  <a:pt x="9837" y="20432"/>
                  <a:pt x="9837" y="20432"/>
                  <a:pt x="9837" y="20432"/>
                </a:cubicBezTo>
                <a:cubicBezTo>
                  <a:pt x="9695" y="19892"/>
                  <a:pt x="9589" y="19406"/>
                  <a:pt x="9482" y="18866"/>
                </a:cubicBezTo>
                <a:cubicBezTo>
                  <a:pt x="9341" y="18380"/>
                  <a:pt x="9234" y="17786"/>
                  <a:pt x="9199" y="17192"/>
                </a:cubicBezTo>
                <a:cubicBezTo>
                  <a:pt x="9092" y="16598"/>
                  <a:pt x="9021" y="15950"/>
                  <a:pt x="9021" y="15302"/>
                </a:cubicBezTo>
                <a:cubicBezTo>
                  <a:pt x="8986" y="14654"/>
                  <a:pt x="8986" y="13952"/>
                  <a:pt x="9021" y="13196"/>
                </a:cubicBezTo>
                <a:cubicBezTo>
                  <a:pt x="5404" y="13196"/>
                  <a:pt x="5404" y="13196"/>
                  <a:pt x="5404" y="13196"/>
                </a:cubicBezTo>
                <a:cubicBezTo>
                  <a:pt x="5368" y="13358"/>
                  <a:pt x="5333" y="13574"/>
                  <a:pt x="5297" y="13790"/>
                </a:cubicBezTo>
                <a:cubicBezTo>
                  <a:pt x="5226" y="14006"/>
                  <a:pt x="5191" y="14222"/>
                  <a:pt x="5120" y="14438"/>
                </a:cubicBezTo>
                <a:cubicBezTo>
                  <a:pt x="4943" y="14924"/>
                  <a:pt x="4694" y="15302"/>
                  <a:pt x="4446" y="15680"/>
                </a:cubicBezTo>
                <a:cubicBezTo>
                  <a:pt x="4162" y="16004"/>
                  <a:pt x="3843" y="16274"/>
                  <a:pt x="3524" y="16436"/>
                </a:cubicBezTo>
                <a:cubicBezTo>
                  <a:pt x="3169" y="16544"/>
                  <a:pt x="2814" y="16598"/>
                  <a:pt x="2460" y="16544"/>
                </a:cubicBezTo>
                <a:cubicBezTo>
                  <a:pt x="2105" y="16490"/>
                  <a:pt x="1786" y="16382"/>
                  <a:pt x="1431" y="16112"/>
                </a:cubicBezTo>
                <a:cubicBezTo>
                  <a:pt x="1077" y="15842"/>
                  <a:pt x="828" y="15518"/>
                  <a:pt x="615" y="15086"/>
                </a:cubicBezTo>
                <a:cubicBezTo>
                  <a:pt x="367" y="14654"/>
                  <a:pt x="225" y="14168"/>
                  <a:pt x="154" y="13682"/>
                </a:cubicBezTo>
                <a:cubicBezTo>
                  <a:pt x="12" y="13142"/>
                  <a:pt x="-23" y="12602"/>
                  <a:pt x="12" y="12062"/>
                </a:cubicBezTo>
                <a:cubicBezTo>
                  <a:pt x="12" y="11522"/>
                  <a:pt x="154" y="11036"/>
                  <a:pt x="332" y="10496"/>
                </a:cubicBezTo>
                <a:cubicBezTo>
                  <a:pt x="509" y="10010"/>
                  <a:pt x="722" y="9632"/>
                  <a:pt x="1006" y="9254"/>
                </a:cubicBezTo>
                <a:cubicBezTo>
                  <a:pt x="1289" y="8930"/>
                  <a:pt x="1609" y="8660"/>
                  <a:pt x="1928" y="8552"/>
                </a:cubicBezTo>
                <a:cubicBezTo>
                  <a:pt x="2247" y="8336"/>
                  <a:pt x="2602" y="8282"/>
                  <a:pt x="2956" y="8336"/>
                </a:cubicBezTo>
                <a:cubicBezTo>
                  <a:pt x="3311" y="8390"/>
                  <a:pt x="3666" y="8552"/>
                  <a:pt x="3985" y="8822"/>
                </a:cubicBezTo>
                <a:cubicBezTo>
                  <a:pt x="4198" y="8984"/>
                  <a:pt x="4375" y="9200"/>
                  <a:pt x="4552" y="9416"/>
                </a:cubicBezTo>
                <a:cubicBezTo>
                  <a:pt x="4730" y="9632"/>
                  <a:pt x="4836" y="9848"/>
                  <a:pt x="4943" y="10172"/>
                </a:cubicBezTo>
                <a:cubicBezTo>
                  <a:pt x="5049" y="10442"/>
                  <a:pt x="5155" y="10712"/>
                  <a:pt x="5226" y="11036"/>
                </a:cubicBezTo>
                <a:cubicBezTo>
                  <a:pt x="5333" y="11360"/>
                  <a:pt x="5368" y="11630"/>
                  <a:pt x="5404" y="11954"/>
                </a:cubicBezTo>
                <a:cubicBezTo>
                  <a:pt x="8560" y="11954"/>
                  <a:pt x="8560" y="11954"/>
                  <a:pt x="8560" y="11954"/>
                </a:cubicBezTo>
                <a:cubicBezTo>
                  <a:pt x="6680" y="7904"/>
                  <a:pt x="6680" y="7904"/>
                  <a:pt x="6680" y="7904"/>
                </a:cubicBezTo>
                <a:cubicBezTo>
                  <a:pt x="6503" y="8066"/>
                  <a:pt x="6326" y="8120"/>
                  <a:pt x="6113" y="8174"/>
                </a:cubicBezTo>
                <a:cubicBezTo>
                  <a:pt x="5936" y="8228"/>
                  <a:pt x="5723" y="8228"/>
                  <a:pt x="5545" y="8228"/>
                </a:cubicBezTo>
                <a:cubicBezTo>
                  <a:pt x="5333" y="8228"/>
                  <a:pt x="5120" y="8228"/>
                  <a:pt x="4907" y="8174"/>
                </a:cubicBezTo>
                <a:cubicBezTo>
                  <a:pt x="4730" y="8066"/>
                  <a:pt x="4517" y="7958"/>
                  <a:pt x="4340" y="7742"/>
                </a:cubicBezTo>
                <a:cubicBezTo>
                  <a:pt x="4020" y="7526"/>
                  <a:pt x="3772" y="7202"/>
                  <a:pt x="3524" y="6716"/>
                </a:cubicBezTo>
                <a:cubicBezTo>
                  <a:pt x="3311" y="6284"/>
                  <a:pt x="3134" y="5852"/>
                  <a:pt x="3063" y="5366"/>
                </a:cubicBezTo>
                <a:cubicBezTo>
                  <a:pt x="2921" y="4880"/>
                  <a:pt x="2885" y="4340"/>
                  <a:pt x="2921" y="3800"/>
                </a:cubicBezTo>
                <a:cubicBezTo>
                  <a:pt x="2956" y="3260"/>
                  <a:pt x="3063" y="2720"/>
                  <a:pt x="3240" y="2234"/>
                </a:cubicBezTo>
                <a:cubicBezTo>
                  <a:pt x="3417" y="1694"/>
                  <a:pt x="3630" y="1262"/>
                  <a:pt x="3914" y="938"/>
                </a:cubicBezTo>
                <a:cubicBezTo>
                  <a:pt x="4198" y="614"/>
                  <a:pt x="4517" y="344"/>
                  <a:pt x="4836" y="182"/>
                </a:cubicBezTo>
                <a:cubicBezTo>
                  <a:pt x="5191" y="20"/>
                  <a:pt x="5545" y="-34"/>
                  <a:pt x="5900" y="20"/>
                </a:cubicBezTo>
                <a:cubicBezTo>
                  <a:pt x="6255" y="74"/>
                  <a:pt x="6574" y="236"/>
                  <a:pt x="6929" y="506"/>
                </a:cubicBezTo>
                <a:cubicBezTo>
                  <a:pt x="7248" y="776"/>
                  <a:pt x="7496" y="1100"/>
                  <a:pt x="7744" y="1532"/>
                </a:cubicBezTo>
                <a:cubicBezTo>
                  <a:pt x="7957" y="1964"/>
                  <a:pt x="8135" y="2450"/>
                  <a:pt x="8206" y="2936"/>
                </a:cubicBezTo>
                <a:cubicBezTo>
                  <a:pt x="8312" y="3422"/>
                  <a:pt x="8347" y="3962"/>
                  <a:pt x="8347" y="4502"/>
                </a:cubicBezTo>
                <a:cubicBezTo>
                  <a:pt x="8312" y="5042"/>
                  <a:pt x="8206" y="5582"/>
                  <a:pt x="8028" y="6068"/>
                </a:cubicBezTo>
                <a:cubicBezTo>
                  <a:pt x="7957" y="6284"/>
                  <a:pt x="7851" y="6554"/>
                  <a:pt x="7744" y="6716"/>
                </a:cubicBezTo>
                <a:cubicBezTo>
                  <a:pt x="7638" y="6932"/>
                  <a:pt x="7496" y="7148"/>
                  <a:pt x="7354" y="7364"/>
                </a:cubicBezTo>
                <a:cubicBezTo>
                  <a:pt x="9411" y="11954"/>
                  <a:pt x="9411" y="11954"/>
                  <a:pt x="9411" y="11954"/>
                </a:cubicBezTo>
                <a:cubicBezTo>
                  <a:pt x="12675" y="8444"/>
                  <a:pt x="15406" y="7634"/>
                  <a:pt x="17605" y="9470"/>
                </a:cubicBezTo>
                <a:cubicBezTo>
                  <a:pt x="19768" y="11360"/>
                  <a:pt x="20903" y="12278"/>
                  <a:pt x="20903" y="12332"/>
                </a:cubicBezTo>
                <a:cubicBezTo>
                  <a:pt x="21577" y="13304"/>
                  <a:pt x="21577" y="13304"/>
                  <a:pt x="21577" y="13304"/>
                </a:cubicBezTo>
                <a:lnTo>
                  <a:pt x="10014" y="13196"/>
                </a:lnTo>
                <a:close/>
                <a:moveTo>
                  <a:pt x="4446" y="13898"/>
                </a:moveTo>
                <a:cubicBezTo>
                  <a:pt x="4552" y="13520"/>
                  <a:pt x="4623" y="13142"/>
                  <a:pt x="4623" y="12710"/>
                </a:cubicBezTo>
                <a:cubicBezTo>
                  <a:pt x="4659" y="12332"/>
                  <a:pt x="4623" y="11954"/>
                  <a:pt x="4588" y="11630"/>
                </a:cubicBezTo>
                <a:cubicBezTo>
                  <a:pt x="4517" y="11252"/>
                  <a:pt x="4410" y="10928"/>
                  <a:pt x="4233" y="10604"/>
                </a:cubicBezTo>
                <a:cubicBezTo>
                  <a:pt x="4056" y="10280"/>
                  <a:pt x="3878" y="10064"/>
                  <a:pt x="3630" y="9848"/>
                </a:cubicBezTo>
                <a:cubicBezTo>
                  <a:pt x="3417" y="9686"/>
                  <a:pt x="3134" y="9578"/>
                  <a:pt x="2885" y="9524"/>
                </a:cubicBezTo>
                <a:cubicBezTo>
                  <a:pt x="2637" y="9470"/>
                  <a:pt x="2389" y="9524"/>
                  <a:pt x="2176" y="9686"/>
                </a:cubicBezTo>
                <a:cubicBezTo>
                  <a:pt x="1928" y="9740"/>
                  <a:pt x="1715" y="9956"/>
                  <a:pt x="1502" y="10172"/>
                </a:cubicBezTo>
                <a:cubicBezTo>
                  <a:pt x="1289" y="10442"/>
                  <a:pt x="1147" y="10766"/>
                  <a:pt x="1006" y="11090"/>
                </a:cubicBezTo>
                <a:cubicBezTo>
                  <a:pt x="899" y="11468"/>
                  <a:pt x="828" y="11792"/>
                  <a:pt x="793" y="12170"/>
                </a:cubicBezTo>
                <a:cubicBezTo>
                  <a:pt x="757" y="12548"/>
                  <a:pt x="793" y="12926"/>
                  <a:pt x="864" y="13304"/>
                </a:cubicBezTo>
                <a:cubicBezTo>
                  <a:pt x="935" y="13682"/>
                  <a:pt x="1041" y="14006"/>
                  <a:pt x="1183" y="14330"/>
                </a:cubicBezTo>
                <a:cubicBezTo>
                  <a:pt x="1360" y="14654"/>
                  <a:pt x="1538" y="14870"/>
                  <a:pt x="1786" y="15086"/>
                </a:cubicBezTo>
                <a:cubicBezTo>
                  <a:pt x="2034" y="15248"/>
                  <a:pt x="2282" y="15356"/>
                  <a:pt x="2531" y="15410"/>
                </a:cubicBezTo>
                <a:cubicBezTo>
                  <a:pt x="2779" y="15410"/>
                  <a:pt x="3027" y="15356"/>
                  <a:pt x="3276" y="15302"/>
                </a:cubicBezTo>
                <a:cubicBezTo>
                  <a:pt x="3524" y="15194"/>
                  <a:pt x="3737" y="15032"/>
                  <a:pt x="3949" y="14762"/>
                </a:cubicBezTo>
                <a:cubicBezTo>
                  <a:pt x="4162" y="14492"/>
                  <a:pt x="4304" y="14222"/>
                  <a:pt x="4446" y="13898"/>
                </a:cubicBezTo>
                <a:close/>
                <a:moveTo>
                  <a:pt x="2318" y="20432"/>
                </a:moveTo>
                <a:cubicBezTo>
                  <a:pt x="2318" y="21566"/>
                  <a:pt x="2318" y="21566"/>
                  <a:pt x="2318" y="21566"/>
                </a:cubicBezTo>
                <a:cubicBezTo>
                  <a:pt x="4659" y="21566"/>
                  <a:pt x="4659" y="21566"/>
                  <a:pt x="4659" y="21566"/>
                </a:cubicBezTo>
                <a:cubicBezTo>
                  <a:pt x="4659" y="20432"/>
                  <a:pt x="4659" y="20432"/>
                  <a:pt x="4659" y="20432"/>
                </a:cubicBezTo>
                <a:lnTo>
                  <a:pt x="2318" y="20432"/>
                </a:lnTo>
                <a:close/>
                <a:moveTo>
                  <a:pt x="4694" y="6716"/>
                </a:moveTo>
                <a:cubicBezTo>
                  <a:pt x="4943" y="6932"/>
                  <a:pt x="5191" y="7094"/>
                  <a:pt x="5439" y="7094"/>
                </a:cubicBezTo>
                <a:cubicBezTo>
                  <a:pt x="5687" y="7094"/>
                  <a:pt x="5936" y="7094"/>
                  <a:pt x="6184" y="6986"/>
                </a:cubicBezTo>
                <a:cubicBezTo>
                  <a:pt x="6432" y="6824"/>
                  <a:pt x="6645" y="6662"/>
                  <a:pt x="6858" y="6446"/>
                </a:cubicBezTo>
                <a:cubicBezTo>
                  <a:pt x="7071" y="6176"/>
                  <a:pt x="7212" y="5906"/>
                  <a:pt x="7354" y="5528"/>
                </a:cubicBezTo>
                <a:cubicBezTo>
                  <a:pt x="7461" y="5204"/>
                  <a:pt x="7532" y="4826"/>
                  <a:pt x="7567" y="4448"/>
                </a:cubicBezTo>
                <a:cubicBezTo>
                  <a:pt x="7567" y="4016"/>
                  <a:pt x="7532" y="3638"/>
                  <a:pt x="7496" y="3260"/>
                </a:cubicBezTo>
                <a:cubicBezTo>
                  <a:pt x="7425" y="2936"/>
                  <a:pt x="7319" y="2612"/>
                  <a:pt x="7142" y="2288"/>
                </a:cubicBezTo>
                <a:cubicBezTo>
                  <a:pt x="6964" y="2018"/>
                  <a:pt x="6787" y="1748"/>
                  <a:pt x="6574" y="1478"/>
                </a:cubicBezTo>
                <a:cubicBezTo>
                  <a:pt x="6326" y="1316"/>
                  <a:pt x="6042" y="1208"/>
                  <a:pt x="5794" y="1208"/>
                </a:cubicBezTo>
                <a:cubicBezTo>
                  <a:pt x="5545" y="1154"/>
                  <a:pt x="5297" y="1208"/>
                  <a:pt x="5084" y="1316"/>
                </a:cubicBezTo>
                <a:cubicBezTo>
                  <a:pt x="4836" y="1424"/>
                  <a:pt x="4623" y="1640"/>
                  <a:pt x="4410" y="1856"/>
                </a:cubicBezTo>
                <a:cubicBezTo>
                  <a:pt x="4198" y="2072"/>
                  <a:pt x="4056" y="2396"/>
                  <a:pt x="3914" y="2774"/>
                </a:cubicBezTo>
                <a:cubicBezTo>
                  <a:pt x="3808" y="3098"/>
                  <a:pt x="3737" y="3476"/>
                  <a:pt x="3701" y="3854"/>
                </a:cubicBezTo>
                <a:cubicBezTo>
                  <a:pt x="3666" y="4232"/>
                  <a:pt x="3701" y="4664"/>
                  <a:pt x="3772" y="5042"/>
                </a:cubicBezTo>
                <a:cubicBezTo>
                  <a:pt x="3843" y="5366"/>
                  <a:pt x="3949" y="5690"/>
                  <a:pt x="4127" y="5960"/>
                </a:cubicBezTo>
                <a:cubicBezTo>
                  <a:pt x="4304" y="6284"/>
                  <a:pt x="4481" y="6500"/>
                  <a:pt x="4694" y="6716"/>
                </a:cubicBezTo>
                <a:close/>
                <a:moveTo>
                  <a:pt x="5404" y="20432"/>
                </a:moveTo>
                <a:cubicBezTo>
                  <a:pt x="5404" y="21566"/>
                  <a:pt x="5404" y="21566"/>
                  <a:pt x="5404" y="21566"/>
                </a:cubicBezTo>
                <a:cubicBezTo>
                  <a:pt x="7744" y="21566"/>
                  <a:pt x="7744" y="21566"/>
                  <a:pt x="7744" y="21566"/>
                </a:cubicBezTo>
                <a:cubicBezTo>
                  <a:pt x="7744" y="20432"/>
                  <a:pt x="7744" y="20432"/>
                  <a:pt x="7744" y="20432"/>
                </a:cubicBezTo>
                <a:lnTo>
                  <a:pt x="5404" y="20432"/>
                </a:lnTo>
                <a:close/>
                <a:moveTo>
                  <a:pt x="18810" y="11468"/>
                </a:moveTo>
                <a:cubicBezTo>
                  <a:pt x="18349" y="11090"/>
                  <a:pt x="17888" y="10820"/>
                  <a:pt x="17321" y="10550"/>
                </a:cubicBezTo>
                <a:cubicBezTo>
                  <a:pt x="16753" y="10280"/>
                  <a:pt x="16150" y="10118"/>
                  <a:pt x="15477" y="10064"/>
                </a:cubicBezTo>
                <a:cubicBezTo>
                  <a:pt x="14803" y="10010"/>
                  <a:pt x="14058" y="10172"/>
                  <a:pt x="13277" y="10442"/>
                </a:cubicBezTo>
                <a:cubicBezTo>
                  <a:pt x="12497" y="10712"/>
                  <a:pt x="11646" y="11252"/>
                  <a:pt x="10759" y="12062"/>
                </a:cubicBezTo>
                <a:cubicBezTo>
                  <a:pt x="19520" y="12116"/>
                  <a:pt x="19520" y="12116"/>
                  <a:pt x="19520" y="12116"/>
                </a:cubicBezTo>
                <a:cubicBezTo>
                  <a:pt x="19413" y="12008"/>
                  <a:pt x="19272" y="11900"/>
                  <a:pt x="19165" y="11792"/>
                </a:cubicBezTo>
                <a:cubicBezTo>
                  <a:pt x="19059" y="11684"/>
                  <a:pt x="18917" y="11576"/>
                  <a:pt x="18810" y="11468"/>
                </a:cubicBezTo>
                <a:close/>
                <a:moveTo>
                  <a:pt x="14732" y="20432"/>
                </a:moveTo>
                <a:cubicBezTo>
                  <a:pt x="14732" y="21566"/>
                  <a:pt x="14732" y="21566"/>
                  <a:pt x="14732" y="21566"/>
                </a:cubicBezTo>
                <a:cubicBezTo>
                  <a:pt x="17037" y="21566"/>
                  <a:pt x="17037" y="21566"/>
                  <a:pt x="17037" y="21566"/>
                </a:cubicBezTo>
                <a:cubicBezTo>
                  <a:pt x="17037" y="20432"/>
                  <a:pt x="17037" y="20432"/>
                  <a:pt x="17037" y="20432"/>
                </a:cubicBezTo>
                <a:lnTo>
                  <a:pt x="14732" y="20432"/>
                </a:lnTo>
                <a:close/>
                <a:moveTo>
                  <a:pt x="17817" y="20432"/>
                </a:moveTo>
                <a:cubicBezTo>
                  <a:pt x="17817" y="21566"/>
                  <a:pt x="17817" y="21566"/>
                  <a:pt x="17817" y="21566"/>
                </a:cubicBezTo>
                <a:cubicBezTo>
                  <a:pt x="20123" y="21566"/>
                  <a:pt x="20123" y="21566"/>
                  <a:pt x="20123" y="21566"/>
                </a:cubicBezTo>
                <a:cubicBezTo>
                  <a:pt x="20123" y="20432"/>
                  <a:pt x="20123" y="20432"/>
                  <a:pt x="20123" y="20432"/>
                </a:cubicBezTo>
                <a:lnTo>
                  <a:pt x="17817" y="20432"/>
                </a:lnTo>
                <a:close/>
              </a:path>
            </a:pathLst>
          </a:custGeom>
          <a:solidFill>
            <a:srgbClr val="000000"/>
          </a:solidFill>
          <a:ln w="12700">
            <a:miter lim="400000"/>
          </a:ln>
        </p:spPr>
        <p:txBody>
          <a:bodyPr lIns="22860" rIns="22860"/>
          <a:lstStyle/>
          <a:p>
            <a:pPr>
              <a:defRPr sz="1400"/>
            </a:pPr>
            <a:endParaRPr sz="700"/>
          </a:p>
        </p:txBody>
      </p:sp>
      <p:sp>
        <p:nvSpPr>
          <p:cNvPr id="322" name="Shape"/>
          <p:cNvSpPr/>
          <p:nvPr/>
        </p:nvSpPr>
        <p:spPr>
          <a:xfrm>
            <a:off x="7842799" y="5187490"/>
            <a:ext cx="249763" cy="2294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20731" y="20655"/>
                </a:moveTo>
                <a:cubicBezTo>
                  <a:pt x="20731" y="945"/>
                  <a:pt x="20731" y="945"/>
                  <a:pt x="20731" y="945"/>
                </a:cubicBezTo>
                <a:cubicBezTo>
                  <a:pt x="869" y="945"/>
                  <a:pt x="869" y="945"/>
                  <a:pt x="869" y="945"/>
                </a:cubicBezTo>
                <a:cubicBezTo>
                  <a:pt x="869" y="20655"/>
                  <a:pt x="869" y="20655"/>
                  <a:pt x="869" y="20655"/>
                </a:cubicBezTo>
                <a:lnTo>
                  <a:pt x="20731" y="20655"/>
                </a:lnTo>
                <a:close/>
                <a:moveTo>
                  <a:pt x="2567" y="9404"/>
                </a:moveTo>
                <a:cubicBezTo>
                  <a:pt x="1777" y="9404"/>
                  <a:pt x="1777" y="9404"/>
                  <a:pt x="1777" y="9404"/>
                </a:cubicBezTo>
                <a:cubicBezTo>
                  <a:pt x="1777" y="5668"/>
                  <a:pt x="1777" y="5668"/>
                  <a:pt x="1777" y="5668"/>
                </a:cubicBezTo>
                <a:cubicBezTo>
                  <a:pt x="2567" y="5668"/>
                  <a:pt x="2567" y="5668"/>
                  <a:pt x="2567" y="5668"/>
                </a:cubicBezTo>
                <a:cubicBezTo>
                  <a:pt x="2567" y="8460"/>
                  <a:pt x="2567" y="8460"/>
                  <a:pt x="2567" y="8460"/>
                </a:cubicBezTo>
                <a:lnTo>
                  <a:pt x="2567" y="9404"/>
                </a:lnTo>
                <a:close/>
                <a:moveTo>
                  <a:pt x="2567" y="15975"/>
                </a:moveTo>
                <a:cubicBezTo>
                  <a:pt x="1777" y="15975"/>
                  <a:pt x="1777" y="15975"/>
                  <a:pt x="1777" y="15975"/>
                </a:cubicBezTo>
                <a:cubicBezTo>
                  <a:pt x="1777" y="12239"/>
                  <a:pt x="1777" y="12239"/>
                  <a:pt x="1777" y="12239"/>
                </a:cubicBezTo>
                <a:cubicBezTo>
                  <a:pt x="2567" y="12239"/>
                  <a:pt x="2567" y="12239"/>
                  <a:pt x="2567" y="12239"/>
                </a:cubicBezTo>
                <a:cubicBezTo>
                  <a:pt x="2567" y="15116"/>
                  <a:pt x="2567" y="15116"/>
                  <a:pt x="2567" y="15116"/>
                </a:cubicBezTo>
                <a:lnTo>
                  <a:pt x="2567" y="15975"/>
                </a:lnTo>
                <a:close/>
                <a:moveTo>
                  <a:pt x="3435" y="2791"/>
                </a:moveTo>
                <a:cubicBezTo>
                  <a:pt x="18125" y="2791"/>
                  <a:pt x="18125" y="2791"/>
                  <a:pt x="18125" y="2791"/>
                </a:cubicBezTo>
                <a:cubicBezTo>
                  <a:pt x="18125" y="18809"/>
                  <a:pt x="18125" y="18809"/>
                  <a:pt x="18125" y="18809"/>
                </a:cubicBezTo>
                <a:cubicBezTo>
                  <a:pt x="3435" y="18809"/>
                  <a:pt x="3435" y="18809"/>
                  <a:pt x="3435" y="18809"/>
                </a:cubicBezTo>
                <a:lnTo>
                  <a:pt x="3435" y="2791"/>
                </a:lnTo>
                <a:close/>
                <a:moveTo>
                  <a:pt x="17296" y="17821"/>
                </a:moveTo>
                <a:cubicBezTo>
                  <a:pt x="17296" y="3736"/>
                  <a:pt x="17296" y="3736"/>
                  <a:pt x="17296" y="3736"/>
                </a:cubicBezTo>
                <a:cubicBezTo>
                  <a:pt x="4344" y="3736"/>
                  <a:pt x="4344" y="3736"/>
                  <a:pt x="4344" y="3736"/>
                </a:cubicBezTo>
                <a:cubicBezTo>
                  <a:pt x="4344" y="17821"/>
                  <a:pt x="4344" y="17821"/>
                  <a:pt x="4344" y="17821"/>
                </a:cubicBezTo>
                <a:lnTo>
                  <a:pt x="17296" y="17821"/>
                </a:lnTo>
                <a:close/>
                <a:moveTo>
                  <a:pt x="10820" y="6527"/>
                </a:moveTo>
                <a:cubicBezTo>
                  <a:pt x="11333" y="6527"/>
                  <a:pt x="11807" y="6656"/>
                  <a:pt x="12281" y="6871"/>
                </a:cubicBezTo>
                <a:cubicBezTo>
                  <a:pt x="12794" y="7085"/>
                  <a:pt x="13189" y="7429"/>
                  <a:pt x="13544" y="7816"/>
                </a:cubicBezTo>
                <a:cubicBezTo>
                  <a:pt x="13860" y="8202"/>
                  <a:pt x="14137" y="8631"/>
                  <a:pt x="14374" y="9147"/>
                </a:cubicBezTo>
                <a:cubicBezTo>
                  <a:pt x="14571" y="9662"/>
                  <a:pt x="14650" y="10177"/>
                  <a:pt x="14650" y="10779"/>
                </a:cubicBezTo>
                <a:cubicBezTo>
                  <a:pt x="14650" y="11380"/>
                  <a:pt x="14571" y="11938"/>
                  <a:pt x="14374" y="12453"/>
                </a:cubicBezTo>
                <a:cubicBezTo>
                  <a:pt x="14137" y="12926"/>
                  <a:pt x="13860" y="13398"/>
                  <a:pt x="13544" y="13742"/>
                </a:cubicBezTo>
                <a:cubicBezTo>
                  <a:pt x="13189" y="14171"/>
                  <a:pt x="12794" y="14472"/>
                  <a:pt x="12281" y="14729"/>
                </a:cubicBezTo>
                <a:cubicBezTo>
                  <a:pt x="11807" y="14944"/>
                  <a:pt x="11333" y="15030"/>
                  <a:pt x="10820" y="15030"/>
                </a:cubicBezTo>
                <a:cubicBezTo>
                  <a:pt x="10306" y="15030"/>
                  <a:pt x="9793" y="14944"/>
                  <a:pt x="9359" y="14729"/>
                </a:cubicBezTo>
                <a:cubicBezTo>
                  <a:pt x="8924" y="14515"/>
                  <a:pt x="8529" y="14257"/>
                  <a:pt x="8174" y="13913"/>
                </a:cubicBezTo>
                <a:cubicBezTo>
                  <a:pt x="7858" y="13570"/>
                  <a:pt x="7542" y="13183"/>
                  <a:pt x="7345" y="12754"/>
                </a:cubicBezTo>
                <a:cubicBezTo>
                  <a:pt x="7108" y="12324"/>
                  <a:pt x="6989" y="11809"/>
                  <a:pt x="6950" y="11251"/>
                </a:cubicBezTo>
                <a:cubicBezTo>
                  <a:pt x="6042" y="11251"/>
                  <a:pt x="6042" y="11251"/>
                  <a:pt x="6042" y="11251"/>
                </a:cubicBezTo>
                <a:cubicBezTo>
                  <a:pt x="6042" y="10349"/>
                  <a:pt x="6042" y="10349"/>
                  <a:pt x="6042" y="10349"/>
                </a:cubicBezTo>
                <a:cubicBezTo>
                  <a:pt x="6950" y="10349"/>
                  <a:pt x="6950" y="10349"/>
                  <a:pt x="6950" y="10349"/>
                </a:cubicBezTo>
                <a:cubicBezTo>
                  <a:pt x="6989" y="9791"/>
                  <a:pt x="7108" y="9276"/>
                  <a:pt x="7345" y="8846"/>
                </a:cubicBezTo>
                <a:cubicBezTo>
                  <a:pt x="7542" y="8374"/>
                  <a:pt x="7858" y="7987"/>
                  <a:pt x="8174" y="7644"/>
                </a:cubicBezTo>
                <a:cubicBezTo>
                  <a:pt x="8529" y="7343"/>
                  <a:pt x="8924" y="7043"/>
                  <a:pt x="9359" y="6871"/>
                </a:cubicBezTo>
                <a:cubicBezTo>
                  <a:pt x="9793" y="6656"/>
                  <a:pt x="10306" y="6527"/>
                  <a:pt x="10820" y="6527"/>
                </a:cubicBezTo>
                <a:close/>
                <a:moveTo>
                  <a:pt x="10820" y="14085"/>
                </a:moveTo>
                <a:cubicBezTo>
                  <a:pt x="11215" y="14085"/>
                  <a:pt x="11610" y="13999"/>
                  <a:pt x="11965" y="13827"/>
                </a:cubicBezTo>
                <a:cubicBezTo>
                  <a:pt x="12320" y="13613"/>
                  <a:pt x="12636" y="13398"/>
                  <a:pt x="12913" y="13140"/>
                </a:cubicBezTo>
                <a:cubicBezTo>
                  <a:pt x="13189" y="12840"/>
                  <a:pt x="13426" y="12496"/>
                  <a:pt x="13584" y="12067"/>
                </a:cubicBezTo>
                <a:cubicBezTo>
                  <a:pt x="13742" y="11680"/>
                  <a:pt x="13821" y="11251"/>
                  <a:pt x="13821" y="10779"/>
                </a:cubicBezTo>
                <a:cubicBezTo>
                  <a:pt x="13821" y="10349"/>
                  <a:pt x="13742" y="9920"/>
                  <a:pt x="13584" y="9490"/>
                </a:cubicBezTo>
                <a:cubicBezTo>
                  <a:pt x="13426" y="9104"/>
                  <a:pt x="13189" y="8760"/>
                  <a:pt x="12913" y="8460"/>
                </a:cubicBezTo>
                <a:cubicBezTo>
                  <a:pt x="12636" y="8202"/>
                  <a:pt x="12320" y="7944"/>
                  <a:pt x="11965" y="7773"/>
                </a:cubicBezTo>
                <a:cubicBezTo>
                  <a:pt x="11610" y="7601"/>
                  <a:pt x="11215" y="7515"/>
                  <a:pt x="10820" y="7515"/>
                </a:cubicBezTo>
                <a:cubicBezTo>
                  <a:pt x="10425" y="7515"/>
                  <a:pt x="10069" y="7558"/>
                  <a:pt x="9714" y="7730"/>
                </a:cubicBezTo>
                <a:cubicBezTo>
                  <a:pt x="9398" y="7858"/>
                  <a:pt x="9082" y="8073"/>
                  <a:pt x="8806" y="8331"/>
                </a:cubicBezTo>
                <a:cubicBezTo>
                  <a:pt x="8529" y="8588"/>
                  <a:pt x="8293" y="8889"/>
                  <a:pt x="8135" y="9233"/>
                </a:cubicBezTo>
                <a:cubicBezTo>
                  <a:pt x="7977" y="9576"/>
                  <a:pt x="7858" y="9920"/>
                  <a:pt x="7819" y="10349"/>
                </a:cubicBezTo>
                <a:cubicBezTo>
                  <a:pt x="10820" y="10349"/>
                  <a:pt x="10820" y="10349"/>
                  <a:pt x="10820" y="10349"/>
                </a:cubicBezTo>
                <a:cubicBezTo>
                  <a:pt x="10820" y="11251"/>
                  <a:pt x="10820" y="11251"/>
                  <a:pt x="10820" y="11251"/>
                </a:cubicBezTo>
                <a:cubicBezTo>
                  <a:pt x="7819" y="11251"/>
                  <a:pt x="7819" y="11251"/>
                  <a:pt x="7819" y="11251"/>
                </a:cubicBezTo>
                <a:cubicBezTo>
                  <a:pt x="7858" y="11637"/>
                  <a:pt x="7977" y="12024"/>
                  <a:pt x="8135" y="12367"/>
                </a:cubicBezTo>
                <a:cubicBezTo>
                  <a:pt x="8293" y="12711"/>
                  <a:pt x="8529" y="13012"/>
                  <a:pt x="8806" y="13269"/>
                </a:cubicBezTo>
                <a:cubicBezTo>
                  <a:pt x="9082" y="13527"/>
                  <a:pt x="9398" y="13742"/>
                  <a:pt x="9714" y="13870"/>
                </a:cubicBezTo>
                <a:cubicBezTo>
                  <a:pt x="10069" y="13999"/>
                  <a:pt x="10425" y="14085"/>
                  <a:pt x="10820" y="14085"/>
                </a:cubicBezTo>
                <a:close/>
              </a:path>
            </a:pathLst>
          </a:custGeom>
          <a:solidFill>
            <a:srgbClr val="000000"/>
          </a:solidFill>
          <a:ln w="12700">
            <a:miter lim="400000"/>
          </a:ln>
        </p:spPr>
        <p:txBody>
          <a:bodyPr lIns="22860" rIns="22860"/>
          <a:lstStyle/>
          <a:p>
            <a:pPr>
              <a:defRPr sz="1400"/>
            </a:pPr>
            <a:endParaRPr sz="700"/>
          </a:p>
        </p:txBody>
      </p:sp>
      <p:sp>
        <p:nvSpPr>
          <p:cNvPr id="323" name="Shape"/>
          <p:cNvSpPr/>
          <p:nvPr/>
        </p:nvSpPr>
        <p:spPr>
          <a:xfrm>
            <a:off x="8466428" y="5176735"/>
            <a:ext cx="249764" cy="249763"/>
          </a:xfrm>
          <a:custGeom>
            <a:avLst/>
            <a:gdLst/>
            <a:ahLst/>
            <a:cxnLst>
              <a:cxn ang="0">
                <a:pos x="wd2" y="hd2"/>
              </a:cxn>
              <a:cxn ang="5400000">
                <a:pos x="wd2" y="hd2"/>
              </a:cxn>
              <a:cxn ang="10800000">
                <a:pos x="wd2" y="hd2"/>
              </a:cxn>
              <a:cxn ang="16200000">
                <a:pos x="wd2" y="hd2"/>
              </a:cxn>
            </a:cxnLst>
            <a:rect l="0" t="0" r="r" b="b"/>
            <a:pathLst>
              <a:path w="21600" h="21600" extrusionOk="0">
                <a:moveTo>
                  <a:pt x="10820" y="21600"/>
                </a:moveTo>
                <a:cubicBezTo>
                  <a:pt x="9280" y="21600"/>
                  <a:pt x="7898" y="21324"/>
                  <a:pt x="6595" y="20731"/>
                </a:cubicBezTo>
                <a:cubicBezTo>
                  <a:pt x="5291" y="20178"/>
                  <a:pt x="4146" y="19389"/>
                  <a:pt x="3159" y="18401"/>
                </a:cubicBezTo>
                <a:cubicBezTo>
                  <a:pt x="2172" y="17454"/>
                  <a:pt x="1422" y="16309"/>
                  <a:pt x="869" y="14966"/>
                </a:cubicBezTo>
                <a:cubicBezTo>
                  <a:pt x="276" y="13663"/>
                  <a:pt x="0" y="12281"/>
                  <a:pt x="0" y="10780"/>
                </a:cubicBezTo>
                <a:cubicBezTo>
                  <a:pt x="0" y="9319"/>
                  <a:pt x="276" y="7937"/>
                  <a:pt x="869" y="6595"/>
                </a:cubicBezTo>
                <a:cubicBezTo>
                  <a:pt x="1422" y="5291"/>
                  <a:pt x="2172" y="4146"/>
                  <a:pt x="3159" y="3199"/>
                </a:cubicBezTo>
                <a:cubicBezTo>
                  <a:pt x="4146" y="2172"/>
                  <a:pt x="5291" y="1422"/>
                  <a:pt x="6595" y="829"/>
                </a:cubicBezTo>
                <a:cubicBezTo>
                  <a:pt x="7898" y="276"/>
                  <a:pt x="9280" y="0"/>
                  <a:pt x="10820" y="0"/>
                </a:cubicBezTo>
                <a:cubicBezTo>
                  <a:pt x="12281" y="0"/>
                  <a:pt x="13663" y="276"/>
                  <a:pt x="15005" y="829"/>
                </a:cubicBezTo>
                <a:cubicBezTo>
                  <a:pt x="16309" y="1422"/>
                  <a:pt x="17454" y="2172"/>
                  <a:pt x="18401" y="3199"/>
                </a:cubicBezTo>
                <a:cubicBezTo>
                  <a:pt x="19428" y="4146"/>
                  <a:pt x="20178" y="5291"/>
                  <a:pt x="20771" y="6595"/>
                </a:cubicBezTo>
                <a:cubicBezTo>
                  <a:pt x="21324" y="7937"/>
                  <a:pt x="21600" y="9319"/>
                  <a:pt x="21600" y="10780"/>
                </a:cubicBezTo>
                <a:cubicBezTo>
                  <a:pt x="21600" y="12281"/>
                  <a:pt x="21324" y="13663"/>
                  <a:pt x="20771" y="14966"/>
                </a:cubicBezTo>
                <a:cubicBezTo>
                  <a:pt x="20178" y="16309"/>
                  <a:pt x="19428" y="17454"/>
                  <a:pt x="18401" y="18401"/>
                </a:cubicBezTo>
                <a:cubicBezTo>
                  <a:pt x="17454" y="19389"/>
                  <a:pt x="16309" y="20178"/>
                  <a:pt x="15005" y="20731"/>
                </a:cubicBezTo>
                <a:cubicBezTo>
                  <a:pt x="13663" y="21324"/>
                  <a:pt x="12281" y="21600"/>
                  <a:pt x="10820" y="21600"/>
                </a:cubicBezTo>
                <a:close/>
                <a:moveTo>
                  <a:pt x="10820" y="869"/>
                </a:move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ubicBezTo>
                  <a:pt x="869" y="12162"/>
                  <a:pt x="1145" y="13465"/>
                  <a:pt x="1659" y="14650"/>
                </a:cubicBezTo>
                <a:cubicBezTo>
                  <a:pt x="2172" y="15835"/>
                  <a:pt x="2883" y="16901"/>
                  <a:pt x="3751" y="17770"/>
                </a:cubicBezTo>
                <a:cubicBezTo>
                  <a:pt x="4699" y="18717"/>
                  <a:pt x="5765" y="19428"/>
                  <a:pt x="6950" y="19941"/>
                </a:cubicBezTo>
                <a:cubicBezTo>
                  <a:pt x="8135" y="20455"/>
                  <a:pt x="9438" y="20731"/>
                  <a:pt x="10820" y="20731"/>
                </a:cubicBezTo>
                <a:cubicBezTo>
                  <a:pt x="12162" y="20731"/>
                  <a:pt x="13465" y="20455"/>
                  <a:pt x="14650" y="19941"/>
                </a:cubicBezTo>
                <a:cubicBezTo>
                  <a:pt x="15874" y="19428"/>
                  <a:pt x="16901" y="18717"/>
                  <a:pt x="17809" y="17770"/>
                </a:cubicBezTo>
                <a:cubicBezTo>
                  <a:pt x="18678" y="16901"/>
                  <a:pt x="19389" y="15835"/>
                  <a:pt x="19941" y="14650"/>
                </a:cubicBezTo>
                <a:cubicBezTo>
                  <a:pt x="20455" y="13465"/>
                  <a:pt x="20731" y="12162"/>
                  <a:pt x="20731" y="10780"/>
                </a:cubicBez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lose/>
                <a:moveTo>
                  <a:pt x="15637" y="11215"/>
                </a:moveTo>
                <a:cubicBezTo>
                  <a:pt x="5212" y="11215"/>
                  <a:pt x="5212" y="11215"/>
                  <a:pt x="5212" y="11215"/>
                </a:cubicBezTo>
                <a:cubicBezTo>
                  <a:pt x="5212" y="10385"/>
                  <a:pt x="5212" y="10385"/>
                  <a:pt x="5212" y="10385"/>
                </a:cubicBezTo>
                <a:cubicBezTo>
                  <a:pt x="15637" y="10385"/>
                  <a:pt x="15637" y="10385"/>
                  <a:pt x="15637" y="10385"/>
                </a:cubicBezTo>
                <a:cubicBezTo>
                  <a:pt x="11491" y="6160"/>
                  <a:pt x="11491" y="6160"/>
                  <a:pt x="11491" y="6160"/>
                </a:cubicBezTo>
                <a:cubicBezTo>
                  <a:pt x="12044" y="5568"/>
                  <a:pt x="12044" y="5568"/>
                  <a:pt x="12044" y="5568"/>
                </a:cubicBezTo>
                <a:cubicBezTo>
                  <a:pt x="17296" y="10780"/>
                  <a:pt x="17296" y="10780"/>
                  <a:pt x="17296" y="10780"/>
                </a:cubicBezTo>
                <a:cubicBezTo>
                  <a:pt x="12044" y="16032"/>
                  <a:pt x="12044" y="16032"/>
                  <a:pt x="12044" y="16032"/>
                </a:cubicBezTo>
                <a:cubicBezTo>
                  <a:pt x="11491" y="15440"/>
                  <a:pt x="11491" y="15440"/>
                  <a:pt x="11491" y="15440"/>
                </a:cubicBezTo>
                <a:lnTo>
                  <a:pt x="15637" y="11215"/>
                </a:lnTo>
                <a:close/>
              </a:path>
            </a:pathLst>
          </a:custGeom>
          <a:solidFill>
            <a:srgbClr val="000000"/>
          </a:solidFill>
          <a:ln w="12700">
            <a:miter lim="400000"/>
          </a:ln>
        </p:spPr>
        <p:txBody>
          <a:bodyPr lIns="22860" rIns="22860"/>
          <a:lstStyle/>
          <a:p>
            <a:pPr>
              <a:defRPr sz="1400"/>
            </a:pPr>
            <a:endParaRPr sz="700"/>
          </a:p>
        </p:txBody>
      </p:sp>
      <p:sp>
        <p:nvSpPr>
          <p:cNvPr id="324" name="Shape"/>
          <p:cNvSpPr/>
          <p:nvPr/>
        </p:nvSpPr>
        <p:spPr>
          <a:xfrm>
            <a:off x="9087070" y="5173149"/>
            <a:ext cx="255738" cy="256934"/>
          </a:xfrm>
          <a:custGeom>
            <a:avLst/>
            <a:gdLst/>
            <a:ahLst/>
            <a:cxnLst>
              <a:cxn ang="0">
                <a:pos x="wd2" y="hd2"/>
              </a:cxn>
              <a:cxn ang="5400000">
                <a:pos x="wd2" y="hd2"/>
              </a:cxn>
              <a:cxn ang="10800000">
                <a:pos x="wd2" y="hd2"/>
              </a:cxn>
              <a:cxn ang="16200000">
                <a:pos x="wd2" y="hd2"/>
              </a:cxn>
            </a:cxnLst>
            <a:rect l="0" t="0" r="r" b="b"/>
            <a:pathLst>
              <a:path w="21600" h="21600" extrusionOk="0">
                <a:moveTo>
                  <a:pt x="15093" y="12737"/>
                </a:moveTo>
                <a:cubicBezTo>
                  <a:pt x="15517" y="12315"/>
                  <a:pt x="16017" y="11970"/>
                  <a:pt x="16595" y="11740"/>
                </a:cubicBezTo>
                <a:cubicBezTo>
                  <a:pt x="17172" y="11510"/>
                  <a:pt x="17750" y="11395"/>
                  <a:pt x="18366" y="11395"/>
                </a:cubicBezTo>
                <a:cubicBezTo>
                  <a:pt x="18943" y="11395"/>
                  <a:pt x="19521" y="11510"/>
                  <a:pt x="20098" y="11740"/>
                </a:cubicBezTo>
                <a:cubicBezTo>
                  <a:pt x="20637" y="11970"/>
                  <a:pt x="21138" y="12315"/>
                  <a:pt x="21600" y="12737"/>
                </a:cubicBezTo>
                <a:cubicBezTo>
                  <a:pt x="21022" y="13351"/>
                  <a:pt x="21022" y="13351"/>
                  <a:pt x="21022" y="13351"/>
                </a:cubicBezTo>
                <a:cubicBezTo>
                  <a:pt x="20637" y="12968"/>
                  <a:pt x="20214" y="12699"/>
                  <a:pt x="19752" y="12507"/>
                </a:cubicBezTo>
                <a:cubicBezTo>
                  <a:pt x="19290" y="12354"/>
                  <a:pt x="18828" y="12239"/>
                  <a:pt x="18366" y="12239"/>
                </a:cubicBezTo>
                <a:cubicBezTo>
                  <a:pt x="17865" y="12239"/>
                  <a:pt x="17365" y="12354"/>
                  <a:pt x="16941" y="12507"/>
                </a:cubicBezTo>
                <a:cubicBezTo>
                  <a:pt x="16479" y="12699"/>
                  <a:pt x="16056" y="12968"/>
                  <a:pt x="15709" y="13351"/>
                </a:cubicBezTo>
                <a:cubicBezTo>
                  <a:pt x="8971" y="20027"/>
                  <a:pt x="8971" y="20027"/>
                  <a:pt x="8971" y="20027"/>
                </a:cubicBezTo>
                <a:cubicBezTo>
                  <a:pt x="8471" y="20526"/>
                  <a:pt x="7893" y="20909"/>
                  <a:pt x="7239" y="21178"/>
                </a:cubicBezTo>
                <a:cubicBezTo>
                  <a:pt x="6584" y="21447"/>
                  <a:pt x="5929" y="21600"/>
                  <a:pt x="5275" y="21600"/>
                </a:cubicBezTo>
                <a:cubicBezTo>
                  <a:pt x="4582" y="21600"/>
                  <a:pt x="3927" y="21447"/>
                  <a:pt x="3273" y="21178"/>
                </a:cubicBezTo>
                <a:cubicBezTo>
                  <a:pt x="2618" y="20909"/>
                  <a:pt x="2041" y="20526"/>
                  <a:pt x="1540" y="20027"/>
                </a:cubicBezTo>
                <a:cubicBezTo>
                  <a:pt x="1040" y="19528"/>
                  <a:pt x="655" y="18953"/>
                  <a:pt x="385" y="18339"/>
                </a:cubicBezTo>
                <a:cubicBezTo>
                  <a:pt x="154" y="17687"/>
                  <a:pt x="0" y="17073"/>
                  <a:pt x="0" y="16421"/>
                </a:cubicBezTo>
                <a:cubicBezTo>
                  <a:pt x="0" y="15768"/>
                  <a:pt x="116" y="15116"/>
                  <a:pt x="347" y="14502"/>
                </a:cubicBezTo>
                <a:cubicBezTo>
                  <a:pt x="578" y="13850"/>
                  <a:pt x="924" y="13275"/>
                  <a:pt x="1425" y="12776"/>
                </a:cubicBezTo>
                <a:cubicBezTo>
                  <a:pt x="501" y="11893"/>
                  <a:pt x="501" y="11893"/>
                  <a:pt x="501" y="11893"/>
                </a:cubicBezTo>
                <a:cubicBezTo>
                  <a:pt x="1925" y="10512"/>
                  <a:pt x="1925" y="10512"/>
                  <a:pt x="1925" y="10512"/>
                </a:cubicBezTo>
                <a:cubicBezTo>
                  <a:pt x="1656" y="10013"/>
                  <a:pt x="1540" y="9553"/>
                  <a:pt x="1463" y="9016"/>
                </a:cubicBezTo>
                <a:cubicBezTo>
                  <a:pt x="1386" y="8517"/>
                  <a:pt x="1386" y="7980"/>
                  <a:pt x="1463" y="7481"/>
                </a:cubicBezTo>
                <a:cubicBezTo>
                  <a:pt x="1540" y="6983"/>
                  <a:pt x="1733" y="6522"/>
                  <a:pt x="1964" y="6062"/>
                </a:cubicBezTo>
                <a:cubicBezTo>
                  <a:pt x="2195" y="5601"/>
                  <a:pt x="2503" y="5141"/>
                  <a:pt x="2849" y="4757"/>
                </a:cubicBezTo>
                <a:cubicBezTo>
                  <a:pt x="5275" y="2417"/>
                  <a:pt x="5275" y="2417"/>
                  <a:pt x="5275" y="2417"/>
                </a:cubicBezTo>
                <a:cubicBezTo>
                  <a:pt x="4659" y="1803"/>
                  <a:pt x="4659" y="1803"/>
                  <a:pt x="4659" y="1803"/>
                </a:cubicBezTo>
                <a:cubicBezTo>
                  <a:pt x="5275" y="1189"/>
                  <a:pt x="5275" y="1189"/>
                  <a:pt x="5275" y="1189"/>
                </a:cubicBezTo>
                <a:cubicBezTo>
                  <a:pt x="7624" y="3606"/>
                  <a:pt x="7624" y="3606"/>
                  <a:pt x="7624" y="3606"/>
                </a:cubicBezTo>
                <a:cubicBezTo>
                  <a:pt x="11166" y="0"/>
                  <a:pt x="11166" y="0"/>
                  <a:pt x="11166" y="0"/>
                </a:cubicBezTo>
                <a:cubicBezTo>
                  <a:pt x="11782" y="614"/>
                  <a:pt x="11782" y="614"/>
                  <a:pt x="11782" y="614"/>
                </a:cubicBezTo>
                <a:cubicBezTo>
                  <a:pt x="8240" y="4144"/>
                  <a:pt x="8240" y="4144"/>
                  <a:pt x="8240" y="4144"/>
                </a:cubicBezTo>
                <a:cubicBezTo>
                  <a:pt x="10627" y="6561"/>
                  <a:pt x="10627" y="6561"/>
                  <a:pt x="10627" y="6561"/>
                </a:cubicBezTo>
                <a:cubicBezTo>
                  <a:pt x="14207" y="2993"/>
                  <a:pt x="14207" y="2993"/>
                  <a:pt x="14207" y="2993"/>
                </a:cubicBezTo>
                <a:cubicBezTo>
                  <a:pt x="14785" y="3606"/>
                  <a:pt x="14785" y="3606"/>
                  <a:pt x="14785" y="3606"/>
                </a:cubicBezTo>
                <a:cubicBezTo>
                  <a:pt x="11166" y="7136"/>
                  <a:pt x="11166" y="7136"/>
                  <a:pt x="11166" y="7136"/>
                </a:cubicBezTo>
                <a:cubicBezTo>
                  <a:pt x="13591" y="9515"/>
                  <a:pt x="13591" y="9515"/>
                  <a:pt x="13591" y="9515"/>
                </a:cubicBezTo>
                <a:cubicBezTo>
                  <a:pt x="12975" y="10090"/>
                  <a:pt x="12975" y="10090"/>
                  <a:pt x="12975" y="10090"/>
                </a:cubicBezTo>
                <a:cubicBezTo>
                  <a:pt x="12398" y="9515"/>
                  <a:pt x="12398" y="9515"/>
                  <a:pt x="12398" y="9515"/>
                </a:cubicBezTo>
                <a:cubicBezTo>
                  <a:pt x="10011" y="11893"/>
                  <a:pt x="10011" y="11893"/>
                  <a:pt x="10011" y="11893"/>
                </a:cubicBezTo>
                <a:cubicBezTo>
                  <a:pt x="9626" y="12277"/>
                  <a:pt x="9202" y="12546"/>
                  <a:pt x="8740" y="12776"/>
                </a:cubicBezTo>
                <a:cubicBezTo>
                  <a:pt x="8240" y="13044"/>
                  <a:pt x="7778" y="13198"/>
                  <a:pt x="7277" y="13275"/>
                </a:cubicBezTo>
                <a:cubicBezTo>
                  <a:pt x="6776" y="13351"/>
                  <a:pt x="6276" y="13351"/>
                  <a:pt x="5737" y="13275"/>
                </a:cubicBezTo>
                <a:cubicBezTo>
                  <a:pt x="5236" y="13236"/>
                  <a:pt x="4736" y="13083"/>
                  <a:pt x="4274" y="12853"/>
                </a:cubicBezTo>
                <a:cubicBezTo>
                  <a:pt x="2849" y="14234"/>
                  <a:pt x="2849" y="14234"/>
                  <a:pt x="2849" y="14234"/>
                </a:cubicBezTo>
                <a:cubicBezTo>
                  <a:pt x="2002" y="13390"/>
                  <a:pt x="2002" y="13390"/>
                  <a:pt x="2002" y="13390"/>
                </a:cubicBezTo>
                <a:cubicBezTo>
                  <a:pt x="1617" y="13812"/>
                  <a:pt x="1309" y="14310"/>
                  <a:pt x="1117" y="14809"/>
                </a:cubicBezTo>
                <a:cubicBezTo>
                  <a:pt x="924" y="15346"/>
                  <a:pt x="809" y="15883"/>
                  <a:pt x="847" y="16421"/>
                </a:cubicBezTo>
                <a:cubicBezTo>
                  <a:pt x="847" y="16958"/>
                  <a:pt x="963" y="17495"/>
                  <a:pt x="1194" y="18032"/>
                </a:cubicBezTo>
                <a:cubicBezTo>
                  <a:pt x="1386" y="18569"/>
                  <a:pt x="1694" y="19029"/>
                  <a:pt x="2118" y="19452"/>
                </a:cubicBezTo>
                <a:cubicBezTo>
                  <a:pt x="2541" y="19874"/>
                  <a:pt x="3042" y="20180"/>
                  <a:pt x="3581" y="20411"/>
                </a:cubicBezTo>
                <a:cubicBezTo>
                  <a:pt x="4120" y="20641"/>
                  <a:pt x="4697" y="20718"/>
                  <a:pt x="5275" y="20718"/>
                </a:cubicBezTo>
                <a:cubicBezTo>
                  <a:pt x="5852" y="20718"/>
                  <a:pt x="6391" y="20641"/>
                  <a:pt x="6930" y="20411"/>
                </a:cubicBezTo>
                <a:cubicBezTo>
                  <a:pt x="7470" y="20180"/>
                  <a:pt x="7932" y="19874"/>
                  <a:pt x="8394" y="19452"/>
                </a:cubicBezTo>
                <a:cubicBezTo>
                  <a:pt x="8394" y="19413"/>
                  <a:pt x="8432" y="19375"/>
                  <a:pt x="8471" y="19375"/>
                </a:cubicBezTo>
                <a:lnTo>
                  <a:pt x="15093" y="12737"/>
                </a:lnTo>
                <a:close/>
                <a:moveTo>
                  <a:pt x="2349" y="11241"/>
                </a:moveTo>
                <a:cubicBezTo>
                  <a:pt x="1694" y="11893"/>
                  <a:pt x="1694" y="11893"/>
                  <a:pt x="1694" y="11893"/>
                </a:cubicBezTo>
                <a:cubicBezTo>
                  <a:pt x="2849" y="13044"/>
                  <a:pt x="2849" y="13044"/>
                  <a:pt x="2849" y="13044"/>
                </a:cubicBezTo>
                <a:cubicBezTo>
                  <a:pt x="3504" y="12431"/>
                  <a:pt x="3504" y="12431"/>
                  <a:pt x="3504" y="12431"/>
                </a:cubicBezTo>
                <a:cubicBezTo>
                  <a:pt x="3427" y="12354"/>
                  <a:pt x="3311" y="12239"/>
                  <a:pt x="3196" y="12162"/>
                </a:cubicBezTo>
                <a:cubicBezTo>
                  <a:pt x="3080" y="12085"/>
                  <a:pt x="2965" y="12009"/>
                  <a:pt x="2849" y="11893"/>
                </a:cubicBezTo>
                <a:cubicBezTo>
                  <a:pt x="2772" y="11778"/>
                  <a:pt x="2657" y="11702"/>
                  <a:pt x="2580" y="11587"/>
                </a:cubicBezTo>
                <a:cubicBezTo>
                  <a:pt x="2503" y="11471"/>
                  <a:pt x="2426" y="11356"/>
                  <a:pt x="2349" y="11241"/>
                </a:cubicBezTo>
                <a:close/>
                <a:moveTo>
                  <a:pt x="3465" y="5333"/>
                </a:moveTo>
                <a:cubicBezTo>
                  <a:pt x="3042" y="5755"/>
                  <a:pt x="2772" y="6215"/>
                  <a:pt x="2541" y="6714"/>
                </a:cubicBezTo>
                <a:cubicBezTo>
                  <a:pt x="2349" y="7251"/>
                  <a:pt x="2272" y="7788"/>
                  <a:pt x="2272" y="8364"/>
                </a:cubicBezTo>
                <a:cubicBezTo>
                  <a:pt x="2272" y="8863"/>
                  <a:pt x="2349" y="9400"/>
                  <a:pt x="2541" y="9937"/>
                </a:cubicBezTo>
                <a:cubicBezTo>
                  <a:pt x="2772" y="10436"/>
                  <a:pt x="3042" y="10896"/>
                  <a:pt x="3465" y="11280"/>
                </a:cubicBezTo>
                <a:cubicBezTo>
                  <a:pt x="3850" y="11702"/>
                  <a:pt x="4312" y="12009"/>
                  <a:pt x="4851" y="12200"/>
                </a:cubicBezTo>
                <a:cubicBezTo>
                  <a:pt x="5352" y="12392"/>
                  <a:pt x="5891" y="12507"/>
                  <a:pt x="6468" y="12507"/>
                </a:cubicBezTo>
                <a:cubicBezTo>
                  <a:pt x="7007" y="12507"/>
                  <a:pt x="7547" y="12392"/>
                  <a:pt x="8047" y="12200"/>
                </a:cubicBezTo>
                <a:cubicBezTo>
                  <a:pt x="8586" y="12009"/>
                  <a:pt x="9010" y="11702"/>
                  <a:pt x="9433" y="11280"/>
                </a:cubicBezTo>
                <a:cubicBezTo>
                  <a:pt x="11782" y="8901"/>
                  <a:pt x="11782" y="8901"/>
                  <a:pt x="11782" y="8901"/>
                </a:cubicBezTo>
                <a:cubicBezTo>
                  <a:pt x="5852" y="2993"/>
                  <a:pt x="5852" y="2993"/>
                  <a:pt x="5852" y="2993"/>
                </a:cubicBezTo>
                <a:lnTo>
                  <a:pt x="3465" y="5333"/>
                </a:lnTo>
                <a:close/>
              </a:path>
            </a:pathLst>
          </a:custGeom>
          <a:solidFill>
            <a:srgbClr val="000000"/>
          </a:solidFill>
          <a:ln w="12700">
            <a:miter lim="400000"/>
          </a:ln>
        </p:spPr>
        <p:txBody>
          <a:bodyPr lIns="22860" rIns="22860"/>
          <a:lstStyle/>
          <a:p>
            <a:pPr>
              <a:defRPr sz="1400"/>
            </a:pPr>
            <a:endParaRPr sz="700"/>
          </a:p>
        </p:txBody>
      </p:sp>
      <p:sp>
        <p:nvSpPr>
          <p:cNvPr id="325" name="Shape"/>
          <p:cNvSpPr/>
          <p:nvPr/>
        </p:nvSpPr>
        <p:spPr>
          <a:xfrm>
            <a:off x="9708906" y="5171955"/>
            <a:ext cx="259324" cy="260519"/>
          </a:xfrm>
          <a:custGeom>
            <a:avLst/>
            <a:gdLst/>
            <a:ahLst/>
            <a:cxnLst>
              <a:cxn ang="0">
                <a:pos x="wd2" y="hd2"/>
              </a:cxn>
              <a:cxn ang="5400000">
                <a:pos x="wd2" y="hd2"/>
              </a:cxn>
              <a:cxn ang="10800000">
                <a:pos x="wd2" y="hd2"/>
              </a:cxn>
              <a:cxn ang="16200000">
                <a:pos x="wd2" y="hd2"/>
              </a:cxn>
            </a:cxnLst>
            <a:rect l="0" t="0" r="r" b="b"/>
            <a:pathLst>
              <a:path w="21600" h="21600" extrusionOk="0">
                <a:moveTo>
                  <a:pt x="0" y="6317"/>
                </a:moveTo>
                <a:cubicBezTo>
                  <a:pt x="6328" y="0"/>
                  <a:pt x="6328" y="0"/>
                  <a:pt x="6328" y="0"/>
                </a:cubicBezTo>
                <a:cubicBezTo>
                  <a:pt x="6594" y="416"/>
                  <a:pt x="6594" y="416"/>
                  <a:pt x="6594" y="416"/>
                </a:cubicBezTo>
                <a:cubicBezTo>
                  <a:pt x="6745" y="681"/>
                  <a:pt x="6859" y="946"/>
                  <a:pt x="6935" y="1173"/>
                </a:cubicBezTo>
                <a:cubicBezTo>
                  <a:pt x="7011" y="1437"/>
                  <a:pt x="7048" y="1702"/>
                  <a:pt x="7086" y="1929"/>
                </a:cubicBezTo>
                <a:cubicBezTo>
                  <a:pt x="7086" y="2194"/>
                  <a:pt x="7086" y="2421"/>
                  <a:pt x="7086" y="2610"/>
                </a:cubicBezTo>
                <a:cubicBezTo>
                  <a:pt x="7086" y="2799"/>
                  <a:pt x="7086" y="2988"/>
                  <a:pt x="7048" y="3102"/>
                </a:cubicBezTo>
                <a:cubicBezTo>
                  <a:pt x="7920" y="3858"/>
                  <a:pt x="8678" y="4539"/>
                  <a:pt x="9436" y="5182"/>
                </a:cubicBezTo>
                <a:cubicBezTo>
                  <a:pt x="10156" y="5788"/>
                  <a:pt x="10800" y="6355"/>
                  <a:pt x="11331" y="6809"/>
                </a:cubicBezTo>
                <a:cubicBezTo>
                  <a:pt x="11899" y="7301"/>
                  <a:pt x="12354" y="7717"/>
                  <a:pt x="12733" y="8020"/>
                </a:cubicBezTo>
                <a:cubicBezTo>
                  <a:pt x="13112" y="8322"/>
                  <a:pt x="13415" y="8549"/>
                  <a:pt x="13566" y="8663"/>
                </a:cubicBezTo>
                <a:cubicBezTo>
                  <a:pt x="14135" y="8436"/>
                  <a:pt x="14665" y="8247"/>
                  <a:pt x="15234" y="8095"/>
                </a:cubicBezTo>
                <a:cubicBezTo>
                  <a:pt x="15802" y="7944"/>
                  <a:pt x="16371" y="7868"/>
                  <a:pt x="16977" y="7830"/>
                </a:cubicBezTo>
                <a:cubicBezTo>
                  <a:pt x="17545" y="7793"/>
                  <a:pt x="18152" y="7830"/>
                  <a:pt x="18720" y="7906"/>
                </a:cubicBezTo>
                <a:cubicBezTo>
                  <a:pt x="19288" y="7944"/>
                  <a:pt x="19857" y="8057"/>
                  <a:pt x="20425" y="8247"/>
                </a:cubicBezTo>
                <a:cubicBezTo>
                  <a:pt x="21107" y="8474"/>
                  <a:pt x="21107" y="8474"/>
                  <a:pt x="21107" y="8474"/>
                </a:cubicBezTo>
                <a:cubicBezTo>
                  <a:pt x="15082" y="14488"/>
                  <a:pt x="15082" y="14488"/>
                  <a:pt x="15082" y="14488"/>
                </a:cubicBezTo>
                <a:cubicBezTo>
                  <a:pt x="21600" y="21033"/>
                  <a:pt x="21600" y="21033"/>
                  <a:pt x="21600" y="21033"/>
                </a:cubicBezTo>
                <a:cubicBezTo>
                  <a:pt x="21069" y="21600"/>
                  <a:pt x="21069" y="21600"/>
                  <a:pt x="21069" y="21600"/>
                </a:cubicBezTo>
                <a:cubicBezTo>
                  <a:pt x="14514" y="15094"/>
                  <a:pt x="14514" y="15094"/>
                  <a:pt x="14514" y="15094"/>
                </a:cubicBezTo>
                <a:cubicBezTo>
                  <a:pt x="8488" y="21070"/>
                  <a:pt x="8488" y="21070"/>
                  <a:pt x="8488" y="21070"/>
                </a:cubicBezTo>
                <a:cubicBezTo>
                  <a:pt x="8223" y="20389"/>
                  <a:pt x="8223" y="20389"/>
                  <a:pt x="8223" y="20389"/>
                </a:cubicBezTo>
                <a:cubicBezTo>
                  <a:pt x="8072" y="19860"/>
                  <a:pt x="7958" y="19292"/>
                  <a:pt x="7882" y="18687"/>
                </a:cubicBezTo>
                <a:cubicBezTo>
                  <a:pt x="7806" y="18120"/>
                  <a:pt x="7806" y="17552"/>
                  <a:pt x="7844" y="16947"/>
                </a:cubicBezTo>
                <a:cubicBezTo>
                  <a:pt x="7882" y="16342"/>
                  <a:pt x="7958" y="15774"/>
                  <a:pt x="8109" y="15245"/>
                </a:cubicBezTo>
                <a:cubicBezTo>
                  <a:pt x="8261" y="14677"/>
                  <a:pt x="8451" y="14110"/>
                  <a:pt x="8678" y="13543"/>
                </a:cubicBezTo>
                <a:cubicBezTo>
                  <a:pt x="8564" y="13391"/>
                  <a:pt x="8337" y="13126"/>
                  <a:pt x="7996" y="12748"/>
                </a:cubicBezTo>
                <a:cubicBezTo>
                  <a:pt x="7693" y="12370"/>
                  <a:pt x="7314" y="11878"/>
                  <a:pt x="6821" y="11349"/>
                </a:cubicBezTo>
                <a:cubicBezTo>
                  <a:pt x="6328" y="10781"/>
                  <a:pt x="5798" y="10138"/>
                  <a:pt x="5192" y="9419"/>
                </a:cubicBezTo>
                <a:cubicBezTo>
                  <a:pt x="4547" y="8701"/>
                  <a:pt x="3865" y="7906"/>
                  <a:pt x="3107" y="7036"/>
                </a:cubicBezTo>
                <a:cubicBezTo>
                  <a:pt x="2994" y="7036"/>
                  <a:pt x="2880" y="7036"/>
                  <a:pt x="2766" y="7036"/>
                </a:cubicBezTo>
                <a:cubicBezTo>
                  <a:pt x="2653" y="7036"/>
                  <a:pt x="2577" y="7036"/>
                  <a:pt x="2463" y="7036"/>
                </a:cubicBezTo>
                <a:cubicBezTo>
                  <a:pt x="1819" y="7036"/>
                  <a:pt x="1288" y="6960"/>
                  <a:pt x="947" y="6847"/>
                </a:cubicBezTo>
                <a:cubicBezTo>
                  <a:pt x="606" y="6696"/>
                  <a:pt x="417" y="6582"/>
                  <a:pt x="379" y="6544"/>
                </a:cubicBezTo>
                <a:lnTo>
                  <a:pt x="0" y="6317"/>
                </a:lnTo>
                <a:close/>
                <a:moveTo>
                  <a:pt x="1364" y="6128"/>
                </a:moveTo>
                <a:cubicBezTo>
                  <a:pt x="1516" y="6166"/>
                  <a:pt x="1667" y="6166"/>
                  <a:pt x="1857" y="6204"/>
                </a:cubicBezTo>
                <a:cubicBezTo>
                  <a:pt x="2008" y="6204"/>
                  <a:pt x="2236" y="6204"/>
                  <a:pt x="2463" y="6204"/>
                </a:cubicBezTo>
                <a:cubicBezTo>
                  <a:pt x="2577" y="6204"/>
                  <a:pt x="2728" y="6204"/>
                  <a:pt x="2842" y="6204"/>
                </a:cubicBezTo>
                <a:cubicBezTo>
                  <a:pt x="2956" y="6204"/>
                  <a:pt x="3069" y="6204"/>
                  <a:pt x="3183" y="6166"/>
                </a:cubicBezTo>
                <a:cubicBezTo>
                  <a:pt x="3448" y="6166"/>
                  <a:pt x="3448" y="6166"/>
                  <a:pt x="3448" y="6166"/>
                </a:cubicBezTo>
                <a:cubicBezTo>
                  <a:pt x="3600" y="6317"/>
                  <a:pt x="3600" y="6317"/>
                  <a:pt x="3600" y="6317"/>
                </a:cubicBezTo>
                <a:cubicBezTo>
                  <a:pt x="4699" y="7641"/>
                  <a:pt x="5646" y="8701"/>
                  <a:pt x="6366" y="9533"/>
                </a:cubicBezTo>
                <a:cubicBezTo>
                  <a:pt x="7086" y="10365"/>
                  <a:pt x="7693" y="11046"/>
                  <a:pt x="8147" y="11575"/>
                </a:cubicBezTo>
                <a:cubicBezTo>
                  <a:pt x="8564" y="12105"/>
                  <a:pt x="8867" y="12521"/>
                  <a:pt x="9095" y="12748"/>
                </a:cubicBezTo>
                <a:cubicBezTo>
                  <a:pt x="9322" y="13013"/>
                  <a:pt x="9436" y="13240"/>
                  <a:pt x="9512" y="13353"/>
                </a:cubicBezTo>
                <a:cubicBezTo>
                  <a:pt x="9625" y="13543"/>
                  <a:pt x="9625" y="13543"/>
                  <a:pt x="9625" y="13543"/>
                </a:cubicBezTo>
                <a:cubicBezTo>
                  <a:pt x="9512" y="13694"/>
                  <a:pt x="9512" y="13694"/>
                  <a:pt x="9512" y="13694"/>
                </a:cubicBezTo>
                <a:cubicBezTo>
                  <a:pt x="9322" y="14148"/>
                  <a:pt x="9133" y="14640"/>
                  <a:pt x="8981" y="15094"/>
                </a:cubicBezTo>
                <a:cubicBezTo>
                  <a:pt x="8867" y="15585"/>
                  <a:pt x="8754" y="16077"/>
                  <a:pt x="8716" y="16569"/>
                </a:cubicBezTo>
                <a:cubicBezTo>
                  <a:pt x="8678" y="17061"/>
                  <a:pt x="8640" y="17552"/>
                  <a:pt x="8678" y="18044"/>
                </a:cubicBezTo>
                <a:cubicBezTo>
                  <a:pt x="8716" y="18536"/>
                  <a:pt x="8792" y="19028"/>
                  <a:pt x="8867" y="19519"/>
                </a:cubicBezTo>
                <a:cubicBezTo>
                  <a:pt x="19516" y="8890"/>
                  <a:pt x="19516" y="8890"/>
                  <a:pt x="19516" y="8890"/>
                </a:cubicBezTo>
                <a:cubicBezTo>
                  <a:pt x="19023" y="8776"/>
                  <a:pt x="18531" y="8701"/>
                  <a:pt x="18038" y="8663"/>
                </a:cubicBezTo>
                <a:cubicBezTo>
                  <a:pt x="17545" y="8663"/>
                  <a:pt x="17053" y="8663"/>
                  <a:pt x="16560" y="8738"/>
                </a:cubicBezTo>
                <a:cubicBezTo>
                  <a:pt x="16067" y="8776"/>
                  <a:pt x="15613" y="8890"/>
                  <a:pt x="15120" y="9003"/>
                </a:cubicBezTo>
                <a:cubicBezTo>
                  <a:pt x="14627" y="9154"/>
                  <a:pt x="14173" y="9306"/>
                  <a:pt x="13718" y="9533"/>
                </a:cubicBezTo>
                <a:cubicBezTo>
                  <a:pt x="13566" y="9608"/>
                  <a:pt x="13566" y="9608"/>
                  <a:pt x="13566" y="9608"/>
                </a:cubicBezTo>
                <a:cubicBezTo>
                  <a:pt x="13415" y="9571"/>
                  <a:pt x="13415" y="9571"/>
                  <a:pt x="13415" y="9571"/>
                </a:cubicBezTo>
                <a:cubicBezTo>
                  <a:pt x="13301" y="9495"/>
                  <a:pt x="12808" y="9117"/>
                  <a:pt x="11975" y="8436"/>
                </a:cubicBezTo>
                <a:cubicBezTo>
                  <a:pt x="11103" y="7755"/>
                  <a:pt x="9246" y="6128"/>
                  <a:pt x="6328" y="3594"/>
                </a:cubicBezTo>
                <a:cubicBezTo>
                  <a:pt x="6101" y="3405"/>
                  <a:pt x="6101" y="3405"/>
                  <a:pt x="6101" y="3405"/>
                </a:cubicBezTo>
                <a:cubicBezTo>
                  <a:pt x="6215" y="3178"/>
                  <a:pt x="6215" y="3178"/>
                  <a:pt x="6215" y="3178"/>
                </a:cubicBezTo>
                <a:cubicBezTo>
                  <a:pt x="6328" y="2421"/>
                  <a:pt x="6291" y="1816"/>
                  <a:pt x="6101" y="1324"/>
                </a:cubicBezTo>
                <a:lnTo>
                  <a:pt x="1364" y="6128"/>
                </a:lnTo>
                <a:close/>
              </a:path>
            </a:pathLst>
          </a:custGeom>
          <a:solidFill>
            <a:srgbClr val="000000"/>
          </a:solidFill>
          <a:ln w="12700">
            <a:miter lim="400000"/>
          </a:ln>
        </p:spPr>
        <p:txBody>
          <a:bodyPr lIns="22860" rIns="22860"/>
          <a:lstStyle/>
          <a:p>
            <a:pPr>
              <a:defRPr sz="1400"/>
            </a:pPr>
            <a:endParaRPr sz="700"/>
          </a:p>
        </p:txBody>
      </p:sp>
      <p:sp>
        <p:nvSpPr>
          <p:cNvPr id="326" name="Shape"/>
          <p:cNvSpPr/>
          <p:nvPr/>
        </p:nvSpPr>
        <p:spPr>
          <a:xfrm>
            <a:off x="10332535" y="5186295"/>
            <a:ext cx="259324" cy="230643"/>
          </a:xfrm>
          <a:custGeom>
            <a:avLst/>
            <a:gdLst/>
            <a:ahLst/>
            <a:cxnLst>
              <a:cxn ang="0">
                <a:pos x="wd2" y="hd2"/>
              </a:cxn>
              <a:cxn ang="5400000">
                <a:pos x="wd2" y="hd2"/>
              </a:cxn>
              <a:cxn ang="10800000">
                <a:pos x="wd2" y="hd2"/>
              </a:cxn>
              <a:cxn ang="16200000">
                <a:pos x="wd2" y="hd2"/>
              </a:cxn>
            </a:cxnLst>
            <a:rect l="0" t="0" r="r" b="b"/>
            <a:pathLst>
              <a:path w="21600" h="21600" extrusionOk="0">
                <a:moveTo>
                  <a:pt x="2472" y="1027"/>
                </a:moveTo>
                <a:cubicBezTo>
                  <a:pt x="2776" y="770"/>
                  <a:pt x="3080" y="599"/>
                  <a:pt x="3423" y="428"/>
                </a:cubicBezTo>
                <a:cubicBezTo>
                  <a:pt x="3727" y="299"/>
                  <a:pt x="4031" y="171"/>
                  <a:pt x="4411" y="86"/>
                </a:cubicBezTo>
                <a:cubicBezTo>
                  <a:pt x="4792" y="43"/>
                  <a:pt x="5134" y="0"/>
                  <a:pt x="5514" y="0"/>
                </a:cubicBezTo>
                <a:cubicBezTo>
                  <a:pt x="5856" y="0"/>
                  <a:pt x="6237" y="43"/>
                  <a:pt x="6579" y="86"/>
                </a:cubicBezTo>
                <a:cubicBezTo>
                  <a:pt x="6959" y="171"/>
                  <a:pt x="7301" y="299"/>
                  <a:pt x="7568" y="428"/>
                </a:cubicBezTo>
                <a:cubicBezTo>
                  <a:pt x="7910" y="599"/>
                  <a:pt x="8252" y="770"/>
                  <a:pt x="8556" y="1027"/>
                </a:cubicBezTo>
                <a:cubicBezTo>
                  <a:pt x="8861" y="1240"/>
                  <a:pt x="9127" y="1497"/>
                  <a:pt x="9355" y="1754"/>
                </a:cubicBezTo>
                <a:cubicBezTo>
                  <a:pt x="20497" y="14286"/>
                  <a:pt x="20497" y="14286"/>
                  <a:pt x="20497" y="14286"/>
                </a:cubicBezTo>
                <a:cubicBezTo>
                  <a:pt x="20877" y="14714"/>
                  <a:pt x="21144" y="15184"/>
                  <a:pt x="21334" y="15740"/>
                </a:cubicBezTo>
                <a:cubicBezTo>
                  <a:pt x="21486" y="16253"/>
                  <a:pt x="21600" y="16810"/>
                  <a:pt x="21600" y="17323"/>
                </a:cubicBezTo>
                <a:cubicBezTo>
                  <a:pt x="21600" y="17879"/>
                  <a:pt x="21486" y="18392"/>
                  <a:pt x="21334" y="18905"/>
                </a:cubicBezTo>
                <a:cubicBezTo>
                  <a:pt x="21144" y="19461"/>
                  <a:pt x="20877" y="19932"/>
                  <a:pt x="20497" y="20360"/>
                </a:cubicBezTo>
                <a:cubicBezTo>
                  <a:pt x="20345" y="20573"/>
                  <a:pt x="20155" y="20745"/>
                  <a:pt x="19927" y="20873"/>
                </a:cubicBezTo>
                <a:cubicBezTo>
                  <a:pt x="19737" y="21044"/>
                  <a:pt x="19508" y="21172"/>
                  <a:pt x="19280" y="21258"/>
                </a:cubicBezTo>
                <a:cubicBezTo>
                  <a:pt x="19052" y="21386"/>
                  <a:pt x="18786" y="21472"/>
                  <a:pt x="18558" y="21514"/>
                </a:cubicBezTo>
                <a:cubicBezTo>
                  <a:pt x="18292" y="21557"/>
                  <a:pt x="18063" y="21600"/>
                  <a:pt x="17835" y="21600"/>
                </a:cubicBezTo>
                <a:cubicBezTo>
                  <a:pt x="17569" y="21600"/>
                  <a:pt x="17303" y="21557"/>
                  <a:pt x="17075" y="21514"/>
                </a:cubicBezTo>
                <a:cubicBezTo>
                  <a:pt x="16808" y="21472"/>
                  <a:pt x="16580" y="21386"/>
                  <a:pt x="16352" y="21258"/>
                </a:cubicBezTo>
                <a:cubicBezTo>
                  <a:pt x="16124" y="21172"/>
                  <a:pt x="15896" y="21044"/>
                  <a:pt x="15706" y="20873"/>
                </a:cubicBezTo>
                <a:cubicBezTo>
                  <a:pt x="15515" y="20745"/>
                  <a:pt x="15325" y="20573"/>
                  <a:pt x="15097" y="20360"/>
                </a:cubicBezTo>
                <a:cubicBezTo>
                  <a:pt x="10192" y="14799"/>
                  <a:pt x="10192" y="14799"/>
                  <a:pt x="10192" y="14799"/>
                </a:cubicBezTo>
                <a:cubicBezTo>
                  <a:pt x="4373" y="8212"/>
                  <a:pt x="4373" y="8212"/>
                  <a:pt x="4373" y="8212"/>
                </a:cubicBezTo>
                <a:cubicBezTo>
                  <a:pt x="4259" y="8127"/>
                  <a:pt x="4183" y="7998"/>
                  <a:pt x="4107" y="7870"/>
                </a:cubicBezTo>
                <a:cubicBezTo>
                  <a:pt x="3993" y="7742"/>
                  <a:pt x="3955" y="7613"/>
                  <a:pt x="3917" y="7442"/>
                </a:cubicBezTo>
                <a:cubicBezTo>
                  <a:pt x="3841" y="7314"/>
                  <a:pt x="3803" y="7143"/>
                  <a:pt x="3765" y="7015"/>
                </a:cubicBezTo>
                <a:cubicBezTo>
                  <a:pt x="3727" y="6844"/>
                  <a:pt x="3727" y="6715"/>
                  <a:pt x="3727" y="6544"/>
                </a:cubicBezTo>
                <a:cubicBezTo>
                  <a:pt x="3727" y="6373"/>
                  <a:pt x="3727" y="6202"/>
                  <a:pt x="3765" y="6074"/>
                </a:cubicBezTo>
                <a:cubicBezTo>
                  <a:pt x="3803" y="5903"/>
                  <a:pt x="3841" y="5774"/>
                  <a:pt x="3917" y="5603"/>
                </a:cubicBezTo>
                <a:cubicBezTo>
                  <a:pt x="3955" y="5518"/>
                  <a:pt x="3993" y="5389"/>
                  <a:pt x="4107" y="5261"/>
                </a:cubicBezTo>
                <a:cubicBezTo>
                  <a:pt x="4183" y="5133"/>
                  <a:pt x="4259" y="5004"/>
                  <a:pt x="4373" y="4876"/>
                </a:cubicBezTo>
                <a:cubicBezTo>
                  <a:pt x="4449" y="4790"/>
                  <a:pt x="4563" y="4662"/>
                  <a:pt x="4677" y="4577"/>
                </a:cubicBezTo>
                <a:cubicBezTo>
                  <a:pt x="4792" y="4491"/>
                  <a:pt x="4906" y="4406"/>
                  <a:pt x="5058" y="4320"/>
                </a:cubicBezTo>
                <a:cubicBezTo>
                  <a:pt x="5172" y="4277"/>
                  <a:pt x="5286" y="4277"/>
                  <a:pt x="5438" y="4234"/>
                </a:cubicBezTo>
                <a:cubicBezTo>
                  <a:pt x="5590" y="4192"/>
                  <a:pt x="5704" y="4149"/>
                  <a:pt x="5856" y="4149"/>
                </a:cubicBezTo>
                <a:cubicBezTo>
                  <a:pt x="5970" y="4149"/>
                  <a:pt x="6123" y="4192"/>
                  <a:pt x="6237" y="4234"/>
                </a:cubicBezTo>
                <a:cubicBezTo>
                  <a:pt x="6389" y="4277"/>
                  <a:pt x="6503" y="4277"/>
                  <a:pt x="6655" y="4320"/>
                </a:cubicBezTo>
                <a:cubicBezTo>
                  <a:pt x="6769" y="4406"/>
                  <a:pt x="6883" y="4491"/>
                  <a:pt x="6997" y="4577"/>
                </a:cubicBezTo>
                <a:cubicBezTo>
                  <a:pt x="7111" y="4662"/>
                  <a:pt x="7225" y="4790"/>
                  <a:pt x="7339" y="4876"/>
                </a:cubicBezTo>
                <a:cubicBezTo>
                  <a:pt x="16732" y="15484"/>
                  <a:pt x="16732" y="15484"/>
                  <a:pt x="16732" y="15484"/>
                </a:cubicBezTo>
                <a:cubicBezTo>
                  <a:pt x="16162" y="16082"/>
                  <a:pt x="16162" y="16082"/>
                  <a:pt x="16162" y="16082"/>
                </a:cubicBezTo>
                <a:cubicBezTo>
                  <a:pt x="6731" y="5518"/>
                  <a:pt x="6731" y="5518"/>
                  <a:pt x="6731" y="5518"/>
                </a:cubicBezTo>
                <a:cubicBezTo>
                  <a:pt x="6655" y="5389"/>
                  <a:pt x="6503" y="5304"/>
                  <a:pt x="6351" y="5218"/>
                </a:cubicBezTo>
                <a:cubicBezTo>
                  <a:pt x="6161" y="5133"/>
                  <a:pt x="6008" y="5133"/>
                  <a:pt x="5856" y="5133"/>
                </a:cubicBezTo>
                <a:cubicBezTo>
                  <a:pt x="5666" y="5133"/>
                  <a:pt x="5514" y="5133"/>
                  <a:pt x="5362" y="5218"/>
                </a:cubicBezTo>
                <a:cubicBezTo>
                  <a:pt x="5172" y="5304"/>
                  <a:pt x="5058" y="5389"/>
                  <a:pt x="4944" y="5518"/>
                </a:cubicBezTo>
                <a:cubicBezTo>
                  <a:pt x="4830" y="5646"/>
                  <a:pt x="4715" y="5817"/>
                  <a:pt x="4677" y="5988"/>
                </a:cubicBezTo>
                <a:cubicBezTo>
                  <a:pt x="4601" y="6202"/>
                  <a:pt x="4563" y="6373"/>
                  <a:pt x="4563" y="6544"/>
                </a:cubicBezTo>
                <a:cubicBezTo>
                  <a:pt x="4563" y="6758"/>
                  <a:pt x="4601" y="6929"/>
                  <a:pt x="4677" y="7100"/>
                </a:cubicBezTo>
                <a:cubicBezTo>
                  <a:pt x="4715" y="7271"/>
                  <a:pt x="4830" y="7400"/>
                  <a:pt x="4944" y="7571"/>
                </a:cubicBezTo>
                <a:cubicBezTo>
                  <a:pt x="15706" y="19718"/>
                  <a:pt x="15706" y="19718"/>
                  <a:pt x="15706" y="19718"/>
                </a:cubicBezTo>
                <a:cubicBezTo>
                  <a:pt x="15858" y="19846"/>
                  <a:pt x="16010" y="19975"/>
                  <a:pt x="16162" y="20103"/>
                </a:cubicBezTo>
                <a:cubicBezTo>
                  <a:pt x="16314" y="20189"/>
                  <a:pt x="16504" y="20317"/>
                  <a:pt x="16694" y="20445"/>
                </a:cubicBezTo>
                <a:cubicBezTo>
                  <a:pt x="16846" y="20488"/>
                  <a:pt x="17037" y="20573"/>
                  <a:pt x="17227" y="20616"/>
                </a:cubicBezTo>
                <a:cubicBezTo>
                  <a:pt x="17417" y="20616"/>
                  <a:pt x="17645" y="20659"/>
                  <a:pt x="17835" y="20659"/>
                </a:cubicBezTo>
                <a:cubicBezTo>
                  <a:pt x="18025" y="20659"/>
                  <a:pt x="18215" y="20616"/>
                  <a:pt x="18406" y="20616"/>
                </a:cubicBezTo>
                <a:cubicBezTo>
                  <a:pt x="18596" y="20573"/>
                  <a:pt x="18786" y="20488"/>
                  <a:pt x="18976" y="20445"/>
                </a:cubicBezTo>
                <a:cubicBezTo>
                  <a:pt x="19128" y="20317"/>
                  <a:pt x="19318" y="20189"/>
                  <a:pt x="19470" y="20103"/>
                </a:cubicBezTo>
                <a:cubicBezTo>
                  <a:pt x="19623" y="19975"/>
                  <a:pt x="19775" y="19846"/>
                  <a:pt x="19927" y="19718"/>
                </a:cubicBezTo>
                <a:cubicBezTo>
                  <a:pt x="20193" y="19376"/>
                  <a:pt x="20421" y="18991"/>
                  <a:pt x="20573" y="18606"/>
                </a:cubicBezTo>
                <a:cubicBezTo>
                  <a:pt x="20725" y="18178"/>
                  <a:pt x="20801" y="17750"/>
                  <a:pt x="20801" y="17323"/>
                </a:cubicBezTo>
                <a:cubicBezTo>
                  <a:pt x="20801" y="16895"/>
                  <a:pt x="20725" y="16510"/>
                  <a:pt x="20573" y="16082"/>
                </a:cubicBezTo>
                <a:cubicBezTo>
                  <a:pt x="20421" y="15697"/>
                  <a:pt x="20193" y="15312"/>
                  <a:pt x="19927" y="14970"/>
                </a:cubicBezTo>
                <a:cubicBezTo>
                  <a:pt x="8823" y="2438"/>
                  <a:pt x="8823" y="2438"/>
                  <a:pt x="8823" y="2438"/>
                </a:cubicBezTo>
                <a:cubicBezTo>
                  <a:pt x="8594" y="2224"/>
                  <a:pt x="8366" y="2010"/>
                  <a:pt x="8100" y="1796"/>
                </a:cubicBezTo>
                <a:cubicBezTo>
                  <a:pt x="7872" y="1583"/>
                  <a:pt x="7568" y="1454"/>
                  <a:pt x="7301" y="1326"/>
                </a:cubicBezTo>
                <a:cubicBezTo>
                  <a:pt x="7035" y="1198"/>
                  <a:pt x="6731" y="1069"/>
                  <a:pt x="6427" y="1027"/>
                </a:cubicBezTo>
                <a:cubicBezTo>
                  <a:pt x="6123" y="984"/>
                  <a:pt x="5818" y="941"/>
                  <a:pt x="5514" y="941"/>
                </a:cubicBezTo>
                <a:cubicBezTo>
                  <a:pt x="5210" y="941"/>
                  <a:pt x="4906" y="984"/>
                  <a:pt x="4601" y="1027"/>
                </a:cubicBezTo>
                <a:cubicBezTo>
                  <a:pt x="4259" y="1069"/>
                  <a:pt x="3993" y="1198"/>
                  <a:pt x="3727" y="1326"/>
                </a:cubicBezTo>
                <a:cubicBezTo>
                  <a:pt x="3461" y="1454"/>
                  <a:pt x="3194" y="1583"/>
                  <a:pt x="2928" y="1796"/>
                </a:cubicBezTo>
                <a:cubicBezTo>
                  <a:pt x="2662" y="2010"/>
                  <a:pt x="2434" y="2224"/>
                  <a:pt x="2168" y="2438"/>
                </a:cubicBezTo>
                <a:cubicBezTo>
                  <a:pt x="1977" y="2695"/>
                  <a:pt x="1787" y="2951"/>
                  <a:pt x="1597" y="3251"/>
                </a:cubicBezTo>
                <a:cubicBezTo>
                  <a:pt x="1445" y="3507"/>
                  <a:pt x="1293" y="3850"/>
                  <a:pt x="1179" y="4149"/>
                </a:cubicBezTo>
                <a:cubicBezTo>
                  <a:pt x="1065" y="4448"/>
                  <a:pt x="989" y="4790"/>
                  <a:pt x="913" y="5133"/>
                </a:cubicBezTo>
                <a:cubicBezTo>
                  <a:pt x="875" y="5432"/>
                  <a:pt x="837" y="5817"/>
                  <a:pt x="837" y="6159"/>
                </a:cubicBezTo>
                <a:cubicBezTo>
                  <a:pt x="837" y="6501"/>
                  <a:pt x="875" y="6844"/>
                  <a:pt x="913" y="7186"/>
                </a:cubicBezTo>
                <a:cubicBezTo>
                  <a:pt x="989" y="7528"/>
                  <a:pt x="1065" y="7827"/>
                  <a:pt x="1179" y="8170"/>
                </a:cubicBezTo>
                <a:cubicBezTo>
                  <a:pt x="1293" y="8469"/>
                  <a:pt x="1445" y="8768"/>
                  <a:pt x="1597" y="9068"/>
                </a:cubicBezTo>
                <a:cubicBezTo>
                  <a:pt x="1787" y="9367"/>
                  <a:pt x="1977" y="9624"/>
                  <a:pt x="2168" y="9838"/>
                </a:cubicBezTo>
                <a:cubicBezTo>
                  <a:pt x="11941" y="20830"/>
                  <a:pt x="11941" y="20830"/>
                  <a:pt x="11941" y="20830"/>
                </a:cubicBezTo>
                <a:cubicBezTo>
                  <a:pt x="11332" y="21472"/>
                  <a:pt x="11332" y="21472"/>
                  <a:pt x="11332" y="21472"/>
                </a:cubicBezTo>
                <a:cubicBezTo>
                  <a:pt x="1635" y="10522"/>
                  <a:pt x="1635" y="10522"/>
                  <a:pt x="1635" y="10522"/>
                </a:cubicBezTo>
                <a:cubicBezTo>
                  <a:pt x="1369" y="10223"/>
                  <a:pt x="1141" y="9923"/>
                  <a:pt x="951" y="9581"/>
                </a:cubicBezTo>
                <a:cubicBezTo>
                  <a:pt x="761" y="9239"/>
                  <a:pt x="570" y="8897"/>
                  <a:pt x="418" y="8512"/>
                </a:cubicBezTo>
                <a:cubicBezTo>
                  <a:pt x="266" y="8127"/>
                  <a:pt x="152" y="7742"/>
                  <a:pt x="114" y="7357"/>
                </a:cubicBezTo>
                <a:cubicBezTo>
                  <a:pt x="38" y="6972"/>
                  <a:pt x="0" y="6587"/>
                  <a:pt x="0" y="6159"/>
                </a:cubicBezTo>
                <a:cubicBezTo>
                  <a:pt x="0" y="5774"/>
                  <a:pt x="38" y="5347"/>
                  <a:pt x="114" y="4962"/>
                </a:cubicBezTo>
                <a:cubicBezTo>
                  <a:pt x="152" y="4534"/>
                  <a:pt x="266" y="4149"/>
                  <a:pt x="418" y="3764"/>
                </a:cubicBezTo>
                <a:cubicBezTo>
                  <a:pt x="570" y="3422"/>
                  <a:pt x="761" y="3037"/>
                  <a:pt x="951" y="2737"/>
                </a:cubicBezTo>
                <a:cubicBezTo>
                  <a:pt x="1141" y="2395"/>
                  <a:pt x="1369" y="2053"/>
                  <a:pt x="1635" y="1754"/>
                </a:cubicBezTo>
                <a:cubicBezTo>
                  <a:pt x="1863" y="1497"/>
                  <a:pt x="2130" y="1240"/>
                  <a:pt x="2472" y="1027"/>
                </a:cubicBezTo>
                <a:close/>
              </a:path>
            </a:pathLst>
          </a:custGeom>
          <a:solidFill>
            <a:srgbClr val="000000"/>
          </a:solidFill>
          <a:ln w="12700">
            <a:miter lim="400000"/>
          </a:ln>
        </p:spPr>
        <p:txBody>
          <a:bodyPr lIns="22860" rIns="22860"/>
          <a:lstStyle/>
          <a:p>
            <a:pPr>
              <a:defRPr sz="1400"/>
            </a:pPr>
            <a:endParaRPr sz="700"/>
          </a:p>
        </p:txBody>
      </p:sp>
    </p:spTree>
    <p:extLst>
      <p:ext uri="{BB962C8B-B14F-4D97-AF65-F5344CB8AC3E}">
        <p14:creationId xmlns:p14="http://schemas.microsoft.com/office/powerpoint/2010/main" val="1158031608"/>
      </p:ext>
    </p:extLst>
  </p:cSld>
  <p:clrMapOvr>
    <a:masterClrMapping/>
  </p:clrMapOvr>
  <p:transition spd="slow">
    <p:push/>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106</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1" name="Shape"/>
          <p:cNvSpPr/>
          <p:nvPr/>
        </p:nvSpPr>
        <p:spPr>
          <a:xfrm>
            <a:off x="2205714" y="1717805"/>
            <a:ext cx="295175" cy="234228"/>
          </a:xfrm>
          <a:custGeom>
            <a:avLst/>
            <a:gdLst/>
            <a:ahLst/>
            <a:cxnLst>
              <a:cxn ang="0">
                <a:pos x="wd2" y="hd2"/>
              </a:cxn>
              <a:cxn ang="5400000">
                <a:pos x="wd2" y="hd2"/>
              </a:cxn>
              <a:cxn ang="10800000">
                <a:pos x="wd2" y="hd2"/>
              </a:cxn>
              <a:cxn ang="16200000">
                <a:pos x="wd2" y="hd2"/>
              </a:cxn>
            </a:cxnLst>
            <a:rect l="0" t="0" r="r" b="b"/>
            <a:pathLst>
              <a:path w="21600" h="21600" extrusionOk="0">
                <a:moveTo>
                  <a:pt x="21600" y="6612"/>
                </a:moveTo>
                <a:lnTo>
                  <a:pt x="17053" y="10029"/>
                </a:lnTo>
                <a:lnTo>
                  <a:pt x="17053" y="21600"/>
                </a:lnTo>
                <a:lnTo>
                  <a:pt x="4460" y="21600"/>
                </a:lnTo>
                <a:lnTo>
                  <a:pt x="4460" y="10029"/>
                </a:lnTo>
                <a:lnTo>
                  <a:pt x="2274" y="8376"/>
                </a:lnTo>
                <a:lnTo>
                  <a:pt x="2274" y="17853"/>
                </a:lnTo>
                <a:lnTo>
                  <a:pt x="1487" y="17853"/>
                </a:lnTo>
                <a:lnTo>
                  <a:pt x="1487" y="7824"/>
                </a:lnTo>
                <a:lnTo>
                  <a:pt x="0" y="6612"/>
                </a:lnTo>
                <a:lnTo>
                  <a:pt x="10756" y="0"/>
                </a:lnTo>
                <a:lnTo>
                  <a:pt x="21600" y="6612"/>
                </a:lnTo>
                <a:close/>
                <a:moveTo>
                  <a:pt x="10756" y="1102"/>
                </a:moveTo>
                <a:lnTo>
                  <a:pt x="1574" y="6722"/>
                </a:lnTo>
                <a:lnTo>
                  <a:pt x="10756" y="13776"/>
                </a:lnTo>
                <a:lnTo>
                  <a:pt x="20026" y="6722"/>
                </a:lnTo>
                <a:lnTo>
                  <a:pt x="10756" y="1102"/>
                </a:lnTo>
                <a:close/>
                <a:moveTo>
                  <a:pt x="16353" y="20718"/>
                </a:moveTo>
                <a:lnTo>
                  <a:pt x="16353" y="10580"/>
                </a:lnTo>
                <a:lnTo>
                  <a:pt x="10756" y="14878"/>
                </a:lnTo>
                <a:lnTo>
                  <a:pt x="5247" y="10580"/>
                </a:lnTo>
                <a:lnTo>
                  <a:pt x="5247" y="20718"/>
                </a:lnTo>
                <a:lnTo>
                  <a:pt x="16353" y="20718"/>
                </a:lnTo>
                <a:close/>
              </a:path>
            </a:pathLst>
          </a:custGeom>
          <a:solidFill>
            <a:srgbClr val="000000"/>
          </a:solidFill>
          <a:ln w="12700">
            <a:miter lim="400000"/>
          </a:ln>
        </p:spPr>
        <p:txBody>
          <a:bodyPr lIns="22860" rIns="22860"/>
          <a:lstStyle/>
          <a:p>
            <a:pPr>
              <a:defRPr sz="1400"/>
            </a:pPr>
            <a:endParaRPr sz="700"/>
          </a:p>
        </p:txBody>
      </p:sp>
      <p:sp>
        <p:nvSpPr>
          <p:cNvPr id="132" name="Shape"/>
          <p:cNvSpPr/>
          <p:nvPr/>
        </p:nvSpPr>
        <p:spPr>
          <a:xfrm>
            <a:off x="2860302" y="1707648"/>
            <a:ext cx="233033" cy="254543"/>
          </a:xfrm>
          <a:custGeom>
            <a:avLst/>
            <a:gdLst/>
            <a:ahLst/>
            <a:cxnLst>
              <a:cxn ang="0">
                <a:pos x="wd2" y="hd2"/>
              </a:cxn>
              <a:cxn ang="5400000">
                <a:pos x="wd2" y="hd2"/>
              </a:cxn>
              <a:cxn ang="10800000">
                <a:pos x="wd2" y="hd2"/>
              </a:cxn>
              <a:cxn ang="16200000">
                <a:pos x="wd2" y="hd2"/>
              </a:cxn>
            </a:cxnLst>
            <a:rect l="0" t="0" r="r" b="b"/>
            <a:pathLst>
              <a:path w="21600" h="21600" extrusionOk="0">
                <a:moveTo>
                  <a:pt x="18768" y="4943"/>
                </a:moveTo>
                <a:cubicBezTo>
                  <a:pt x="19233" y="5410"/>
                  <a:pt x="19613" y="5877"/>
                  <a:pt x="19951" y="6383"/>
                </a:cubicBezTo>
                <a:cubicBezTo>
                  <a:pt x="20332" y="6889"/>
                  <a:pt x="20586" y="7434"/>
                  <a:pt x="20839" y="8017"/>
                </a:cubicBezTo>
                <a:cubicBezTo>
                  <a:pt x="21093" y="8562"/>
                  <a:pt x="21262" y="9146"/>
                  <a:pt x="21389" y="9769"/>
                </a:cubicBezTo>
                <a:cubicBezTo>
                  <a:pt x="21515" y="10391"/>
                  <a:pt x="21600" y="11014"/>
                  <a:pt x="21600" y="11676"/>
                </a:cubicBezTo>
                <a:cubicBezTo>
                  <a:pt x="21600" y="13038"/>
                  <a:pt x="21304" y="14361"/>
                  <a:pt x="20755" y="15529"/>
                </a:cubicBezTo>
                <a:cubicBezTo>
                  <a:pt x="20163" y="16735"/>
                  <a:pt x="19402" y="17786"/>
                  <a:pt x="18472" y="18720"/>
                </a:cubicBezTo>
                <a:cubicBezTo>
                  <a:pt x="17458" y="19576"/>
                  <a:pt x="16316" y="20277"/>
                  <a:pt x="15006" y="20822"/>
                </a:cubicBezTo>
                <a:cubicBezTo>
                  <a:pt x="13695" y="21328"/>
                  <a:pt x="12301" y="21600"/>
                  <a:pt x="10821" y="21600"/>
                </a:cubicBezTo>
                <a:cubicBezTo>
                  <a:pt x="9299" y="21600"/>
                  <a:pt x="7905" y="21328"/>
                  <a:pt x="6594" y="20822"/>
                </a:cubicBezTo>
                <a:cubicBezTo>
                  <a:pt x="5284" y="20277"/>
                  <a:pt x="4142" y="19576"/>
                  <a:pt x="3170" y="18720"/>
                </a:cubicBezTo>
                <a:cubicBezTo>
                  <a:pt x="2198" y="17786"/>
                  <a:pt x="1437" y="16735"/>
                  <a:pt x="888" y="15529"/>
                </a:cubicBezTo>
                <a:cubicBezTo>
                  <a:pt x="296" y="14361"/>
                  <a:pt x="0" y="13038"/>
                  <a:pt x="0" y="11676"/>
                </a:cubicBezTo>
                <a:cubicBezTo>
                  <a:pt x="0" y="10352"/>
                  <a:pt x="296" y="9107"/>
                  <a:pt x="803" y="7939"/>
                </a:cubicBezTo>
                <a:cubicBezTo>
                  <a:pt x="1310" y="6772"/>
                  <a:pt x="2029" y="5760"/>
                  <a:pt x="2917" y="4865"/>
                </a:cubicBezTo>
                <a:cubicBezTo>
                  <a:pt x="3847" y="3970"/>
                  <a:pt x="4946" y="3230"/>
                  <a:pt x="6171" y="2685"/>
                </a:cubicBezTo>
                <a:cubicBezTo>
                  <a:pt x="7397" y="2141"/>
                  <a:pt x="8708" y="1829"/>
                  <a:pt x="10103" y="1751"/>
                </a:cubicBezTo>
                <a:cubicBezTo>
                  <a:pt x="10103" y="0"/>
                  <a:pt x="10103" y="0"/>
                  <a:pt x="10103" y="0"/>
                </a:cubicBezTo>
                <a:cubicBezTo>
                  <a:pt x="11540" y="0"/>
                  <a:pt x="11540" y="0"/>
                  <a:pt x="11540" y="0"/>
                </a:cubicBezTo>
                <a:cubicBezTo>
                  <a:pt x="11540" y="1751"/>
                  <a:pt x="11540" y="1751"/>
                  <a:pt x="11540" y="1751"/>
                </a:cubicBezTo>
                <a:cubicBezTo>
                  <a:pt x="12132" y="1751"/>
                  <a:pt x="12766" y="1868"/>
                  <a:pt x="13357" y="1985"/>
                </a:cubicBezTo>
                <a:cubicBezTo>
                  <a:pt x="13991" y="2141"/>
                  <a:pt x="14541" y="2296"/>
                  <a:pt x="15090" y="2530"/>
                </a:cubicBezTo>
                <a:cubicBezTo>
                  <a:pt x="15640" y="2802"/>
                  <a:pt x="16189" y="3036"/>
                  <a:pt x="16697" y="3347"/>
                </a:cubicBezTo>
                <a:cubicBezTo>
                  <a:pt x="17204" y="3619"/>
                  <a:pt x="17669" y="3931"/>
                  <a:pt x="18134" y="4320"/>
                </a:cubicBezTo>
                <a:cubicBezTo>
                  <a:pt x="18895" y="3619"/>
                  <a:pt x="18895" y="3619"/>
                  <a:pt x="18895" y="3619"/>
                </a:cubicBezTo>
                <a:cubicBezTo>
                  <a:pt x="18092" y="2841"/>
                  <a:pt x="18092" y="2841"/>
                  <a:pt x="18092" y="2841"/>
                </a:cubicBezTo>
                <a:cubicBezTo>
                  <a:pt x="19064" y="1946"/>
                  <a:pt x="19064" y="1946"/>
                  <a:pt x="19064" y="1946"/>
                </a:cubicBezTo>
                <a:cubicBezTo>
                  <a:pt x="21389" y="4086"/>
                  <a:pt x="21389" y="4086"/>
                  <a:pt x="21389" y="4086"/>
                </a:cubicBezTo>
                <a:cubicBezTo>
                  <a:pt x="20374" y="4982"/>
                  <a:pt x="20374" y="4982"/>
                  <a:pt x="20374" y="4982"/>
                </a:cubicBezTo>
                <a:cubicBezTo>
                  <a:pt x="19571" y="4203"/>
                  <a:pt x="19571" y="4203"/>
                  <a:pt x="19571" y="4203"/>
                </a:cubicBezTo>
                <a:lnTo>
                  <a:pt x="18768" y="4943"/>
                </a:lnTo>
                <a:close/>
                <a:moveTo>
                  <a:pt x="10821" y="20744"/>
                </a:moveTo>
                <a:cubicBezTo>
                  <a:pt x="12174" y="20744"/>
                  <a:pt x="13442" y="20510"/>
                  <a:pt x="14625" y="20043"/>
                </a:cubicBezTo>
                <a:cubicBezTo>
                  <a:pt x="15809" y="19576"/>
                  <a:pt x="16866" y="18915"/>
                  <a:pt x="17796" y="18097"/>
                </a:cubicBezTo>
                <a:cubicBezTo>
                  <a:pt x="18683" y="17280"/>
                  <a:pt x="19360" y="16307"/>
                  <a:pt x="19909" y="15178"/>
                </a:cubicBezTo>
                <a:cubicBezTo>
                  <a:pt x="20416" y="14089"/>
                  <a:pt x="20670" y="12921"/>
                  <a:pt x="20670" y="11676"/>
                </a:cubicBezTo>
                <a:cubicBezTo>
                  <a:pt x="20670" y="10430"/>
                  <a:pt x="20416" y="9263"/>
                  <a:pt x="19909" y="8134"/>
                </a:cubicBezTo>
                <a:cubicBezTo>
                  <a:pt x="19360" y="7044"/>
                  <a:pt x="18683" y="6071"/>
                  <a:pt x="17796" y="5215"/>
                </a:cubicBezTo>
                <a:cubicBezTo>
                  <a:pt x="16866" y="4437"/>
                  <a:pt x="15809" y="3775"/>
                  <a:pt x="14625" y="3308"/>
                </a:cubicBezTo>
                <a:cubicBezTo>
                  <a:pt x="13442" y="2841"/>
                  <a:pt x="12174" y="2608"/>
                  <a:pt x="10821" y="2608"/>
                </a:cubicBezTo>
                <a:cubicBezTo>
                  <a:pt x="9468" y="2608"/>
                  <a:pt x="8158" y="2841"/>
                  <a:pt x="6975" y="3308"/>
                </a:cubicBezTo>
                <a:cubicBezTo>
                  <a:pt x="5791" y="3775"/>
                  <a:pt x="4734" y="4437"/>
                  <a:pt x="3804" y="5215"/>
                </a:cubicBezTo>
                <a:cubicBezTo>
                  <a:pt x="2917" y="6071"/>
                  <a:pt x="2240" y="7044"/>
                  <a:pt x="1733" y="8134"/>
                </a:cubicBezTo>
                <a:cubicBezTo>
                  <a:pt x="1226" y="9263"/>
                  <a:pt x="972" y="10430"/>
                  <a:pt x="972" y="11676"/>
                </a:cubicBezTo>
                <a:cubicBezTo>
                  <a:pt x="972" y="12921"/>
                  <a:pt x="1226" y="14089"/>
                  <a:pt x="1733" y="15178"/>
                </a:cubicBezTo>
                <a:cubicBezTo>
                  <a:pt x="2240" y="16307"/>
                  <a:pt x="2917" y="17280"/>
                  <a:pt x="3804" y="18097"/>
                </a:cubicBezTo>
                <a:cubicBezTo>
                  <a:pt x="4734" y="18915"/>
                  <a:pt x="5791" y="19576"/>
                  <a:pt x="6975" y="20043"/>
                </a:cubicBezTo>
                <a:cubicBezTo>
                  <a:pt x="8158" y="20510"/>
                  <a:pt x="9468" y="20744"/>
                  <a:pt x="10821" y="20744"/>
                </a:cubicBezTo>
                <a:close/>
                <a:moveTo>
                  <a:pt x="11286" y="10469"/>
                </a:moveTo>
                <a:cubicBezTo>
                  <a:pt x="11540" y="10547"/>
                  <a:pt x="11793" y="10703"/>
                  <a:pt x="11962" y="10936"/>
                </a:cubicBezTo>
                <a:cubicBezTo>
                  <a:pt x="12132" y="11170"/>
                  <a:pt x="12258" y="11403"/>
                  <a:pt x="12258" y="11676"/>
                </a:cubicBezTo>
                <a:cubicBezTo>
                  <a:pt x="12258" y="11948"/>
                  <a:pt x="12132" y="12182"/>
                  <a:pt x="11962" y="12415"/>
                </a:cubicBezTo>
                <a:cubicBezTo>
                  <a:pt x="11793" y="12610"/>
                  <a:pt x="11540" y="12765"/>
                  <a:pt x="11286" y="12882"/>
                </a:cubicBezTo>
                <a:cubicBezTo>
                  <a:pt x="11286" y="14711"/>
                  <a:pt x="11286" y="14711"/>
                  <a:pt x="11286" y="14711"/>
                </a:cubicBezTo>
                <a:cubicBezTo>
                  <a:pt x="10314" y="14711"/>
                  <a:pt x="10314" y="14711"/>
                  <a:pt x="10314" y="14711"/>
                </a:cubicBezTo>
                <a:cubicBezTo>
                  <a:pt x="10314" y="12882"/>
                  <a:pt x="10314" y="12882"/>
                  <a:pt x="10314" y="12882"/>
                </a:cubicBezTo>
                <a:cubicBezTo>
                  <a:pt x="10060" y="12765"/>
                  <a:pt x="9849" y="12610"/>
                  <a:pt x="9638" y="12415"/>
                </a:cubicBezTo>
                <a:cubicBezTo>
                  <a:pt x="9468" y="12182"/>
                  <a:pt x="9384" y="11948"/>
                  <a:pt x="9384" y="11676"/>
                </a:cubicBezTo>
                <a:cubicBezTo>
                  <a:pt x="9384" y="11403"/>
                  <a:pt x="9468" y="11170"/>
                  <a:pt x="9638" y="10936"/>
                </a:cubicBezTo>
                <a:cubicBezTo>
                  <a:pt x="9849" y="10703"/>
                  <a:pt x="10060" y="10547"/>
                  <a:pt x="10314" y="10469"/>
                </a:cubicBezTo>
                <a:cubicBezTo>
                  <a:pt x="10314" y="4787"/>
                  <a:pt x="10314" y="4787"/>
                  <a:pt x="10314" y="4787"/>
                </a:cubicBezTo>
                <a:cubicBezTo>
                  <a:pt x="11286" y="4787"/>
                  <a:pt x="11286" y="4787"/>
                  <a:pt x="11286" y="4787"/>
                </a:cubicBezTo>
                <a:lnTo>
                  <a:pt x="11286" y="10469"/>
                </a:lnTo>
                <a:close/>
              </a:path>
            </a:pathLst>
          </a:custGeom>
          <a:solidFill>
            <a:srgbClr val="000000"/>
          </a:solidFill>
          <a:ln w="12700">
            <a:miter lim="400000"/>
          </a:ln>
        </p:spPr>
        <p:txBody>
          <a:bodyPr lIns="22860" rIns="22860"/>
          <a:lstStyle/>
          <a:p>
            <a:pPr>
              <a:defRPr sz="1400"/>
            </a:pPr>
            <a:endParaRPr sz="700"/>
          </a:p>
        </p:txBody>
      </p:sp>
      <p:sp>
        <p:nvSpPr>
          <p:cNvPr id="133" name="Shape"/>
          <p:cNvSpPr/>
          <p:nvPr/>
        </p:nvSpPr>
        <p:spPr>
          <a:xfrm>
            <a:off x="3463504" y="1705257"/>
            <a:ext cx="273664" cy="259324"/>
          </a:xfrm>
          <a:custGeom>
            <a:avLst/>
            <a:gdLst/>
            <a:ahLst/>
            <a:cxnLst>
              <a:cxn ang="0">
                <a:pos x="wd2" y="hd2"/>
              </a:cxn>
              <a:cxn ang="5400000">
                <a:pos x="wd2" y="hd2"/>
              </a:cxn>
              <a:cxn ang="10800000">
                <a:pos x="wd2" y="hd2"/>
              </a:cxn>
              <a:cxn ang="16200000">
                <a:pos x="wd2" y="hd2"/>
              </a:cxn>
            </a:cxnLst>
            <a:rect l="0" t="0" r="r" b="b"/>
            <a:pathLst>
              <a:path w="21600" h="21600" extrusionOk="0">
                <a:moveTo>
                  <a:pt x="13394" y="8262"/>
                </a:moveTo>
                <a:lnTo>
                  <a:pt x="21600" y="8262"/>
                </a:lnTo>
                <a:lnTo>
                  <a:pt x="14997" y="13338"/>
                </a:lnTo>
                <a:lnTo>
                  <a:pt x="17544" y="21600"/>
                </a:lnTo>
                <a:lnTo>
                  <a:pt x="10847" y="16424"/>
                </a:lnTo>
                <a:lnTo>
                  <a:pt x="4150" y="21600"/>
                </a:lnTo>
                <a:lnTo>
                  <a:pt x="6697" y="13338"/>
                </a:lnTo>
                <a:lnTo>
                  <a:pt x="0" y="8262"/>
                </a:lnTo>
                <a:lnTo>
                  <a:pt x="8300" y="8262"/>
                </a:lnTo>
                <a:lnTo>
                  <a:pt x="10847" y="0"/>
                </a:lnTo>
                <a:lnTo>
                  <a:pt x="13394" y="8262"/>
                </a:lnTo>
                <a:close/>
                <a:moveTo>
                  <a:pt x="14148" y="13637"/>
                </a:moveTo>
                <a:lnTo>
                  <a:pt x="13960" y="13040"/>
                </a:lnTo>
                <a:lnTo>
                  <a:pt x="19148" y="9058"/>
                </a:lnTo>
                <a:lnTo>
                  <a:pt x="12828" y="9058"/>
                </a:lnTo>
                <a:lnTo>
                  <a:pt x="10847" y="2787"/>
                </a:lnTo>
                <a:lnTo>
                  <a:pt x="8866" y="9058"/>
                </a:lnTo>
                <a:lnTo>
                  <a:pt x="2547" y="9058"/>
                </a:lnTo>
                <a:lnTo>
                  <a:pt x="7169" y="12641"/>
                </a:lnTo>
                <a:lnTo>
                  <a:pt x="7640" y="13040"/>
                </a:lnTo>
                <a:lnTo>
                  <a:pt x="5659" y="19410"/>
                </a:lnTo>
                <a:lnTo>
                  <a:pt x="10847" y="15429"/>
                </a:lnTo>
                <a:lnTo>
                  <a:pt x="16035" y="19410"/>
                </a:lnTo>
                <a:lnTo>
                  <a:pt x="14148" y="13637"/>
                </a:lnTo>
                <a:close/>
              </a:path>
            </a:pathLst>
          </a:custGeom>
          <a:solidFill>
            <a:srgbClr val="000000"/>
          </a:solidFill>
          <a:ln w="12700">
            <a:miter lim="400000"/>
          </a:ln>
        </p:spPr>
        <p:txBody>
          <a:bodyPr lIns="22860" rIns="22860"/>
          <a:lstStyle/>
          <a:p>
            <a:pPr>
              <a:defRPr sz="1400"/>
            </a:pPr>
            <a:endParaRPr sz="700"/>
          </a:p>
        </p:txBody>
      </p:sp>
      <p:sp>
        <p:nvSpPr>
          <p:cNvPr id="134" name="Shape"/>
          <p:cNvSpPr/>
          <p:nvPr/>
        </p:nvSpPr>
        <p:spPr>
          <a:xfrm>
            <a:off x="4071485" y="1737523"/>
            <a:ext cx="304735" cy="194792"/>
          </a:xfrm>
          <a:custGeom>
            <a:avLst/>
            <a:gdLst/>
            <a:ahLst/>
            <a:cxnLst>
              <a:cxn ang="0">
                <a:pos x="wd2" y="hd2"/>
              </a:cxn>
              <a:cxn ang="5400000">
                <a:pos x="wd2" y="hd2"/>
              </a:cxn>
              <a:cxn ang="10800000">
                <a:pos x="wd2" y="hd2"/>
              </a:cxn>
              <a:cxn ang="16200000">
                <a:pos x="wd2" y="hd2"/>
              </a:cxn>
            </a:cxnLst>
            <a:rect l="0" t="0" r="r" b="b"/>
            <a:pathLst>
              <a:path w="21600" h="21600" extrusionOk="0">
                <a:moveTo>
                  <a:pt x="0" y="6912"/>
                </a:moveTo>
                <a:cubicBezTo>
                  <a:pt x="8355" y="6912"/>
                  <a:pt x="8355" y="6912"/>
                  <a:pt x="8355" y="6912"/>
                </a:cubicBezTo>
                <a:cubicBezTo>
                  <a:pt x="13666" y="0"/>
                  <a:pt x="13666" y="0"/>
                  <a:pt x="13666" y="0"/>
                </a:cubicBezTo>
                <a:cubicBezTo>
                  <a:pt x="13666" y="21448"/>
                  <a:pt x="13666" y="21448"/>
                  <a:pt x="13666" y="21448"/>
                </a:cubicBezTo>
                <a:cubicBezTo>
                  <a:pt x="8387" y="14790"/>
                  <a:pt x="8387" y="14790"/>
                  <a:pt x="8387" y="14790"/>
                </a:cubicBezTo>
                <a:cubicBezTo>
                  <a:pt x="2882" y="14790"/>
                  <a:pt x="2882" y="14790"/>
                  <a:pt x="2882" y="14790"/>
                </a:cubicBezTo>
                <a:cubicBezTo>
                  <a:pt x="2882" y="21600"/>
                  <a:pt x="2882" y="21600"/>
                  <a:pt x="2882" y="21600"/>
                </a:cubicBezTo>
                <a:cubicBezTo>
                  <a:pt x="2170" y="21600"/>
                  <a:pt x="2170" y="21600"/>
                  <a:pt x="2170" y="21600"/>
                </a:cubicBezTo>
                <a:cubicBezTo>
                  <a:pt x="2170" y="14790"/>
                  <a:pt x="2170" y="14790"/>
                  <a:pt x="2170" y="14790"/>
                </a:cubicBezTo>
                <a:cubicBezTo>
                  <a:pt x="0" y="14790"/>
                  <a:pt x="0" y="14790"/>
                  <a:pt x="0" y="14790"/>
                </a:cubicBezTo>
                <a:lnTo>
                  <a:pt x="0" y="6912"/>
                </a:lnTo>
                <a:close/>
                <a:moveTo>
                  <a:pt x="712" y="13672"/>
                </a:moveTo>
                <a:cubicBezTo>
                  <a:pt x="3595" y="13672"/>
                  <a:pt x="3595" y="13672"/>
                  <a:pt x="3595" y="13672"/>
                </a:cubicBezTo>
                <a:cubicBezTo>
                  <a:pt x="3595" y="8030"/>
                  <a:pt x="3595" y="8030"/>
                  <a:pt x="3595" y="8030"/>
                </a:cubicBezTo>
                <a:cubicBezTo>
                  <a:pt x="712" y="8030"/>
                  <a:pt x="712" y="8030"/>
                  <a:pt x="712" y="8030"/>
                </a:cubicBezTo>
                <a:lnTo>
                  <a:pt x="712" y="13672"/>
                </a:lnTo>
                <a:close/>
                <a:moveTo>
                  <a:pt x="8808" y="7776"/>
                </a:moveTo>
                <a:cubicBezTo>
                  <a:pt x="8614" y="8030"/>
                  <a:pt x="8614" y="8030"/>
                  <a:pt x="8614" y="8030"/>
                </a:cubicBezTo>
                <a:cubicBezTo>
                  <a:pt x="4307" y="8030"/>
                  <a:pt x="4307" y="8030"/>
                  <a:pt x="4307" y="8030"/>
                </a:cubicBezTo>
                <a:cubicBezTo>
                  <a:pt x="4307" y="13672"/>
                  <a:pt x="4307" y="13672"/>
                  <a:pt x="4307" y="13672"/>
                </a:cubicBezTo>
                <a:cubicBezTo>
                  <a:pt x="8646" y="13672"/>
                  <a:pt x="8646" y="13672"/>
                  <a:pt x="8646" y="13672"/>
                </a:cubicBezTo>
                <a:cubicBezTo>
                  <a:pt x="12954" y="19160"/>
                  <a:pt x="12954" y="19160"/>
                  <a:pt x="12954" y="19160"/>
                </a:cubicBezTo>
                <a:cubicBezTo>
                  <a:pt x="12954" y="2389"/>
                  <a:pt x="12954" y="2389"/>
                  <a:pt x="12954" y="2389"/>
                </a:cubicBezTo>
                <a:lnTo>
                  <a:pt x="8808" y="7776"/>
                </a:lnTo>
                <a:close/>
                <a:moveTo>
                  <a:pt x="16321" y="4727"/>
                </a:moveTo>
                <a:cubicBezTo>
                  <a:pt x="16645" y="5032"/>
                  <a:pt x="16904" y="5387"/>
                  <a:pt x="17163" y="5845"/>
                </a:cubicBezTo>
                <a:cubicBezTo>
                  <a:pt x="17422" y="6302"/>
                  <a:pt x="17649" y="6760"/>
                  <a:pt x="17811" y="7319"/>
                </a:cubicBezTo>
                <a:cubicBezTo>
                  <a:pt x="18005" y="7776"/>
                  <a:pt x="18135" y="8335"/>
                  <a:pt x="18232" y="8945"/>
                </a:cubicBezTo>
                <a:cubicBezTo>
                  <a:pt x="18362" y="9504"/>
                  <a:pt x="18394" y="10114"/>
                  <a:pt x="18394" y="10724"/>
                </a:cubicBezTo>
                <a:cubicBezTo>
                  <a:pt x="18394" y="11384"/>
                  <a:pt x="18329" y="12045"/>
                  <a:pt x="18232" y="12655"/>
                </a:cubicBezTo>
                <a:cubicBezTo>
                  <a:pt x="18103" y="13265"/>
                  <a:pt x="17973" y="13875"/>
                  <a:pt x="17779" y="14383"/>
                </a:cubicBezTo>
                <a:cubicBezTo>
                  <a:pt x="17552" y="14891"/>
                  <a:pt x="17325" y="15400"/>
                  <a:pt x="17066" y="15857"/>
                </a:cubicBezTo>
                <a:cubicBezTo>
                  <a:pt x="16807" y="16264"/>
                  <a:pt x="16483" y="16670"/>
                  <a:pt x="16160" y="16975"/>
                </a:cubicBezTo>
                <a:cubicBezTo>
                  <a:pt x="15641" y="16162"/>
                  <a:pt x="15641" y="16162"/>
                  <a:pt x="15641" y="16162"/>
                </a:cubicBezTo>
                <a:cubicBezTo>
                  <a:pt x="15965" y="15908"/>
                  <a:pt x="16224" y="15552"/>
                  <a:pt x="16483" y="15196"/>
                </a:cubicBezTo>
                <a:cubicBezTo>
                  <a:pt x="16710" y="14790"/>
                  <a:pt x="16904" y="14383"/>
                  <a:pt x="17099" y="13926"/>
                </a:cubicBezTo>
                <a:cubicBezTo>
                  <a:pt x="17293" y="13417"/>
                  <a:pt x="17422" y="12909"/>
                  <a:pt x="17520" y="12401"/>
                </a:cubicBezTo>
                <a:cubicBezTo>
                  <a:pt x="17584" y="11893"/>
                  <a:pt x="17649" y="11334"/>
                  <a:pt x="17649" y="10724"/>
                </a:cubicBezTo>
                <a:cubicBezTo>
                  <a:pt x="17649" y="10216"/>
                  <a:pt x="17584" y="9707"/>
                  <a:pt x="17520" y="9148"/>
                </a:cubicBezTo>
                <a:cubicBezTo>
                  <a:pt x="17422" y="8640"/>
                  <a:pt x="17293" y="8132"/>
                  <a:pt x="17131" y="7674"/>
                </a:cubicBezTo>
                <a:cubicBezTo>
                  <a:pt x="17001" y="7268"/>
                  <a:pt x="16807" y="6861"/>
                  <a:pt x="16548" y="6455"/>
                </a:cubicBezTo>
                <a:cubicBezTo>
                  <a:pt x="16321" y="6099"/>
                  <a:pt x="16062" y="5794"/>
                  <a:pt x="15836" y="5540"/>
                </a:cubicBezTo>
                <a:lnTo>
                  <a:pt x="16321" y="4727"/>
                </a:lnTo>
                <a:close/>
                <a:moveTo>
                  <a:pt x="18653" y="1067"/>
                </a:moveTo>
                <a:cubicBezTo>
                  <a:pt x="19106" y="1677"/>
                  <a:pt x="19495" y="2287"/>
                  <a:pt x="19884" y="2999"/>
                </a:cubicBezTo>
                <a:cubicBezTo>
                  <a:pt x="20240" y="3710"/>
                  <a:pt x="20531" y="4472"/>
                  <a:pt x="20790" y="5336"/>
                </a:cubicBezTo>
                <a:cubicBezTo>
                  <a:pt x="21049" y="6099"/>
                  <a:pt x="21244" y="6963"/>
                  <a:pt x="21373" y="7878"/>
                </a:cubicBezTo>
                <a:cubicBezTo>
                  <a:pt x="21535" y="8843"/>
                  <a:pt x="21600" y="9758"/>
                  <a:pt x="21600" y="10724"/>
                </a:cubicBezTo>
                <a:cubicBezTo>
                  <a:pt x="21600" y="11740"/>
                  <a:pt x="21535" y="12757"/>
                  <a:pt x="21373" y="13672"/>
                </a:cubicBezTo>
                <a:cubicBezTo>
                  <a:pt x="21244" y="14637"/>
                  <a:pt x="21049" y="15552"/>
                  <a:pt x="20758" y="16365"/>
                </a:cubicBezTo>
                <a:cubicBezTo>
                  <a:pt x="20499" y="17229"/>
                  <a:pt x="20175" y="17992"/>
                  <a:pt x="19787" y="18703"/>
                </a:cubicBezTo>
                <a:cubicBezTo>
                  <a:pt x="19398" y="19415"/>
                  <a:pt x="18977" y="20024"/>
                  <a:pt x="18524" y="20584"/>
                </a:cubicBezTo>
                <a:cubicBezTo>
                  <a:pt x="17973" y="19821"/>
                  <a:pt x="17973" y="19821"/>
                  <a:pt x="17973" y="19821"/>
                </a:cubicBezTo>
                <a:cubicBezTo>
                  <a:pt x="18426" y="19262"/>
                  <a:pt x="18815" y="18703"/>
                  <a:pt x="19171" y="18042"/>
                </a:cubicBezTo>
                <a:cubicBezTo>
                  <a:pt x="19527" y="17382"/>
                  <a:pt x="19819" y="16670"/>
                  <a:pt x="20078" y="15908"/>
                </a:cubicBezTo>
                <a:cubicBezTo>
                  <a:pt x="20337" y="15095"/>
                  <a:pt x="20531" y="14281"/>
                  <a:pt x="20661" y="13417"/>
                </a:cubicBezTo>
                <a:cubicBezTo>
                  <a:pt x="20823" y="12553"/>
                  <a:pt x="20888" y="11689"/>
                  <a:pt x="20888" y="10724"/>
                </a:cubicBezTo>
                <a:cubicBezTo>
                  <a:pt x="20888" y="9860"/>
                  <a:pt x="20823" y="8996"/>
                  <a:pt x="20693" y="8183"/>
                </a:cubicBezTo>
                <a:cubicBezTo>
                  <a:pt x="20564" y="7319"/>
                  <a:pt x="20369" y="6505"/>
                  <a:pt x="20110" y="5692"/>
                </a:cubicBezTo>
                <a:cubicBezTo>
                  <a:pt x="19884" y="4981"/>
                  <a:pt x="19625" y="4269"/>
                  <a:pt x="19268" y="3608"/>
                </a:cubicBezTo>
                <a:cubicBezTo>
                  <a:pt x="18945" y="2999"/>
                  <a:pt x="18556" y="2389"/>
                  <a:pt x="18135" y="1880"/>
                </a:cubicBezTo>
                <a:lnTo>
                  <a:pt x="18653" y="1067"/>
                </a:lnTo>
                <a:close/>
              </a:path>
            </a:pathLst>
          </a:custGeom>
          <a:solidFill>
            <a:srgbClr val="000000"/>
          </a:solidFill>
          <a:ln w="12700">
            <a:miter lim="400000"/>
          </a:ln>
        </p:spPr>
        <p:txBody>
          <a:bodyPr lIns="22860" rIns="22860"/>
          <a:lstStyle/>
          <a:p>
            <a:pPr>
              <a:defRPr sz="1400"/>
            </a:pPr>
            <a:endParaRPr sz="700"/>
          </a:p>
        </p:txBody>
      </p:sp>
      <p:sp>
        <p:nvSpPr>
          <p:cNvPr id="135" name="Shape"/>
          <p:cNvSpPr/>
          <p:nvPr/>
        </p:nvSpPr>
        <p:spPr>
          <a:xfrm>
            <a:off x="4710538" y="1730951"/>
            <a:ext cx="273664" cy="207937"/>
          </a:xfrm>
          <a:custGeom>
            <a:avLst/>
            <a:gdLst/>
            <a:ahLst/>
            <a:cxnLst>
              <a:cxn ang="0">
                <a:pos x="wd2" y="hd2"/>
              </a:cxn>
              <a:cxn ang="5400000">
                <a:pos x="wd2" y="hd2"/>
              </a:cxn>
              <a:cxn ang="10800000">
                <a:pos x="wd2" y="hd2"/>
              </a:cxn>
              <a:cxn ang="16200000">
                <a:pos x="wd2" y="hd2"/>
              </a:cxn>
            </a:cxnLst>
            <a:rect l="0" t="0" r="r" b="b"/>
            <a:pathLst>
              <a:path w="21600" h="21600" extrusionOk="0">
                <a:moveTo>
                  <a:pt x="10818" y="0"/>
                </a:moveTo>
                <a:cubicBezTo>
                  <a:pt x="11936" y="0"/>
                  <a:pt x="13018" y="189"/>
                  <a:pt x="14063" y="521"/>
                </a:cubicBezTo>
                <a:cubicBezTo>
                  <a:pt x="15073" y="853"/>
                  <a:pt x="16083" y="1374"/>
                  <a:pt x="17020" y="2037"/>
                </a:cubicBezTo>
                <a:cubicBezTo>
                  <a:pt x="17922" y="2653"/>
                  <a:pt x="18751" y="3411"/>
                  <a:pt x="19545" y="4311"/>
                </a:cubicBezTo>
                <a:cubicBezTo>
                  <a:pt x="20338" y="5211"/>
                  <a:pt x="21023" y="6205"/>
                  <a:pt x="21600" y="7342"/>
                </a:cubicBezTo>
                <a:cubicBezTo>
                  <a:pt x="21059" y="8147"/>
                  <a:pt x="21059" y="8147"/>
                  <a:pt x="21059" y="8147"/>
                </a:cubicBezTo>
                <a:cubicBezTo>
                  <a:pt x="20482" y="7058"/>
                  <a:pt x="19833" y="6111"/>
                  <a:pt x="19076" y="5211"/>
                </a:cubicBezTo>
                <a:cubicBezTo>
                  <a:pt x="18355" y="4311"/>
                  <a:pt x="17561" y="3553"/>
                  <a:pt x="16660" y="2937"/>
                </a:cubicBezTo>
                <a:cubicBezTo>
                  <a:pt x="15794" y="2368"/>
                  <a:pt x="14857" y="1895"/>
                  <a:pt x="13883" y="1563"/>
                </a:cubicBezTo>
                <a:cubicBezTo>
                  <a:pt x="12910" y="1232"/>
                  <a:pt x="11864" y="1042"/>
                  <a:pt x="10818" y="1042"/>
                </a:cubicBezTo>
                <a:cubicBezTo>
                  <a:pt x="9736" y="1042"/>
                  <a:pt x="8727" y="1232"/>
                  <a:pt x="7717" y="1563"/>
                </a:cubicBezTo>
                <a:cubicBezTo>
                  <a:pt x="6743" y="1895"/>
                  <a:pt x="5806" y="2416"/>
                  <a:pt x="4940" y="3032"/>
                </a:cubicBezTo>
                <a:cubicBezTo>
                  <a:pt x="4075" y="3647"/>
                  <a:pt x="3245" y="4358"/>
                  <a:pt x="2524" y="5258"/>
                </a:cubicBezTo>
                <a:cubicBezTo>
                  <a:pt x="1767" y="6111"/>
                  <a:pt x="1118" y="7058"/>
                  <a:pt x="577" y="8147"/>
                </a:cubicBezTo>
                <a:cubicBezTo>
                  <a:pt x="0" y="7389"/>
                  <a:pt x="0" y="7389"/>
                  <a:pt x="0" y="7389"/>
                </a:cubicBezTo>
                <a:cubicBezTo>
                  <a:pt x="613" y="6300"/>
                  <a:pt x="1298" y="5258"/>
                  <a:pt x="2055" y="4358"/>
                </a:cubicBezTo>
                <a:cubicBezTo>
                  <a:pt x="2849" y="3458"/>
                  <a:pt x="3714" y="2700"/>
                  <a:pt x="4652" y="2037"/>
                </a:cubicBezTo>
                <a:cubicBezTo>
                  <a:pt x="5553" y="1374"/>
                  <a:pt x="6527" y="853"/>
                  <a:pt x="7573" y="521"/>
                </a:cubicBezTo>
                <a:cubicBezTo>
                  <a:pt x="8654" y="189"/>
                  <a:pt x="9700" y="0"/>
                  <a:pt x="10818" y="0"/>
                </a:cubicBezTo>
                <a:close/>
                <a:moveTo>
                  <a:pt x="10818" y="4168"/>
                </a:moveTo>
                <a:cubicBezTo>
                  <a:pt x="11720" y="4168"/>
                  <a:pt x="12585" y="4358"/>
                  <a:pt x="13414" y="4642"/>
                </a:cubicBezTo>
                <a:cubicBezTo>
                  <a:pt x="14244" y="4974"/>
                  <a:pt x="15001" y="5400"/>
                  <a:pt x="15722" y="5921"/>
                </a:cubicBezTo>
                <a:cubicBezTo>
                  <a:pt x="16443" y="6442"/>
                  <a:pt x="17129" y="7105"/>
                  <a:pt x="17742" y="7863"/>
                </a:cubicBezTo>
                <a:cubicBezTo>
                  <a:pt x="18355" y="8621"/>
                  <a:pt x="18859" y="9426"/>
                  <a:pt x="19292" y="10374"/>
                </a:cubicBezTo>
                <a:cubicBezTo>
                  <a:pt x="18751" y="11179"/>
                  <a:pt x="18751" y="11179"/>
                  <a:pt x="18751" y="11179"/>
                </a:cubicBezTo>
                <a:cubicBezTo>
                  <a:pt x="18319" y="10232"/>
                  <a:pt x="17850" y="9426"/>
                  <a:pt x="17273" y="8716"/>
                </a:cubicBezTo>
                <a:cubicBezTo>
                  <a:pt x="16732" y="8005"/>
                  <a:pt x="16083" y="7389"/>
                  <a:pt x="15398" y="6916"/>
                </a:cubicBezTo>
                <a:cubicBezTo>
                  <a:pt x="14749" y="6347"/>
                  <a:pt x="14027" y="5968"/>
                  <a:pt x="13234" y="5684"/>
                </a:cubicBezTo>
                <a:cubicBezTo>
                  <a:pt x="12477" y="5400"/>
                  <a:pt x="11647" y="5258"/>
                  <a:pt x="10818" y="5258"/>
                </a:cubicBezTo>
                <a:cubicBezTo>
                  <a:pt x="9953" y="5258"/>
                  <a:pt x="9159" y="5400"/>
                  <a:pt x="8402" y="5684"/>
                </a:cubicBezTo>
                <a:cubicBezTo>
                  <a:pt x="7609" y="5968"/>
                  <a:pt x="6887" y="6347"/>
                  <a:pt x="6202" y="6916"/>
                </a:cubicBezTo>
                <a:cubicBezTo>
                  <a:pt x="5517" y="7437"/>
                  <a:pt x="4904" y="8053"/>
                  <a:pt x="4327" y="8763"/>
                </a:cubicBezTo>
                <a:cubicBezTo>
                  <a:pt x="3750" y="9521"/>
                  <a:pt x="3281" y="10326"/>
                  <a:pt x="2921" y="11226"/>
                </a:cubicBezTo>
                <a:cubicBezTo>
                  <a:pt x="2308" y="10421"/>
                  <a:pt x="2308" y="10421"/>
                  <a:pt x="2308" y="10421"/>
                </a:cubicBezTo>
                <a:cubicBezTo>
                  <a:pt x="2741" y="9521"/>
                  <a:pt x="3281" y="8668"/>
                  <a:pt x="3894" y="7863"/>
                </a:cubicBezTo>
                <a:cubicBezTo>
                  <a:pt x="4508" y="7105"/>
                  <a:pt x="5157" y="6442"/>
                  <a:pt x="5878" y="5921"/>
                </a:cubicBezTo>
                <a:cubicBezTo>
                  <a:pt x="6599" y="5400"/>
                  <a:pt x="7392" y="4974"/>
                  <a:pt x="8222" y="4642"/>
                </a:cubicBezTo>
                <a:cubicBezTo>
                  <a:pt x="9051" y="4358"/>
                  <a:pt x="9917" y="4168"/>
                  <a:pt x="10818" y="4168"/>
                </a:cubicBezTo>
                <a:close/>
                <a:moveTo>
                  <a:pt x="10818" y="8432"/>
                </a:moveTo>
                <a:cubicBezTo>
                  <a:pt x="11467" y="8432"/>
                  <a:pt x="12116" y="8574"/>
                  <a:pt x="12729" y="8811"/>
                </a:cubicBezTo>
                <a:cubicBezTo>
                  <a:pt x="13342" y="9047"/>
                  <a:pt x="13919" y="9426"/>
                  <a:pt x="14460" y="9853"/>
                </a:cubicBezTo>
                <a:cubicBezTo>
                  <a:pt x="15001" y="10326"/>
                  <a:pt x="15470" y="10847"/>
                  <a:pt x="15866" y="11463"/>
                </a:cubicBezTo>
                <a:cubicBezTo>
                  <a:pt x="16299" y="12079"/>
                  <a:pt x="16624" y="12742"/>
                  <a:pt x="16912" y="13500"/>
                </a:cubicBezTo>
                <a:cubicBezTo>
                  <a:pt x="16299" y="14305"/>
                  <a:pt x="16299" y="14305"/>
                  <a:pt x="16299" y="14305"/>
                </a:cubicBezTo>
                <a:cubicBezTo>
                  <a:pt x="16083" y="13595"/>
                  <a:pt x="15794" y="12932"/>
                  <a:pt x="15398" y="12363"/>
                </a:cubicBezTo>
                <a:cubicBezTo>
                  <a:pt x="15037" y="11747"/>
                  <a:pt x="14604" y="11274"/>
                  <a:pt x="14136" y="10847"/>
                </a:cubicBezTo>
                <a:cubicBezTo>
                  <a:pt x="13667" y="10374"/>
                  <a:pt x="13162" y="10042"/>
                  <a:pt x="12549" y="9853"/>
                </a:cubicBezTo>
                <a:cubicBezTo>
                  <a:pt x="11972" y="9616"/>
                  <a:pt x="11395" y="9474"/>
                  <a:pt x="10818" y="9474"/>
                </a:cubicBezTo>
                <a:cubicBezTo>
                  <a:pt x="10169" y="9474"/>
                  <a:pt x="9592" y="9616"/>
                  <a:pt x="9015" y="9853"/>
                </a:cubicBezTo>
                <a:cubicBezTo>
                  <a:pt x="8402" y="10042"/>
                  <a:pt x="7897" y="10374"/>
                  <a:pt x="7428" y="10847"/>
                </a:cubicBezTo>
                <a:cubicBezTo>
                  <a:pt x="6960" y="11274"/>
                  <a:pt x="6527" y="11747"/>
                  <a:pt x="6166" y="12363"/>
                </a:cubicBezTo>
                <a:cubicBezTo>
                  <a:pt x="5770" y="12932"/>
                  <a:pt x="5481" y="13595"/>
                  <a:pt x="5265" y="14305"/>
                </a:cubicBezTo>
                <a:cubicBezTo>
                  <a:pt x="4652" y="13500"/>
                  <a:pt x="4652" y="13500"/>
                  <a:pt x="4652" y="13500"/>
                </a:cubicBezTo>
                <a:cubicBezTo>
                  <a:pt x="4940" y="12742"/>
                  <a:pt x="5265" y="12079"/>
                  <a:pt x="5697" y="11463"/>
                </a:cubicBezTo>
                <a:cubicBezTo>
                  <a:pt x="6094" y="10847"/>
                  <a:pt x="6563" y="10326"/>
                  <a:pt x="7104" y="9853"/>
                </a:cubicBezTo>
                <a:cubicBezTo>
                  <a:pt x="7645" y="9426"/>
                  <a:pt x="8222" y="9047"/>
                  <a:pt x="8835" y="8811"/>
                </a:cubicBezTo>
                <a:cubicBezTo>
                  <a:pt x="9448" y="8574"/>
                  <a:pt x="10133" y="8432"/>
                  <a:pt x="10818" y="8432"/>
                </a:cubicBezTo>
                <a:close/>
                <a:moveTo>
                  <a:pt x="10818" y="13121"/>
                </a:moveTo>
                <a:cubicBezTo>
                  <a:pt x="11251" y="13121"/>
                  <a:pt x="11647" y="13263"/>
                  <a:pt x="12044" y="13453"/>
                </a:cubicBezTo>
                <a:cubicBezTo>
                  <a:pt x="12405" y="13689"/>
                  <a:pt x="12729" y="13974"/>
                  <a:pt x="13054" y="14353"/>
                </a:cubicBezTo>
                <a:cubicBezTo>
                  <a:pt x="13342" y="14779"/>
                  <a:pt x="13559" y="15253"/>
                  <a:pt x="13739" y="15774"/>
                </a:cubicBezTo>
                <a:cubicBezTo>
                  <a:pt x="13919" y="16247"/>
                  <a:pt x="13991" y="16816"/>
                  <a:pt x="13991" y="17384"/>
                </a:cubicBezTo>
                <a:cubicBezTo>
                  <a:pt x="13991" y="17953"/>
                  <a:pt x="13919" y="18521"/>
                  <a:pt x="13739" y="19042"/>
                </a:cubicBezTo>
                <a:cubicBezTo>
                  <a:pt x="13559" y="19516"/>
                  <a:pt x="13342" y="19989"/>
                  <a:pt x="13054" y="20368"/>
                </a:cubicBezTo>
                <a:cubicBezTo>
                  <a:pt x="12729" y="20700"/>
                  <a:pt x="12405" y="21032"/>
                  <a:pt x="12044" y="21221"/>
                </a:cubicBezTo>
                <a:cubicBezTo>
                  <a:pt x="11647" y="21458"/>
                  <a:pt x="11251" y="21600"/>
                  <a:pt x="10818" y="21600"/>
                </a:cubicBezTo>
                <a:cubicBezTo>
                  <a:pt x="10349" y="21600"/>
                  <a:pt x="9917" y="21458"/>
                  <a:pt x="9556" y="21221"/>
                </a:cubicBezTo>
                <a:cubicBezTo>
                  <a:pt x="9159" y="21032"/>
                  <a:pt x="8835" y="20700"/>
                  <a:pt x="8510" y="20368"/>
                </a:cubicBezTo>
                <a:cubicBezTo>
                  <a:pt x="8222" y="19989"/>
                  <a:pt x="8005" y="19516"/>
                  <a:pt x="7825" y="19042"/>
                </a:cubicBezTo>
                <a:cubicBezTo>
                  <a:pt x="7645" y="18521"/>
                  <a:pt x="7573" y="17953"/>
                  <a:pt x="7573" y="17384"/>
                </a:cubicBezTo>
                <a:cubicBezTo>
                  <a:pt x="7573" y="16816"/>
                  <a:pt x="7645" y="16247"/>
                  <a:pt x="7825" y="15774"/>
                </a:cubicBezTo>
                <a:cubicBezTo>
                  <a:pt x="8005" y="15253"/>
                  <a:pt x="8222" y="14779"/>
                  <a:pt x="8510" y="14353"/>
                </a:cubicBezTo>
                <a:cubicBezTo>
                  <a:pt x="8835" y="13974"/>
                  <a:pt x="9159" y="13689"/>
                  <a:pt x="9556" y="13453"/>
                </a:cubicBezTo>
                <a:cubicBezTo>
                  <a:pt x="9917" y="13263"/>
                  <a:pt x="10349" y="13121"/>
                  <a:pt x="10818" y="13121"/>
                </a:cubicBezTo>
                <a:close/>
                <a:moveTo>
                  <a:pt x="10818" y="20511"/>
                </a:moveTo>
                <a:cubicBezTo>
                  <a:pt x="11107" y="20511"/>
                  <a:pt x="11431" y="20463"/>
                  <a:pt x="11720" y="20274"/>
                </a:cubicBezTo>
                <a:cubicBezTo>
                  <a:pt x="12008" y="20132"/>
                  <a:pt x="12260" y="19895"/>
                  <a:pt x="12513" y="19611"/>
                </a:cubicBezTo>
                <a:cubicBezTo>
                  <a:pt x="12729" y="19326"/>
                  <a:pt x="12873" y="18995"/>
                  <a:pt x="13018" y="18568"/>
                </a:cubicBezTo>
                <a:cubicBezTo>
                  <a:pt x="13126" y="18189"/>
                  <a:pt x="13198" y="17811"/>
                  <a:pt x="13198" y="17384"/>
                </a:cubicBezTo>
                <a:cubicBezTo>
                  <a:pt x="13198" y="16911"/>
                  <a:pt x="13126" y="16532"/>
                  <a:pt x="13018" y="16105"/>
                </a:cubicBezTo>
                <a:cubicBezTo>
                  <a:pt x="12873" y="15726"/>
                  <a:pt x="12729" y="15395"/>
                  <a:pt x="12513" y="15111"/>
                </a:cubicBezTo>
                <a:cubicBezTo>
                  <a:pt x="12260" y="14874"/>
                  <a:pt x="12008" y="14637"/>
                  <a:pt x="11720" y="14447"/>
                </a:cubicBezTo>
                <a:cubicBezTo>
                  <a:pt x="11431" y="14258"/>
                  <a:pt x="11107" y="14163"/>
                  <a:pt x="10818" y="14163"/>
                </a:cubicBezTo>
                <a:cubicBezTo>
                  <a:pt x="10457" y="14163"/>
                  <a:pt x="10133" y="14258"/>
                  <a:pt x="9844" y="14447"/>
                </a:cubicBezTo>
                <a:cubicBezTo>
                  <a:pt x="9556" y="14637"/>
                  <a:pt x="9304" y="14874"/>
                  <a:pt x="9051" y="15111"/>
                </a:cubicBezTo>
                <a:cubicBezTo>
                  <a:pt x="8835" y="15395"/>
                  <a:pt x="8690" y="15726"/>
                  <a:pt x="8546" y="16105"/>
                </a:cubicBezTo>
                <a:cubicBezTo>
                  <a:pt x="8438" y="16532"/>
                  <a:pt x="8366" y="16911"/>
                  <a:pt x="8366" y="17384"/>
                </a:cubicBezTo>
                <a:cubicBezTo>
                  <a:pt x="8366" y="17811"/>
                  <a:pt x="8438" y="18189"/>
                  <a:pt x="8546" y="18568"/>
                </a:cubicBezTo>
                <a:cubicBezTo>
                  <a:pt x="8690" y="18995"/>
                  <a:pt x="8835" y="19326"/>
                  <a:pt x="9051" y="19611"/>
                </a:cubicBezTo>
                <a:cubicBezTo>
                  <a:pt x="9304" y="19895"/>
                  <a:pt x="9556" y="20132"/>
                  <a:pt x="9844" y="20274"/>
                </a:cubicBezTo>
                <a:cubicBezTo>
                  <a:pt x="10133" y="20463"/>
                  <a:pt x="10457" y="20511"/>
                  <a:pt x="10818" y="20511"/>
                </a:cubicBezTo>
                <a:close/>
              </a:path>
            </a:pathLst>
          </a:custGeom>
          <a:solidFill>
            <a:srgbClr val="000000"/>
          </a:solidFill>
          <a:ln w="12700">
            <a:miter lim="400000"/>
          </a:ln>
        </p:spPr>
        <p:txBody>
          <a:bodyPr lIns="22860" rIns="22860"/>
          <a:lstStyle/>
          <a:p>
            <a:pPr>
              <a:defRPr sz="1400"/>
            </a:pPr>
            <a:endParaRPr sz="700"/>
          </a:p>
        </p:txBody>
      </p:sp>
      <p:sp>
        <p:nvSpPr>
          <p:cNvPr id="136" name="Shape"/>
          <p:cNvSpPr/>
          <p:nvPr/>
        </p:nvSpPr>
        <p:spPr>
          <a:xfrm>
            <a:off x="5379466" y="1728561"/>
            <a:ext cx="182842" cy="2127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800"/>
                </a:lnTo>
                <a:lnTo>
                  <a:pt x="0" y="21600"/>
                </a:lnTo>
                <a:lnTo>
                  <a:pt x="0" y="0"/>
                </a:lnTo>
                <a:close/>
                <a:moveTo>
                  <a:pt x="1271" y="1820"/>
                </a:moveTo>
                <a:lnTo>
                  <a:pt x="1271" y="19780"/>
                </a:lnTo>
                <a:lnTo>
                  <a:pt x="19200" y="10800"/>
                </a:lnTo>
                <a:lnTo>
                  <a:pt x="1271" y="1820"/>
                </a:lnTo>
                <a:close/>
              </a:path>
            </a:pathLst>
          </a:custGeom>
          <a:solidFill>
            <a:srgbClr val="000000"/>
          </a:solidFill>
          <a:ln w="12700">
            <a:miter lim="400000"/>
          </a:ln>
        </p:spPr>
        <p:txBody>
          <a:bodyPr lIns="22860" rIns="22860"/>
          <a:lstStyle/>
          <a:p>
            <a:pPr>
              <a:defRPr sz="1400"/>
            </a:pPr>
            <a:endParaRPr sz="700"/>
          </a:p>
        </p:txBody>
      </p:sp>
      <p:sp>
        <p:nvSpPr>
          <p:cNvPr id="137" name="Shape"/>
          <p:cNvSpPr/>
          <p:nvPr/>
        </p:nvSpPr>
        <p:spPr>
          <a:xfrm>
            <a:off x="5955919" y="1697490"/>
            <a:ext cx="276971" cy="274859"/>
          </a:xfrm>
          <a:custGeom>
            <a:avLst/>
            <a:gdLst/>
            <a:ahLst/>
            <a:cxnLst>
              <a:cxn ang="0">
                <a:pos x="wd2" y="hd2"/>
              </a:cxn>
              <a:cxn ang="5400000">
                <a:pos x="wd2" y="hd2"/>
              </a:cxn>
              <a:cxn ang="10800000">
                <a:pos x="wd2" y="hd2"/>
              </a:cxn>
              <a:cxn ang="16200000">
                <a:pos x="wd2" y="hd2"/>
              </a:cxn>
            </a:cxnLst>
            <a:rect l="0" t="0" r="r" b="b"/>
            <a:pathLst>
              <a:path w="21578" h="21600" extrusionOk="0">
                <a:moveTo>
                  <a:pt x="4677" y="16900"/>
                </a:moveTo>
                <a:cubicBezTo>
                  <a:pt x="0" y="15895"/>
                  <a:pt x="0" y="15895"/>
                  <a:pt x="0" y="15895"/>
                </a:cubicBezTo>
                <a:cubicBezTo>
                  <a:pt x="928" y="14029"/>
                  <a:pt x="928" y="14029"/>
                  <a:pt x="928" y="14029"/>
                </a:cubicBezTo>
                <a:cubicBezTo>
                  <a:pt x="5248" y="13778"/>
                  <a:pt x="5248" y="13778"/>
                  <a:pt x="5248" y="13778"/>
                </a:cubicBezTo>
                <a:cubicBezTo>
                  <a:pt x="5320" y="13635"/>
                  <a:pt x="5498" y="13419"/>
                  <a:pt x="5712" y="13168"/>
                </a:cubicBezTo>
                <a:cubicBezTo>
                  <a:pt x="5927" y="12917"/>
                  <a:pt x="6105" y="12738"/>
                  <a:pt x="6248" y="12558"/>
                </a:cubicBezTo>
                <a:cubicBezTo>
                  <a:pt x="10175" y="8611"/>
                  <a:pt x="10175" y="8611"/>
                  <a:pt x="10175" y="8611"/>
                </a:cubicBezTo>
                <a:cubicBezTo>
                  <a:pt x="1999" y="4593"/>
                  <a:pt x="1999" y="4593"/>
                  <a:pt x="1999" y="4593"/>
                </a:cubicBezTo>
                <a:cubicBezTo>
                  <a:pt x="4070" y="2512"/>
                  <a:pt x="4070" y="2512"/>
                  <a:pt x="4070" y="2512"/>
                </a:cubicBezTo>
                <a:cubicBezTo>
                  <a:pt x="14460" y="4342"/>
                  <a:pt x="14460" y="4342"/>
                  <a:pt x="14460" y="4342"/>
                </a:cubicBezTo>
                <a:cubicBezTo>
                  <a:pt x="18101" y="646"/>
                  <a:pt x="18101" y="646"/>
                  <a:pt x="18101" y="646"/>
                </a:cubicBezTo>
                <a:cubicBezTo>
                  <a:pt x="18208" y="538"/>
                  <a:pt x="18315" y="431"/>
                  <a:pt x="18458" y="359"/>
                </a:cubicBezTo>
                <a:cubicBezTo>
                  <a:pt x="18601" y="287"/>
                  <a:pt x="18744" y="215"/>
                  <a:pt x="18922" y="144"/>
                </a:cubicBezTo>
                <a:cubicBezTo>
                  <a:pt x="19101" y="72"/>
                  <a:pt x="19279" y="36"/>
                  <a:pt x="19458" y="36"/>
                </a:cubicBezTo>
                <a:cubicBezTo>
                  <a:pt x="19636" y="0"/>
                  <a:pt x="19851" y="0"/>
                  <a:pt x="20065" y="0"/>
                </a:cubicBezTo>
                <a:cubicBezTo>
                  <a:pt x="20350" y="0"/>
                  <a:pt x="20600" y="0"/>
                  <a:pt x="20779" y="36"/>
                </a:cubicBezTo>
                <a:cubicBezTo>
                  <a:pt x="20993" y="72"/>
                  <a:pt x="21100" y="108"/>
                  <a:pt x="21136" y="108"/>
                </a:cubicBezTo>
                <a:cubicBezTo>
                  <a:pt x="21314" y="144"/>
                  <a:pt x="21314" y="144"/>
                  <a:pt x="21314" y="144"/>
                </a:cubicBezTo>
                <a:cubicBezTo>
                  <a:pt x="21421" y="359"/>
                  <a:pt x="21421" y="359"/>
                  <a:pt x="21421" y="359"/>
                </a:cubicBezTo>
                <a:cubicBezTo>
                  <a:pt x="21493" y="646"/>
                  <a:pt x="21564" y="933"/>
                  <a:pt x="21564" y="1256"/>
                </a:cubicBezTo>
                <a:cubicBezTo>
                  <a:pt x="21600" y="1543"/>
                  <a:pt x="21564" y="1830"/>
                  <a:pt x="21493" y="2117"/>
                </a:cubicBezTo>
                <a:cubicBezTo>
                  <a:pt x="21493" y="2368"/>
                  <a:pt x="21421" y="2655"/>
                  <a:pt x="21314" y="2870"/>
                </a:cubicBezTo>
                <a:cubicBezTo>
                  <a:pt x="21207" y="3122"/>
                  <a:pt x="21064" y="3301"/>
                  <a:pt x="20922" y="3445"/>
                </a:cubicBezTo>
                <a:cubicBezTo>
                  <a:pt x="17244" y="7212"/>
                  <a:pt x="17244" y="7212"/>
                  <a:pt x="17244" y="7212"/>
                </a:cubicBezTo>
                <a:cubicBezTo>
                  <a:pt x="19029" y="17581"/>
                  <a:pt x="19029" y="17581"/>
                  <a:pt x="19029" y="17581"/>
                </a:cubicBezTo>
                <a:cubicBezTo>
                  <a:pt x="16959" y="19627"/>
                  <a:pt x="16959" y="19627"/>
                  <a:pt x="16959" y="19627"/>
                </a:cubicBezTo>
                <a:cubicBezTo>
                  <a:pt x="12960" y="11446"/>
                  <a:pt x="12960" y="11446"/>
                  <a:pt x="12960" y="11446"/>
                </a:cubicBezTo>
                <a:cubicBezTo>
                  <a:pt x="9318" y="15142"/>
                  <a:pt x="9318" y="15142"/>
                  <a:pt x="9318" y="15142"/>
                </a:cubicBezTo>
                <a:cubicBezTo>
                  <a:pt x="9104" y="15321"/>
                  <a:pt x="8854" y="15572"/>
                  <a:pt x="8533" y="15895"/>
                </a:cubicBezTo>
                <a:cubicBezTo>
                  <a:pt x="8176" y="16182"/>
                  <a:pt x="7962" y="16397"/>
                  <a:pt x="7783" y="16541"/>
                </a:cubicBezTo>
                <a:cubicBezTo>
                  <a:pt x="7462" y="20595"/>
                  <a:pt x="7462" y="20595"/>
                  <a:pt x="7462" y="20595"/>
                </a:cubicBezTo>
                <a:cubicBezTo>
                  <a:pt x="5641" y="21600"/>
                  <a:pt x="5641" y="21600"/>
                  <a:pt x="5641" y="21600"/>
                </a:cubicBezTo>
                <a:lnTo>
                  <a:pt x="4677" y="16900"/>
                </a:lnTo>
                <a:close/>
                <a:moveTo>
                  <a:pt x="5320" y="16254"/>
                </a:moveTo>
                <a:cubicBezTo>
                  <a:pt x="6212" y="20416"/>
                  <a:pt x="6212" y="20416"/>
                  <a:pt x="6212" y="20416"/>
                </a:cubicBezTo>
                <a:cubicBezTo>
                  <a:pt x="6712" y="20129"/>
                  <a:pt x="6712" y="20129"/>
                  <a:pt x="6712" y="20129"/>
                </a:cubicBezTo>
                <a:cubicBezTo>
                  <a:pt x="7069" y="16182"/>
                  <a:pt x="7069" y="16182"/>
                  <a:pt x="7069" y="16182"/>
                </a:cubicBezTo>
                <a:cubicBezTo>
                  <a:pt x="7140" y="16074"/>
                  <a:pt x="7140" y="16074"/>
                  <a:pt x="7140" y="16074"/>
                </a:cubicBezTo>
                <a:cubicBezTo>
                  <a:pt x="7997" y="15285"/>
                  <a:pt x="8533" y="14783"/>
                  <a:pt x="8783" y="14567"/>
                </a:cubicBezTo>
                <a:cubicBezTo>
                  <a:pt x="13174" y="10082"/>
                  <a:pt x="13174" y="10082"/>
                  <a:pt x="13174" y="10082"/>
                </a:cubicBezTo>
                <a:cubicBezTo>
                  <a:pt x="17173" y="18263"/>
                  <a:pt x="17173" y="18263"/>
                  <a:pt x="17173" y="18263"/>
                </a:cubicBezTo>
                <a:cubicBezTo>
                  <a:pt x="18173" y="17294"/>
                  <a:pt x="18173" y="17294"/>
                  <a:pt x="18173" y="17294"/>
                </a:cubicBezTo>
                <a:cubicBezTo>
                  <a:pt x="16352" y="6925"/>
                  <a:pt x="16352" y="6925"/>
                  <a:pt x="16352" y="6925"/>
                </a:cubicBezTo>
                <a:cubicBezTo>
                  <a:pt x="20350" y="2906"/>
                  <a:pt x="20350" y="2906"/>
                  <a:pt x="20350" y="2906"/>
                </a:cubicBezTo>
                <a:cubicBezTo>
                  <a:pt x="20529" y="2727"/>
                  <a:pt x="20672" y="2476"/>
                  <a:pt x="20743" y="2081"/>
                </a:cubicBezTo>
                <a:cubicBezTo>
                  <a:pt x="20815" y="1686"/>
                  <a:pt x="20815" y="1292"/>
                  <a:pt x="20707" y="825"/>
                </a:cubicBezTo>
                <a:cubicBezTo>
                  <a:pt x="20636" y="825"/>
                  <a:pt x="20529" y="789"/>
                  <a:pt x="20422" y="789"/>
                </a:cubicBezTo>
                <a:cubicBezTo>
                  <a:pt x="20315" y="789"/>
                  <a:pt x="20208" y="789"/>
                  <a:pt x="20065" y="789"/>
                </a:cubicBezTo>
                <a:cubicBezTo>
                  <a:pt x="19851" y="789"/>
                  <a:pt x="19601" y="825"/>
                  <a:pt x="19351" y="861"/>
                </a:cubicBezTo>
                <a:cubicBezTo>
                  <a:pt x="19101" y="897"/>
                  <a:pt x="18851" y="1041"/>
                  <a:pt x="18672" y="1220"/>
                </a:cubicBezTo>
                <a:cubicBezTo>
                  <a:pt x="14709" y="5203"/>
                  <a:pt x="14709" y="5203"/>
                  <a:pt x="14709" y="5203"/>
                </a:cubicBezTo>
                <a:cubicBezTo>
                  <a:pt x="4356" y="3373"/>
                  <a:pt x="4356" y="3373"/>
                  <a:pt x="4356" y="3373"/>
                </a:cubicBezTo>
                <a:cubicBezTo>
                  <a:pt x="3320" y="4342"/>
                  <a:pt x="3320" y="4342"/>
                  <a:pt x="3320" y="4342"/>
                </a:cubicBezTo>
                <a:cubicBezTo>
                  <a:pt x="11532" y="8396"/>
                  <a:pt x="11532" y="8396"/>
                  <a:pt x="11532" y="8396"/>
                </a:cubicBezTo>
                <a:cubicBezTo>
                  <a:pt x="6819" y="13132"/>
                  <a:pt x="6819" y="13132"/>
                  <a:pt x="6819" y="13132"/>
                </a:cubicBezTo>
                <a:cubicBezTo>
                  <a:pt x="6641" y="13312"/>
                  <a:pt x="6391" y="13563"/>
                  <a:pt x="6141" y="13886"/>
                </a:cubicBezTo>
                <a:cubicBezTo>
                  <a:pt x="5891" y="14209"/>
                  <a:pt x="5748" y="14388"/>
                  <a:pt x="5748" y="14424"/>
                </a:cubicBezTo>
                <a:cubicBezTo>
                  <a:pt x="5641" y="14567"/>
                  <a:pt x="5641" y="14567"/>
                  <a:pt x="5641" y="14567"/>
                </a:cubicBezTo>
                <a:cubicBezTo>
                  <a:pt x="1428" y="14819"/>
                  <a:pt x="1428" y="14819"/>
                  <a:pt x="1428" y="14819"/>
                </a:cubicBezTo>
                <a:cubicBezTo>
                  <a:pt x="1142" y="15321"/>
                  <a:pt x="1142" y="15321"/>
                  <a:pt x="1142" y="15321"/>
                </a:cubicBezTo>
                <a:lnTo>
                  <a:pt x="5320" y="16254"/>
                </a:lnTo>
                <a:close/>
              </a:path>
            </a:pathLst>
          </a:custGeom>
          <a:solidFill>
            <a:srgbClr val="000000"/>
          </a:solidFill>
          <a:ln w="12700">
            <a:miter lim="400000"/>
          </a:ln>
        </p:spPr>
        <p:txBody>
          <a:bodyPr lIns="22860" rIns="22860"/>
          <a:lstStyle/>
          <a:p>
            <a:pPr>
              <a:defRPr sz="1400"/>
            </a:pPr>
            <a:endParaRPr sz="700"/>
          </a:p>
        </p:txBody>
      </p:sp>
      <p:sp>
        <p:nvSpPr>
          <p:cNvPr id="138" name="Shape"/>
          <p:cNvSpPr/>
          <p:nvPr/>
        </p:nvSpPr>
        <p:spPr>
          <a:xfrm>
            <a:off x="6581089" y="1723183"/>
            <a:ext cx="273664" cy="223473"/>
          </a:xfrm>
          <a:custGeom>
            <a:avLst/>
            <a:gdLst/>
            <a:ahLst/>
            <a:cxnLst>
              <a:cxn ang="0">
                <a:pos x="wd2" y="hd2"/>
              </a:cxn>
              <a:cxn ang="5400000">
                <a:pos x="wd2" y="hd2"/>
              </a:cxn>
              <a:cxn ang="10800000">
                <a:pos x="wd2" y="hd2"/>
              </a:cxn>
              <a:cxn ang="16200000">
                <a:pos x="wd2" y="hd2"/>
              </a:cxn>
            </a:cxnLst>
            <a:rect l="0" t="0" r="r" b="b"/>
            <a:pathLst>
              <a:path w="21600" h="21600" extrusionOk="0">
                <a:moveTo>
                  <a:pt x="18865" y="4043"/>
                </a:moveTo>
                <a:lnTo>
                  <a:pt x="21600" y="4043"/>
                </a:lnTo>
                <a:lnTo>
                  <a:pt x="21600" y="21600"/>
                </a:lnTo>
                <a:lnTo>
                  <a:pt x="2830" y="21600"/>
                </a:lnTo>
                <a:lnTo>
                  <a:pt x="2830" y="17673"/>
                </a:lnTo>
                <a:lnTo>
                  <a:pt x="0" y="17673"/>
                </a:lnTo>
                <a:lnTo>
                  <a:pt x="0" y="0"/>
                </a:lnTo>
                <a:lnTo>
                  <a:pt x="18865" y="0"/>
                </a:lnTo>
                <a:lnTo>
                  <a:pt x="18865" y="4043"/>
                </a:lnTo>
                <a:close/>
                <a:moveTo>
                  <a:pt x="849" y="16749"/>
                </a:moveTo>
                <a:lnTo>
                  <a:pt x="2830" y="16749"/>
                </a:lnTo>
                <a:lnTo>
                  <a:pt x="2830" y="4043"/>
                </a:lnTo>
                <a:lnTo>
                  <a:pt x="18110" y="4043"/>
                </a:lnTo>
                <a:lnTo>
                  <a:pt x="18110" y="1040"/>
                </a:lnTo>
                <a:lnTo>
                  <a:pt x="849" y="1040"/>
                </a:lnTo>
                <a:lnTo>
                  <a:pt x="849" y="16749"/>
                </a:lnTo>
                <a:close/>
                <a:moveTo>
                  <a:pt x="20845" y="20676"/>
                </a:moveTo>
                <a:lnTo>
                  <a:pt x="20845" y="4967"/>
                </a:lnTo>
                <a:lnTo>
                  <a:pt x="3584" y="4967"/>
                </a:lnTo>
                <a:lnTo>
                  <a:pt x="3584" y="20676"/>
                </a:lnTo>
                <a:lnTo>
                  <a:pt x="20845" y="20676"/>
                </a:lnTo>
                <a:close/>
              </a:path>
            </a:pathLst>
          </a:custGeom>
          <a:solidFill>
            <a:srgbClr val="000000"/>
          </a:solidFill>
          <a:ln w="12700">
            <a:miter lim="400000"/>
          </a:ln>
        </p:spPr>
        <p:txBody>
          <a:bodyPr lIns="22860" rIns="22860"/>
          <a:lstStyle/>
          <a:p>
            <a:pPr>
              <a:defRPr sz="1400"/>
            </a:pPr>
            <a:endParaRPr sz="700"/>
          </a:p>
        </p:txBody>
      </p:sp>
      <p:sp>
        <p:nvSpPr>
          <p:cNvPr id="139" name="Shape"/>
          <p:cNvSpPr/>
          <p:nvPr/>
        </p:nvSpPr>
        <p:spPr>
          <a:xfrm>
            <a:off x="7260773" y="1698087"/>
            <a:ext cx="161331" cy="273664"/>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cubicBezTo>
                  <a:pt x="20014" y="0"/>
                  <a:pt x="20258" y="36"/>
                  <a:pt x="20502" y="72"/>
                </a:cubicBezTo>
                <a:cubicBezTo>
                  <a:pt x="20746" y="144"/>
                  <a:pt x="20929" y="216"/>
                  <a:pt x="21112" y="288"/>
                </a:cubicBezTo>
                <a:cubicBezTo>
                  <a:pt x="21295" y="433"/>
                  <a:pt x="21356" y="541"/>
                  <a:pt x="21478" y="685"/>
                </a:cubicBezTo>
                <a:cubicBezTo>
                  <a:pt x="21539" y="793"/>
                  <a:pt x="21600" y="938"/>
                  <a:pt x="21600" y="1082"/>
                </a:cubicBezTo>
                <a:cubicBezTo>
                  <a:pt x="21600" y="20518"/>
                  <a:pt x="21600" y="20518"/>
                  <a:pt x="21600" y="20518"/>
                </a:cubicBezTo>
                <a:cubicBezTo>
                  <a:pt x="21600" y="20698"/>
                  <a:pt x="21539" y="20843"/>
                  <a:pt x="21478" y="20951"/>
                </a:cubicBezTo>
                <a:cubicBezTo>
                  <a:pt x="21356" y="21095"/>
                  <a:pt x="21295" y="21203"/>
                  <a:pt x="21112" y="21312"/>
                </a:cubicBezTo>
                <a:cubicBezTo>
                  <a:pt x="20929" y="21420"/>
                  <a:pt x="20746" y="21492"/>
                  <a:pt x="20502" y="21528"/>
                </a:cubicBezTo>
                <a:cubicBezTo>
                  <a:pt x="20258" y="21600"/>
                  <a:pt x="20014" y="21600"/>
                  <a:pt x="19769" y="21600"/>
                </a:cubicBezTo>
                <a:cubicBezTo>
                  <a:pt x="1831" y="21600"/>
                  <a:pt x="1831" y="21600"/>
                  <a:pt x="1831" y="21600"/>
                </a:cubicBezTo>
                <a:cubicBezTo>
                  <a:pt x="1525" y="21600"/>
                  <a:pt x="1281" y="21600"/>
                  <a:pt x="1037" y="21528"/>
                </a:cubicBezTo>
                <a:cubicBezTo>
                  <a:pt x="793" y="21492"/>
                  <a:pt x="610" y="21420"/>
                  <a:pt x="427" y="21312"/>
                </a:cubicBezTo>
                <a:cubicBezTo>
                  <a:pt x="305" y="21203"/>
                  <a:pt x="183" y="21095"/>
                  <a:pt x="122" y="20951"/>
                </a:cubicBezTo>
                <a:cubicBezTo>
                  <a:pt x="0" y="20843"/>
                  <a:pt x="0" y="20698"/>
                  <a:pt x="0" y="20518"/>
                </a:cubicBezTo>
                <a:cubicBezTo>
                  <a:pt x="0" y="1082"/>
                  <a:pt x="0" y="1082"/>
                  <a:pt x="0" y="1082"/>
                </a:cubicBezTo>
                <a:cubicBezTo>
                  <a:pt x="0" y="938"/>
                  <a:pt x="0" y="793"/>
                  <a:pt x="122" y="685"/>
                </a:cubicBezTo>
                <a:cubicBezTo>
                  <a:pt x="183" y="541"/>
                  <a:pt x="305" y="433"/>
                  <a:pt x="427" y="288"/>
                </a:cubicBezTo>
                <a:cubicBezTo>
                  <a:pt x="610" y="216"/>
                  <a:pt x="793" y="144"/>
                  <a:pt x="1037" y="72"/>
                </a:cubicBezTo>
                <a:cubicBezTo>
                  <a:pt x="1281" y="36"/>
                  <a:pt x="1525" y="0"/>
                  <a:pt x="1831" y="0"/>
                </a:cubicBezTo>
                <a:lnTo>
                  <a:pt x="19769" y="0"/>
                </a:lnTo>
                <a:close/>
                <a:moveTo>
                  <a:pt x="20258" y="2416"/>
                </a:moveTo>
                <a:cubicBezTo>
                  <a:pt x="20258" y="1082"/>
                  <a:pt x="20258" y="1082"/>
                  <a:pt x="20258" y="1082"/>
                </a:cubicBezTo>
                <a:cubicBezTo>
                  <a:pt x="20258" y="1010"/>
                  <a:pt x="20197" y="938"/>
                  <a:pt x="20136" y="865"/>
                </a:cubicBezTo>
                <a:cubicBezTo>
                  <a:pt x="20014" y="829"/>
                  <a:pt x="19892" y="793"/>
                  <a:pt x="19769" y="793"/>
                </a:cubicBezTo>
                <a:cubicBezTo>
                  <a:pt x="1831" y="793"/>
                  <a:pt x="1831" y="793"/>
                  <a:pt x="1831" y="793"/>
                </a:cubicBezTo>
                <a:cubicBezTo>
                  <a:pt x="1647" y="793"/>
                  <a:pt x="1525" y="829"/>
                  <a:pt x="1464" y="865"/>
                </a:cubicBezTo>
                <a:cubicBezTo>
                  <a:pt x="1342" y="938"/>
                  <a:pt x="1342" y="1010"/>
                  <a:pt x="1342" y="1082"/>
                </a:cubicBezTo>
                <a:cubicBezTo>
                  <a:pt x="1342" y="2416"/>
                  <a:pt x="1342" y="2416"/>
                  <a:pt x="1342" y="2416"/>
                </a:cubicBezTo>
                <a:lnTo>
                  <a:pt x="20258" y="2416"/>
                </a:lnTo>
                <a:close/>
                <a:moveTo>
                  <a:pt x="20258" y="16011"/>
                </a:moveTo>
                <a:cubicBezTo>
                  <a:pt x="20258" y="3209"/>
                  <a:pt x="20258" y="3209"/>
                  <a:pt x="20258" y="3209"/>
                </a:cubicBezTo>
                <a:cubicBezTo>
                  <a:pt x="1342" y="3209"/>
                  <a:pt x="1342" y="3209"/>
                  <a:pt x="1342" y="3209"/>
                </a:cubicBezTo>
                <a:cubicBezTo>
                  <a:pt x="1342" y="16011"/>
                  <a:pt x="1342" y="16011"/>
                  <a:pt x="1342" y="16011"/>
                </a:cubicBezTo>
                <a:lnTo>
                  <a:pt x="20258" y="16011"/>
                </a:lnTo>
                <a:close/>
                <a:moveTo>
                  <a:pt x="20258" y="20518"/>
                </a:moveTo>
                <a:cubicBezTo>
                  <a:pt x="20258" y="16804"/>
                  <a:pt x="20258" y="16804"/>
                  <a:pt x="20258" y="16804"/>
                </a:cubicBezTo>
                <a:cubicBezTo>
                  <a:pt x="1342" y="16804"/>
                  <a:pt x="1342" y="16804"/>
                  <a:pt x="1342" y="16804"/>
                </a:cubicBezTo>
                <a:cubicBezTo>
                  <a:pt x="1342" y="20518"/>
                  <a:pt x="1342" y="20518"/>
                  <a:pt x="1342" y="20518"/>
                </a:cubicBezTo>
                <a:cubicBezTo>
                  <a:pt x="1342" y="20626"/>
                  <a:pt x="1342" y="20698"/>
                  <a:pt x="1464" y="20735"/>
                </a:cubicBezTo>
                <a:cubicBezTo>
                  <a:pt x="1525" y="20771"/>
                  <a:pt x="1647" y="20807"/>
                  <a:pt x="1831" y="20807"/>
                </a:cubicBezTo>
                <a:cubicBezTo>
                  <a:pt x="19769" y="20807"/>
                  <a:pt x="19769" y="20807"/>
                  <a:pt x="19769" y="20807"/>
                </a:cubicBezTo>
                <a:cubicBezTo>
                  <a:pt x="19892" y="20807"/>
                  <a:pt x="20014" y="20771"/>
                  <a:pt x="20136" y="20735"/>
                </a:cubicBezTo>
                <a:cubicBezTo>
                  <a:pt x="20197" y="20698"/>
                  <a:pt x="20258" y="20626"/>
                  <a:pt x="20258" y="20518"/>
                </a:cubicBezTo>
                <a:close/>
                <a:moveTo>
                  <a:pt x="8725" y="18427"/>
                </a:moveTo>
                <a:cubicBezTo>
                  <a:pt x="8725" y="19220"/>
                  <a:pt x="8725" y="19220"/>
                  <a:pt x="8725" y="19220"/>
                </a:cubicBezTo>
                <a:cubicBezTo>
                  <a:pt x="12875" y="19220"/>
                  <a:pt x="12875" y="19220"/>
                  <a:pt x="12875" y="19220"/>
                </a:cubicBezTo>
                <a:cubicBezTo>
                  <a:pt x="12875" y="18427"/>
                  <a:pt x="12875" y="18427"/>
                  <a:pt x="12875" y="18427"/>
                </a:cubicBezTo>
                <a:lnTo>
                  <a:pt x="8725" y="18427"/>
                </a:lnTo>
                <a:close/>
              </a:path>
            </a:pathLst>
          </a:custGeom>
          <a:solidFill>
            <a:srgbClr val="000000"/>
          </a:solidFill>
          <a:ln w="12700">
            <a:miter lim="400000"/>
          </a:ln>
        </p:spPr>
        <p:txBody>
          <a:bodyPr lIns="22860" rIns="22860"/>
          <a:lstStyle/>
          <a:p>
            <a:pPr>
              <a:defRPr sz="1400"/>
            </a:pPr>
            <a:endParaRPr sz="700"/>
          </a:p>
        </p:txBody>
      </p:sp>
      <p:sp>
        <p:nvSpPr>
          <p:cNvPr id="140" name="Shape"/>
          <p:cNvSpPr/>
          <p:nvPr/>
        </p:nvSpPr>
        <p:spPr>
          <a:xfrm>
            <a:off x="7824539" y="1692112"/>
            <a:ext cx="280835" cy="285614"/>
          </a:xfrm>
          <a:custGeom>
            <a:avLst/>
            <a:gdLst/>
            <a:ahLst/>
            <a:cxnLst>
              <a:cxn ang="0">
                <a:pos x="wd2" y="hd2"/>
              </a:cxn>
              <a:cxn ang="5400000">
                <a:pos x="wd2" y="hd2"/>
              </a:cxn>
              <a:cxn ang="10800000">
                <a:pos x="wd2" y="hd2"/>
              </a:cxn>
              <a:cxn ang="16200000">
                <a:pos x="wd2" y="hd2"/>
              </a:cxn>
            </a:cxnLst>
            <a:rect l="0" t="0" r="r" b="b"/>
            <a:pathLst>
              <a:path w="21600" h="21600" extrusionOk="0">
                <a:moveTo>
                  <a:pt x="21600" y="3491"/>
                </a:moveTo>
                <a:cubicBezTo>
                  <a:pt x="6919" y="17971"/>
                  <a:pt x="6919" y="17971"/>
                  <a:pt x="6919" y="17971"/>
                </a:cubicBezTo>
                <a:cubicBezTo>
                  <a:pt x="5900" y="17004"/>
                  <a:pt x="5900" y="17004"/>
                  <a:pt x="5900" y="17004"/>
                </a:cubicBezTo>
                <a:cubicBezTo>
                  <a:pt x="6076" y="17245"/>
                  <a:pt x="6146" y="17522"/>
                  <a:pt x="6181" y="17798"/>
                </a:cubicBezTo>
                <a:cubicBezTo>
                  <a:pt x="6217" y="18040"/>
                  <a:pt x="6217" y="18317"/>
                  <a:pt x="6181" y="18593"/>
                </a:cubicBezTo>
                <a:cubicBezTo>
                  <a:pt x="6111" y="18870"/>
                  <a:pt x="6041" y="19112"/>
                  <a:pt x="5900" y="19388"/>
                </a:cubicBezTo>
                <a:cubicBezTo>
                  <a:pt x="5795" y="19630"/>
                  <a:pt x="5620" y="19872"/>
                  <a:pt x="5409" y="20079"/>
                </a:cubicBezTo>
                <a:cubicBezTo>
                  <a:pt x="5058" y="20425"/>
                  <a:pt x="4601" y="20736"/>
                  <a:pt x="4144" y="20943"/>
                </a:cubicBezTo>
                <a:cubicBezTo>
                  <a:pt x="3653" y="21151"/>
                  <a:pt x="3161" y="21289"/>
                  <a:pt x="2669" y="21393"/>
                </a:cubicBezTo>
                <a:cubicBezTo>
                  <a:pt x="2178" y="21462"/>
                  <a:pt x="1721" y="21531"/>
                  <a:pt x="1300" y="21565"/>
                </a:cubicBezTo>
                <a:cubicBezTo>
                  <a:pt x="878" y="21600"/>
                  <a:pt x="562" y="21600"/>
                  <a:pt x="316" y="21600"/>
                </a:cubicBezTo>
                <a:cubicBezTo>
                  <a:pt x="211" y="21600"/>
                  <a:pt x="105" y="21600"/>
                  <a:pt x="0" y="21600"/>
                </a:cubicBezTo>
                <a:cubicBezTo>
                  <a:pt x="211" y="19215"/>
                  <a:pt x="632" y="17591"/>
                  <a:pt x="1194" y="16762"/>
                </a:cubicBezTo>
                <a:cubicBezTo>
                  <a:pt x="1194" y="16727"/>
                  <a:pt x="1194" y="16692"/>
                  <a:pt x="1194" y="16692"/>
                </a:cubicBezTo>
                <a:cubicBezTo>
                  <a:pt x="1194" y="16658"/>
                  <a:pt x="1229" y="16658"/>
                  <a:pt x="1264" y="16658"/>
                </a:cubicBezTo>
                <a:cubicBezTo>
                  <a:pt x="1264" y="16623"/>
                  <a:pt x="1264" y="16623"/>
                  <a:pt x="1264" y="16589"/>
                </a:cubicBezTo>
                <a:cubicBezTo>
                  <a:pt x="1300" y="16589"/>
                  <a:pt x="1300" y="16554"/>
                  <a:pt x="1335" y="16520"/>
                </a:cubicBezTo>
                <a:cubicBezTo>
                  <a:pt x="1370" y="16485"/>
                  <a:pt x="1370" y="16485"/>
                  <a:pt x="1370" y="16485"/>
                </a:cubicBezTo>
                <a:cubicBezTo>
                  <a:pt x="1405" y="16451"/>
                  <a:pt x="1440" y="16416"/>
                  <a:pt x="1475" y="16381"/>
                </a:cubicBezTo>
                <a:cubicBezTo>
                  <a:pt x="1510" y="16347"/>
                  <a:pt x="1545" y="16347"/>
                  <a:pt x="1580" y="16312"/>
                </a:cubicBezTo>
                <a:cubicBezTo>
                  <a:pt x="1686" y="16140"/>
                  <a:pt x="1826" y="16036"/>
                  <a:pt x="1967" y="15932"/>
                </a:cubicBezTo>
                <a:cubicBezTo>
                  <a:pt x="2142" y="15863"/>
                  <a:pt x="2283" y="15759"/>
                  <a:pt x="2423" y="15725"/>
                </a:cubicBezTo>
                <a:cubicBezTo>
                  <a:pt x="2634" y="15621"/>
                  <a:pt x="2810" y="15552"/>
                  <a:pt x="2950" y="15552"/>
                </a:cubicBezTo>
                <a:cubicBezTo>
                  <a:pt x="3126" y="15517"/>
                  <a:pt x="3301" y="15483"/>
                  <a:pt x="3477" y="15483"/>
                </a:cubicBezTo>
                <a:cubicBezTo>
                  <a:pt x="3688" y="15483"/>
                  <a:pt x="3899" y="15517"/>
                  <a:pt x="4109" y="15552"/>
                </a:cubicBezTo>
                <a:cubicBezTo>
                  <a:pt x="4320" y="15587"/>
                  <a:pt x="4496" y="15656"/>
                  <a:pt x="4671" y="15759"/>
                </a:cubicBezTo>
                <a:cubicBezTo>
                  <a:pt x="3793" y="14895"/>
                  <a:pt x="3793" y="14895"/>
                  <a:pt x="3793" y="14895"/>
                </a:cubicBezTo>
                <a:cubicBezTo>
                  <a:pt x="17210" y="1728"/>
                  <a:pt x="17210" y="1728"/>
                  <a:pt x="17210" y="1728"/>
                </a:cubicBezTo>
                <a:cubicBezTo>
                  <a:pt x="16402" y="899"/>
                  <a:pt x="16402" y="899"/>
                  <a:pt x="16402" y="899"/>
                </a:cubicBezTo>
                <a:cubicBezTo>
                  <a:pt x="10361" y="6843"/>
                  <a:pt x="10361" y="6843"/>
                  <a:pt x="10361" y="6843"/>
                </a:cubicBezTo>
                <a:cubicBezTo>
                  <a:pt x="10326" y="6912"/>
                  <a:pt x="10291" y="6947"/>
                  <a:pt x="10220" y="6947"/>
                </a:cubicBezTo>
                <a:cubicBezTo>
                  <a:pt x="10185" y="6981"/>
                  <a:pt x="10150" y="6981"/>
                  <a:pt x="10080" y="6981"/>
                </a:cubicBezTo>
                <a:cubicBezTo>
                  <a:pt x="10045" y="6981"/>
                  <a:pt x="10010" y="6981"/>
                  <a:pt x="9940" y="6947"/>
                </a:cubicBezTo>
                <a:cubicBezTo>
                  <a:pt x="9869" y="6947"/>
                  <a:pt x="9834" y="6912"/>
                  <a:pt x="9799" y="6843"/>
                </a:cubicBezTo>
                <a:cubicBezTo>
                  <a:pt x="9729" y="6774"/>
                  <a:pt x="9694" y="6705"/>
                  <a:pt x="9694" y="6601"/>
                </a:cubicBezTo>
                <a:cubicBezTo>
                  <a:pt x="9694" y="6497"/>
                  <a:pt x="9729" y="6394"/>
                  <a:pt x="9799" y="6324"/>
                </a:cubicBezTo>
                <a:cubicBezTo>
                  <a:pt x="16121" y="104"/>
                  <a:pt x="16121" y="104"/>
                  <a:pt x="16121" y="104"/>
                </a:cubicBezTo>
                <a:cubicBezTo>
                  <a:pt x="16191" y="35"/>
                  <a:pt x="16297" y="0"/>
                  <a:pt x="16402" y="0"/>
                </a:cubicBezTo>
                <a:cubicBezTo>
                  <a:pt x="16507" y="0"/>
                  <a:pt x="16613" y="35"/>
                  <a:pt x="16648" y="104"/>
                </a:cubicBezTo>
                <a:cubicBezTo>
                  <a:pt x="17772" y="1140"/>
                  <a:pt x="17772" y="1140"/>
                  <a:pt x="17772" y="1140"/>
                </a:cubicBezTo>
                <a:cubicBezTo>
                  <a:pt x="18474" y="415"/>
                  <a:pt x="18474" y="415"/>
                  <a:pt x="18474" y="415"/>
                </a:cubicBezTo>
                <a:lnTo>
                  <a:pt x="21600" y="3491"/>
                </a:lnTo>
                <a:close/>
                <a:moveTo>
                  <a:pt x="4847" y="19526"/>
                </a:moveTo>
                <a:cubicBezTo>
                  <a:pt x="5058" y="19354"/>
                  <a:pt x="5198" y="19146"/>
                  <a:pt x="5303" y="18904"/>
                </a:cubicBezTo>
                <a:cubicBezTo>
                  <a:pt x="5409" y="18662"/>
                  <a:pt x="5444" y="18420"/>
                  <a:pt x="5444" y="18179"/>
                </a:cubicBezTo>
                <a:cubicBezTo>
                  <a:pt x="5444" y="17937"/>
                  <a:pt x="5409" y="17695"/>
                  <a:pt x="5303" y="17453"/>
                </a:cubicBezTo>
                <a:cubicBezTo>
                  <a:pt x="5198" y="17245"/>
                  <a:pt x="5058" y="17004"/>
                  <a:pt x="4847" y="16831"/>
                </a:cubicBezTo>
                <a:cubicBezTo>
                  <a:pt x="4777" y="16762"/>
                  <a:pt x="4671" y="16658"/>
                  <a:pt x="4566" y="16589"/>
                </a:cubicBezTo>
                <a:cubicBezTo>
                  <a:pt x="4460" y="16520"/>
                  <a:pt x="4355" y="16451"/>
                  <a:pt x="4215" y="16381"/>
                </a:cubicBezTo>
                <a:cubicBezTo>
                  <a:pt x="4109" y="16347"/>
                  <a:pt x="3969" y="16347"/>
                  <a:pt x="3863" y="16312"/>
                </a:cubicBezTo>
                <a:cubicBezTo>
                  <a:pt x="3723" y="16278"/>
                  <a:pt x="3618" y="16243"/>
                  <a:pt x="3477" y="16243"/>
                </a:cubicBezTo>
                <a:cubicBezTo>
                  <a:pt x="3372" y="16243"/>
                  <a:pt x="3231" y="16278"/>
                  <a:pt x="3091" y="16312"/>
                </a:cubicBezTo>
                <a:cubicBezTo>
                  <a:pt x="2950" y="16347"/>
                  <a:pt x="2845" y="16347"/>
                  <a:pt x="2704" y="16381"/>
                </a:cubicBezTo>
                <a:cubicBezTo>
                  <a:pt x="2634" y="16451"/>
                  <a:pt x="2529" y="16520"/>
                  <a:pt x="2423" y="16589"/>
                </a:cubicBezTo>
                <a:cubicBezTo>
                  <a:pt x="2318" y="16658"/>
                  <a:pt x="2213" y="16762"/>
                  <a:pt x="2107" y="16831"/>
                </a:cubicBezTo>
                <a:cubicBezTo>
                  <a:pt x="2072" y="16831"/>
                  <a:pt x="2072" y="16865"/>
                  <a:pt x="2037" y="16900"/>
                </a:cubicBezTo>
                <a:cubicBezTo>
                  <a:pt x="2037" y="16900"/>
                  <a:pt x="2002" y="16934"/>
                  <a:pt x="1967" y="16934"/>
                </a:cubicBezTo>
                <a:cubicBezTo>
                  <a:pt x="1967" y="16969"/>
                  <a:pt x="1967" y="16969"/>
                  <a:pt x="1967" y="16969"/>
                </a:cubicBezTo>
                <a:cubicBezTo>
                  <a:pt x="1932" y="16969"/>
                  <a:pt x="1932" y="17004"/>
                  <a:pt x="1932" y="17004"/>
                </a:cubicBezTo>
                <a:cubicBezTo>
                  <a:pt x="1897" y="17038"/>
                  <a:pt x="1897" y="17073"/>
                  <a:pt x="1897" y="17107"/>
                </a:cubicBezTo>
                <a:cubicBezTo>
                  <a:pt x="1826" y="17107"/>
                  <a:pt x="1826" y="17107"/>
                  <a:pt x="1826" y="17107"/>
                </a:cubicBezTo>
                <a:cubicBezTo>
                  <a:pt x="1826" y="17142"/>
                  <a:pt x="1826" y="17142"/>
                  <a:pt x="1826" y="17142"/>
                </a:cubicBezTo>
                <a:cubicBezTo>
                  <a:pt x="1721" y="17349"/>
                  <a:pt x="1616" y="17556"/>
                  <a:pt x="1510" y="17798"/>
                </a:cubicBezTo>
                <a:cubicBezTo>
                  <a:pt x="1405" y="18075"/>
                  <a:pt x="1300" y="18317"/>
                  <a:pt x="1194" y="18593"/>
                </a:cubicBezTo>
                <a:cubicBezTo>
                  <a:pt x="1124" y="18835"/>
                  <a:pt x="1089" y="19112"/>
                  <a:pt x="1054" y="19388"/>
                </a:cubicBezTo>
                <a:cubicBezTo>
                  <a:pt x="983" y="19665"/>
                  <a:pt x="948" y="19941"/>
                  <a:pt x="878" y="20183"/>
                </a:cubicBezTo>
                <a:cubicBezTo>
                  <a:pt x="2634" y="18490"/>
                  <a:pt x="2634" y="18490"/>
                  <a:pt x="2634" y="18490"/>
                </a:cubicBezTo>
                <a:cubicBezTo>
                  <a:pt x="3161" y="19043"/>
                  <a:pt x="3161" y="19043"/>
                  <a:pt x="3161" y="19043"/>
                </a:cubicBezTo>
                <a:cubicBezTo>
                  <a:pt x="1370" y="20805"/>
                  <a:pt x="1370" y="20805"/>
                  <a:pt x="1370" y="20805"/>
                </a:cubicBezTo>
                <a:cubicBezTo>
                  <a:pt x="1651" y="20771"/>
                  <a:pt x="1932" y="20736"/>
                  <a:pt x="2248" y="20701"/>
                </a:cubicBezTo>
                <a:cubicBezTo>
                  <a:pt x="2564" y="20632"/>
                  <a:pt x="2880" y="20563"/>
                  <a:pt x="3231" y="20425"/>
                </a:cubicBezTo>
                <a:cubicBezTo>
                  <a:pt x="3512" y="20356"/>
                  <a:pt x="3828" y="20218"/>
                  <a:pt x="4109" y="20079"/>
                </a:cubicBezTo>
                <a:cubicBezTo>
                  <a:pt x="4390" y="19941"/>
                  <a:pt x="4636" y="19734"/>
                  <a:pt x="4847" y="19526"/>
                </a:cubicBezTo>
                <a:close/>
                <a:moveTo>
                  <a:pt x="13311" y="6566"/>
                </a:moveTo>
                <a:cubicBezTo>
                  <a:pt x="4917" y="14895"/>
                  <a:pt x="4917" y="14895"/>
                  <a:pt x="4917" y="14895"/>
                </a:cubicBezTo>
                <a:cubicBezTo>
                  <a:pt x="6919" y="16900"/>
                  <a:pt x="6919" y="16900"/>
                  <a:pt x="6919" y="16900"/>
                </a:cubicBezTo>
                <a:cubicBezTo>
                  <a:pt x="15348" y="8571"/>
                  <a:pt x="15348" y="8571"/>
                  <a:pt x="15348" y="8571"/>
                </a:cubicBezTo>
                <a:lnTo>
                  <a:pt x="13311" y="6566"/>
                </a:lnTo>
                <a:close/>
                <a:moveTo>
                  <a:pt x="20511" y="3491"/>
                </a:moveTo>
                <a:cubicBezTo>
                  <a:pt x="18474" y="1486"/>
                  <a:pt x="18474" y="1486"/>
                  <a:pt x="18474" y="1486"/>
                </a:cubicBezTo>
                <a:cubicBezTo>
                  <a:pt x="13873" y="6048"/>
                  <a:pt x="13873" y="6048"/>
                  <a:pt x="13873" y="6048"/>
                </a:cubicBezTo>
                <a:cubicBezTo>
                  <a:pt x="15875" y="8018"/>
                  <a:pt x="15875" y="8018"/>
                  <a:pt x="15875" y="8018"/>
                </a:cubicBezTo>
                <a:lnTo>
                  <a:pt x="20511" y="3491"/>
                </a:lnTo>
                <a:close/>
              </a:path>
            </a:pathLst>
          </a:custGeom>
          <a:solidFill>
            <a:srgbClr val="000000"/>
          </a:solidFill>
          <a:ln w="12700">
            <a:miter lim="400000"/>
          </a:ln>
        </p:spPr>
        <p:txBody>
          <a:bodyPr lIns="22860" rIns="22860"/>
          <a:lstStyle/>
          <a:p>
            <a:pPr>
              <a:defRPr sz="1400"/>
            </a:pPr>
            <a:endParaRPr sz="700"/>
          </a:p>
        </p:txBody>
      </p:sp>
      <p:sp>
        <p:nvSpPr>
          <p:cNvPr id="141" name="Shape"/>
          <p:cNvSpPr/>
          <p:nvPr/>
        </p:nvSpPr>
        <p:spPr>
          <a:xfrm>
            <a:off x="8486895" y="1683149"/>
            <a:ext cx="203157" cy="303540"/>
          </a:xfrm>
          <a:custGeom>
            <a:avLst/>
            <a:gdLst/>
            <a:ahLst/>
            <a:cxnLst>
              <a:cxn ang="0">
                <a:pos x="wd2" y="hd2"/>
              </a:cxn>
              <a:cxn ang="5400000">
                <a:pos x="wd2" y="hd2"/>
              </a:cxn>
              <a:cxn ang="10800000">
                <a:pos x="wd2" y="hd2"/>
              </a:cxn>
              <a:cxn ang="16200000">
                <a:pos x="wd2" y="hd2"/>
              </a:cxn>
            </a:cxnLst>
            <a:rect l="0" t="0" r="r" b="b"/>
            <a:pathLst>
              <a:path w="21600" h="21600" extrusionOk="0">
                <a:moveTo>
                  <a:pt x="10824" y="0"/>
                </a:moveTo>
                <a:cubicBezTo>
                  <a:pt x="12280" y="0"/>
                  <a:pt x="13688" y="162"/>
                  <a:pt x="14999" y="551"/>
                </a:cubicBezTo>
                <a:cubicBezTo>
                  <a:pt x="16309" y="941"/>
                  <a:pt x="17426" y="1459"/>
                  <a:pt x="18445" y="2108"/>
                </a:cubicBezTo>
                <a:cubicBezTo>
                  <a:pt x="19416" y="2757"/>
                  <a:pt x="20192" y="3503"/>
                  <a:pt x="20775" y="4378"/>
                </a:cubicBezTo>
                <a:cubicBezTo>
                  <a:pt x="21309" y="5254"/>
                  <a:pt x="21600" y="6195"/>
                  <a:pt x="21600" y="7200"/>
                </a:cubicBezTo>
                <a:cubicBezTo>
                  <a:pt x="21600" y="7524"/>
                  <a:pt x="21600" y="7849"/>
                  <a:pt x="21503" y="8173"/>
                </a:cubicBezTo>
                <a:cubicBezTo>
                  <a:pt x="21454" y="8465"/>
                  <a:pt x="21357" y="8789"/>
                  <a:pt x="21260" y="9114"/>
                </a:cubicBezTo>
                <a:cubicBezTo>
                  <a:pt x="21115" y="9373"/>
                  <a:pt x="20969" y="9665"/>
                  <a:pt x="20775" y="9957"/>
                </a:cubicBezTo>
                <a:cubicBezTo>
                  <a:pt x="20581" y="10281"/>
                  <a:pt x="20387" y="10541"/>
                  <a:pt x="20144" y="10800"/>
                </a:cubicBezTo>
                <a:cubicBezTo>
                  <a:pt x="10824" y="21600"/>
                  <a:pt x="10824" y="21600"/>
                  <a:pt x="10824" y="21600"/>
                </a:cubicBezTo>
                <a:cubicBezTo>
                  <a:pt x="1456" y="10800"/>
                  <a:pt x="1456" y="10800"/>
                  <a:pt x="1456" y="10800"/>
                </a:cubicBezTo>
                <a:cubicBezTo>
                  <a:pt x="1262" y="10541"/>
                  <a:pt x="1019" y="10281"/>
                  <a:pt x="874" y="9957"/>
                </a:cubicBezTo>
                <a:cubicBezTo>
                  <a:pt x="680" y="9665"/>
                  <a:pt x="485" y="9373"/>
                  <a:pt x="388" y="9114"/>
                </a:cubicBezTo>
                <a:cubicBezTo>
                  <a:pt x="243" y="8789"/>
                  <a:pt x="146" y="8465"/>
                  <a:pt x="97" y="8173"/>
                </a:cubicBezTo>
                <a:cubicBezTo>
                  <a:pt x="49" y="7849"/>
                  <a:pt x="0" y="7524"/>
                  <a:pt x="0" y="7200"/>
                </a:cubicBezTo>
                <a:cubicBezTo>
                  <a:pt x="0" y="6195"/>
                  <a:pt x="291" y="5254"/>
                  <a:pt x="874" y="4378"/>
                </a:cubicBezTo>
                <a:cubicBezTo>
                  <a:pt x="1408" y="3503"/>
                  <a:pt x="2184" y="2757"/>
                  <a:pt x="3155" y="2108"/>
                </a:cubicBezTo>
                <a:cubicBezTo>
                  <a:pt x="4174" y="1459"/>
                  <a:pt x="5339" y="941"/>
                  <a:pt x="6650" y="551"/>
                </a:cubicBezTo>
                <a:cubicBezTo>
                  <a:pt x="7960" y="162"/>
                  <a:pt x="9320" y="0"/>
                  <a:pt x="10824" y="0"/>
                </a:cubicBezTo>
                <a:close/>
                <a:moveTo>
                  <a:pt x="10824" y="714"/>
                </a:moveTo>
                <a:cubicBezTo>
                  <a:pt x="9465" y="714"/>
                  <a:pt x="8203" y="876"/>
                  <a:pt x="7038" y="1200"/>
                </a:cubicBezTo>
                <a:cubicBezTo>
                  <a:pt x="5825" y="1557"/>
                  <a:pt x="4805" y="2011"/>
                  <a:pt x="3932" y="2595"/>
                </a:cubicBezTo>
                <a:cubicBezTo>
                  <a:pt x="3058" y="3211"/>
                  <a:pt x="2378" y="3892"/>
                  <a:pt x="1844" y="4670"/>
                </a:cubicBezTo>
                <a:cubicBezTo>
                  <a:pt x="1359" y="5449"/>
                  <a:pt x="1068" y="6292"/>
                  <a:pt x="1068" y="7200"/>
                </a:cubicBezTo>
                <a:cubicBezTo>
                  <a:pt x="1068" y="7492"/>
                  <a:pt x="1116" y="7784"/>
                  <a:pt x="1165" y="8043"/>
                </a:cubicBezTo>
                <a:cubicBezTo>
                  <a:pt x="1213" y="8335"/>
                  <a:pt x="1311" y="8595"/>
                  <a:pt x="1456" y="8854"/>
                </a:cubicBezTo>
                <a:cubicBezTo>
                  <a:pt x="1553" y="9146"/>
                  <a:pt x="1650" y="9405"/>
                  <a:pt x="1844" y="9665"/>
                </a:cubicBezTo>
                <a:cubicBezTo>
                  <a:pt x="1990" y="9957"/>
                  <a:pt x="2184" y="10184"/>
                  <a:pt x="2378" y="10411"/>
                </a:cubicBezTo>
                <a:cubicBezTo>
                  <a:pt x="10824" y="20173"/>
                  <a:pt x="10824" y="20173"/>
                  <a:pt x="10824" y="20173"/>
                </a:cubicBezTo>
                <a:cubicBezTo>
                  <a:pt x="19222" y="10411"/>
                  <a:pt x="19222" y="10411"/>
                  <a:pt x="19222" y="10411"/>
                </a:cubicBezTo>
                <a:cubicBezTo>
                  <a:pt x="19416" y="10184"/>
                  <a:pt x="19610" y="9957"/>
                  <a:pt x="19804" y="9665"/>
                </a:cubicBezTo>
                <a:cubicBezTo>
                  <a:pt x="19950" y="9405"/>
                  <a:pt x="20095" y="9146"/>
                  <a:pt x="20144" y="8854"/>
                </a:cubicBezTo>
                <a:cubicBezTo>
                  <a:pt x="20289" y="8595"/>
                  <a:pt x="20387" y="8335"/>
                  <a:pt x="20435" y="8043"/>
                </a:cubicBezTo>
                <a:cubicBezTo>
                  <a:pt x="20532" y="7784"/>
                  <a:pt x="20532" y="7492"/>
                  <a:pt x="20532" y="7200"/>
                </a:cubicBezTo>
                <a:cubicBezTo>
                  <a:pt x="20532" y="6292"/>
                  <a:pt x="20289" y="5449"/>
                  <a:pt x="19756" y="4670"/>
                </a:cubicBezTo>
                <a:cubicBezTo>
                  <a:pt x="19222" y="3892"/>
                  <a:pt x="18542" y="3211"/>
                  <a:pt x="17717" y="2595"/>
                </a:cubicBezTo>
                <a:cubicBezTo>
                  <a:pt x="16795" y="2011"/>
                  <a:pt x="15775" y="1557"/>
                  <a:pt x="14610" y="1200"/>
                </a:cubicBezTo>
                <a:cubicBezTo>
                  <a:pt x="13397" y="876"/>
                  <a:pt x="12135" y="714"/>
                  <a:pt x="10824" y="714"/>
                </a:cubicBezTo>
                <a:close/>
                <a:moveTo>
                  <a:pt x="10824" y="9697"/>
                </a:moveTo>
                <a:cubicBezTo>
                  <a:pt x="10290" y="9697"/>
                  <a:pt x="9805" y="9632"/>
                  <a:pt x="9368" y="9503"/>
                </a:cubicBezTo>
                <a:cubicBezTo>
                  <a:pt x="8883" y="9373"/>
                  <a:pt x="8494" y="9211"/>
                  <a:pt x="8155" y="8984"/>
                </a:cubicBezTo>
                <a:cubicBezTo>
                  <a:pt x="7815" y="8757"/>
                  <a:pt x="7524" y="8497"/>
                  <a:pt x="7329" y="8173"/>
                </a:cubicBezTo>
                <a:cubicBezTo>
                  <a:pt x="7135" y="7881"/>
                  <a:pt x="7038" y="7557"/>
                  <a:pt x="7038" y="7200"/>
                </a:cubicBezTo>
                <a:cubicBezTo>
                  <a:pt x="7038" y="6843"/>
                  <a:pt x="7135" y="6519"/>
                  <a:pt x="7329" y="6227"/>
                </a:cubicBezTo>
                <a:cubicBezTo>
                  <a:pt x="7524" y="5903"/>
                  <a:pt x="7815" y="5643"/>
                  <a:pt x="8155" y="5449"/>
                </a:cubicBezTo>
                <a:cubicBezTo>
                  <a:pt x="8494" y="5189"/>
                  <a:pt x="8883" y="4995"/>
                  <a:pt x="9368" y="4865"/>
                </a:cubicBezTo>
                <a:cubicBezTo>
                  <a:pt x="9805" y="4735"/>
                  <a:pt x="10290" y="4670"/>
                  <a:pt x="10824" y="4670"/>
                </a:cubicBezTo>
                <a:cubicBezTo>
                  <a:pt x="11310" y="4670"/>
                  <a:pt x="11795" y="4735"/>
                  <a:pt x="12280" y="4865"/>
                </a:cubicBezTo>
                <a:cubicBezTo>
                  <a:pt x="12717" y="4995"/>
                  <a:pt x="13106" y="5189"/>
                  <a:pt x="13445" y="5449"/>
                </a:cubicBezTo>
                <a:cubicBezTo>
                  <a:pt x="13785" y="5643"/>
                  <a:pt x="14076" y="5903"/>
                  <a:pt x="14271" y="6227"/>
                </a:cubicBezTo>
                <a:cubicBezTo>
                  <a:pt x="14513" y="6519"/>
                  <a:pt x="14610" y="6843"/>
                  <a:pt x="14610" y="7200"/>
                </a:cubicBezTo>
                <a:cubicBezTo>
                  <a:pt x="14610" y="7557"/>
                  <a:pt x="14513" y="7881"/>
                  <a:pt x="14271" y="8173"/>
                </a:cubicBezTo>
                <a:cubicBezTo>
                  <a:pt x="14076" y="8497"/>
                  <a:pt x="13785" y="8757"/>
                  <a:pt x="13445" y="8984"/>
                </a:cubicBezTo>
                <a:cubicBezTo>
                  <a:pt x="13106" y="9211"/>
                  <a:pt x="12717" y="9373"/>
                  <a:pt x="12280" y="9503"/>
                </a:cubicBezTo>
                <a:cubicBezTo>
                  <a:pt x="11795" y="9632"/>
                  <a:pt x="11310" y="9697"/>
                  <a:pt x="10824" y="9697"/>
                </a:cubicBezTo>
                <a:close/>
                <a:moveTo>
                  <a:pt x="10824" y="8984"/>
                </a:moveTo>
                <a:cubicBezTo>
                  <a:pt x="11164" y="8984"/>
                  <a:pt x="11552" y="8951"/>
                  <a:pt x="11844" y="8854"/>
                </a:cubicBezTo>
                <a:cubicBezTo>
                  <a:pt x="12183" y="8757"/>
                  <a:pt x="12475" y="8627"/>
                  <a:pt x="12717" y="8465"/>
                </a:cubicBezTo>
                <a:cubicBezTo>
                  <a:pt x="12960" y="8303"/>
                  <a:pt x="13154" y="8108"/>
                  <a:pt x="13300" y="7914"/>
                </a:cubicBezTo>
                <a:cubicBezTo>
                  <a:pt x="13445" y="7686"/>
                  <a:pt x="13542" y="7459"/>
                  <a:pt x="13542" y="7200"/>
                </a:cubicBezTo>
                <a:cubicBezTo>
                  <a:pt x="13542" y="6941"/>
                  <a:pt x="13445" y="6714"/>
                  <a:pt x="13300" y="6486"/>
                </a:cubicBezTo>
                <a:cubicBezTo>
                  <a:pt x="13154" y="6259"/>
                  <a:pt x="12960" y="6065"/>
                  <a:pt x="12717" y="5935"/>
                </a:cubicBezTo>
                <a:cubicBezTo>
                  <a:pt x="12475" y="5773"/>
                  <a:pt x="12183" y="5643"/>
                  <a:pt x="11844" y="5546"/>
                </a:cubicBezTo>
                <a:cubicBezTo>
                  <a:pt x="11552" y="5449"/>
                  <a:pt x="11164" y="5384"/>
                  <a:pt x="10824" y="5384"/>
                </a:cubicBezTo>
                <a:cubicBezTo>
                  <a:pt x="10436" y="5384"/>
                  <a:pt x="10096" y="5449"/>
                  <a:pt x="9756" y="5546"/>
                </a:cubicBezTo>
                <a:cubicBezTo>
                  <a:pt x="9465" y="5643"/>
                  <a:pt x="9174" y="5773"/>
                  <a:pt x="8931" y="5935"/>
                </a:cubicBezTo>
                <a:cubicBezTo>
                  <a:pt x="8640" y="6065"/>
                  <a:pt x="8446" y="6259"/>
                  <a:pt x="8300" y="6486"/>
                </a:cubicBezTo>
                <a:cubicBezTo>
                  <a:pt x="8155" y="6714"/>
                  <a:pt x="8106" y="6941"/>
                  <a:pt x="8106" y="7200"/>
                </a:cubicBezTo>
                <a:cubicBezTo>
                  <a:pt x="8106" y="7459"/>
                  <a:pt x="8155" y="7686"/>
                  <a:pt x="8300" y="7914"/>
                </a:cubicBezTo>
                <a:cubicBezTo>
                  <a:pt x="8446" y="8108"/>
                  <a:pt x="8640" y="8303"/>
                  <a:pt x="8931" y="8465"/>
                </a:cubicBezTo>
                <a:cubicBezTo>
                  <a:pt x="9174" y="8627"/>
                  <a:pt x="9465" y="8757"/>
                  <a:pt x="9756" y="8854"/>
                </a:cubicBezTo>
                <a:cubicBezTo>
                  <a:pt x="10096" y="8951"/>
                  <a:pt x="10436" y="8984"/>
                  <a:pt x="10824" y="8984"/>
                </a:cubicBezTo>
                <a:close/>
              </a:path>
            </a:pathLst>
          </a:custGeom>
          <a:solidFill>
            <a:srgbClr val="000000"/>
          </a:solidFill>
          <a:ln w="12700">
            <a:miter lim="400000"/>
          </a:ln>
        </p:spPr>
        <p:txBody>
          <a:bodyPr lIns="22860" rIns="22860"/>
          <a:lstStyle/>
          <a:p>
            <a:pPr>
              <a:defRPr sz="1400"/>
            </a:pPr>
            <a:endParaRPr sz="700"/>
          </a:p>
        </p:txBody>
      </p:sp>
      <p:sp>
        <p:nvSpPr>
          <p:cNvPr id="142" name="Shape"/>
          <p:cNvSpPr/>
          <p:nvPr/>
        </p:nvSpPr>
        <p:spPr>
          <a:xfrm>
            <a:off x="9085316" y="1753657"/>
            <a:ext cx="253348" cy="162525"/>
          </a:xfrm>
          <a:custGeom>
            <a:avLst/>
            <a:gdLst/>
            <a:ahLst/>
            <a:cxnLst>
              <a:cxn ang="0">
                <a:pos x="wd2" y="hd2"/>
              </a:cxn>
              <a:cxn ang="5400000">
                <a:pos x="wd2" y="hd2"/>
              </a:cxn>
              <a:cxn ang="10800000">
                <a:pos x="wd2" y="hd2"/>
              </a:cxn>
              <a:cxn ang="16200000">
                <a:pos x="wd2" y="hd2"/>
              </a:cxn>
            </a:cxnLst>
            <a:rect l="0" t="0" r="r" b="b"/>
            <a:pathLst>
              <a:path w="21600" h="21600" extrusionOk="0">
                <a:moveTo>
                  <a:pt x="20744" y="0"/>
                </a:moveTo>
                <a:cubicBezTo>
                  <a:pt x="21600" y="0"/>
                  <a:pt x="21600" y="0"/>
                  <a:pt x="21600" y="0"/>
                </a:cubicBezTo>
                <a:cubicBezTo>
                  <a:pt x="21600" y="21600"/>
                  <a:pt x="21600" y="21600"/>
                  <a:pt x="21600" y="21600"/>
                </a:cubicBezTo>
                <a:cubicBezTo>
                  <a:pt x="0" y="21600"/>
                  <a:pt x="0" y="21600"/>
                  <a:pt x="0" y="21600"/>
                </a:cubicBezTo>
                <a:cubicBezTo>
                  <a:pt x="0" y="0"/>
                  <a:pt x="0" y="0"/>
                  <a:pt x="0" y="0"/>
                </a:cubicBezTo>
                <a:lnTo>
                  <a:pt x="20744" y="0"/>
                </a:lnTo>
                <a:close/>
                <a:moveTo>
                  <a:pt x="856" y="1831"/>
                </a:moveTo>
                <a:cubicBezTo>
                  <a:pt x="856" y="19464"/>
                  <a:pt x="856" y="19464"/>
                  <a:pt x="856" y="19464"/>
                </a:cubicBezTo>
                <a:cubicBezTo>
                  <a:pt x="6499" y="10617"/>
                  <a:pt x="6499" y="10617"/>
                  <a:pt x="6499" y="10617"/>
                </a:cubicBezTo>
                <a:lnTo>
                  <a:pt x="856" y="1831"/>
                </a:lnTo>
                <a:close/>
                <a:moveTo>
                  <a:pt x="1518" y="20258"/>
                </a:moveTo>
                <a:cubicBezTo>
                  <a:pt x="20082" y="20258"/>
                  <a:pt x="20082" y="20258"/>
                  <a:pt x="20082" y="20258"/>
                </a:cubicBezTo>
                <a:cubicBezTo>
                  <a:pt x="14517" y="11593"/>
                  <a:pt x="14517" y="11593"/>
                  <a:pt x="14517" y="11593"/>
                </a:cubicBezTo>
                <a:cubicBezTo>
                  <a:pt x="12143" y="15315"/>
                  <a:pt x="12143" y="15315"/>
                  <a:pt x="12143" y="15315"/>
                </a:cubicBezTo>
                <a:cubicBezTo>
                  <a:pt x="11948" y="15620"/>
                  <a:pt x="11754" y="15864"/>
                  <a:pt x="11520" y="15986"/>
                </a:cubicBezTo>
                <a:cubicBezTo>
                  <a:pt x="11286" y="16108"/>
                  <a:pt x="11053" y="16169"/>
                  <a:pt x="10819" y="16169"/>
                </a:cubicBezTo>
                <a:cubicBezTo>
                  <a:pt x="10586" y="16169"/>
                  <a:pt x="10352" y="16108"/>
                  <a:pt x="10080" y="15986"/>
                </a:cubicBezTo>
                <a:cubicBezTo>
                  <a:pt x="9846" y="15864"/>
                  <a:pt x="9652" y="15620"/>
                  <a:pt x="9496" y="15315"/>
                </a:cubicBezTo>
                <a:cubicBezTo>
                  <a:pt x="7122" y="11593"/>
                  <a:pt x="7122" y="11593"/>
                  <a:pt x="7122" y="11593"/>
                </a:cubicBezTo>
                <a:lnTo>
                  <a:pt x="1518" y="20258"/>
                </a:lnTo>
                <a:close/>
                <a:moveTo>
                  <a:pt x="19888" y="1342"/>
                </a:moveTo>
                <a:cubicBezTo>
                  <a:pt x="1751" y="1342"/>
                  <a:pt x="1751" y="1342"/>
                  <a:pt x="1751" y="1342"/>
                </a:cubicBezTo>
                <a:cubicBezTo>
                  <a:pt x="10080" y="14339"/>
                  <a:pt x="10080" y="14339"/>
                  <a:pt x="10080" y="14339"/>
                </a:cubicBezTo>
                <a:cubicBezTo>
                  <a:pt x="10314" y="14705"/>
                  <a:pt x="10547" y="14827"/>
                  <a:pt x="10819" y="14827"/>
                </a:cubicBezTo>
                <a:cubicBezTo>
                  <a:pt x="11092" y="14827"/>
                  <a:pt x="11325" y="14705"/>
                  <a:pt x="11520" y="14339"/>
                </a:cubicBezTo>
                <a:lnTo>
                  <a:pt x="19888" y="1342"/>
                </a:lnTo>
                <a:close/>
                <a:moveTo>
                  <a:pt x="20744" y="19464"/>
                </a:moveTo>
                <a:cubicBezTo>
                  <a:pt x="20744" y="1831"/>
                  <a:pt x="20744" y="1831"/>
                  <a:pt x="20744" y="1831"/>
                </a:cubicBezTo>
                <a:cubicBezTo>
                  <a:pt x="15101" y="10617"/>
                  <a:pt x="15101" y="10617"/>
                  <a:pt x="15101" y="10617"/>
                </a:cubicBezTo>
                <a:lnTo>
                  <a:pt x="20744" y="19464"/>
                </a:lnTo>
                <a:close/>
              </a:path>
            </a:pathLst>
          </a:custGeom>
          <a:solidFill>
            <a:srgbClr val="000000"/>
          </a:solidFill>
          <a:ln w="12700">
            <a:miter lim="400000"/>
          </a:ln>
        </p:spPr>
        <p:txBody>
          <a:bodyPr lIns="22860" rIns="22860"/>
          <a:lstStyle/>
          <a:p>
            <a:pPr>
              <a:defRPr sz="1400"/>
            </a:pPr>
            <a:endParaRPr sz="700"/>
          </a:p>
        </p:txBody>
      </p:sp>
      <p:sp>
        <p:nvSpPr>
          <p:cNvPr id="143" name="Shape"/>
          <p:cNvSpPr/>
          <p:nvPr/>
        </p:nvSpPr>
        <p:spPr>
          <a:xfrm>
            <a:off x="9708833" y="1692710"/>
            <a:ext cx="253348" cy="284419"/>
          </a:xfrm>
          <a:custGeom>
            <a:avLst/>
            <a:gdLst/>
            <a:ahLst/>
            <a:cxnLst>
              <a:cxn ang="0">
                <a:pos x="wd2" y="hd2"/>
              </a:cxn>
              <a:cxn ang="5400000">
                <a:pos x="wd2" y="hd2"/>
              </a:cxn>
              <a:cxn ang="10800000">
                <a:pos x="wd2" y="hd2"/>
              </a:cxn>
              <a:cxn ang="16200000">
                <a:pos x="wd2" y="hd2"/>
              </a:cxn>
            </a:cxnLst>
            <a:rect l="0" t="0" r="r" b="b"/>
            <a:pathLst>
              <a:path w="21600" h="21600" extrusionOk="0">
                <a:moveTo>
                  <a:pt x="21561" y="8855"/>
                </a:moveTo>
                <a:cubicBezTo>
                  <a:pt x="21600" y="8925"/>
                  <a:pt x="21600" y="8925"/>
                  <a:pt x="21600" y="8925"/>
                </a:cubicBezTo>
                <a:cubicBezTo>
                  <a:pt x="21600" y="21600"/>
                  <a:pt x="21600" y="21600"/>
                  <a:pt x="21600" y="21600"/>
                </a:cubicBezTo>
                <a:cubicBezTo>
                  <a:pt x="0" y="21600"/>
                  <a:pt x="0" y="21600"/>
                  <a:pt x="0" y="21600"/>
                </a:cubicBezTo>
                <a:cubicBezTo>
                  <a:pt x="0" y="8925"/>
                  <a:pt x="0" y="8925"/>
                  <a:pt x="0" y="8925"/>
                </a:cubicBezTo>
                <a:cubicBezTo>
                  <a:pt x="9496" y="486"/>
                  <a:pt x="9496" y="486"/>
                  <a:pt x="9496" y="486"/>
                </a:cubicBezTo>
                <a:cubicBezTo>
                  <a:pt x="9652" y="347"/>
                  <a:pt x="9846" y="208"/>
                  <a:pt x="10080" y="139"/>
                </a:cubicBezTo>
                <a:cubicBezTo>
                  <a:pt x="10352" y="35"/>
                  <a:pt x="10586" y="0"/>
                  <a:pt x="10819" y="0"/>
                </a:cubicBezTo>
                <a:cubicBezTo>
                  <a:pt x="11053" y="0"/>
                  <a:pt x="11286" y="35"/>
                  <a:pt x="11520" y="139"/>
                </a:cubicBezTo>
                <a:cubicBezTo>
                  <a:pt x="11754" y="208"/>
                  <a:pt x="11948" y="347"/>
                  <a:pt x="12143" y="486"/>
                </a:cubicBezTo>
                <a:lnTo>
                  <a:pt x="21561" y="8855"/>
                </a:lnTo>
                <a:close/>
                <a:moveTo>
                  <a:pt x="6538" y="15280"/>
                </a:moveTo>
                <a:cubicBezTo>
                  <a:pt x="856" y="10210"/>
                  <a:pt x="856" y="10210"/>
                  <a:pt x="856" y="10210"/>
                </a:cubicBezTo>
                <a:cubicBezTo>
                  <a:pt x="856" y="20350"/>
                  <a:pt x="856" y="20350"/>
                  <a:pt x="856" y="20350"/>
                </a:cubicBezTo>
                <a:cubicBezTo>
                  <a:pt x="6499" y="15349"/>
                  <a:pt x="6499" y="15349"/>
                  <a:pt x="6499" y="15349"/>
                </a:cubicBezTo>
                <a:lnTo>
                  <a:pt x="6538" y="15280"/>
                </a:lnTo>
                <a:close/>
                <a:moveTo>
                  <a:pt x="1362" y="8821"/>
                </a:moveTo>
                <a:cubicBezTo>
                  <a:pt x="934" y="9203"/>
                  <a:pt x="934" y="9203"/>
                  <a:pt x="934" y="9203"/>
                </a:cubicBezTo>
                <a:cubicBezTo>
                  <a:pt x="7161" y="14724"/>
                  <a:pt x="7161" y="14724"/>
                  <a:pt x="7161" y="14724"/>
                </a:cubicBezTo>
                <a:cubicBezTo>
                  <a:pt x="9496" y="12641"/>
                  <a:pt x="9496" y="12641"/>
                  <a:pt x="9496" y="12641"/>
                </a:cubicBezTo>
                <a:cubicBezTo>
                  <a:pt x="9652" y="12502"/>
                  <a:pt x="9846" y="12363"/>
                  <a:pt x="10080" y="12293"/>
                </a:cubicBezTo>
                <a:cubicBezTo>
                  <a:pt x="10352" y="12189"/>
                  <a:pt x="10586" y="12154"/>
                  <a:pt x="10819" y="12154"/>
                </a:cubicBezTo>
                <a:cubicBezTo>
                  <a:pt x="11053" y="12154"/>
                  <a:pt x="11286" y="12189"/>
                  <a:pt x="11520" y="12293"/>
                </a:cubicBezTo>
                <a:cubicBezTo>
                  <a:pt x="11754" y="12363"/>
                  <a:pt x="11948" y="12502"/>
                  <a:pt x="12143" y="12641"/>
                </a:cubicBezTo>
                <a:cubicBezTo>
                  <a:pt x="14400" y="14724"/>
                  <a:pt x="14400" y="14724"/>
                  <a:pt x="14400" y="14724"/>
                </a:cubicBezTo>
                <a:cubicBezTo>
                  <a:pt x="20627" y="9168"/>
                  <a:pt x="20627" y="9168"/>
                  <a:pt x="20627" y="9168"/>
                </a:cubicBezTo>
                <a:cubicBezTo>
                  <a:pt x="11520" y="1042"/>
                  <a:pt x="11520" y="1042"/>
                  <a:pt x="11520" y="1042"/>
                </a:cubicBezTo>
                <a:cubicBezTo>
                  <a:pt x="11325" y="833"/>
                  <a:pt x="11092" y="764"/>
                  <a:pt x="10819" y="764"/>
                </a:cubicBezTo>
                <a:cubicBezTo>
                  <a:pt x="10547" y="764"/>
                  <a:pt x="10314" y="833"/>
                  <a:pt x="10080" y="1042"/>
                </a:cubicBezTo>
                <a:lnTo>
                  <a:pt x="1362" y="8821"/>
                </a:lnTo>
                <a:close/>
                <a:moveTo>
                  <a:pt x="1518" y="20836"/>
                </a:moveTo>
                <a:cubicBezTo>
                  <a:pt x="20082" y="20836"/>
                  <a:pt x="20082" y="20836"/>
                  <a:pt x="20082" y="20836"/>
                </a:cubicBezTo>
                <a:cubicBezTo>
                  <a:pt x="11520" y="13196"/>
                  <a:pt x="11520" y="13196"/>
                  <a:pt x="11520" y="13196"/>
                </a:cubicBezTo>
                <a:cubicBezTo>
                  <a:pt x="11325" y="13057"/>
                  <a:pt x="11092" y="12953"/>
                  <a:pt x="10819" y="12953"/>
                </a:cubicBezTo>
                <a:cubicBezTo>
                  <a:pt x="10547" y="12953"/>
                  <a:pt x="10314" y="13057"/>
                  <a:pt x="10080" y="13196"/>
                </a:cubicBezTo>
                <a:cubicBezTo>
                  <a:pt x="2024" y="20419"/>
                  <a:pt x="2024" y="20419"/>
                  <a:pt x="2024" y="20419"/>
                </a:cubicBezTo>
                <a:lnTo>
                  <a:pt x="1518" y="20836"/>
                </a:lnTo>
                <a:close/>
                <a:moveTo>
                  <a:pt x="20744" y="10487"/>
                </a:moveTo>
                <a:cubicBezTo>
                  <a:pt x="20744" y="10175"/>
                  <a:pt x="20744" y="10175"/>
                  <a:pt x="20744" y="10175"/>
                </a:cubicBezTo>
                <a:cubicBezTo>
                  <a:pt x="15023" y="15280"/>
                  <a:pt x="15023" y="15280"/>
                  <a:pt x="15023" y="15280"/>
                </a:cubicBezTo>
                <a:cubicBezTo>
                  <a:pt x="20744" y="20350"/>
                  <a:pt x="20744" y="20350"/>
                  <a:pt x="20744" y="20350"/>
                </a:cubicBezTo>
                <a:lnTo>
                  <a:pt x="20744" y="10487"/>
                </a:lnTo>
                <a:close/>
              </a:path>
            </a:pathLst>
          </a:custGeom>
          <a:solidFill>
            <a:srgbClr val="000000"/>
          </a:solidFill>
          <a:ln w="12700">
            <a:miter lim="400000"/>
          </a:ln>
        </p:spPr>
        <p:txBody>
          <a:bodyPr lIns="22860" rIns="22860"/>
          <a:lstStyle/>
          <a:p>
            <a:pPr>
              <a:defRPr sz="1400"/>
            </a:pPr>
            <a:endParaRPr sz="700"/>
          </a:p>
        </p:txBody>
      </p:sp>
      <p:sp>
        <p:nvSpPr>
          <p:cNvPr id="144" name="Shape"/>
          <p:cNvSpPr/>
          <p:nvPr/>
        </p:nvSpPr>
        <p:spPr>
          <a:xfrm>
            <a:off x="10332350" y="1692710"/>
            <a:ext cx="253348" cy="284419"/>
          </a:xfrm>
          <a:custGeom>
            <a:avLst/>
            <a:gdLst/>
            <a:ahLst/>
            <a:cxnLst>
              <a:cxn ang="0">
                <a:pos x="wd2" y="hd2"/>
              </a:cxn>
              <a:cxn ang="5400000">
                <a:pos x="wd2" y="hd2"/>
              </a:cxn>
              <a:cxn ang="10800000">
                <a:pos x="wd2" y="hd2"/>
              </a:cxn>
              <a:cxn ang="16200000">
                <a:pos x="wd2" y="hd2"/>
              </a:cxn>
            </a:cxnLst>
            <a:rect l="0" t="0" r="r" b="b"/>
            <a:pathLst>
              <a:path w="21600" h="21600" extrusionOk="0">
                <a:moveTo>
                  <a:pt x="21561" y="8855"/>
                </a:moveTo>
                <a:cubicBezTo>
                  <a:pt x="21600" y="8925"/>
                  <a:pt x="21600" y="8925"/>
                  <a:pt x="21600" y="8925"/>
                </a:cubicBezTo>
                <a:cubicBezTo>
                  <a:pt x="21600" y="21600"/>
                  <a:pt x="21600" y="21600"/>
                  <a:pt x="21600" y="21600"/>
                </a:cubicBezTo>
                <a:cubicBezTo>
                  <a:pt x="0" y="21600"/>
                  <a:pt x="0" y="21600"/>
                  <a:pt x="0" y="21600"/>
                </a:cubicBezTo>
                <a:cubicBezTo>
                  <a:pt x="0" y="8925"/>
                  <a:pt x="0" y="8925"/>
                  <a:pt x="0" y="8925"/>
                </a:cubicBezTo>
                <a:cubicBezTo>
                  <a:pt x="4320" y="5105"/>
                  <a:pt x="4320" y="5105"/>
                  <a:pt x="4320" y="5105"/>
                </a:cubicBezTo>
                <a:cubicBezTo>
                  <a:pt x="4320" y="2292"/>
                  <a:pt x="4320" y="2292"/>
                  <a:pt x="4320" y="2292"/>
                </a:cubicBezTo>
                <a:cubicBezTo>
                  <a:pt x="7395" y="2292"/>
                  <a:pt x="7395" y="2292"/>
                  <a:pt x="7395" y="2292"/>
                </a:cubicBezTo>
                <a:cubicBezTo>
                  <a:pt x="9496" y="486"/>
                  <a:pt x="9496" y="486"/>
                  <a:pt x="9496" y="486"/>
                </a:cubicBezTo>
                <a:cubicBezTo>
                  <a:pt x="9652" y="347"/>
                  <a:pt x="9846" y="208"/>
                  <a:pt x="10080" y="139"/>
                </a:cubicBezTo>
                <a:cubicBezTo>
                  <a:pt x="10352" y="35"/>
                  <a:pt x="10586" y="0"/>
                  <a:pt x="10819" y="0"/>
                </a:cubicBezTo>
                <a:cubicBezTo>
                  <a:pt x="11053" y="0"/>
                  <a:pt x="11286" y="35"/>
                  <a:pt x="11520" y="139"/>
                </a:cubicBezTo>
                <a:cubicBezTo>
                  <a:pt x="11754" y="208"/>
                  <a:pt x="11948" y="347"/>
                  <a:pt x="12143" y="486"/>
                </a:cubicBezTo>
                <a:lnTo>
                  <a:pt x="21561" y="8855"/>
                </a:lnTo>
                <a:close/>
                <a:moveTo>
                  <a:pt x="856" y="10835"/>
                </a:moveTo>
                <a:cubicBezTo>
                  <a:pt x="856" y="20350"/>
                  <a:pt x="856" y="20350"/>
                  <a:pt x="856" y="20350"/>
                </a:cubicBezTo>
                <a:cubicBezTo>
                  <a:pt x="6499" y="15349"/>
                  <a:pt x="6499" y="15349"/>
                  <a:pt x="6499" y="15349"/>
                </a:cubicBezTo>
                <a:cubicBezTo>
                  <a:pt x="6538" y="15280"/>
                  <a:pt x="6538" y="15280"/>
                  <a:pt x="6538" y="15280"/>
                </a:cubicBezTo>
                <a:cubicBezTo>
                  <a:pt x="856" y="10210"/>
                  <a:pt x="856" y="10210"/>
                  <a:pt x="856" y="10210"/>
                </a:cubicBezTo>
                <a:lnTo>
                  <a:pt x="856" y="10835"/>
                </a:lnTo>
                <a:close/>
                <a:moveTo>
                  <a:pt x="1362" y="8821"/>
                </a:moveTo>
                <a:cubicBezTo>
                  <a:pt x="934" y="9203"/>
                  <a:pt x="934" y="9203"/>
                  <a:pt x="934" y="9203"/>
                </a:cubicBezTo>
                <a:cubicBezTo>
                  <a:pt x="4320" y="12189"/>
                  <a:pt x="4320" y="12189"/>
                  <a:pt x="4320" y="12189"/>
                </a:cubicBezTo>
                <a:cubicBezTo>
                  <a:pt x="4320" y="6181"/>
                  <a:pt x="4320" y="6181"/>
                  <a:pt x="4320" y="6181"/>
                </a:cubicBezTo>
                <a:lnTo>
                  <a:pt x="1362" y="8821"/>
                </a:lnTo>
                <a:close/>
                <a:moveTo>
                  <a:pt x="1518" y="20836"/>
                </a:moveTo>
                <a:cubicBezTo>
                  <a:pt x="20082" y="20836"/>
                  <a:pt x="20082" y="20836"/>
                  <a:pt x="20082" y="20836"/>
                </a:cubicBezTo>
                <a:cubicBezTo>
                  <a:pt x="11520" y="13196"/>
                  <a:pt x="11520" y="13196"/>
                  <a:pt x="11520" y="13196"/>
                </a:cubicBezTo>
                <a:cubicBezTo>
                  <a:pt x="11325" y="13057"/>
                  <a:pt x="11092" y="12953"/>
                  <a:pt x="10819" y="12953"/>
                </a:cubicBezTo>
                <a:cubicBezTo>
                  <a:pt x="10547" y="12953"/>
                  <a:pt x="10314" y="13057"/>
                  <a:pt x="10080" y="13196"/>
                </a:cubicBezTo>
                <a:cubicBezTo>
                  <a:pt x="2024" y="20419"/>
                  <a:pt x="2024" y="20419"/>
                  <a:pt x="2024" y="20419"/>
                </a:cubicBezTo>
                <a:lnTo>
                  <a:pt x="1518" y="20836"/>
                </a:lnTo>
                <a:close/>
                <a:moveTo>
                  <a:pt x="13855" y="3056"/>
                </a:moveTo>
                <a:cubicBezTo>
                  <a:pt x="5176" y="3056"/>
                  <a:pt x="5176" y="3056"/>
                  <a:pt x="5176" y="3056"/>
                </a:cubicBezTo>
                <a:cubicBezTo>
                  <a:pt x="5176" y="12953"/>
                  <a:pt x="5176" y="12953"/>
                  <a:pt x="5176" y="12953"/>
                </a:cubicBezTo>
                <a:cubicBezTo>
                  <a:pt x="7161" y="14724"/>
                  <a:pt x="7161" y="14724"/>
                  <a:pt x="7161" y="14724"/>
                </a:cubicBezTo>
                <a:cubicBezTo>
                  <a:pt x="9496" y="12641"/>
                  <a:pt x="9496" y="12641"/>
                  <a:pt x="9496" y="12641"/>
                </a:cubicBezTo>
                <a:cubicBezTo>
                  <a:pt x="9652" y="12502"/>
                  <a:pt x="9846" y="12363"/>
                  <a:pt x="10080" y="12293"/>
                </a:cubicBezTo>
                <a:cubicBezTo>
                  <a:pt x="10352" y="12189"/>
                  <a:pt x="10586" y="12154"/>
                  <a:pt x="10819" y="12154"/>
                </a:cubicBezTo>
                <a:cubicBezTo>
                  <a:pt x="11053" y="12154"/>
                  <a:pt x="11286" y="12189"/>
                  <a:pt x="11520" y="12293"/>
                </a:cubicBezTo>
                <a:cubicBezTo>
                  <a:pt x="11754" y="12363"/>
                  <a:pt x="11948" y="12502"/>
                  <a:pt x="12143" y="12641"/>
                </a:cubicBezTo>
                <a:cubicBezTo>
                  <a:pt x="14400" y="14724"/>
                  <a:pt x="14400" y="14724"/>
                  <a:pt x="14400" y="14724"/>
                </a:cubicBezTo>
                <a:cubicBezTo>
                  <a:pt x="16424" y="12918"/>
                  <a:pt x="16424" y="12918"/>
                  <a:pt x="16424" y="12918"/>
                </a:cubicBezTo>
                <a:cubicBezTo>
                  <a:pt x="16424" y="5417"/>
                  <a:pt x="16424" y="5417"/>
                  <a:pt x="16424" y="5417"/>
                </a:cubicBezTo>
                <a:lnTo>
                  <a:pt x="13855" y="3056"/>
                </a:lnTo>
                <a:close/>
                <a:moveTo>
                  <a:pt x="7784" y="5417"/>
                </a:moveTo>
                <a:cubicBezTo>
                  <a:pt x="7784" y="6181"/>
                  <a:pt x="7784" y="6181"/>
                  <a:pt x="7784" y="6181"/>
                </a:cubicBezTo>
                <a:cubicBezTo>
                  <a:pt x="13855" y="6181"/>
                  <a:pt x="13855" y="6181"/>
                  <a:pt x="13855" y="6181"/>
                </a:cubicBezTo>
                <a:cubicBezTo>
                  <a:pt x="13855" y="5417"/>
                  <a:pt x="13855" y="5417"/>
                  <a:pt x="13855" y="5417"/>
                </a:cubicBezTo>
                <a:lnTo>
                  <a:pt x="7784" y="5417"/>
                </a:lnTo>
                <a:close/>
                <a:moveTo>
                  <a:pt x="7784" y="7709"/>
                </a:moveTo>
                <a:cubicBezTo>
                  <a:pt x="7784" y="8473"/>
                  <a:pt x="7784" y="8473"/>
                  <a:pt x="7784" y="8473"/>
                </a:cubicBezTo>
                <a:cubicBezTo>
                  <a:pt x="12143" y="8473"/>
                  <a:pt x="12143" y="8473"/>
                  <a:pt x="12143" y="8473"/>
                </a:cubicBezTo>
                <a:cubicBezTo>
                  <a:pt x="12143" y="7709"/>
                  <a:pt x="12143" y="7709"/>
                  <a:pt x="12143" y="7709"/>
                </a:cubicBezTo>
                <a:lnTo>
                  <a:pt x="7784" y="7709"/>
                </a:lnTo>
                <a:close/>
                <a:moveTo>
                  <a:pt x="7784" y="10036"/>
                </a:moveTo>
                <a:cubicBezTo>
                  <a:pt x="7784" y="10800"/>
                  <a:pt x="7784" y="10800"/>
                  <a:pt x="7784" y="10800"/>
                </a:cubicBezTo>
                <a:cubicBezTo>
                  <a:pt x="13855" y="10800"/>
                  <a:pt x="13855" y="10800"/>
                  <a:pt x="13855" y="10800"/>
                </a:cubicBezTo>
                <a:cubicBezTo>
                  <a:pt x="13855" y="10036"/>
                  <a:pt x="13855" y="10036"/>
                  <a:pt x="13855" y="10036"/>
                </a:cubicBezTo>
                <a:lnTo>
                  <a:pt x="7784" y="10036"/>
                </a:lnTo>
                <a:close/>
                <a:moveTo>
                  <a:pt x="10080" y="1042"/>
                </a:moveTo>
                <a:cubicBezTo>
                  <a:pt x="8679" y="2292"/>
                  <a:pt x="8679" y="2292"/>
                  <a:pt x="8679" y="2292"/>
                </a:cubicBezTo>
                <a:cubicBezTo>
                  <a:pt x="12921" y="2292"/>
                  <a:pt x="12921" y="2292"/>
                  <a:pt x="12921" y="2292"/>
                </a:cubicBezTo>
                <a:cubicBezTo>
                  <a:pt x="11520" y="1042"/>
                  <a:pt x="11520" y="1042"/>
                  <a:pt x="11520" y="1042"/>
                </a:cubicBezTo>
                <a:cubicBezTo>
                  <a:pt x="11325" y="833"/>
                  <a:pt x="11092" y="764"/>
                  <a:pt x="10819" y="764"/>
                </a:cubicBezTo>
                <a:cubicBezTo>
                  <a:pt x="10547" y="764"/>
                  <a:pt x="10314" y="833"/>
                  <a:pt x="10080" y="1042"/>
                </a:cubicBezTo>
                <a:close/>
                <a:moveTo>
                  <a:pt x="20744" y="10349"/>
                </a:moveTo>
                <a:cubicBezTo>
                  <a:pt x="20744" y="10175"/>
                  <a:pt x="20744" y="10175"/>
                  <a:pt x="20744" y="10175"/>
                </a:cubicBezTo>
                <a:cubicBezTo>
                  <a:pt x="15023" y="15280"/>
                  <a:pt x="15023" y="15280"/>
                  <a:pt x="15023" y="15280"/>
                </a:cubicBezTo>
                <a:cubicBezTo>
                  <a:pt x="20744" y="20350"/>
                  <a:pt x="20744" y="20350"/>
                  <a:pt x="20744" y="20350"/>
                </a:cubicBezTo>
                <a:lnTo>
                  <a:pt x="20744" y="10349"/>
                </a:lnTo>
                <a:close/>
                <a:moveTo>
                  <a:pt x="20627" y="9168"/>
                </a:moveTo>
                <a:cubicBezTo>
                  <a:pt x="17280" y="6181"/>
                  <a:pt x="17280" y="6181"/>
                  <a:pt x="17280" y="6181"/>
                </a:cubicBezTo>
                <a:cubicBezTo>
                  <a:pt x="17280" y="12154"/>
                  <a:pt x="17280" y="12154"/>
                  <a:pt x="17280" y="12154"/>
                </a:cubicBezTo>
                <a:lnTo>
                  <a:pt x="20627" y="9168"/>
                </a:lnTo>
                <a:close/>
              </a:path>
            </a:pathLst>
          </a:custGeom>
          <a:solidFill>
            <a:srgbClr val="000000"/>
          </a:solidFill>
          <a:ln w="12700">
            <a:miter lim="400000"/>
          </a:ln>
        </p:spPr>
        <p:txBody>
          <a:bodyPr lIns="22860" rIns="22860"/>
          <a:lstStyle/>
          <a:p>
            <a:pPr>
              <a:defRPr sz="1400"/>
            </a:pPr>
            <a:endParaRPr sz="700"/>
          </a:p>
        </p:txBody>
      </p:sp>
      <p:sp>
        <p:nvSpPr>
          <p:cNvPr id="145" name="Shape"/>
          <p:cNvSpPr/>
          <p:nvPr/>
        </p:nvSpPr>
        <p:spPr>
          <a:xfrm>
            <a:off x="1618048" y="2224384"/>
            <a:ext cx="223473" cy="253348"/>
          </a:xfrm>
          <a:custGeom>
            <a:avLst/>
            <a:gdLst/>
            <a:ahLst/>
            <a:cxnLst>
              <a:cxn ang="0">
                <a:pos x="wd2" y="hd2"/>
              </a:cxn>
              <a:cxn ang="5400000">
                <a:pos x="wd2" y="hd2"/>
              </a:cxn>
              <a:cxn ang="10800000">
                <a:pos x="wd2" y="hd2"/>
              </a:cxn>
              <a:cxn ang="16200000">
                <a:pos x="wd2" y="hd2"/>
              </a:cxn>
            </a:cxnLst>
            <a:rect l="0" t="0" r="r" b="b"/>
            <a:pathLst>
              <a:path w="21600" h="21600" extrusionOk="0">
                <a:moveTo>
                  <a:pt x="15769" y="0"/>
                </a:moveTo>
                <a:cubicBezTo>
                  <a:pt x="21600" y="0"/>
                  <a:pt x="21600" y="0"/>
                  <a:pt x="21600" y="0"/>
                </a:cubicBezTo>
                <a:cubicBezTo>
                  <a:pt x="21600" y="12126"/>
                  <a:pt x="21600" y="12126"/>
                  <a:pt x="21600" y="12126"/>
                </a:cubicBezTo>
                <a:cubicBezTo>
                  <a:pt x="21600" y="13412"/>
                  <a:pt x="21335" y="14621"/>
                  <a:pt x="20761" y="15791"/>
                </a:cubicBezTo>
                <a:cubicBezTo>
                  <a:pt x="20187" y="16960"/>
                  <a:pt x="19436" y="17974"/>
                  <a:pt x="18464" y="18832"/>
                </a:cubicBezTo>
                <a:cubicBezTo>
                  <a:pt x="17448" y="19690"/>
                  <a:pt x="16299" y="20391"/>
                  <a:pt x="15018" y="20859"/>
                </a:cubicBezTo>
                <a:cubicBezTo>
                  <a:pt x="13693" y="21366"/>
                  <a:pt x="12324" y="21600"/>
                  <a:pt x="10822" y="21600"/>
                </a:cubicBezTo>
                <a:cubicBezTo>
                  <a:pt x="9320" y="21600"/>
                  <a:pt x="7907" y="21366"/>
                  <a:pt x="6626" y="20859"/>
                </a:cubicBezTo>
                <a:cubicBezTo>
                  <a:pt x="5301" y="20391"/>
                  <a:pt x="4152" y="19690"/>
                  <a:pt x="3136" y="18832"/>
                </a:cubicBezTo>
                <a:cubicBezTo>
                  <a:pt x="2209" y="17974"/>
                  <a:pt x="1413" y="16960"/>
                  <a:pt x="839" y="15791"/>
                </a:cubicBezTo>
                <a:cubicBezTo>
                  <a:pt x="265" y="14621"/>
                  <a:pt x="0" y="13412"/>
                  <a:pt x="0" y="12126"/>
                </a:cubicBezTo>
                <a:cubicBezTo>
                  <a:pt x="0" y="0"/>
                  <a:pt x="0" y="0"/>
                  <a:pt x="0" y="0"/>
                </a:cubicBezTo>
                <a:cubicBezTo>
                  <a:pt x="5875" y="0"/>
                  <a:pt x="5875" y="0"/>
                  <a:pt x="5875" y="0"/>
                </a:cubicBezTo>
                <a:cubicBezTo>
                  <a:pt x="5875" y="12048"/>
                  <a:pt x="5875" y="12048"/>
                  <a:pt x="5875" y="12048"/>
                </a:cubicBezTo>
                <a:cubicBezTo>
                  <a:pt x="5875" y="12671"/>
                  <a:pt x="6007" y="13256"/>
                  <a:pt x="6272" y="13763"/>
                </a:cubicBezTo>
                <a:cubicBezTo>
                  <a:pt x="6537" y="14309"/>
                  <a:pt x="6891" y="14738"/>
                  <a:pt x="7377" y="15167"/>
                </a:cubicBezTo>
                <a:cubicBezTo>
                  <a:pt x="7774" y="15518"/>
                  <a:pt x="8304" y="15830"/>
                  <a:pt x="8879" y="16064"/>
                </a:cubicBezTo>
                <a:cubicBezTo>
                  <a:pt x="9453" y="16297"/>
                  <a:pt x="10115" y="16414"/>
                  <a:pt x="10822" y="16414"/>
                </a:cubicBezTo>
                <a:cubicBezTo>
                  <a:pt x="11485" y="16414"/>
                  <a:pt x="12147" y="16297"/>
                  <a:pt x="12721" y="16064"/>
                </a:cubicBezTo>
                <a:cubicBezTo>
                  <a:pt x="13340" y="15830"/>
                  <a:pt x="13826" y="15518"/>
                  <a:pt x="14267" y="15167"/>
                </a:cubicBezTo>
                <a:cubicBezTo>
                  <a:pt x="14709" y="14738"/>
                  <a:pt x="15063" y="14309"/>
                  <a:pt x="15372" y="13763"/>
                </a:cubicBezTo>
                <a:cubicBezTo>
                  <a:pt x="15637" y="13256"/>
                  <a:pt x="15769" y="12671"/>
                  <a:pt x="15769" y="12048"/>
                </a:cubicBezTo>
                <a:lnTo>
                  <a:pt x="15769" y="0"/>
                </a:lnTo>
                <a:close/>
                <a:moveTo>
                  <a:pt x="4903" y="858"/>
                </a:moveTo>
                <a:cubicBezTo>
                  <a:pt x="972" y="858"/>
                  <a:pt x="972" y="858"/>
                  <a:pt x="972" y="858"/>
                </a:cubicBezTo>
                <a:cubicBezTo>
                  <a:pt x="972" y="3431"/>
                  <a:pt x="972" y="3431"/>
                  <a:pt x="972" y="3431"/>
                </a:cubicBezTo>
                <a:cubicBezTo>
                  <a:pt x="4903" y="3431"/>
                  <a:pt x="4903" y="3431"/>
                  <a:pt x="4903" y="3431"/>
                </a:cubicBezTo>
                <a:lnTo>
                  <a:pt x="4903" y="858"/>
                </a:lnTo>
                <a:close/>
                <a:moveTo>
                  <a:pt x="10822" y="20742"/>
                </a:moveTo>
                <a:cubicBezTo>
                  <a:pt x="12147" y="20742"/>
                  <a:pt x="13428" y="20508"/>
                  <a:pt x="14621" y="20079"/>
                </a:cubicBezTo>
                <a:cubicBezTo>
                  <a:pt x="15813" y="19612"/>
                  <a:pt x="16829" y="18988"/>
                  <a:pt x="17757" y="18208"/>
                </a:cubicBezTo>
                <a:cubicBezTo>
                  <a:pt x="18640" y="17428"/>
                  <a:pt x="19347" y="16531"/>
                  <a:pt x="19877" y="15479"/>
                </a:cubicBezTo>
                <a:cubicBezTo>
                  <a:pt x="20363" y="14426"/>
                  <a:pt x="20628" y="13295"/>
                  <a:pt x="20628" y="12126"/>
                </a:cubicBezTo>
                <a:cubicBezTo>
                  <a:pt x="20628" y="4289"/>
                  <a:pt x="20628" y="4289"/>
                  <a:pt x="20628" y="4289"/>
                </a:cubicBezTo>
                <a:cubicBezTo>
                  <a:pt x="16741" y="4289"/>
                  <a:pt x="16741" y="4289"/>
                  <a:pt x="16741" y="4289"/>
                </a:cubicBezTo>
                <a:cubicBezTo>
                  <a:pt x="16741" y="12048"/>
                  <a:pt x="16741" y="12048"/>
                  <a:pt x="16741" y="12048"/>
                </a:cubicBezTo>
                <a:cubicBezTo>
                  <a:pt x="16741" y="12827"/>
                  <a:pt x="16564" y="13490"/>
                  <a:pt x="16255" y="14114"/>
                </a:cubicBezTo>
                <a:cubicBezTo>
                  <a:pt x="15902" y="14738"/>
                  <a:pt x="15504" y="15284"/>
                  <a:pt x="14930" y="15752"/>
                </a:cubicBezTo>
                <a:cubicBezTo>
                  <a:pt x="14444" y="16258"/>
                  <a:pt x="13826" y="16609"/>
                  <a:pt x="13119" y="16882"/>
                </a:cubicBezTo>
                <a:cubicBezTo>
                  <a:pt x="12368" y="17155"/>
                  <a:pt x="11617" y="17311"/>
                  <a:pt x="10822" y="17311"/>
                </a:cubicBezTo>
                <a:cubicBezTo>
                  <a:pt x="9983" y="17311"/>
                  <a:pt x="9232" y="17155"/>
                  <a:pt x="8525" y="16882"/>
                </a:cubicBezTo>
                <a:cubicBezTo>
                  <a:pt x="7774" y="16609"/>
                  <a:pt x="7156" y="16258"/>
                  <a:pt x="6670" y="15752"/>
                </a:cubicBezTo>
                <a:cubicBezTo>
                  <a:pt x="6140" y="15284"/>
                  <a:pt x="5698" y="14738"/>
                  <a:pt x="5389" y="14114"/>
                </a:cubicBezTo>
                <a:cubicBezTo>
                  <a:pt x="5036" y="13490"/>
                  <a:pt x="4903" y="12827"/>
                  <a:pt x="4903" y="12048"/>
                </a:cubicBezTo>
                <a:cubicBezTo>
                  <a:pt x="4903" y="4289"/>
                  <a:pt x="4903" y="4289"/>
                  <a:pt x="4903" y="4289"/>
                </a:cubicBezTo>
                <a:cubicBezTo>
                  <a:pt x="972" y="4289"/>
                  <a:pt x="972" y="4289"/>
                  <a:pt x="972" y="4289"/>
                </a:cubicBezTo>
                <a:cubicBezTo>
                  <a:pt x="972" y="12126"/>
                  <a:pt x="972" y="12126"/>
                  <a:pt x="972" y="12126"/>
                </a:cubicBezTo>
                <a:cubicBezTo>
                  <a:pt x="972" y="13295"/>
                  <a:pt x="1237" y="14426"/>
                  <a:pt x="1767" y="15479"/>
                </a:cubicBezTo>
                <a:cubicBezTo>
                  <a:pt x="2253" y="16531"/>
                  <a:pt x="2960" y="17428"/>
                  <a:pt x="3843" y="18208"/>
                </a:cubicBezTo>
                <a:cubicBezTo>
                  <a:pt x="4771" y="18988"/>
                  <a:pt x="5831" y="19612"/>
                  <a:pt x="7023" y="20079"/>
                </a:cubicBezTo>
                <a:cubicBezTo>
                  <a:pt x="8216" y="20508"/>
                  <a:pt x="9453" y="20742"/>
                  <a:pt x="10822" y="20742"/>
                </a:cubicBezTo>
                <a:close/>
                <a:moveTo>
                  <a:pt x="20628" y="858"/>
                </a:moveTo>
                <a:cubicBezTo>
                  <a:pt x="16741" y="858"/>
                  <a:pt x="16741" y="858"/>
                  <a:pt x="16741" y="858"/>
                </a:cubicBezTo>
                <a:cubicBezTo>
                  <a:pt x="16741" y="3431"/>
                  <a:pt x="16741" y="3431"/>
                  <a:pt x="16741" y="3431"/>
                </a:cubicBezTo>
                <a:cubicBezTo>
                  <a:pt x="20628" y="3431"/>
                  <a:pt x="20628" y="3431"/>
                  <a:pt x="20628" y="3431"/>
                </a:cubicBezTo>
                <a:lnTo>
                  <a:pt x="20628" y="858"/>
                </a:lnTo>
                <a:close/>
              </a:path>
            </a:pathLst>
          </a:custGeom>
          <a:solidFill>
            <a:srgbClr val="000000"/>
          </a:solidFill>
          <a:ln w="12700">
            <a:miter lim="400000"/>
          </a:ln>
        </p:spPr>
        <p:txBody>
          <a:bodyPr lIns="22860" rIns="22860"/>
          <a:lstStyle/>
          <a:p>
            <a:pPr>
              <a:defRPr sz="1400"/>
            </a:pPr>
            <a:endParaRPr sz="700"/>
          </a:p>
        </p:txBody>
      </p:sp>
      <p:sp>
        <p:nvSpPr>
          <p:cNvPr id="146" name="Shape"/>
          <p:cNvSpPr/>
          <p:nvPr/>
        </p:nvSpPr>
        <p:spPr>
          <a:xfrm>
            <a:off x="2231408" y="2229165"/>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0"/>
                </a:lnTo>
                <a:close/>
                <a:moveTo>
                  <a:pt x="20753" y="847"/>
                </a:moveTo>
                <a:lnTo>
                  <a:pt x="953" y="847"/>
                </a:lnTo>
                <a:lnTo>
                  <a:pt x="953" y="17682"/>
                </a:lnTo>
                <a:lnTo>
                  <a:pt x="3600" y="14612"/>
                </a:lnTo>
                <a:lnTo>
                  <a:pt x="6247" y="16412"/>
                </a:lnTo>
                <a:lnTo>
                  <a:pt x="10694" y="10165"/>
                </a:lnTo>
                <a:lnTo>
                  <a:pt x="14824" y="13341"/>
                </a:lnTo>
                <a:lnTo>
                  <a:pt x="20753" y="4765"/>
                </a:lnTo>
                <a:lnTo>
                  <a:pt x="20753" y="847"/>
                </a:lnTo>
                <a:close/>
                <a:moveTo>
                  <a:pt x="953" y="20753"/>
                </a:moveTo>
                <a:lnTo>
                  <a:pt x="20753" y="20753"/>
                </a:lnTo>
                <a:lnTo>
                  <a:pt x="20753" y="6353"/>
                </a:lnTo>
                <a:lnTo>
                  <a:pt x="15035" y="14612"/>
                </a:lnTo>
                <a:lnTo>
                  <a:pt x="10906" y="11435"/>
                </a:lnTo>
                <a:lnTo>
                  <a:pt x="6459" y="17682"/>
                </a:lnTo>
                <a:lnTo>
                  <a:pt x="3706" y="15882"/>
                </a:lnTo>
                <a:lnTo>
                  <a:pt x="953" y="19059"/>
                </a:lnTo>
                <a:lnTo>
                  <a:pt x="953" y="20753"/>
                </a:lnTo>
                <a:close/>
              </a:path>
            </a:pathLst>
          </a:custGeom>
          <a:solidFill>
            <a:srgbClr val="000000"/>
          </a:solidFill>
          <a:ln w="12700">
            <a:miter lim="400000"/>
          </a:ln>
        </p:spPr>
        <p:txBody>
          <a:bodyPr lIns="22860" rIns="22860"/>
          <a:lstStyle/>
          <a:p>
            <a:pPr>
              <a:defRPr sz="1400"/>
            </a:pPr>
            <a:endParaRPr sz="700"/>
          </a:p>
        </p:txBody>
      </p:sp>
      <p:sp>
        <p:nvSpPr>
          <p:cNvPr id="147" name="Shape"/>
          <p:cNvSpPr/>
          <p:nvPr/>
        </p:nvSpPr>
        <p:spPr>
          <a:xfrm>
            <a:off x="2837000" y="2208849"/>
            <a:ext cx="279639" cy="284419"/>
          </a:xfrm>
          <a:custGeom>
            <a:avLst/>
            <a:gdLst/>
            <a:ahLst/>
            <a:cxnLst>
              <a:cxn ang="0">
                <a:pos x="wd2" y="hd2"/>
              </a:cxn>
              <a:cxn ang="5400000">
                <a:pos x="wd2" y="hd2"/>
              </a:cxn>
              <a:cxn ang="10800000">
                <a:pos x="wd2" y="hd2"/>
              </a:cxn>
              <a:cxn ang="16200000">
                <a:pos x="wd2" y="hd2"/>
              </a:cxn>
            </a:cxnLst>
            <a:rect l="0" t="0" r="r" b="b"/>
            <a:pathLst>
              <a:path w="21600" h="21600" extrusionOk="0">
                <a:moveTo>
                  <a:pt x="19624" y="0"/>
                </a:moveTo>
                <a:cubicBezTo>
                  <a:pt x="19871" y="0"/>
                  <a:pt x="20153" y="35"/>
                  <a:pt x="20365" y="139"/>
                </a:cubicBezTo>
                <a:cubicBezTo>
                  <a:pt x="20612" y="243"/>
                  <a:pt x="20824" y="382"/>
                  <a:pt x="21000" y="590"/>
                </a:cubicBezTo>
                <a:cubicBezTo>
                  <a:pt x="21176" y="729"/>
                  <a:pt x="21318" y="938"/>
                  <a:pt x="21424" y="1181"/>
                </a:cubicBezTo>
                <a:cubicBezTo>
                  <a:pt x="21529" y="1424"/>
                  <a:pt x="21600" y="1667"/>
                  <a:pt x="21600" y="1945"/>
                </a:cubicBezTo>
                <a:cubicBezTo>
                  <a:pt x="21600" y="2223"/>
                  <a:pt x="21529" y="2466"/>
                  <a:pt x="21424" y="2674"/>
                </a:cubicBezTo>
                <a:cubicBezTo>
                  <a:pt x="21318" y="2917"/>
                  <a:pt x="21176" y="3125"/>
                  <a:pt x="21000" y="3299"/>
                </a:cubicBezTo>
                <a:cubicBezTo>
                  <a:pt x="20824" y="3473"/>
                  <a:pt x="20612" y="3612"/>
                  <a:pt x="20365" y="3716"/>
                </a:cubicBezTo>
                <a:cubicBezTo>
                  <a:pt x="20153" y="3785"/>
                  <a:pt x="19871" y="3820"/>
                  <a:pt x="19624" y="3820"/>
                </a:cubicBezTo>
                <a:cubicBezTo>
                  <a:pt x="19553" y="3820"/>
                  <a:pt x="19482" y="3820"/>
                  <a:pt x="19412" y="3820"/>
                </a:cubicBezTo>
                <a:cubicBezTo>
                  <a:pt x="19376" y="3820"/>
                  <a:pt x="19306" y="3820"/>
                  <a:pt x="19235" y="3820"/>
                </a:cubicBezTo>
                <a:cubicBezTo>
                  <a:pt x="15565" y="13405"/>
                  <a:pt x="15565" y="13405"/>
                  <a:pt x="15565" y="13405"/>
                </a:cubicBezTo>
                <a:cubicBezTo>
                  <a:pt x="15706" y="13509"/>
                  <a:pt x="15812" y="13613"/>
                  <a:pt x="15953" y="13717"/>
                </a:cubicBezTo>
                <a:cubicBezTo>
                  <a:pt x="16059" y="13821"/>
                  <a:pt x="16165" y="13960"/>
                  <a:pt x="16200" y="14099"/>
                </a:cubicBezTo>
                <a:cubicBezTo>
                  <a:pt x="16306" y="14238"/>
                  <a:pt x="16376" y="14412"/>
                  <a:pt x="16412" y="14550"/>
                </a:cubicBezTo>
                <a:cubicBezTo>
                  <a:pt x="16447" y="14689"/>
                  <a:pt x="16482" y="14863"/>
                  <a:pt x="16482" y="15037"/>
                </a:cubicBezTo>
                <a:cubicBezTo>
                  <a:pt x="16482" y="15314"/>
                  <a:pt x="16447" y="15558"/>
                  <a:pt x="16341" y="15801"/>
                </a:cubicBezTo>
                <a:cubicBezTo>
                  <a:pt x="16235" y="16009"/>
                  <a:pt x="16059" y="16217"/>
                  <a:pt x="15882" y="16391"/>
                </a:cubicBezTo>
                <a:cubicBezTo>
                  <a:pt x="15706" y="16599"/>
                  <a:pt x="15494" y="16738"/>
                  <a:pt x="15282" y="16808"/>
                </a:cubicBezTo>
                <a:cubicBezTo>
                  <a:pt x="15035" y="16912"/>
                  <a:pt x="14788" y="16947"/>
                  <a:pt x="14506" y="16947"/>
                </a:cubicBezTo>
                <a:cubicBezTo>
                  <a:pt x="14224" y="16947"/>
                  <a:pt x="13976" y="16912"/>
                  <a:pt x="13765" y="16808"/>
                </a:cubicBezTo>
                <a:cubicBezTo>
                  <a:pt x="13518" y="16738"/>
                  <a:pt x="13306" y="16599"/>
                  <a:pt x="13129" y="16391"/>
                </a:cubicBezTo>
                <a:cubicBezTo>
                  <a:pt x="12953" y="16217"/>
                  <a:pt x="12812" y="16009"/>
                  <a:pt x="12706" y="15801"/>
                </a:cubicBezTo>
                <a:cubicBezTo>
                  <a:pt x="12600" y="15558"/>
                  <a:pt x="12529" y="15314"/>
                  <a:pt x="12529" y="15037"/>
                </a:cubicBezTo>
                <a:cubicBezTo>
                  <a:pt x="12529" y="14863"/>
                  <a:pt x="12565" y="14724"/>
                  <a:pt x="12600" y="14585"/>
                </a:cubicBezTo>
                <a:cubicBezTo>
                  <a:pt x="12635" y="14446"/>
                  <a:pt x="12706" y="14307"/>
                  <a:pt x="12776" y="14134"/>
                </a:cubicBezTo>
                <a:cubicBezTo>
                  <a:pt x="9071" y="11113"/>
                  <a:pt x="9071" y="11113"/>
                  <a:pt x="9071" y="11113"/>
                </a:cubicBezTo>
                <a:cubicBezTo>
                  <a:pt x="8894" y="11251"/>
                  <a:pt x="8718" y="11390"/>
                  <a:pt x="8506" y="11460"/>
                </a:cubicBezTo>
                <a:cubicBezTo>
                  <a:pt x="8329" y="11529"/>
                  <a:pt x="8082" y="11564"/>
                  <a:pt x="7835" y="11564"/>
                </a:cubicBezTo>
                <a:cubicBezTo>
                  <a:pt x="7729" y="11564"/>
                  <a:pt x="7624" y="11564"/>
                  <a:pt x="7518" y="11529"/>
                </a:cubicBezTo>
                <a:cubicBezTo>
                  <a:pt x="7447" y="11529"/>
                  <a:pt x="7341" y="11495"/>
                  <a:pt x="7235" y="11495"/>
                </a:cubicBezTo>
                <a:cubicBezTo>
                  <a:pt x="3282" y="18266"/>
                  <a:pt x="3282" y="18266"/>
                  <a:pt x="3282" y="18266"/>
                </a:cubicBezTo>
                <a:cubicBezTo>
                  <a:pt x="3388" y="18336"/>
                  <a:pt x="3459" y="18440"/>
                  <a:pt x="3565" y="18544"/>
                </a:cubicBezTo>
                <a:cubicBezTo>
                  <a:pt x="3635" y="18648"/>
                  <a:pt x="3706" y="18787"/>
                  <a:pt x="3741" y="18891"/>
                </a:cubicBezTo>
                <a:cubicBezTo>
                  <a:pt x="3812" y="19030"/>
                  <a:pt x="3847" y="19134"/>
                  <a:pt x="3882" y="19239"/>
                </a:cubicBezTo>
                <a:cubicBezTo>
                  <a:pt x="3918" y="19377"/>
                  <a:pt x="3953" y="19516"/>
                  <a:pt x="3953" y="19655"/>
                </a:cubicBezTo>
                <a:cubicBezTo>
                  <a:pt x="3953" y="19933"/>
                  <a:pt x="3882" y="20176"/>
                  <a:pt x="3776" y="20419"/>
                </a:cubicBezTo>
                <a:cubicBezTo>
                  <a:pt x="3671" y="20662"/>
                  <a:pt x="3529" y="20871"/>
                  <a:pt x="3353" y="21010"/>
                </a:cubicBezTo>
                <a:cubicBezTo>
                  <a:pt x="3176" y="21183"/>
                  <a:pt x="2965" y="21357"/>
                  <a:pt x="2718" y="21461"/>
                </a:cubicBezTo>
                <a:cubicBezTo>
                  <a:pt x="2506" y="21565"/>
                  <a:pt x="2224" y="21600"/>
                  <a:pt x="1976" y="21600"/>
                </a:cubicBezTo>
                <a:cubicBezTo>
                  <a:pt x="1694" y="21600"/>
                  <a:pt x="1447" y="21565"/>
                  <a:pt x="1200" y="21461"/>
                </a:cubicBezTo>
                <a:cubicBezTo>
                  <a:pt x="988" y="21357"/>
                  <a:pt x="776" y="21183"/>
                  <a:pt x="600" y="21010"/>
                </a:cubicBezTo>
                <a:cubicBezTo>
                  <a:pt x="388" y="20871"/>
                  <a:pt x="247" y="20662"/>
                  <a:pt x="141" y="20419"/>
                </a:cubicBezTo>
                <a:cubicBezTo>
                  <a:pt x="35" y="20176"/>
                  <a:pt x="0" y="19933"/>
                  <a:pt x="0" y="19655"/>
                </a:cubicBezTo>
                <a:cubicBezTo>
                  <a:pt x="0" y="19377"/>
                  <a:pt x="35" y="19134"/>
                  <a:pt x="141" y="18926"/>
                </a:cubicBezTo>
                <a:cubicBezTo>
                  <a:pt x="247" y="18683"/>
                  <a:pt x="388" y="18475"/>
                  <a:pt x="600" y="18301"/>
                </a:cubicBezTo>
                <a:cubicBezTo>
                  <a:pt x="776" y="18127"/>
                  <a:pt x="988" y="17988"/>
                  <a:pt x="1200" y="17884"/>
                </a:cubicBezTo>
                <a:cubicBezTo>
                  <a:pt x="1447" y="17815"/>
                  <a:pt x="1694" y="17745"/>
                  <a:pt x="1976" y="17745"/>
                </a:cubicBezTo>
                <a:cubicBezTo>
                  <a:pt x="2082" y="17745"/>
                  <a:pt x="2188" y="17780"/>
                  <a:pt x="2294" y="17780"/>
                </a:cubicBezTo>
                <a:cubicBezTo>
                  <a:pt x="2400" y="17815"/>
                  <a:pt x="2506" y="17815"/>
                  <a:pt x="2612" y="17850"/>
                </a:cubicBezTo>
                <a:cubicBezTo>
                  <a:pt x="6565" y="11078"/>
                  <a:pt x="6565" y="11078"/>
                  <a:pt x="6565" y="11078"/>
                </a:cubicBezTo>
                <a:cubicBezTo>
                  <a:pt x="6424" y="10974"/>
                  <a:pt x="6353" y="10869"/>
                  <a:pt x="6247" y="10765"/>
                </a:cubicBezTo>
                <a:cubicBezTo>
                  <a:pt x="6176" y="10661"/>
                  <a:pt x="6106" y="10557"/>
                  <a:pt x="6071" y="10453"/>
                </a:cubicBezTo>
                <a:cubicBezTo>
                  <a:pt x="6000" y="10314"/>
                  <a:pt x="5965" y="10175"/>
                  <a:pt x="5929" y="10036"/>
                </a:cubicBezTo>
                <a:cubicBezTo>
                  <a:pt x="5894" y="9932"/>
                  <a:pt x="5859" y="9758"/>
                  <a:pt x="5859" y="9619"/>
                </a:cubicBezTo>
                <a:cubicBezTo>
                  <a:pt x="5859" y="9376"/>
                  <a:pt x="5929" y="9133"/>
                  <a:pt x="6035" y="8890"/>
                </a:cubicBezTo>
                <a:cubicBezTo>
                  <a:pt x="6141" y="8647"/>
                  <a:pt x="6282" y="8439"/>
                  <a:pt x="6459" y="8265"/>
                </a:cubicBezTo>
                <a:cubicBezTo>
                  <a:pt x="6635" y="8091"/>
                  <a:pt x="6847" y="7952"/>
                  <a:pt x="7094" y="7848"/>
                </a:cubicBezTo>
                <a:cubicBezTo>
                  <a:pt x="7306" y="7779"/>
                  <a:pt x="7588" y="7709"/>
                  <a:pt x="7835" y="7709"/>
                </a:cubicBezTo>
                <a:cubicBezTo>
                  <a:pt x="8118" y="7709"/>
                  <a:pt x="8365" y="7779"/>
                  <a:pt x="8612" y="7848"/>
                </a:cubicBezTo>
                <a:cubicBezTo>
                  <a:pt x="8824" y="7952"/>
                  <a:pt x="9035" y="8091"/>
                  <a:pt x="9212" y="8265"/>
                </a:cubicBezTo>
                <a:cubicBezTo>
                  <a:pt x="9424" y="8439"/>
                  <a:pt x="9565" y="8647"/>
                  <a:pt x="9671" y="8890"/>
                </a:cubicBezTo>
                <a:cubicBezTo>
                  <a:pt x="9776" y="9133"/>
                  <a:pt x="9812" y="9376"/>
                  <a:pt x="9812" y="9619"/>
                </a:cubicBezTo>
                <a:cubicBezTo>
                  <a:pt x="9812" y="9793"/>
                  <a:pt x="9812" y="9967"/>
                  <a:pt x="9741" y="10105"/>
                </a:cubicBezTo>
                <a:cubicBezTo>
                  <a:pt x="9706" y="10279"/>
                  <a:pt x="9635" y="10418"/>
                  <a:pt x="9565" y="10522"/>
                </a:cubicBezTo>
                <a:cubicBezTo>
                  <a:pt x="13271" y="13543"/>
                  <a:pt x="13271" y="13543"/>
                  <a:pt x="13271" y="13543"/>
                </a:cubicBezTo>
                <a:cubicBezTo>
                  <a:pt x="13447" y="13405"/>
                  <a:pt x="13659" y="13300"/>
                  <a:pt x="13835" y="13231"/>
                </a:cubicBezTo>
                <a:cubicBezTo>
                  <a:pt x="14047" y="13127"/>
                  <a:pt x="14259" y="13092"/>
                  <a:pt x="14506" y="13092"/>
                </a:cubicBezTo>
                <a:cubicBezTo>
                  <a:pt x="14576" y="13092"/>
                  <a:pt x="14612" y="13127"/>
                  <a:pt x="14682" y="13127"/>
                </a:cubicBezTo>
                <a:cubicBezTo>
                  <a:pt x="14718" y="13127"/>
                  <a:pt x="14788" y="13161"/>
                  <a:pt x="14824" y="13161"/>
                </a:cubicBezTo>
                <a:cubicBezTo>
                  <a:pt x="18494" y="3507"/>
                  <a:pt x="18494" y="3507"/>
                  <a:pt x="18494" y="3507"/>
                </a:cubicBezTo>
                <a:cubicBezTo>
                  <a:pt x="18388" y="3438"/>
                  <a:pt x="18282" y="3334"/>
                  <a:pt x="18176" y="3230"/>
                </a:cubicBezTo>
                <a:cubicBezTo>
                  <a:pt x="18071" y="3125"/>
                  <a:pt x="17965" y="2986"/>
                  <a:pt x="17894" y="2848"/>
                </a:cubicBezTo>
                <a:cubicBezTo>
                  <a:pt x="17824" y="2709"/>
                  <a:pt x="17753" y="2570"/>
                  <a:pt x="17718" y="2396"/>
                </a:cubicBezTo>
                <a:cubicBezTo>
                  <a:pt x="17647" y="2257"/>
                  <a:pt x="17647" y="2084"/>
                  <a:pt x="17647" y="1945"/>
                </a:cubicBezTo>
                <a:cubicBezTo>
                  <a:pt x="17647" y="1667"/>
                  <a:pt x="17682" y="1424"/>
                  <a:pt x="17788" y="1181"/>
                </a:cubicBezTo>
                <a:cubicBezTo>
                  <a:pt x="17894" y="938"/>
                  <a:pt x="18035" y="729"/>
                  <a:pt x="18247" y="590"/>
                </a:cubicBezTo>
                <a:cubicBezTo>
                  <a:pt x="18424" y="382"/>
                  <a:pt x="18635" y="243"/>
                  <a:pt x="18847" y="139"/>
                </a:cubicBezTo>
                <a:cubicBezTo>
                  <a:pt x="19094" y="35"/>
                  <a:pt x="19341" y="0"/>
                  <a:pt x="19624" y="0"/>
                </a:cubicBezTo>
                <a:close/>
                <a:moveTo>
                  <a:pt x="1976" y="20836"/>
                </a:moveTo>
                <a:cubicBezTo>
                  <a:pt x="2118" y="20836"/>
                  <a:pt x="2259" y="20801"/>
                  <a:pt x="2435" y="20732"/>
                </a:cubicBezTo>
                <a:cubicBezTo>
                  <a:pt x="2576" y="20697"/>
                  <a:pt x="2718" y="20593"/>
                  <a:pt x="2788" y="20489"/>
                </a:cubicBezTo>
                <a:cubicBezTo>
                  <a:pt x="2929" y="20385"/>
                  <a:pt x="3000" y="20280"/>
                  <a:pt x="3071" y="20107"/>
                </a:cubicBezTo>
                <a:cubicBezTo>
                  <a:pt x="3141" y="19968"/>
                  <a:pt x="3176" y="19829"/>
                  <a:pt x="3176" y="19655"/>
                </a:cubicBezTo>
                <a:cubicBezTo>
                  <a:pt x="3176" y="19516"/>
                  <a:pt x="3141" y="19377"/>
                  <a:pt x="3071" y="19239"/>
                </a:cubicBezTo>
                <a:cubicBezTo>
                  <a:pt x="3000" y="19100"/>
                  <a:pt x="2929" y="18961"/>
                  <a:pt x="2788" y="18857"/>
                </a:cubicBezTo>
                <a:cubicBezTo>
                  <a:pt x="2718" y="18752"/>
                  <a:pt x="2576" y="18683"/>
                  <a:pt x="2435" y="18614"/>
                </a:cubicBezTo>
                <a:cubicBezTo>
                  <a:pt x="2259" y="18579"/>
                  <a:pt x="2118" y="18544"/>
                  <a:pt x="1976" y="18544"/>
                </a:cubicBezTo>
                <a:cubicBezTo>
                  <a:pt x="1800" y="18544"/>
                  <a:pt x="1659" y="18579"/>
                  <a:pt x="1518" y="18614"/>
                </a:cubicBezTo>
                <a:cubicBezTo>
                  <a:pt x="1341" y="18683"/>
                  <a:pt x="1235" y="18752"/>
                  <a:pt x="1129" y="18857"/>
                </a:cubicBezTo>
                <a:cubicBezTo>
                  <a:pt x="1059" y="18961"/>
                  <a:pt x="953" y="19100"/>
                  <a:pt x="882" y="19239"/>
                </a:cubicBezTo>
                <a:cubicBezTo>
                  <a:pt x="812" y="19377"/>
                  <a:pt x="776" y="19516"/>
                  <a:pt x="776" y="19655"/>
                </a:cubicBezTo>
                <a:cubicBezTo>
                  <a:pt x="776" y="19829"/>
                  <a:pt x="812" y="19968"/>
                  <a:pt x="882" y="20107"/>
                </a:cubicBezTo>
                <a:cubicBezTo>
                  <a:pt x="953" y="20280"/>
                  <a:pt x="1059" y="20385"/>
                  <a:pt x="1129" y="20489"/>
                </a:cubicBezTo>
                <a:cubicBezTo>
                  <a:pt x="1235" y="20593"/>
                  <a:pt x="1341" y="20697"/>
                  <a:pt x="1518" y="20732"/>
                </a:cubicBezTo>
                <a:cubicBezTo>
                  <a:pt x="1659" y="20801"/>
                  <a:pt x="1800" y="20836"/>
                  <a:pt x="1976" y="20836"/>
                </a:cubicBezTo>
                <a:close/>
                <a:moveTo>
                  <a:pt x="7835" y="10800"/>
                </a:moveTo>
                <a:cubicBezTo>
                  <a:pt x="8012" y="10800"/>
                  <a:pt x="8153" y="10765"/>
                  <a:pt x="8294" y="10696"/>
                </a:cubicBezTo>
                <a:cubicBezTo>
                  <a:pt x="8471" y="10661"/>
                  <a:pt x="8576" y="10557"/>
                  <a:pt x="8682" y="10453"/>
                </a:cubicBezTo>
                <a:cubicBezTo>
                  <a:pt x="8753" y="10349"/>
                  <a:pt x="8859" y="10244"/>
                  <a:pt x="8929" y="10105"/>
                </a:cubicBezTo>
                <a:cubicBezTo>
                  <a:pt x="9000" y="9967"/>
                  <a:pt x="9035" y="9793"/>
                  <a:pt x="9035" y="9619"/>
                </a:cubicBezTo>
                <a:cubicBezTo>
                  <a:pt x="9035" y="9480"/>
                  <a:pt x="9000" y="9341"/>
                  <a:pt x="8929" y="9203"/>
                </a:cubicBezTo>
                <a:cubicBezTo>
                  <a:pt x="8859" y="9064"/>
                  <a:pt x="8753" y="8925"/>
                  <a:pt x="8682" y="8821"/>
                </a:cubicBezTo>
                <a:cubicBezTo>
                  <a:pt x="8576" y="8716"/>
                  <a:pt x="8471" y="8647"/>
                  <a:pt x="8294" y="8577"/>
                </a:cubicBezTo>
                <a:cubicBezTo>
                  <a:pt x="8153" y="8508"/>
                  <a:pt x="8012" y="8508"/>
                  <a:pt x="7835" y="8508"/>
                </a:cubicBezTo>
                <a:cubicBezTo>
                  <a:pt x="7694" y="8508"/>
                  <a:pt x="7553" y="8508"/>
                  <a:pt x="7376" y="8577"/>
                </a:cubicBezTo>
                <a:cubicBezTo>
                  <a:pt x="7235" y="8647"/>
                  <a:pt x="7129" y="8716"/>
                  <a:pt x="7024" y="8821"/>
                </a:cubicBezTo>
                <a:cubicBezTo>
                  <a:pt x="6882" y="8925"/>
                  <a:pt x="6812" y="9064"/>
                  <a:pt x="6741" y="9203"/>
                </a:cubicBezTo>
                <a:cubicBezTo>
                  <a:pt x="6671" y="9341"/>
                  <a:pt x="6635" y="9480"/>
                  <a:pt x="6635" y="9619"/>
                </a:cubicBezTo>
                <a:cubicBezTo>
                  <a:pt x="6635" y="9793"/>
                  <a:pt x="6671" y="9967"/>
                  <a:pt x="6741" y="10105"/>
                </a:cubicBezTo>
                <a:cubicBezTo>
                  <a:pt x="6812" y="10244"/>
                  <a:pt x="6882" y="10349"/>
                  <a:pt x="7024" y="10453"/>
                </a:cubicBezTo>
                <a:cubicBezTo>
                  <a:pt x="7129" y="10557"/>
                  <a:pt x="7235" y="10661"/>
                  <a:pt x="7376" y="10696"/>
                </a:cubicBezTo>
                <a:cubicBezTo>
                  <a:pt x="7553" y="10765"/>
                  <a:pt x="7694" y="10800"/>
                  <a:pt x="7835" y="10800"/>
                </a:cubicBezTo>
                <a:close/>
                <a:moveTo>
                  <a:pt x="14506" y="16183"/>
                </a:moveTo>
                <a:cubicBezTo>
                  <a:pt x="14647" y="16183"/>
                  <a:pt x="14824" y="16148"/>
                  <a:pt x="14965" y="16078"/>
                </a:cubicBezTo>
                <a:cubicBezTo>
                  <a:pt x="15106" y="16044"/>
                  <a:pt x="15247" y="15940"/>
                  <a:pt x="15353" y="15870"/>
                </a:cubicBezTo>
                <a:cubicBezTo>
                  <a:pt x="15459" y="15731"/>
                  <a:pt x="15565" y="15627"/>
                  <a:pt x="15600" y="15488"/>
                </a:cubicBezTo>
                <a:cubicBezTo>
                  <a:pt x="15671" y="15349"/>
                  <a:pt x="15706" y="15210"/>
                  <a:pt x="15706" y="15037"/>
                </a:cubicBezTo>
                <a:cubicBezTo>
                  <a:pt x="15706" y="14898"/>
                  <a:pt x="15671" y="14759"/>
                  <a:pt x="15600" y="14585"/>
                </a:cubicBezTo>
                <a:cubicBezTo>
                  <a:pt x="15565" y="14446"/>
                  <a:pt x="15459" y="14342"/>
                  <a:pt x="15353" y="14238"/>
                </a:cubicBezTo>
                <a:cubicBezTo>
                  <a:pt x="15247" y="14099"/>
                  <a:pt x="15106" y="14030"/>
                  <a:pt x="14965" y="13960"/>
                </a:cubicBezTo>
                <a:cubicBezTo>
                  <a:pt x="14824" y="13891"/>
                  <a:pt x="14647" y="13891"/>
                  <a:pt x="14506" y="13891"/>
                </a:cubicBezTo>
                <a:cubicBezTo>
                  <a:pt x="14365" y="13891"/>
                  <a:pt x="14188" y="13891"/>
                  <a:pt x="14047" y="13960"/>
                </a:cubicBezTo>
                <a:cubicBezTo>
                  <a:pt x="13906" y="14030"/>
                  <a:pt x="13765" y="14099"/>
                  <a:pt x="13694" y="14238"/>
                </a:cubicBezTo>
                <a:cubicBezTo>
                  <a:pt x="13553" y="14342"/>
                  <a:pt x="13482" y="14446"/>
                  <a:pt x="13412" y="14585"/>
                </a:cubicBezTo>
                <a:cubicBezTo>
                  <a:pt x="13341" y="14759"/>
                  <a:pt x="13306" y="14898"/>
                  <a:pt x="13306" y="15037"/>
                </a:cubicBezTo>
                <a:cubicBezTo>
                  <a:pt x="13306" y="15210"/>
                  <a:pt x="13341" y="15349"/>
                  <a:pt x="13412" y="15488"/>
                </a:cubicBezTo>
                <a:cubicBezTo>
                  <a:pt x="13482" y="15627"/>
                  <a:pt x="13553" y="15731"/>
                  <a:pt x="13694" y="15870"/>
                </a:cubicBezTo>
                <a:cubicBezTo>
                  <a:pt x="13765" y="15940"/>
                  <a:pt x="13906" y="16044"/>
                  <a:pt x="14047" y="16078"/>
                </a:cubicBezTo>
                <a:cubicBezTo>
                  <a:pt x="14188" y="16148"/>
                  <a:pt x="14365" y="16183"/>
                  <a:pt x="14506" y="16183"/>
                </a:cubicBezTo>
                <a:close/>
                <a:moveTo>
                  <a:pt x="19624" y="3056"/>
                </a:moveTo>
                <a:cubicBezTo>
                  <a:pt x="19765" y="3056"/>
                  <a:pt x="19906" y="3021"/>
                  <a:pt x="20082" y="2986"/>
                </a:cubicBezTo>
                <a:cubicBezTo>
                  <a:pt x="20224" y="2917"/>
                  <a:pt x="20365" y="2848"/>
                  <a:pt x="20435" y="2743"/>
                </a:cubicBezTo>
                <a:cubicBezTo>
                  <a:pt x="20541" y="2639"/>
                  <a:pt x="20612" y="2500"/>
                  <a:pt x="20682" y="2361"/>
                </a:cubicBezTo>
                <a:cubicBezTo>
                  <a:pt x="20753" y="2223"/>
                  <a:pt x="20824" y="2084"/>
                  <a:pt x="20824" y="1945"/>
                </a:cubicBezTo>
                <a:cubicBezTo>
                  <a:pt x="20824" y="1771"/>
                  <a:pt x="20753" y="1632"/>
                  <a:pt x="20682" y="1493"/>
                </a:cubicBezTo>
                <a:cubicBezTo>
                  <a:pt x="20612" y="1320"/>
                  <a:pt x="20541" y="1215"/>
                  <a:pt x="20435" y="1111"/>
                </a:cubicBezTo>
                <a:cubicBezTo>
                  <a:pt x="20365" y="1007"/>
                  <a:pt x="20224" y="903"/>
                  <a:pt x="20082" y="868"/>
                </a:cubicBezTo>
                <a:cubicBezTo>
                  <a:pt x="19906" y="799"/>
                  <a:pt x="19765" y="764"/>
                  <a:pt x="19624" y="764"/>
                </a:cubicBezTo>
                <a:cubicBezTo>
                  <a:pt x="19447" y="764"/>
                  <a:pt x="19306" y="799"/>
                  <a:pt x="19165" y="868"/>
                </a:cubicBezTo>
                <a:cubicBezTo>
                  <a:pt x="18988" y="903"/>
                  <a:pt x="18882" y="1007"/>
                  <a:pt x="18776" y="1111"/>
                </a:cubicBezTo>
                <a:cubicBezTo>
                  <a:pt x="18671" y="1215"/>
                  <a:pt x="18565" y="1320"/>
                  <a:pt x="18494" y="1493"/>
                </a:cubicBezTo>
                <a:cubicBezTo>
                  <a:pt x="18459" y="1632"/>
                  <a:pt x="18424" y="1771"/>
                  <a:pt x="18424" y="1945"/>
                </a:cubicBezTo>
                <a:cubicBezTo>
                  <a:pt x="18424" y="2084"/>
                  <a:pt x="18459" y="2223"/>
                  <a:pt x="18494" y="2361"/>
                </a:cubicBezTo>
                <a:cubicBezTo>
                  <a:pt x="18565" y="2500"/>
                  <a:pt x="18671" y="2639"/>
                  <a:pt x="18776" y="2743"/>
                </a:cubicBezTo>
                <a:cubicBezTo>
                  <a:pt x="18882" y="2848"/>
                  <a:pt x="18988" y="2917"/>
                  <a:pt x="19165" y="2986"/>
                </a:cubicBezTo>
                <a:cubicBezTo>
                  <a:pt x="19306" y="3021"/>
                  <a:pt x="19447" y="3056"/>
                  <a:pt x="19624" y="3056"/>
                </a:cubicBezTo>
                <a:close/>
              </a:path>
            </a:pathLst>
          </a:custGeom>
          <a:solidFill>
            <a:srgbClr val="000000"/>
          </a:solidFill>
          <a:ln w="12700">
            <a:miter lim="400000"/>
          </a:ln>
        </p:spPr>
        <p:txBody>
          <a:bodyPr lIns="22860" rIns="22860"/>
          <a:lstStyle/>
          <a:p>
            <a:pPr>
              <a:defRPr sz="1400"/>
            </a:pPr>
            <a:endParaRPr sz="700"/>
          </a:p>
        </p:txBody>
      </p:sp>
      <p:sp>
        <p:nvSpPr>
          <p:cNvPr id="148" name="Shape"/>
          <p:cNvSpPr/>
          <p:nvPr/>
        </p:nvSpPr>
        <p:spPr>
          <a:xfrm>
            <a:off x="3473662" y="2224384"/>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1697"/>
                  <a:pt x="21483" y="12555"/>
                  <a:pt x="21289" y="13373"/>
                </a:cubicBezTo>
                <a:cubicBezTo>
                  <a:pt x="21094" y="14231"/>
                  <a:pt x="20822" y="15011"/>
                  <a:pt x="20432" y="15791"/>
                </a:cubicBezTo>
                <a:cubicBezTo>
                  <a:pt x="20043" y="16492"/>
                  <a:pt x="19537" y="17155"/>
                  <a:pt x="19031" y="17818"/>
                </a:cubicBezTo>
                <a:cubicBezTo>
                  <a:pt x="18486" y="18442"/>
                  <a:pt x="17903" y="18988"/>
                  <a:pt x="17241" y="19495"/>
                </a:cubicBezTo>
                <a:cubicBezTo>
                  <a:pt x="17241" y="19534"/>
                  <a:pt x="17241" y="19534"/>
                  <a:pt x="17241" y="19534"/>
                </a:cubicBezTo>
                <a:cubicBezTo>
                  <a:pt x="16852" y="19768"/>
                  <a:pt x="16852" y="19768"/>
                  <a:pt x="16852" y="19768"/>
                </a:cubicBezTo>
                <a:cubicBezTo>
                  <a:pt x="16541" y="20001"/>
                  <a:pt x="16541" y="20001"/>
                  <a:pt x="16541" y="20001"/>
                </a:cubicBezTo>
                <a:cubicBezTo>
                  <a:pt x="16112" y="20274"/>
                  <a:pt x="15645" y="20508"/>
                  <a:pt x="15217" y="20703"/>
                </a:cubicBezTo>
                <a:cubicBezTo>
                  <a:pt x="14789" y="20898"/>
                  <a:pt x="14322" y="21054"/>
                  <a:pt x="13855" y="21210"/>
                </a:cubicBezTo>
                <a:cubicBezTo>
                  <a:pt x="13349" y="21327"/>
                  <a:pt x="12843" y="21444"/>
                  <a:pt x="12337" y="21522"/>
                </a:cubicBezTo>
                <a:cubicBezTo>
                  <a:pt x="11870" y="21561"/>
                  <a:pt x="11364" y="21600"/>
                  <a:pt x="10819" y="21600"/>
                </a:cubicBezTo>
                <a:cubicBezTo>
                  <a:pt x="9302" y="21600"/>
                  <a:pt x="7901" y="21327"/>
                  <a:pt x="6616" y="20781"/>
                </a:cubicBezTo>
                <a:cubicBezTo>
                  <a:pt x="5293" y="20235"/>
                  <a:pt x="4125" y="19456"/>
                  <a:pt x="3152" y="18481"/>
                </a:cubicBezTo>
                <a:cubicBezTo>
                  <a:pt x="2179" y="17467"/>
                  <a:pt x="1401" y="16336"/>
                  <a:pt x="856" y="15011"/>
                </a:cubicBezTo>
                <a:cubicBezTo>
                  <a:pt x="272" y="13685"/>
                  <a:pt x="0" y="12282"/>
                  <a:pt x="0" y="10800"/>
                </a:cubicBezTo>
                <a:cubicBezTo>
                  <a:pt x="0" y="9357"/>
                  <a:pt x="272" y="7993"/>
                  <a:pt x="817" y="6706"/>
                </a:cubicBezTo>
                <a:cubicBezTo>
                  <a:pt x="1362" y="5419"/>
                  <a:pt x="2102" y="4250"/>
                  <a:pt x="2997" y="3275"/>
                </a:cubicBezTo>
                <a:cubicBezTo>
                  <a:pt x="3931" y="2300"/>
                  <a:pt x="5059" y="1521"/>
                  <a:pt x="6305" y="936"/>
                </a:cubicBezTo>
                <a:cubicBezTo>
                  <a:pt x="7589" y="390"/>
                  <a:pt x="8912" y="39"/>
                  <a:pt x="10352" y="0"/>
                </a:cubicBezTo>
                <a:cubicBezTo>
                  <a:pt x="11248" y="0"/>
                  <a:pt x="11248" y="0"/>
                  <a:pt x="11248" y="0"/>
                </a:cubicBezTo>
                <a:cubicBezTo>
                  <a:pt x="12688" y="39"/>
                  <a:pt x="14011" y="390"/>
                  <a:pt x="15295" y="936"/>
                </a:cubicBezTo>
                <a:cubicBezTo>
                  <a:pt x="16541" y="1521"/>
                  <a:pt x="17669" y="2300"/>
                  <a:pt x="18603" y="3275"/>
                </a:cubicBezTo>
                <a:cubicBezTo>
                  <a:pt x="19537" y="4250"/>
                  <a:pt x="20238" y="5419"/>
                  <a:pt x="20783" y="6706"/>
                </a:cubicBezTo>
                <a:cubicBezTo>
                  <a:pt x="21328" y="7993"/>
                  <a:pt x="21600" y="9357"/>
                  <a:pt x="21600" y="10800"/>
                </a:cubicBezTo>
                <a:close/>
                <a:moveTo>
                  <a:pt x="10819" y="20742"/>
                </a:moveTo>
                <a:cubicBezTo>
                  <a:pt x="11286" y="20742"/>
                  <a:pt x="11754" y="20703"/>
                  <a:pt x="12182" y="20664"/>
                </a:cubicBezTo>
                <a:cubicBezTo>
                  <a:pt x="12649" y="20586"/>
                  <a:pt x="13116" y="20469"/>
                  <a:pt x="13544" y="20352"/>
                </a:cubicBezTo>
                <a:cubicBezTo>
                  <a:pt x="13972" y="20235"/>
                  <a:pt x="14400" y="20079"/>
                  <a:pt x="14828" y="19923"/>
                </a:cubicBezTo>
                <a:cubicBezTo>
                  <a:pt x="15256" y="19729"/>
                  <a:pt x="15645" y="19534"/>
                  <a:pt x="16035" y="19261"/>
                </a:cubicBezTo>
                <a:cubicBezTo>
                  <a:pt x="10352" y="10956"/>
                  <a:pt x="10352" y="10956"/>
                  <a:pt x="10352" y="10956"/>
                </a:cubicBezTo>
                <a:cubicBezTo>
                  <a:pt x="10352" y="858"/>
                  <a:pt x="10352" y="858"/>
                  <a:pt x="10352" y="858"/>
                </a:cubicBezTo>
                <a:cubicBezTo>
                  <a:pt x="9029" y="936"/>
                  <a:pt x="7784" y="1209"/>
                  <a:pt x="6655" y="1755"/>
                </a:cubicBezTo>
                <a:cubicBezTo>
                  <a:pt x="5488" y="2300"/>
                  <a:pt x="4515" y="3002"/>
                  <a:pt x="3658" y="3899"/>
                </a:cubicBezTo>
                <a:cubicBezTo>
                  <a:pt x="2763" y="4796"/>
                  <a:pt x="2102" y="5848"/>
                  <a:pt x="1596" y="7057"/>
                </a:cubicBezTo>
                <a:cubicBezTo>
                  <a:pt x="1129" y="8227"/>
                  <a:pt x="856" y="9474"/>
                  <a:pt x="856" y="10800"/>
                </a:cubicBezTo>
                <a:cubicBezTo>
                  <a:pt x="856" y="12204"/>
                  <a:pt x="1129" y="13490"/>
                  <a:pt x="1674" y="14699"/>
                </a:cubicBezTo>
                <a:cubicBezTo>
                  <a:pt x="2179" y="15869"/>
                  <a:pt x="2880" y="16960"/>
                  <a:pt x="3775" y="17857"/>
                </a:cubicBezTo>
                <a:cubicBezTo>
                  <a:pt x="4670" y="18754"/>
                  <a:pt x="5721" y="19456"/>
                  <a:pt x="6928" y="19962"/>
                </a:cubicBezTo>
                <a:cubicBezTo>
                  <a:pt x="8134" y="20469"/>
                  <a:pt x="9418" y="20742"/>
                  <a:pt x="10819" y="20742"/>
                </a:cubicBezTo>
                <a:close/>
                <a:moveTo>
                  <a:pt x="19888" y="6784"/>
                </a:moveTo>
                <a:cubicBezTo>
                  <a:pt x="19498" y="5926"/>
                  <a:pt x="19031" y="5147"/>
                  <a:pt x="18448" y="4445"/>
                </a:cubicBezTo>
                <a:cubicBezTo>
                  <a:pt x="17903" y="3743"/>
                  <a:pt x="17241" y="3119"/>
                  <a:pt x="16502" y="2612"/>
                </a:cubicBezTo>
                <a:cubicBezTo>
                  <a:pt x="15723" y="2066"/>
                  <a:pt x="14867" y="1677"/>
                  <a:pt x="14011" y="1365"/>
                </a:cubicBezTo>
                <a:cubicBezTo>
                  <a:pt x="13116" y="1053"/>
                  <a:pt x="12221" y="897"/>
                  <a:pt x="11248" y="858"/>
                </a:cubicBezTo>
                <a:cubicBezTo>
                  <a:pt x="11248" y="10176"/>
                  <a:pt x="11248" y="10176"/>
                  <a:pt x="11248" y="10176"/>
                </a:cubicBezTo>
                <a:lnTo>
                  <a:pt x="19888" y="6784"/>
                </a:lnTo>
                <a:close/>
                <a:moveTo>
                  <a:pt x="16735" y="18754"/>
                </a:moveTo>
                <a:cubicBezTo>
                  <a:pt x="17358" y="18325"/>
                  <a:pt x="17903" y="17818"/>
                  <a:pt x="18370" y="17233"/>
                </a:cubicBezTo>
                <a:cubicBezTo>
                  <a:pt x="18876" y="16648"/>
                  <a:pt x="19304" y="15986"/>
                  <a:pt x="19693" y="15323"/>
                </a:cubicBezTo>
                <a:cubicBezTo>
                  <a:pt x="20004" y="14660"/>
                  <a:pt x="20277" y="13919"/>
                  <a:pt x="20471" y="13178"/>
                </a:cubicBezTo>
                <a:cubicBezTo>
                  <a:pt x="20627" y="12399"/>
                  <a:pt x="20744" y="11619"/>
                  <a:pt x="20744" y="10800"/>
                </a:cubicBezTo>
                <a:cubicBezTo>
                  <a:pt x="20744" y="10527"/>
                  <a:pt x="20744" y="10254"/>
                  <a:pt x="20705" y="9942"/>
                </a:cubicBezTo>
                <a:cubicBezTo>
                  <a:pt x="20705" y="9669"/>
                  <a:pt x="20666" y="9396"/>
                  <a:pt x="20588" y="9162"/>
                </a:cubicBezTo>
                <a:cubicBezTo>
                  <a:pt x="20549" y="8890"/>
                  <a:pt x="20510" y="8617"/>
                  <a:pt x="20432" y="8344"/>
                </a:cubicBezTo>
                <a:cubicBezTo>
                  <a:pt x="20355" y="8110"/>
                  <a:pt x="20316" y="7837"/>
                  <a:pt x="20238" y="7603"/>
                </a:cubicBezTo>
                <a:cubicBezTo>
                  <a:pt x="11481" y="10995"/>
                  <a:pt x="11481" y="10995"/>
                  <a:pt x="11481" y="10995"/>
                </a:cubicBezTo>
                <a:lnTo>
                  <a:pt x="16735" y="18754"/>
                </a:lnTo>
                <a:close/>
              </a:path>
            </a:pathLst>
          </a:custGeom>
          <a:solidFill>
            <a:srgbClr val="000000"/>
          </a:solidFill>
          <a:ln w="12700">
            <a:miter lim="400000"/>
          </a:ln>
        </p:spPr>
        <p:txBody>
          <a:bodyPr lIns="22860" rIns="22860"/>
          <a:lstStyle/>
          <a:p>
            <a:pPr>
              <a:defRPr sz="1400"/>
            </a:pPr>
            <a:endParaRPr sz="700"/>
          </a:p>
        </p:txBody>
      </p:sp>
      <p:sp>
        <p:nvSpPr>
          <p:cNvPr id="149" name="Shape"/>
          <p:cNvSpPr/>
          <p:nvPr/>
        </p:nvSpPr>
        <p:spPr>
          <a:xfrm>
            <a:off x="4097179" y="2224384"/>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3"/>
                  <a:pt x="15023" y="819"/>
                </a:cubicBezTo>
                <a:cubicBezTo>
                  <a:pt x="16346" y="1365"/>
                  <a:pt x="17475" y="2144"/>
                  <a:pt x="18448" y="3119"/>
                </a:cubicBezTo>
                <a:cubicBezTo>
                  <a:pt x="19421" y="4133"/>
                  <a:pt x="20199" y="5264"/>
                  <a:pt x="20783" y="6589"/>
                </a:cubicBezTo>
                <a:cubicBezTo>
                  <a:pt x="21328" y="7915"/>
                  <a:pt x="21600" y="9318"/>
                  <a:pt x="21600" y="10800"/>
                </a:cubicBezTo>
                <a:cubicBezTo>
                  <a:pt x="21600" y="12282"/>
                  <a:pt x="21328" y="13685"/>
                  <a:pt x="20783" y="15011"/>
                </a:cubicBezTo>
                <a:cubicBezTo>
                  <a:pt x="20199" y="16336"/>
                  <a:pt x="19421" y="17467"/>
                  <a:pt x="18448" y="18481"/>
                </a:cubicBezTo>
                <a:cubicBezTo>
                  <a:pt x="17475" y="19456"/>
                  <a:pt x="16346" y="20235"/>
                  <a:pt x="15023" y="20781"/>
                </a:cubicBezTo>
                <a:cubicBezTo>
                  <a:pt x="13699" y="21327"/>
                  <a:pt x="12298" y="21600"/>
                  <a:pt x="10819" y="21600"/>
                </a:cubicBezTo>
                <a:cubicBezTo>
                  <a:pt x="10742" y="21600"/>
                  <a:pt x="10742" y="21600"/>
                  <a:pt x="10742" y="21600"/>
                </a:cubicBezTo>
                <a:cubicBezTo>
                  <a:pt x="9263" y="21600"/>
                  <a:pt x="7862" y="21327"/>
                  <a:pt x="6577" y="20781"/>
                </a:cubicBezTo>
                <a:cubicBezTo>
                  <a:pt x="5293" y="20235"/>
                  <a:pt x="4125" y="19456"/>
                  <a:pt x="3152" y="18481"/>
                </a:cubicBezTo>
                <a:cubicBezTo>
                  <a:pt x="2179" y="17467"/>
                  <a:pt x="1401" y="16336"/>
                  <a:pt x="856" y="15011"/>
                </a:cubicBezTo>
                <a:cubicBezTo>
                  <a:pt x="272" y="13685"/>
                  <a:pt x="0" y="12282"/>
                  <a:pt x="0" y="10800"/>
                </a:cubicBezTo>
                <a:cubicBezTo>
                  <a:pt x="0" y="9318"/>
                  <a:pt x="272" y="7915"/>
                  <a:pt x="856" y="6589"/>
                </a:cubicBezTo>
                <a:cubicBezTo>
                  <a:pt x="1401" y="5264"/>
                  <a:pt x="2179" y="4133"/>
                  <a:pt x="3152" y="3119"/>
                </a:cubicBezTo>
                <a:cubicBezTo>
                  <a:pt x="4125" y="2144"/>
                  <a:pt x="5293" y="1365"/>
                  <a:pt x="6577" y="819"/>
                </a:cubicBezTo>
                <a:cubicBezTo>
                  <a:pt x="7862" y="273"/>
                  <a:pt x="9263" y="0"/>
                  <a:pt x="10742" y="0"/>
                </a:cubicBezTo>
                <a:lnTo>
                  <a:pt x="10819" y="0"/>
                </a:lnTo>
                <a:close/>
                <a:moveTo>
                  <a:pt x="5604" y="10332"/>
                </a:moveTo>
                <a:cubicBezTo>
                  <a:pt x="5604" y="9942"/>
                  <a:pt x="5604" y="9552"/>
                  <a:pt x="5643" y="9162"/>
                </a:cubicBezTo>
                <a:cubicBezTo>
                  <a:pt x="5682" y="8773"/>
                  <a:pt x="5721" y="8344"/>
                  <a:pt x="5721" y="7954"/>
                </a:cubicBezTo>
                <a:cubicBezTo>
                  <a:pt x="5799" y="7603"/>
                  <a:pt x="5877" y="7213"/>
                  <a:pt x="5955" y="6823"/>
                </a:cubicBezTo>
                <a:cubicBezTo>
                  <a:pt x="5994" y="6472"/>
                  <a:pt x="6110" y="6121"/>
                  <a:pt x="6188" y="5770"/>
                </a:cubicBezTo>
                <a:cubicBezTo>
                  <a:pt x="5916" y="5692"/>
                  <a:pt x="5643" y="5614"/>
                  <a:pt x="5371" y="5536"/>
                </a:cubicBezTo>
                <a:cubicBezTo>
                  <a:pt x="5098" y="5419"/>
                  <a:pt x="4865" y="5303"/>
                  <a:pt x="4631" y="5225"/>
                </a:cubicBezTo>
                <a:cubicBezTo>
                  <a:pt x="4359" y="5108"/>
                  <a:pt x="4086" y="4991"/>
                  <a:pt x="3853" y="4874"/>
                </a:cubicBezTo>
                <a:cubicBezTo>
                  <a:pt x="3619" y="4757"/>
                  <a:pt x="3386" y="4640"/>
                  <a:pt x="3114" y="4523"/>
                </a:cubicBezTo>
                <a:cubicBezTo>
                  <a:pt x="2802" y="4913"/>
                  <a:pt x="2530" y="5342"/>
                  <a:pt x="2257" y="5770"/>
                </a:cubicBezTo>
                <a:cubicBezTo>
                  <a:pt x="1985" y="6199"/>
                  <a:pt x="1751" y="6706"/>
                  <a:pt x="1518" y="7213"/>
                </a:cubicBezTo>
                <a:cubicBezTo>
                  <a:pt x="1323" y="7720"/>
                  <a:pt x="1168" y="8227"/>
                  <a:pt x="1090" y="8734"/>
                </a:cubicBezTo>
                <a:cubicBezTo>
                  <a:pt x="973" y="9279"/>
                  <a:pt x="895" y="9786"/>
                  <a:pt x="856" y="10332"/>
                </a:cubicBezTo>
                <a:lnTo>
                  <a:pt x="5604" y="10332"/>
                </a:lnTo>
                <a:close/>
                <a:moveTo>
                  <a:pt x="5604" y="11268"/>
                </a:moveTo>
                <a:cubicBezTo>
                  <a:pt x="856" y="11268"/>
                  <a:pt x="856" y="11268"/>
                  <a:pt x="856" y="11268"/>
                </a:cubicBezTo>
                <a:cubicBezTo>
                  <a:pt x="895" y="11814"/>
                  <a:pt x="973" y="12321"/>
                  <a:pt x="1090" y="12866"/>
                </a:cubicBezTo>
                <a:cubicBezTo>
                  <a:pt x="1168" y="13373"/>
                  <a:pt x="1323" y="13880"/>
                  <a:pt x="1518" y="14387"/>
                </a:cubicBezTo>
                <a:cubicBezTo>
                  <a:pt x="1751" y="14894"/>
                  <a:pt x="1985" y="15401"/>
                  <a:pt x="2257" y="15830"/>
                </a:cubicBezTo>
                <a:cubicBezTo>
                  <a:pt x="2530" y="16258"/>
                  <a:pt x="2802" y="16687"/>
                  <a:pt x="3114" y="17077"/>
                </a:cubicBezTo>
                <a:cubicBezTo>
                  <a:pt x="3386" y="16960"/>
                  <a:pt x="3619" y="16843"/>
                  <a:pt x="3853" y="16726"/>
                </a:cubicBezTo>
                <a:cubicBezTo>
                  <a:pt x="4086" y="16609"/>
                  <a:pt x="4359" y="16492"/>
                  <a:pt x="4631" y="16375"/>
                </a:cubicBezTo>
                <a:cubicBezTo>
                  <a:pt x="4865" y="16297"/>
                  <a:pt x="5098" y="16181"/>
                  <a:pt x="5371" y="16064"/>
                </a:cubicBezTo>
                <a:cubicBezTo>
                  <a:pt x="5643" y="15986"/>
                  <a:pt x="5916" y="15908"/>
                  <a:pt x="6188" y="15830"/>
                </a:cubicBezTo>
                <a:cubicBezTo>
                  <a:pt x="6110" y="15479"/>
                  <a:pt x="5994" y="15128"/>
                  <a:pt x="5955" y="14777"/>
                </a:cubicBezTo>
                <a:cubicBezTo>
                  <a:pt x="5877" y="14387"/>
                  <a:pt x="5799" y="13997"/>
                  <a:pt x="5721" y="13646"/>
                </a:cubicBezTo>
                <a:cubicBezTo>
                  <a:pt x="5721" y="13217"/>
                  <a:pt x="5682" y="12827"/>
                  <a:pt x="5643" y="12438"/>
                </a:cubicBezTo>
                <a:cubicBezTo>
                  <a:pt x="5604" y="12048"/>
                  <a:pt x="5604" y="11658"/>
                  <a:pt x="5604" y="11268"/>
                </a:cubicBezTo>
                <a:close/>
                <a:moveTo>
                  <a:pt x="8484" y="1092"/>
                </a:moveTo>
                <a:cubicBezTo>
                  <a:pt x="8017" y="1248"/>
                  <a:pt x="7550" y="1404"/>
                  <a:pt x="7122" y="1560"/>
                </a:cubicBezTo>
                <a:cubicBezTo>
                  <a:pt x="6694" y="1716"/>
                  <a:pt x="6305" y="1949"/>
                  <a:pt x="5877" y="2183"/>
                </a:cubicBezTo>
                <a:cubicBezTo>
                  <a:pt x="5488" y="2378"/>
                  <a:pt x="5098" y="2612"/>
                  <a:pt x="4748" y="2924"/>
                </a:cubicBezTo>
                <a:cubicBezTo>
                  <a:pt x="4398" y="3197"/>
                  <a:pt x="4048" y="3509"/>
                  <a:pt x="3697" y="3860"/>
                </a:cubicBezTo>
                <a:cubicBezTo>
                  <a:pt x="3931" y="3938"/>
                  <a:pt x="4164" y="4055"/>
                  <a:pt x="4359" y="4133"/>
                </a:cubicBezTo>
                <a:cubicBezTo>
                  <a:pt x="4592" y="4250"/>
                  <a:pt x="4787" y="4367"/>
                  <a:pt x="5021" y="4445"/>
                </a:cubicBezTo>
                <a:cubicBezTo>
                  <a:pt x="5254" y="4562"/>
                  <a:pt x="5488" y="4640"/>
                  <a:pt x="5721" y="4718"/>
                </a:cubicBezTo>
                <a:cubicBezTo>
                  <a:pt x="5916" y="4757"/>
                  <a:pt x="6149" y="4874"/>
                  <a:pt x="6383" y="4952"/>
                </a:cubicBezTo>
                <a:cubicBezTo>
                  <a:pt x="6538" y="4562"/>
                  <a:pt x="6694" y="4172"/>
                  <a:pt x="6811" y="3782"/>
                </a:cubicBezTo>
                <a:cubicBezTo>
                  <a:pt x="6966" y="3431"/>
                  <a:pt x="7122" y="3080"/>
                  <a:pt x="7317" y="2729"/>
                </a:cubicBezTo>
                <a:cubicBezTo>
                  <a:pt x="7472" y="2417"/>
                  <a:pt x="7667" y="2144"/>
                  <a:pt x="7823" y="1871"/>
                </a:cubicBezTo>
                <a:cubicBezTo>
                  <a:pt x="8017" y="1599"/>
                  <a:pt x="8251" y="1326"/>
                  <a:pt x="8484" y="1092"/>
                </a:cubicBezTo>
                <a:close/>
                <a:moveTo>
                  <a:pt x="3697" y="17740"/>
                </a:moveTo>
                <a:cubicBezTo>
                  <a:pt x="4048" y="18091"/>
                  <a:pt x="4398" y="18403"/>
                  <a:pt x="4748" y="18676"/>
                </a:cubicBezTo>
                <a:cubicBezTo>
                  <a:pt x="5098" y="18988"/>
                  <a:pt x="5488" y="19222"/>
                  <a:pt x="5877" y="19417"/>
                </a:cubicBezTo>
                <a:cubicBezTo>
                  <a:pt x="6305" y="19651"/>
                  <a:pt x="6694" y="19884"/>
                  <a:pt x="7122" y="20040"/>
                </a:cubicBezTo>
                <a:cubicBezTo>
                  <a:pt x="7550" y="20196"/>
                  <a:pt x="8017" y="20352"/>
                  <a:pt x="8484" y="20508"/>
                </a:cubicBezTo>
                <a:cubicBezTo>
                  <a:pt x="8251" y="20274"/>
                  <a:pt x="8017" y="20001"/>
                  <a:pt x="7823" y="19729"/>
                </a:cubicBezTo>
                <a:cubicBezTo>
                  <a:pt x="7667" y="19456"/>
                  <a:pt x="7472" y="19183"/>
                  <a:pt x="7317" y="18871"/>
                </a:cubicBezTo>
                <a:cubicBezTo>
                  <a:pt x="7122" y="18520"/>
                  <a:pt x="6966" y="18169"/>
                  <a:pt x="6811" y="17818"/>
                </a:cubicBezTo>
                <a:cubicBezTo>
                  <a:pt x="6694" y="17428"/>
                  <a:pt x="6538" y="17038"/>
                  <a:pt x="6383" y="16648"/>
                </a:cubicBezTo>
                <a:cubicBezTo>
                  <a:pt x="6149" y="16687"/>
                  <a:pt x="5916" y="16765"/>
                  <a:pt x="5721" y="16882"/>
                </a:cubicBezTo>
                <a:cubicBezTo>
                  <a:pt x="5488" y="16960"/>
                  <a:pt x="5254" y="17038"/>
                  <a:pt x="5021" y="17155"/>
                </a:cubicBezTo>
                <a:cubicBezTo>
                  <a:pt x="4787" y="17233"/>
                  <a:pt x="4554" y="17350"/>
                  <a:pt x="4359" y="17467"/>
                </a:cubicBezTo>
                <a:cubicBezTo>
                  <a:pt x="4125" y="17545"/>
                  <a:pt x="3931" y="17662"/>
                  <a:pt x="3697" y="17740"/>
                </a:cubicBezTo>
                <a:close/>
                <a:moveTo>
                  <a:pt x="10352" y="6433"/>
                </a:moveTo>
                <a:cubicBezTo>
                  <a:pt x="10080" y="6433"/>
                  <a:pt x="9808" y="6433"/>
                  <a:pt x="9496" y="6394"/>
                </a:cubicBezTo>
                <a:cubicBezTo>
                  <a:pt x="9224" y="6394"/>
                  <a:pt x="8951" y="6355"/>
                  <a:pt x="8679" y="6316"/>
                </a:cubicBezTo>
                <a:cubicBezTo>
                  <a:pt x="8368" y="6316"/>
                  <a:pt x="8095" y="6238"/>
                  <a:pt x="7823" y="6160"/>
                </a:cubicBezTo>
                <a:cubicBezTo>
                  <a:pt x="7550" y="6121"/>
                  <a:pt x="7278" y="6043"/>
                  <a:pt x="7005" y="6043"/>
                </a:cubicBezTo>
                <a:cubicBezTo>
                  <a:pt x="6928" y="6316"/>
                  <a:pt x="6889" y="6667"/>
                  <a:pt x="6811" y="6979"/>
                </a:cubicBezTo>
                <a:cubicBezTo>
                  <a:pt x="6733" y="7330"/>
                  <a:pt x="6694" y="7681"/>
                  <a:pt x="6655" y="8071"/>
                </a:cubicBezTo>
                <a:cubicBezTo>
                  <a:pt x="6577" y="8422"/>
                  <a:pt x="6538" y="8812"/>
                  <a:pt x="6499" y="9201"/>
                </a:cubicBezTo>
                <a:cubicBezTo>
                  <a:pt x="6461" y="9591"/>
                  <a:pt x="6461" y="9981"/>
                  <a:pt x="6461" y="10332"/>
                </a:cubicBezTo>
                <a:cubicBezTo>
                  <a:pt x="10352" y="10332"/>
                  <a:pt x="10352" y="10332"/>
                  <a:pt x="10352" y="10332"/>
                </a:cubicBezTo>
                <a:lnTo>
                  <a:pt x="10352" y="6433"/>
                </a:lnTo>
                <a:close/>
                <a:moveTo>
                  <a:pt x="6461" y="11268"/>
                </a:moveTo>
                <a:cubicBezTo>
                  <a:pt x="6461" y="11619"/>
                  <a:pt x="6461" y="12009"/>
                  <a:pt x="6499" y="12399"/>
                </a:cubicBezTo>
                <a:cubicBezTo>
                  <a:pt x="6538" y="12788"/>
                  <a:pt x="6577" y="13178"/>
                  <a:pt x="6655" y="13529"/>
                </a:cubicBezTo>
                <a:cubicBezTo>
                  <a:pt x="6694" y="13919"/>
                  <a:pt x="6733" y="14270"/>
                  <a:pt x="6811" y="14621"/>
                </a:cubicBezTo>
                <a:cubicBezTo>
                  <a:pt x="6889" y="14933"/>
                  <a:pt x="6928" y="15284"/>
                  <a:pt x="7005" y="15557"/>
                </a:cubicBezTo>
                <a:cubicBezTo>
                  <a:pt x="7278" y="15518"/>
                  <a:pt x="7550" y="15440"/>
                  <a:pt x="7823" y="15401"/>
                </a:cubicBezTo>
                <a:cubicBezTo>
                  <a:pt x="8095" y="15362"/>
                  <a:pt x="8368" y="15284"/>
                  <a:pt x="8679" y="15284"/>
                </a:cubicBezTo>
                <a:cubicBezTo>
                  <a:pt x="8951" y="15245"/>
                  <a:pt x="9224" y="15206"/>
                  <a:pt x="9496" y="15206"/>
                </a:cubicBezTo>
                <a:cubicBezTo>
                  <a:pt x="9808" y="15167"/>
                  <a:pt x="10080" y="15167"/>
                  <a:pt x="10352" y="15167"/>
                </a:cubicBezTo>
                <a:cubicBezTo>
                  <a:pt x="10352" y="11268"/>
                  <a:pt x="10352" y="11268"/>
                  <a:pt x="10352" y="11268"/>
                </a:cubicBezTo>
                <a:lnTo>
                  <a:pt x="6461" y="11268"/>
                </a:lnTo>
                <a:close/>
                <a:moveTo>
                  <a:pt x="10352" y="897"/>
                </a:moveTo>
                <a:cubicBezTo>
                  <a:pt x="10080" y="975"/>
                  <a:pt x="9808" y="1131"/>
                  <a:pt x="9496" y="1365"/>
                </a:cubicBezTo>
                <a:cubicBezTo>
                  <a:pt x="9224" y="1599"/>
                  <a:pt x="8951" y="1910"/>
                  <a:pt x="8679" y="2261"/>
                </a:cubicBezTo>
                <a:cubicBezTo>
                  <a:pt x="8406" y="2612"/>
                  <a:pt x="8134" y="3041"/>
                  <a:pt x="7901" y="3509"/>
                </a:cubicBezTo>
                <a:cubicBezTo>
                  <a:pt x="7628" y="4016"/>
                  <a:pt x="7434" y="4562"/>
                  <a:pt x="7278" y="5147"/>
                </a:cubicBezTo>
                <a:cubicBezTo>
                  <a:pt x="7511" y="5225"/>
                  <a:pt x="7745" y="5303"/>
                  <a:pt x="7978" y="5342"/>
                </a:cubicBezTo>
                <a:cubicBezTo>
                  <a:pt x="8251" y="5381"/>
                  <a:pt x="8523" y="5419"/>
                  <a:pt x="8796" y="5458"/>
                </a:cubicBezTo>
                <a:cubicBezTo>
                  <a:pt x="9068" y="5497"/>
                  <a:pt x="9302" y="5536"/>
                  <a:pt x="9574" y="5536"/>
                </a:cubicBezTo>
                <a:cubicBezTo>
                  <a:pt x="9846" y="5575"/>
                  <a:pt x="10119" y="5575"/>
                  <a:pt x="10352" y="5575"/>
                </a:cubicBezTo>
                <a:lnTo>
                  <a:pt x="10352" y="897"/>
                </a:lnTo>
                <a:close/>
                <a:moveTo>
                  <a:pt x="10352" y="16025"/>
                </a:moveTo>
                <a:cubicBezTo>
                  <a:pt x="10119" y="16025"/>
                  <a:pt x="9846" y="16025"/>
                  <a:pt x="9574" y="16064"/>
                </a:cubicBezTo>
                <a:cubicBezTo>
                  <a:pt x="9302" y="16064"/>
                  <a:pt x="9068" y="16103"/>
                  <a:pt x="8796" y="16142"/>
                </a:cubicBezTo>
                <a:cubicBezTo>
                  <a:pt x="8523" y="16181"/>
                  <a:pt x="8251" y="16219"/>
                  <a:pt x="7978" y="16258"/>
                </a:cubicBezTo>
                <a:cubicBezTo>
                  <a:pt x="7745" y="16297"/>
                  <a:pt x="7511" y="16375"/>
                  <a:pt x="7278" y="16453"/>
                </a:cubicBezTo>
                <a:cubicBezTo>
                  <a:pt x="7434" y="17038"/>
                  <a:pt x="7628" y="17584"/>
                  <a:pt x="7901" y="18091"/>
                </a:cubicBezTo>
                <a:cubicBezTo>
                  <a:pt x="8134" y="18559"/>
                  <a:pt x="8406" y="18988"/>
                  <a:pt x="8679" y="19339"/>
                </a:cubicBezTo>
                <a:cubicBezTo>
                  <a:pt x="8951" y="19690"/>
                  <a:pt x="9224" y="20001"/>
                  <a:pt x="9496" y="20235"/>
                </a:cubicBezTo>
                <a:cubicBezTo>
                  <a:pt x="9808" y="20469"/>
                  <a:pt x="10080" y="20625"/>
                  <a:pt x="10352" y="20703"/>
                </a:cubicBezTo>
                <a:lnTo>
                  <a:pt x="10352" y="16025"/>
                </a:lnTo>
                <a:close/>
                <a:moveTo>
                  <a:pt x="11248" y="5575"/>
                </a:moveTo>
                <a:cubicBezTo>
                  <a:pt x="11481" y="5575"/>
                  <a:pt x="11754" y="5575"/>
                  <a:pt x="12026" y="5536"/>
                </a:cubicBezTo>
                <a:cubicBezTo>
                  <a:pt x="12298" y="5536"/>
                  <a:pt x="12571" y="5497"/>
                  <a:pt x="12843" y="5458"/>
                </a:cubicBezTo>
                <a:cubicBezTo>
                  <a:pt x="13077" y="5419"/>
                  <a:pt x="13310" y="5381"/>
                  <a:pt x="13583" y="5342"/>
                </a:cubicBezTo>
                <a:cubicBezTo>
                  <a:pt x="13816" y="5303"/>
                  <a:pt x="14089" y="5225"/>
                  <a:pt x="14361" y="5147"/>
                </a:cubicBezTo>
                <a:cubicBezTo>
                  <a:pt x="14166" y="4601"/>
                  <a:pt x="13933" y="4055"/>
                  <a:pt x="13699" y="3548"/>
                </a:cubicBezTo>
                <a:cubicBezTo>
                  <a:pt x="13466" y="3080"/>
                  <a:pt x="13194" y="2651"/>
                  <a:pt x="12921" y="2261"/>
                </a:cubicBezTo>
                <a:cubicBezTo>
                  <a:pt x="12649" y="1910"/>
                  <a:pt x="12376" y="1599"/>
                  <a:pt x="12104" y="1365"/>
                </a:cubicBezTo>
                <a:cubicBezTo>
                  <a:pt x="11792" y="1170"/>
                  <a:pt x="11520" y="1014"/>
                  <a:pt x="11248" y="897"/>
                </a:cubicBezTo>
                <a:lnTo>
                  <a:pt x="11248" y="5575"/>
                </a:lnTo>
                <a:close/>
                <a:moveTo>
                  <a:pt x="11248" y="6433"/>
                </a:moveTo>
                <a:cubicBezTo>
                  <a:pt x="11248" y="10332"/>
                  <a:pt x="11248" y="10332"/>
                  <a:pt x="11248" y="10332"/>
                </a:cubicBezTo>
                <a:cubicBezTo>
                  <a:pt x="15101" y="10332"/>
                  <a:pt x="15101" y="10332"/>
                  <a:pt x="15101" y="10332"/>
                </a:cubicBezTo>
                <a:cubicBezTo>
                  <a:pt x="15101" y="9981"/>
                  <a:pt x="15101" y="9591"/>
                  <a:pt x="15062" y="9201"/>
                </a:cubicBezTo>
                <a:cubicBezTo>
                  <a:pt x="15023" y="8812"/>
                  <a:pt x="14984" y="8422"/>
                  <a:pt x="14945" y="8071"/>
                </a:cubicBezTo>
                <a:cubicBezTo>
                  <a:pt x="14945" y="7681"/>
                  <a:pt x="14867" y="7330"/>
                  <a:pt x="14828" y="6979"/>
                </a:cubicBezTo>
                <a:cubicBezTo>
                  <a:pt x="14750" y="6667"/>
                  <a:pt x="14672" y="6316"/>
                  <a:pt x="14556" y="6043"/>
                </a:cubicBezTo>
                <a:cubicBezTo>
                  <a:pt x="14283" y="6082"/>
                  <a:pt x="14011" y="6160"/>
                  <a:pt x="13738" y="6199"/>
                </a:cubicBezTo>
                <a:cubicBezTo>
                  <a:pt x="13466" y="6238"/>
                  <a:pt x="13194" y="6316"/>
                  <a:pt x="12921" y="6316"/>
                </a:cubicBezTo>
                <a:cubicBezTo>
                  <a:pt x="12649" y="6355"/>
                  <a:pt x="12376" y="6394"/>
                  <a:pt x="12104" y="6394"/>
                </a:cubicBezTo>
                <a:cubicBezTo>
                  <a:pt x="11792" y="6433"/>
                  <a:pt x="11520" y="6433"/>
                  <a:pt x="11248" y="6433"/>
                </a:cubicBezTo>
                <a:close/>
                <a:moveTo>
                  <a:pt x="11248" y="15167"/>
                </a:moveTo>
                <a:cubicBezTo>
                  <a:pt x="11520" y="15167"/>
                  <a:pt x="11792" y="15167"/>
                  <a:pt x="12104" y="15206"/>
                </a:cubicBezTo>
                <a:cubicBezTo>
                  <a:pt x="12376" y="15206"/>
                  <a:pt x="12649" y="15245"/>
                  <a:pt x="12921" y="15284"/>
                </a:cubicBezTo>
                <a:cubicBezTo>
                  <a:pt x="13194" y="15284"/>
                  <a:pt x="13466" y="15362"/>
                  <a:pt x="13738" y="15401"/>
                </a:cubicBezTo>
                <a:cubicBezTo>
                  <a:pt x="14011" y="15440"/>
                  <a:pt x="14283" y="15518"/>
                  <a:pt x="14556" y="15557"/>
                </a:cubicBezTo>
                <a:cubicBezTo>
                  <a:pt x="14672" y="15284"/>
                  <a:pt x="14750" y="14933"/>
                  <a:pt x="14828" y="14621"/>
                </a:cubicBezTo>
                <a:cubicBezTo>
                  <a:pt x="14867" y="14270"/>
                  <a:pt x="14945" y="13919"/>
                  <a:pt x="14945" y="13529"/>
                </a:cubicBezTo>
                <a:cubicBezTo>
                  <a:pt x="14984" y="13178"/>
                  <a:pt x="15023" y="12788"/>
                  <a:pt x="15062" y="12399"/>
                </a:cubicBezTo>
                <a:cubicBezTo>
                  <a:pt x="15101" y="12009"/>
                  <a:pt x="15101" y="11619"/>
                  <a:pt x="15101" y="11268"/>
                </a:cubicBezTo>
                <a:cubicBezTo>
                  <a:pt x="11248" y="11268"/>
                  <a:pt x="11248" y="11268"/>
                  <a:pt x="11248" y="11268"/>
                </a:cubicBezTo>
                <a:lnTo>
                  <a:pt x="11248" y="15167"/>
                </a:lnTo>
                <a:close/>
                <a:moveTo>
                  <a:pt x="11248" y="20703"/>
                </a:moveTo>
                <a:cubicBezTo>
                  <a:pt x="11520" y="20586"/>
                  <a:pt x="11792" y="20430"/>
                  <a:pt x="12104" y="20235"/>
                </a:cubicBezTo>
                <a:cubicBezTo>
                  <a:pt x="12376" y="20001"/>
                  <a:pt x="12649" y="19690"/>
                  <a:pt x="12921" y="19339"/>
                </a:cubicBezTo>
                <a:cubicBezTo>
                  <a:pt x="13194" y="18949"/>
                  <a:pt x="13466" y="18520"/>
                  <a:pt x="13699" y="18052"/>
                </a:cubicBezTo>
                <a:cubicBezTo>
                  <a:pt x="13933" y="17545"/>
                  <a:pt x="14166" y="16999"/>
                  <a:pt x="14361" y="16453"/>
                </a:cubicBezTo>
                <a:cubicBezTo>
                  <a:pt x="14089" y="16375"/>
                  <a:pt x="13816" y="16297"/>
                  <a:pt x="13583" y="16258"/>
                </a:cubicBezTo>
                <a:cubicBezTo>
                  <a:pt x="13310" y="16219"/>
                  <a:pt x="13077" y="16181"/>
                  <a:pt x="12843" y="16142"/>
                </a:cubicBezTo>
                <a:cubicBezTo>
                  <a:pt x="12571" y="16103"/>
                  <a:pt x="12298" y="16064"/>
                  <a:pt x="12026" y="16064"/>
                </a:cubicBezTo>
                <a:cubicBezTo>
                  <a:pt x="11754" y="16025"/>
                  <a:pt x="11481" y="16025"/>
                  <a:pt x="11248" y="16025"/>
                </a:cubicBezTo>
                <a:lnTo>
                  <a:pt x="11248" y="20703"/>
                </a:lnTo>
                <a:close/>
                <a:moveTo>
                  <a:pt x="17903" y="3860"/>
                </a:moveTo>
                <a:cubicBezTo>
                  <a:pt x="17552" y="3509"/>
                  <a:pt x="17202" y="3197"/>
                  <a:pt x="16852" y="2924"/>
                </a:cubicBezTo>
                <a:cubicBezTo>
                  <a:pt x="16502" y="2612"/>
                  <a:pt x="16112" y="2339"/>
                  <a:pt x="15723" y="2105"/>
                </a:cubicBezTo>
                <a:cubicBezTo>
                  <a:pt x="15334" y="1910"/>
                  <a:pt x="14906" y="1716"/>
                  <a:pt x="14439" y="1521"/>
                </a:cubicBezTo>
                <a:cubicBezTo>
                  <a:pt x="14011" y="1365"/>
                  <a:pt x="13583" y="1209"/>
                  <a:pt x="13155" y="1092"/>
                </a:cubicBezTo>
                <a:cubicBezTo>
                  <a:pt x="13349" y="1326"/>
                  <a:pt x="13544" y="1599"/>
                  <a:pt x="13738" y="1871"/>
                </a:cubicBezTo>
                <a:cubicBezTo>
                  <a:pt x="13894" y="2144"/>
                  <a:pt x="14089" y="2417"/>
                  <a:pt x="14244" y="2729"/>
                </a:cubicBezTo>
                <a:cubicBezTo>
                  <a:pt x="14439" y="3080"/>
                  <a:pt x="14634" y="3431"/>
                  <a:pt x="14750" y="3782"/>
                </a:cubicBezTo>
                <a:cubicBezTo>
                  <a:pt x="14906" y="4172"/>
                  <a:pt x="15023" y="4562"/>
                  <a:pt x="15178" y="4952"/>
                </a:cubicBezTo>
                <a:cubicBezTo>
                  <a:pt x="15412" y="4913"/>
                  <a:pt x="15645" y="4835"/>
                  <a:pt x="15879" y="4718"/>
                </a:cubicBezTo>
                <a:cubicBezTo>
                  <a:pt x="16112" y="4640"/>
                  <a:pt x="16346" y="4562"/>
                  <a:pt x="16579" y="4445"/>
                </a:cubicBezTo>
                <a:cubicBezTo>
                  <a:pt x="16774" y="4367"/>
                  <a:pt x="17008" y="4250"/>
                  <a:pt x="17202" y="4133"/>
                </a:cubicBezTo>
                <a:cubicBezTo>
                  <a:pt x="17436" y="4055"/>
                  <a:pt x="17669" y="3938"/>
                  <a:pt x="17903" y="3860"/>
                </a:cubicBezTo>
                <a:close/>
                <a:moveTo>
                  <a:pt x="13155" y="20508"/>
                </a:moveTo>
                <a:cubicBezTo>
                  <a:pt x="13583" y="20352"/>
                  <a:pt x="14011" y="20196"/>
                  <a:pt x="14439" y="20040"/>
                </a:cubicBezTo>
                <a:cubicBezTo>
                  <a:pt x="14906" y="19884"/>
                  <a:pt x="15334" y="19690"/>
                  <a:pt x="15723" y="19495"/>
                </a:cubicBezTo>
                <a:cubicBezTo>
                  <a:pt x="16112" y="19261"/>
                  <a:pt x="16502" y="18988"/>
                  <a:pt x="16852" y="18676"/>
                </a:cubicBezTo>
                <a:cubicBezTo>
                  <a:pt x="17202" y="18403"/>
                  <a:pt x="17552" y="18091"/>
                  <a:pt x="17903" y="17740"/>
                </a:cubicBezTo>
                <a:cubicBezTo>
                  <a:pt x="17669" y="17662"/>
                  <a:pt x="17436" y="17545"/>
                  <a:pt x="17202" y="17467"/>
                </a:cubicBezTo>
                <a:cubicBezTo>
                  <a:pt x="17008" y="17350"/>
                  <a:pt x="16774" y="17233"/>
                  <a:pt x="16579" y="17155"/>
                </a:cubicBezTo>
                <a:cubicBezTo>
                  <a:pt x="16346" y="17038"/>
                  <a:pt x="16112" y="16960"/>
                  <a:pt x="15879" y="16882"/>
                </a:cubicBezTo>
                <a:cubicBezTo>
                  <a:pt x="15645" y="16765"/>
                  <a:pt x="15412" y="16687"/>
                  <a:pt x="15178" y="16648"/>
                </a:cubicBezTo>
                <a:cubicBezTo>
                  <a:pt x="15023" y="17038"/>
                  <a:pt x="14906" y="17428"/>
                  <a:pt x="14750" y="17818"/>
                </a:cubicBezTo>
                <a:cubicBezTo>
                  <a:pt x="14634" y="18169"/>
                  <a:pt x="14439" y="18520"/>
                  <a:pt x="14244" y="18871"/>
                </a:cubicBezTo>
                <a:cubicBezTo>
                  <a:pt x="14089" y="19183"/>
                  <a:pt x="13894" y="19456"/>
                  <a:pt x="13738" y="19729"/>
                </a:cubicBezTo>
                <a:cubicBezTo>
                  <a:pt x="13544" y="20001"/>
                  <a:pt x="13349" y="20274"/>
                  <a:pt x="13155" y="20508"/>
                </a:cubicBezTo>
                <a:close/>
                <a:moveTo>
                  <a:pt x="15957" y="10332"/>
                </a:moveTo>
                <a:cubicBezTo>
                  <a:pt x="20744" y="10332"/>
                  <a:pt x="20744" y="10332"/>
                  <a:pt x="20744" y="10332"/>
                </a:cubicBezTo>
                <a:cubicBezTo>
                  <a:pt x="20705" y="9786"/>
                  <a:pt x="20627" y="9279"/>
                  <a:pt x="20549" y="8734"/>
                </a:cubicBezTo>
                <a:cubicBezTo>
                  <a:pt x="20432" y="8227"/>
                  <a:pt x="20277" y="7720"/>
                  <a:pt x="20082" y="7213"/>
                </a:cubicBezTo>
                <a:cubicBezTo>
                  <a:pt x="19888" y="6706"/>
                  <a:pt x="19654" y="6199"/>
                  <a:pt x="19382" y="5731"/>
                </a:cubicBezTo>
                <a:cubicBezTo>
                  <a:pt x="19109" y="5303"/>
                  <a:pt x="18798" y="4874"/>
                  <a:pt x="18525" y="4523"/>
                </a:cubicBezTo>
                <a:cubicBezTo>
                  <a:pt x="18253" y="4640"/>
                  <a:pt x="17981" y="4757"/>
                  <a:pt x="17747" y="4874"/>
                </a:cubicBezTo>
                <a:cubicBezTo>
                  <a:pt x="17514" y="4991"/>
                  <a:pt x="17241" y="5108"/>
                  <a:pt x="17008" y="5225"/>
                </a:cubicBezTo>
                <a:cubicBezTo>
                  <a:pt x="16735" y="5303"/>
                  <a:pt x="16463" y="5419"/>
                  <a:pt x="16190" y="5536"/>
                </a:cubicBezTo>
                <a:cubicBezTo>
                  <a:pt x="15957" y="5614"/>
                  <a:pt x="15684" y="5692"/>
                  <a:pt x="15412" y="5770"/>
                </a:cubicBezTo>
                <a:cubicBezTo>
                  <a:pt x="15490" y="6121"/>
                  <a:pt x="15568" y="6472"/>
                  <a:pt x="15645" y="6823"/>
                </a:cubicBezTo>
                <a:cubicBezTo>
                  <a:pt x="15723" y="7213"/>
                  <a:pt x="15801" y="7603"/>
                  <a:pt x="15840" y="7954"/>
                </a:cubicBezTo>
                <a:cubicBezTo>
                  <a:pt x="15840" y="8344"/>
                  <a:pt x="15879" y="8773"/>
                  <a:pt x="15918" y="9162"/>
                </a:cubicBezTo>
                <a:cubicBezTo>
                  <a:pt x="15957" y="9552"/>
                  <a:pt x="15957" y="9942"/>
                  <a:pt x="15957" y="10332"/>
                </a:cubicBezTo>
                <a:close/>
                <a:moveTo>
                  <a:pt x="15957" y="11268"/>
                </a:moveTo>
                <a:cubicBezTo>
                  <a:pt x="15957" y="11658"/>
                  <a:pt x="15957" y="12048"/>
                  <a:pt x="15918" y="12438"/>
                </a:cubicBezTo>
                <a:cubicBezTo>
                  <a:pt x="15879" y="12827"/>
                  <a:pt x="15840" y="13217"/>
                  <a:pt x="15840" y="13646"/>
                </a:cubicBezTo>
                <a:cubicBezTo>
                  <a:pt x="15801" y="13997"/>
                  <a:pt x="15723" y="14387"/>
                  <a:pt x="15645" y="14777"/>
                </a:cubicBezTo>
                <a:cubicBezTo>
                  <a:pt x="15568" y="15128"/>
                  <a:pt x="15490" y="15479"/>
                  <a:pt x="15412" y="15830"/>
                </a:cubicBezTo>
                <a:cubicBezTo>
                  <a:pt x="15684" y="15908"/>
                  <a:pt x="15957" y="15986"/>
                  <a:pt x="16190" y="16064"/>
                </a:cubicBezTo>
                <a:cubicBezTo>
                  <a:pt x="16463" y="16181"/>
                  <a:pt x="16735" y="16297"/>
                  <a:pt x="17008" y="16375"/>
                </a:cubicBezTo>
                <a:cubicBezTo>
                  <a:pt x="17241" y="16492"/>
                  <a:pt x="17514" y="16609"/>
                  <a:pt x="17747" y="16726"/>
                </a:cubicBezTo>
                <a:cubicBezTo>
                  <a:pt x="17981" y="16843"/>
                  <a:pt x="18253" y="16960"/>
                  <a:pt x="18525" y="17077"/>
                </a:cubicBezTo>
                <a:cubicBezTo>
                  <a:pt x="18798" y="16687"/>
                  <a:pt x="19109" y="16258"/>
                  <a:pt x="19382" y="15830"/>
                </a:cubicBezTo>
                <a:cubicBezTo>
                  <a:pt x="19654" y="15401"/>
                  <a:pt x="19888" y="14894"/>
                  <a:pt x="20082" y="14387"/>
                </a:cubicBezTo>
                <a:cubicBezTo>
                  <a:pt x="20277" y="13880"/>
                  <a:pt x="20432" y="13373"/>
                  <a:pt x="20549" y="12866"/>
                </a:cubicBezTo>
                <a:cubicBezTo>
                  <a:pt x="20627" y="12321"/>
                  <a:pt x="20705" y="11814"/>
                  <a:pt x="20744" y="11268"/>
                </a:cubicBezTo>
                <a:lnTo>
                  <a:pt x="15957" y="11268"/>
                </a:lnTo>
                <a:close/>
              </a:path>
            </a:pathLst>
          </a:custGeom>
          <a:solidFill>
            <a:srgbClr val="000000"/>
          </a:solidFill>
          <a:ln w="12700">
            <a:miter lim="400000"/>
          </a:ln>
        </p:spPr>
        <p:txBody>
          <a:bodyPr lIns="22860" rIns="22860"/>
          <a:lstStyle/>
          <a:p>
            <a:pPr>
              <a:defRPr sz="1400"/>
            </a:pPr>
            <a:endParaRPr sz="700"/>
          </a:p>
        </p:txBody>
      </p:sp>
      <p:sp>
        <p:nvSpPr>
          <p:cNvPr id="150" name="Shape"/>
          <p:cNvSpPr/>
          <p:nvPr/>
        </p:nvSpPr>
        <p:spPr>
          <a:xfrm>
            <a:off x="4755949" y="2199289"/>
            <a:ext cx="182842" cy="303540"/>
          </a:xfrm>
          <a:custGeom>
            <a:avLst/>
            <a:gdLst/>
            <a:ahLst/>
            <a:cxnLst>
              <a:cxn ang="0">
                <a:pos x="wd2" y="hd2"/>
              </a:cxn>
              <a:cxn ang="5400000">
                <a:pos x="wd2" y="hd2"/>
              </a:cxn>
              <a:cxn ang="10800000">
                <a:pos x="wd2" y="hd2"/>
              </a:cxn>
              <a:cxn ang="16200000">
                <a:pos x="wd2" y="hd2"/>
              </a:cxn>
            </a:cxnLst>
            <a:rect l="0" t="0" r="r" b="b"/>
            <a:pathLst>
              <a:path w="21600" h="21600" extrusionOk="0">
                <a:moveTo>
                  <a:pt x="15529" y="0"/>
                </a:moveTo>
                <a:lnTo>
                  <a:pt x="13694" y="9354"/>
                </a:lnTo>
                <a:lnTo>
                  <a:pt x="21600" y="9354"/>
                </a:lnTo>
                <a:lnTo>
                  <a:pt x="6071" y="21600"/>
                </a:lnTo>
                <a:lnTo>
                  <a:pt x="7906" y="12246"/>
                </a:lnTo>
                <a:lnTo>
                  <a:pt x="0" y="12246"/>
                </a:lnTo>
                <a:lnTo>
                  <a:pt x="15529" y="0"/>
                </a:lnTo>
                <a:close/>
                <a:moveTo>
                  <a:pt x="13835" y="2551"/>
                </a:moveTo>
                <a:lnTo>
                  <a:pt x="2400" y="11480"/>
                </a:lnTo>
                <a:lnTo>
                  <a:pt x="9318" y="11480"/>
                </a:lnTo>
                <a:lnTo>
                  <a:pt x="7765" y="19049"/>
                </a:lnTo>
                <a:lnTo>
                  <a:pt x="19200" y="10120"/>
                </a:lnTo>
                <a:lnTo>
                  <a:pt x="12282" y="10120"/>
                </a:lnTo>
                <a:lnTo>
                  <a:pt x="13835" y="2551"/>
                </a:lnTo>
                <a:close/>
              </a:path>
            </a:pathLst>
          </a:custGeom>
          <a:solidFill>
            <a:srgbClr val="000000"/>
          </a:solidFill>
          <a:ln w="12700">
            <a:miter lim="400000"/>
          </a:ln>
        </p:spPr>
        <p:txBody>
          <a:bodyPr lIns="22860" rIns="22860"/>
          <a:lstStyle/>
          <a:p>
            <a:pPr>
              <a:defRPr sz="1400"/>
            </a:pPr>
            <a:endParaRPr sz="700"/>
          </a:p>
        </p:txBody>
      </p:sp>
      <p:sp>
        <p:nvSpPr>
          <p:cNvPr id="151" name="Shape"/>
          <p:cNvSpPr/>
          <p:nvPr/>
        </p:nvSpPr>
        <p:spPr>
          <a:xfrm>
            <a:off x="5334055" y="2224384"/>
            <a:ext cx="273664" cy="253348"/>
          </a:xfrm>
          <a:custGeom>
            <a:avLst/>
            <a:gdLst/>
            <a:ahLst/>
            <a:cxnLst>
              <a:cxn ang="0">
                <a:pos x="wd2" y="hd2"/>
              </a:cxn>
              <a:cxn ang="5400000">
                <a:pos x="wd2" y="hd2"/>
              </a:cxn>
              <a:cxn ang="10800000">
                <a:pos x="wd2" y="hd2"/>
              </a:cxn>
              <a:cxn ang="16200000">
                <a:pos x="wd2" y="hd2"/>
              </a:cxn>
            </a:cxnLst>
            <a:rect l="0" t="0" r="r" b="b"/>
            <a:pathLst>
              <a:path w="21600" h="21600" extrusionOk="0">
                <a:moveTo>
                  <a:pt x="20013" y="0"/>
                </a:moveTo>
                <a:cubicBezTo>
                  <a:pt x="20230" y="0"/>
                  <a:pt x="20446" y="39"/>
                  <a:pt x="20626" y="117"/>
                </a:cubicBezTo>
                <a:cubicBezTo>
                  <a:pt x="20843" y="195"/>
                  <a:pt x="21023" y="312"/>
                  <a:pt x="21131" y="507"/>
                </a:cubicBezTo>
                <a:cubicBezTo>
                  <a:pt x="21275" y="624"/>
                  <a:pt x="21420" y="819"/>
                  <a:pt x="21492" y="1014"/>
                </a:cubicBezTo>
                <a:cubicBezTo>
                  <a:pt x="21564" y="1248"/>
                  <a:pt x="21600" y="1482"/>
                  <a:pt x="21600" y="1716"/>
                </a:cubicBezTo>
                <a:cubicBezTo>
                  <a:pt x="21600" y="1949"/>
                  <a:pt x="21564" y="2183"/>
                  <a:pt x="21492" y="2378"/>
                </a:cubicBezTo>
                <a:cubicBezTo>
                  <a:pt x="21420" y="2573"/>
                  <a:pt x="21275" y="2768"/>
                  <a:pt x="21131" y="2924"/>
                </a:cubicBezTo>
                <a:cubicBezTo>
                  <a:pt x="17597" y="6745"/>
                  <a:pt x="17597" y="6745"/>
                  <a:pt x="17597" y="6745"/>
                </a:cubicBezTo>
                <a:cubicBezTo>
                  <a:pt x="17597" y="6472"/>
                  <a:pt x="17597" y="6472"/>
                  <a:pt x="17597" y="6472"/>
                </a:cubicBezTo>
                <a:cubicBezTo>
                  <a:pt x="17597" y="7486"/>
                  <a:pt x="17453" y="8383"/>
                  <a:pt x="17129" y="9240"/>
                </a:cubicBezTo>
                <a:cubicBezTo>
                  <a:pt x="16804" y="10098"/>
                  <a:pt x="16335" y="10878"/>
                  <a:pt x="15722" y="11502"/>
                </a:cubicBezTo>
                <a:cubicBezTo>
                  <a:pt x="15181" y="12204"/>
                  <a:pt x="14496" y="12749"/>
                  <a:pt x="13703" y="13139"/>
                </a:cubicBezTo>
                <a:cubicBezTo>
                  <a:pt x="12946" y="13529"/>
                  <a:pt x="12116" y="13763"/>
                  <a:pt x="11215" y="13802"/>
                </a:cubicBezTo>
                <a:cubicBezTo>
                  <a:pt x="11215" y="20742"/>
                  <a:pt x="11215" y="20742"/>
                  <a:pt x="11215" y="20742"/>
                </a:cubicBezTo>
                <a:cubicBezTo>
                  <a:pt x="14424" y="20742"/>
                  <a:pt x="14424" y="20742"/>
                  <a:pt x="14424" y="20742"/>
                </a:cubicBezTo>
                <a:cubicBezTo>
                  <a:pt x="14424" y="21600"/>
                  <a:pt x="14424" y="21600"/>
                  <a:pt x="14424" y="21600"/>
                </a:cubicBezTo>
                <a:cubicBezTo>
                  <a:pt x="7176" y="21600"/>
                  <a:pt x="7176" y="21600"/>
                  <a:pt x="7176" y="21600"/>
                </a:cubicBezTo>
                <a:cubicBezTo>
                  <a:pt x="7176" y="20742"/>
                  <a:pt x="7176" y="20742"/>
                  <a:pt x="7176" y="20742"/>
                </a:cubicBezTo>
                <a:cubicBezTo>
                  <a:pt x="10385" y="20742"/>
                  <a:pt x="10385" y="20742"/>
                  <a:pt x="10385" y="20742"/>
                </a:cubicBezTo>
                <a:cubicBezTo>
                  <a:pt x="10385" y="13802"/>
                  <a:pt x="10385" y="13802"/>
                  <a:pt x="10385" y="13802"/>
                </a:cubicBezTo>
                <a:cubicBezTo>
                  <a:pt x="9520" y="13763"/>
                  <a:pt x="8690" y="13529"/>
                  <a:pt x="7897" y="13139"/>
                </a:cubicBezTo>
                <a:cubicBezTo>
                  <a:pt x="7104" y="12749"/>
                  <a:pt x="6455" y="12204"/>
                  <a:pt x="5878" y="11502"/>
                </a:cubicBezTo>
                <a:cubicBezTo>
                  <a:pt x="5265" y="10878"/>
                  <a:pt x="4832" y="10098"/>
                  <a:pt x="4508" y="9240"/>
                </a:cubicBezTo>
                <a:cubicBezTo>
                  <a:pt x="4147" y="8383"/>
                  <a:pt x="4003" y="7486"/>
                  <a:pt x="4003" y="6472"/>
                </a:cubicBezTo>
                <a:cubicBezTo>
                  <a:pt x="4003" y="6745"/>
                  <a:pt x="4003" y="6745"/>
                  <a:pt x="4003" y="6745"/>
                </a:cubicBezTo>
                <a:cubicBezTo>
                  <a:pt x="469" y="2924"/>
                  <a:pt x="469" y="2924"/>
                  <a:pt x="469" y="2924"/>
                </a:cubicBezTo>
                <a:cubicBezTo>
                  <a:pt x="325" y="2768"/>
                  <a:pt x="216" y="2573"/>
                  <a:pt x="108" y="2378"/>
                </a:cubicBezTo>
                <a:cubicBezTo>
                  <a:pt x="36" y="2183"/>
                  <a:pt x="0" y="1949"/>
                  <a:pt x="0" y="1716"/>
                </a:cubicBezTo>
                <a:cubicBezTo>
                  <a:pt x="0" y="1482"/>
                  <a:pt x="36" y="1248"/>
                  <a:pt x="108" y="1014"/>
                </a:cubicBezTo>
                <a:cubicBezTo>
                  <a:pt x="216" y="819"/>
                  <a:pt x="325" y="624"/>
                  <a:pt x="469" y="507"/>
                </a:cubicBezTo>
                <a:cubicBezTo>
                  <a:pt x="613" y="312"/>
                  <a:pt x="757" y="195"/>
                  <a:pt x="974" y="117"/>
                </a:cubicBezTo>
                <a:cubicBezTo>
                  <a:pt x="1190" y="39"/>
                  <a:pt x="1370" y="0"/>
                  <a:pt x="1587" y="0"/>
                </a:cubicBezTo>
                <a:cubicBezTo>
                  <a:pt x="1623" y="0"/>
                  <a:pt x="1659" y="0"/>
                  <a:pt x="1695" y="0"/>
                </a:cubicBezTo>
                <a:cubicBezTo>
                  <a:pt x="17597" y="0"/>
                  <a:pt x="17597" y="0"/>
                  <a:pt x="17597" y="0"/>
                </a:cubicBezTo>
                <a:cubicBezTo>
                  <a:pt x="19905" y="0"/>
                  <a:pt x="19905" y="0"/>
                  <a:pt x="19905" y="0"/>
                </a:cubicBezTo>
                <a:cubicBezTo>
                  <a:pt x="19941" y="0"/>
                  <a:pt x="19977" y="0"/>
                  <a:pt x="20013" y="0"/>
                </a:cubicBezTo>
                <a:close/>
                <a:moveTo>
                  <a:pt x="4003" y="5536"/>
                </a:moveTo>
                <a:cubicBezTo>
                  <a:pt x="4003" y="858"/>
                  <a:pt x="4003" y="858"/>
                  <a:pt x="4003" y="858"/>
                </a:cubicBezTo>
                <a:cubicBezTo>
                  <a:pt x="1659" y="858"/>
                  <a:pt x="1659" y="858"/>
                  <a:pt x="1659" y="858"/>
                </a:cubicBezTo>
                <a:cubicBezTo>
                  <a:pt x="1587" y="858"/>
                  <a:pt x="1587" y="858"/>
                  <a:pt x="1587" y="858"/>
                </a:cubicBezTo>
                <a:cubicBezTo>
                  <a:pt x="1551" y="858"/>
                  <a:pt x="1551" y="858"/>
                  <a:pt x="1551" y="858"/>
                </a:cubicBezTo>
                <a:cubicBezTo>
                  <a:pt x="1334" y="858"/>
                  <a:pt x="1154" y="936"/>
                  <a:pt x="1010" y="1092"/>
                </a:cubicBezTo>
                <a:cubicBezTo>
                  <a:pt x="865" y="1287"/>
                  <a:pt x="793" y="1482"/>
                  <a:pt x="793" y="1716"/>
                </a:cubicBezTo>
                <a:cubicBezTo>
                  <a:pt x="793" y="1832"/>
                  <a:pt x="829" y="1910"/>
                  <a:pt x="865" y="2027"/>
                </a:cubicBezTo>
                <a:cubicBezTo>
                  <a:pt x="865" y="2183"/>
                  <a:pt x="938" y="2261"/>
                  <a:pt x="1046" y="2339"/>
                </a:cubicBezTo>
                <a:lnTo>
                  <a:pt x="4003" y="5536"/>
                </a:lnTo>
                <a:close/>
                <a:moveTo>
                  <a:pt x="16804" y="6472"/>
                </a:moveTo>
                <a:cubicBezTo>
                  <a:pt x="16804" y="858"/>
                  <a:pt x="16804" y="858"/>
                  <a:pt x="16804" y="858"/>
                </a:cubicBezTo>
                <a:cubicBezTo>
                  <a:pt x="4796" y="858"/>
                  <a:pt x="4796" y="858"/>
                  <a:pt x="4796" y="858"/>
                </a:cubicBezTo>
                <a:cubicBezTo>
                  <a:pt x="4796" y="6472"/>
                  <a:pt x="4796" y="6472"/>
                  <a:pt x="4796" y="6472"/>
                </a:cubicBezTo>
                <a:cubicBezTo>
                  <a:pt x="4796" y="7369"/>
                  <a:pt x="4940" y="8188"/>
                  <a:pt x="5265" y="9006"/>
                </a:cubicBezTo>
                <a:cubicBezTo>
                  <a:pt x="5589" y="9786"/>
                  <a:pt x="6022" y="10488"/>
                  <a:pt x="6563" y="11073"/>
                </a:cubicBezTo>
                <a:cubicBezTo>
                  <a:pt x="7104" y="11658"/>
                  <a:pt x="7753" y="12126"/>
                  <a:pt x="8474" y="12477"/>
                </a:cubicBezTo>
                <a:cubicBezTo>
                  <a:pt x="9231" y="12827"/>
                  <a:pt x="9989" y="12983"/>
                  <a:pt x="10818" y="12983"/>
                </a:cubicBezTo>
                <a:cubicBezTo>
                  <a:pt x="11611" y="12983"/>
                  <a:pt x="12405" y="12827"/>
                  <a:pt x="13126" y="12477"/>
                </a:cubicBezTo>
                <a:cubicBezTo>
                  <a:pt x="13883" y="12126"/>
                  <a:pt x="14496" y="11658"/>
                  <a:pt x="15037" y="11073"/>
                </a:cubicBezTo>
                <a:cubicBezTo>
                  <a:pt x="15578" y="10488"/>
                  <a:pt x="16047" y="9786"/>
                  <a:pt x="16335" y="9006"/>
                </a:cubicBezTo>
                <a:cubicBezTo>
                  <a:pt x="16660" y="8188"/>
                  <a:pt x="16804" y="7369"/>
                  <a:pt x="16804" y="6472"/>
                </a:cubicBezTo>
                <a:close/>
                <a:moveTo>
                  <a:pt x="20590" y="2339"/>
                </a:moveTo>
                <a:cubicBezTo>
                  <a:pt x="20662" y="2261"/>
                  <a:pt x="20735" y="2183"/>
                  <a:pt x="20771" y="2027"/>
                </a:cubicBezTo>
                <a:cubicBezTo>
                  <a:pt x="20807" y="1910"/>
                  <a:pt x="20807" y="1832"/>
                  <a:pt x="20807" y="1716"/>
                </a:cubicBezTo>
                <a:cubicBezTo>
                  <a:pt x="20807" y="1482"/>
                  <a:pt x="20735" y="1287"/>
                  <a:pt x="20590" y="1092"/>
                </a:cubicBezTo>
                <a:cubicBezTo>
                  <a:pt x="20446" y="936"/>
                  <a:pt x="20266" y="858"/>
                  <a:pt x="20049" y="858"/>
                </a:cubicBezTo>
                <a:cubicBezTo>
                  <a:pt x="20013" y="858"/>
                  <a:pt x="20013" y="858"/>
                  <a:pt x="20013" y="858"/>
                </a:cubicBezTo>
                <a:cubicBezTo>
                  <a:pt x="19977" y="858"/>
                  <a:pt x="19977" y="858"/>
                  <a:pt x="19977" y="858"/>
                </a:cubicBezTo>
                <a:cubicBezTo>
                  <a:pt x="17597" y="858"/>
                  <a:pt x="17597" y="858"/>
                  <a:pt x="17597" y="858"/>
                </a:cubicBezTo>
                <a:cubicBezTo>
                  <a:pt x="17597" y="5536"/>
                  <a:pt x="17597" y="5536"/>
                  <a:pt x="17597" y="5536"/>
                </a:cubicBezTo>
                <a:lnTo>
                  <a:pt x="20590" y="2339"/>
                </a:lnTo>
                <a:close/>
              </a:path>
            </a:pathLst>
          </a:custGeom>
          <a:solidFill>
            <a:srgbClr val="000000"/>
          </a:solidFill>
          <a:ln w="12700">
            <a:miter lim="400000"/>
          </a:ln>
        </p:spPr>
        <p:txBody>
          <a:bodyPr lIns="22860" rIns="22860"/>
          <a:lstStyle/>
          <a:p>
            <a:pPr>
              <a:defRPr sz="1400"/>
            </a:pPr>
            <a:endParaRPr sz="700"/>
          </a:p>
        </p:txBody>
      </p:sp>
      <p:sp>
        <p:nvSpPr>
          <p:cNvPr id="152" name="Shape"/>
          <p:cNvSpPr/>
          <p:nvPr/>
        </p:nvSpPr>
        <p:spPr>
          <a:xfrm>
            <a:off x="5949207" y="2226177"/>
            <a:ext cx="290395" cy="249764"/>
          </a:xfrm>
          <a:custGeom>
            <a:avLst/>
            <a:gdLst/>
            <a:ahLst/>
            <a:cxnLst>
              <a:cxn ang="0">
                <a:pos x="wd2" y="hd2"/>
              </a:cxn>
              <a:cxn ang="5400000">
                <a:pos x="wd2" y="hd2"/>
              </a:cxn>
              <a:cxn ang="10800000">
                <a:pos x="wd2" y="hd2"/>
              </a:cxn>
              <a:cxn ang="16200000">
                <a:pos x="wd2" y="hd2"/>
              </a:cxn>
            </a:cxnLst>
            <a:rect l="0" t="0" r="r" b="b"/>
            <a:pathLst>
              <a:path w="21600" h="21600" extrusionOk="0">
                <a:moveTo>
                  <a:pt x="18578" y="7544"/>
                </a:moveTo>
                <a:lnTo>
                  <a:pt x="18578" y="20670"/>
                </a:lnTo>
                <a:lnTo>
                  <a:pt x="20089" y="20670"/>
                </a:lnTo>
                <a:lnTo>
                  <a:pt x="20089" y="21600"/>
                </a:lnTo>
                <a:lnTo>
                  <a:pt x="1244" y="21600"/>
                </a:lnTo>
                <a:lnTo>
                  <a:pt x="1244" y="20670"/>
                </a:lnTo>
                <a:lnTo>
                  <a:pt x="2756" y="20670"/>
                </a:lnTo>
                <a:lnTo>
                  <a:pt x="2756" y="7544"/>
                </a:lnTo>
                <a:lnTo>
                  <a:pt x="0" y="7544"/>
                </a:lnTo>
                <a:lnTo>
                  <a:pt x="10667" y="0"/>
                </a:lnTo>
                <a:lnTo>
                  <a:pt x="21600" y="7544"/>
                </a:lnTo>
                <a:lnTo>
                  <a:pt x="18578" y="7544"/>
                </a:lnTo>
                <a:close/>
                <a:moveTo>
                  <a:pt x="2667" y="6614"/>
                </a:moveTo>
                <a:lnTo>
                  <a:pt x="18844" y="6614"/>
                </a:lnTo>
                <a:lnTo>
                  <a:pt x="10667" y="1033"/>
                </a:lnTo>
                <a:lnTo>
                  <a:pt x="2667" y="6614"/>
                </a:lnTo>
                <a:close/>
                <a:moveTo>
                  <a:pt x="3556" y="20670"/>
                </a:moveTo>
                <a:lnTo>
                  <a:pt x="5778" y="20670"/>
                </a:lnTo>
                <a:lnTo>
                  <a:pt x="5778" y="7544"/>
                </a:lnTo>
                <a:lnTo>
                  <a:pt x="3556" y="7544"/>
                </a:lnTo>
                <a:lnTo>
                  <a:pt x="3556" y="20670"/>
                </a:lnTo>
                <a:close/>
                <a:moveTo>
                  <a:pt x="6489" y="20670"/>
                </a:moveTo>
                <a:lnTo>
                  <a:pt x="8800" y="20670"/>
                </a:lnTo>
                <a:lnTo>
                  <a:pt x="8800" y="7544"/>
                </a:lnTo>
                <a:lnTo>
                  <a:pt x="6489" y="7544"/>
                </a:lnTo>
                <a:lnTo>
                  <a:pt x="6489" y="20670"/>
                </a:lnTo>
                <a:close/>
                <a:moveTo>
                  <a:pt x="9511" y="20670"/>
                </a:moveTo>
                <a:lnTo>
                  <a:pt x="11733" y="20670"/>
                </a:lnTo>
                <a:lnTo>
                  <a:pt x="11733" y="7544"/>
                </a:lnTo>
                <a:lnTo>
                  <a:pt x="9511" y="7544"/>
                </a:lnTo>
                <a:lnTo>
                  <a:pt x="9511" y="20670"/>
                </a:lnTo>
                <a:close/>
                <a:moveTo>
                  <a:pt x="12533" y="20670"/>
                </a:moveTo>
                <a:lnTo>
                  <a:pt x="14844" y="20670"/>
                </a:lnTo>
                <a:lnTo>
                  <a:pt x="14844" y="7544"/>
                </a:lnTo>
                <a:lnTo>
                  <a:pt x="12533" y="7544"/>
                </a:lnTo>
                <a:lnTo>
                  <a:pt x="12533" y="20670"/>
                </a:lnTo>
                <a:close/>
                <a:moveTo>
                  <a:pt x="15556" y="20670"/>
                </a:moveTo>
                <a:lnTo>
                  <a:pt x="17867" y="20670"/>
                </a:lnTo>
                <a:lnTo>
                  <a:pt x="17867" y="7544"/>
                </a:lnTo>
                <a:lnTo>
                  <a:pt x="15556" y="7544"/>
                </a:lnTo>
                <a:lnTo>
                  <a:pt x="15556" y="20670"/>
                </a:lnTo>
                <a:close/>
              </a:path>
            </a:pathLst>
          </a:custGeom>
          <a:solidFill>
            <a:srgbClr val="000000"/>
          </a:solidFill>
          <a:ln w="12700">
            <a:miter lim="400000"/>
          </a:ln>
        </p:spPr>
        <p:txBody>
          <a:bodyPr lIns="22860" rIns="22860"/>
          <a:lstStyle/>
          <a:p>
            <a:pPr>
              <a:defRPr sz="1400"/>
            </a:pPr>
            <a:endParaRPr sz="700"/>
          </a:p>
        </p:txBody>
      </p:sp>
      <p:sp>
        <p:nvSpPr>
          <p:cNvPr id="153" name="Shape"/>
          <p:cNvSpPr/>
          <p:nvPr/>
        </p:nvSpPr>
        <p:spPr>
          <a:xfrm>
            <a:off x="6591248" y="2229165"/>
            <a:ext cx="253348" cy="243788"/>
          </a:xfrm>
          <a:custGeom>
            <a:avLst/>
            <a:gdLst/>
            <a:ahLst/>
            <a:cxnLst>
              <a:cxn ang="0">
                <a:pos x="wd2" y="hd2"/>
              </a:cxn>
              <a:cxn ang="5400000">
                <a:pos x="wd2" y="hd2"/>
              </a:cxn>
              <a:cxn ang="10800000">
                <a:pos x="wd2" y="hd2"/>
              </a:cxn>
              <a:cxn ang="16200000">
                <a:pos x="wd2" y="hd2"/>
              </a:cxn>
            </a:cxnLst>
            <a:rect l="0" t="0" r="r" b="b"/>
            <a:pathLst>
              <a:path w="21600" h="21600" extrusionOk="0">
                <a:moveTo>
                  <a:pt x="18136" y="18000"/>
                </a:moveTo>
                <a:lnTo>
                  <a:pt x="21600" y="18000"/>
                </a:lnTo>
                <a:lnTo>
                  <a:pt x="21600" y="18847"/>
                </a:lnTo>
                <a:lnTo>
                  <a:pt x="18136" y="18847"/>
                </a:lnTo>
                <a:lnTo>
                  <a:pt x="18136" y="21600"/>
                </a:lnTo>
                <a:lnTo>
                  <a:pt x="17321" y="21600"/>
                </a:lnTo>
                <a:lnTo>
                  <a:pt x="17321" y="18847"/>
                </a:lnTo>
                <a:lnTo>
                  <a:pt x="2547" y="18847"/>
                </a:lnTo>
                <a:lnTo>
                  <a:pt x="2547" y="3600"/>
                </a:lnTo>
                <a:lnTo>
                  <a:pt x="0" y="3600"/>
                </a:lnTo>
                <a:lnTo>
                  <a:pt x="0" y="2753"/>
                </a:lnTo>
                <a:lnTo>
                  <a:pt x="2547" y="2753"/>
                </a:lnTo>
                <a:lnTo>
                  <a:pt x="2547" y="0"/>
                </a:lnTo>
                <a:lnTo>
                  <a:pt x="3464" y="0"/>
                </a:lnTo>
                <a:lnTo>
                  <a:pt x="3464" y="2753"/>
                </a:lnTo>
                <a:lnTo>
                  <a:pt x="17626" y="2753"/>
                </a:lnTo>
                <a:lnTo>
                  <a:pt x="19053" y="1059"/>
                </a:lnTo>
                <a:lnTo>
                  <a:pt x="19766" y="1800"/>
                </a:lnTo>
                <a:lnTo>
                  <a:pt x="18136" y="3388"/>
                </a:lnTo>
                <a:lnTo>
                  <a:pt x="18136" y="18000"/>
                </a:lnTo>
                <a:close/>
                <a:moveTo>
                  <a:pt x="16709" y="3600"/>
                </a:moveTo>
                <a:lnTo>
                  <a:pt x="3464" y="3600"/>
                </a:lnTo>
                <a:lnTo>
                  <a:pt x="3464" y="17365"/>
                </a:lnTo>
                <a:lnTo>
                  <a:pt x="16709" y="3600"/>
                </a:lnTo>
                <a:close/>
                <a:moveTo>
                  <a:pt x="4075" y="18000"/>
                </a:moveTo>
                <a:lnTo>
                  <a:pt x="17321" y="18000"/>
                </a:lnTo>
                <a:lnTo>
                  <a:pt x="17321" y="4341"/>
                </a:lnTo>
                <a:lnTo>
                  <a:pt x="4075" y="18000"/>
                </a:lnTo>
                <a:close/>
              </a:path>
            </a:pathLst>
          </a:custGeom>
          <a:solidFill>
            <a:srgbClr val="000000"/>
          </a:solidFill>
          <a:ln w="12700">
            <a:miter lim="400000"/>
          </a:ln>
        </p:spPr>
        <p:txBody>
          <a:bodyPr lIns="22860" rIns="22860"/>
          <a:lstStyle/>
          <a:p>
            <a:pPr>
              <a:defRPr sz="1400"/>
            </a:pPr>
            <a:endParaRPr sz="700"/>
          </a:p>
        </p:txBody>
      </p:sp>
      <p:sp>
        <p:nvSpPr>
          <p:cNvPr id="154" name="Shape"/>
          <p:cNvSpPr/>
          <p:nvPr/>
        </p:nvSpPr>
        <p:spPr>
          <a:xfrm>
            <a:off x="7204606" y="2259638"/>
            <a:ext cx="273664" cy="182842"/>
          </a:xfrm>
          <a:custGeom>
            <a:avLst/>
            <a:gdLst/>
            <a:ahLst/>
            <a:cxnLst>
              <a:cxn ang="0">
                <a:pos x="wd2" y="hd2"/>
              </a:cxn>
              <a:cxn ang="5400000">
                <a:pos x="wd2" y="hd2"/>
              </a:cxn>
              <a:cxn ang="10800000">
                <a:pos x="wd2" y="hd2"/>
              </a:cxn>
              <a:cxn ang="16200000">
                <a:pos x="wd2" y="hd2"/>
              </a:cxn>
            </a:cxnLst>
            <a:rect l="0" t="0" r="r" b="b"/>
            <a:pathLst>
              <a:path w="21600" h="21600" extrusionOk="0">
                <a:moveTo>
                  <a:pt x="20446" y="0"/>
                </a:moveTo>
                <a:cubicBezTo>
                  <a:pt x="20590" y="0"/>
                  <a:pt x="20735" y="0"/>
                  <a:pt x="20879" y="108"/>
                </a:cubicBezTo>
                <a:cubicBezTo>
                  <a:pt x="21023" y="215"/>
                  <a:pt x="21167" y="377"/>
                  <a:pt x="21275" y="539"/>
                </a:cubicBezTo>
                <a:cubicBezTo>
                  <a:pt x="21384" y="700"/>
                  <a:pt x="21456" y="862"/>
                  <a:pt x="21528" y="1077"/>
                </a:cubicBezTo>
                <a:cubicBezTo>
                  <a:pt x="21564" y="1347"/>
                  <a:pt x="21600" y="1562"/>
                  <a:pt x="21600" y="1778"/>
                </a:cubicBezTo>
                <a:cubicBezTo>
                  <a:pt x="21600" y="19769"/>
                  <a:pt x="21600" y="19769"/>
                  <a:pt x="21600" y="19769"/>
                </a:cubicBezTo>
                <a:cubicBezTo>
                  <a:pt x="21600" y="19984"/>
                  <a:pt x="21564" y="20200"/>
                  <a:pt x="21528" y="20469"/>
                </a:cubicBezTo>
                <a:cubicBezTo>
                  <a:pt x="21456" y="20684"/>
                  <a:pt x="21384" y="20900"/>
                  <a:pt x="21275" y="21007"/>
                </a:cubicBezTo>
                <a:cubicBezTo>
                  <a:pt x="21167" y="21223"/>
                  <a:pt x="21023" y="21331"/>
                  <a:pt x="20879" y="21438"/>
                </a:cubicBezTo>
                <a:cubicBezTo>
                  <a:pt x="20735" y="21546"/>
                  <a:pt x="20590" y="21600"/>
                  <a:pt x="20446" y="21600"/>
                </a:cubicBezTo>
                <a:cubicBezTo>
                  <a:pt x="1190" y="21600"/>
                  <a:pt x="1190" y="21600"/>
                  <a:pt x="1190" y="21600"/>
                </a:cubicBezTo>
                <a:cubicBezTo>
                  <a:pt x="1010" y="21600"/>
                  <a:pt x="865" y="21546"/>
                  <a:pt x="721" y="21438"/>
                </a:cubicBezTo>
                <a:cubicBezTo>
                  <a:pt x="577" y="21331"/>
                  <a:pt x="469" y="21223"/>
                  <a:pt x="325" y="21007"/>
                </a:cubicBezTo>
                <a:cubicBezTo>
                  <a:pt x="252" y="20900"/>
                  <a:pt x="180" y="20684"/>
                  <a:pt x="108" y="20469"/>
                </a:cubicBezTo>
                <a:cubicBezTo>
                  <a:pt x="36" y="20200"/>
                  <a:pt x="0" y="19984"/>
                  <a:pt x="0" y="19769"/>
                </a:cubicBezTo>
                <a:cubicBezTo>
                  <a:pt x="0" y="1778"/>
                  <a:pt x="0" y="1778"/>
                  <a:pt x="0" y="1778"/>
                </a:cubicBezTo>
                <a:cubicBezTo>
                  <a:pt x="0" y="1562"/>
                  <a:pt x="36" y="1347"/>
                  <a:pt x="108" y="1077"/>
                </a:cubicBezTo>
                <a:cubicBezTo>
                  <a:pt x="180" y="862"/>
                  <a:pt x="252" y="700"/>
                  <a:pt x="325" y="539"/>
                </a:cubicBezTo>
                <a:cubicBezTo>
                  <a:pt x="469" y="377"/>
                  <a:pt x="577" y="215"/>
                  <a:pt x="721" y="108"/>
                </a:cubicBezTo>
                <a:cubicBezTo>
                  <a:pt x="865" y="0"/>
                  <a:pt x="1010" y="0"/>
                  <a:pt x="1190" y="0"/>
                </a:cubicBezTo>
                <a:lnTo>
                  <a:pt x="20446" y="0"/>
                </a:lnTo>
                <a:close/>
                <a:moveTo>
                  <a:pt x="793" y="3609"/>
                </a:moveTo>
                <a:cubicBezTo>
                  <a:pt x="20807" y="3609"/>
                  <a:pt x="20807" y="3609"/>
                  <a:pt x="20807" y="3609"/>
                </a:cubicBezTo>
                <a:cubicBezTo>
                  <a:pt x="20807" y="1778"/>
                  <a:pt x="20807" y="1778"/>
                  <a:pt x="20807" y="1778"/>
                </a:cubicBezTo>
                <a:cubicBezTo>
                  <a:pt x="20807" y="1670"/>
                  <a:pt x="20771" y="1508"/>
                  <a:pt x="20698" y="1400"/>
                </a:cubicBezTo>
                <a:cubicBezTo>
                  <a:pt x="20626" y="1293"/>
                  <a:pt x="20518" y="1239"/>
                  <a:pt x="20446" y="1239"/>
                </a:cubicBezTo>
                <a:cubicBezTo>
                  <a:pt x="1190" y="1239"/>
                  <a:pt x="1190" y="1239"/>
                  <a:pt x="1190" y="1239"/>
                </a:cubicBezTo>
                <a:cubicBezTo>
                  <a:pt x="1082" y="1239"/>
                  <a:pt x="1010" y="1293"/>
                  <a:pt x="938" y="1400"/>
                </a:cubicBezTo>
                <a:cubicBezTo>
                  <a:pt x="829" y="1508"/>
                  <a:pt x="793" y="1670"/>
                  <a:pt x="793" y="1778"/>
                </a:cubicBezTo>
                <a:lnTo>
                  <a:pt x="793" y="3609"/>
                </a:lnTo>
                <a:close/>
                <a:moveTo>
                  <a:pt x="793" y="4794"/>
                </a:moveTo>
                <a:cubicBezTo>
                  <a:pt x="793" y="7218"/>
                  <a:pt x="793" y="7218"/>
                  <a:pt x="793" y="7218"/>
                </a:cubicBezTo>
                <a:cubicBezTo>
                  <a:pt x="20807" y="7218"/>
                  <a:pt x="20807" y="7218"/>
                  <a:pt x="20807" y="7218"/>
                </a:cubicBezTo>
                <a:cubicBezTo>
                  <a:pt x="20807" y="4794"/>
                  <a:pt x="20807" y="4794"/>
                  <a:pt x="20807" y="4794"/>
                </a:cubicBezTo>
                <a:lnTo>
                  <a:pt x="793" y="4794"/>
                </a:lnTo>
                <a:close/>
                <a:moveTo>
                  <a:pt x="20807" y="19769"/>
                </a:moveTo>
                <a:cubicBezTo>
                  <a:pt x="20807" y="8403"/>
                  <a:pt x="20807" y="8403"/>
                  <a:pt x="20807" y="8403"/>
                </a:cubicBezTo>
                <a:cubicBezTo>
                  <a:pt x="793" y="8403"/>
                  <a:pt x="793" y="8403"/>
                  <a:pt x="793" y="8403"/>
                </a:cubicBezTo>
                <a:cubicBezTo>
                  <a:pt x="793" y="19769"/>
                  <a:pt x="793" y="19769"/>
                  <a:pt x="793" y="19769"/>
                </a:cubicBezTo>
                <a:cubicBezTo>
                  <a:pt x="793" y="19876"/>
                  <a:pt x="829" y="20038"/>
                  <a:pt x="938" y="20146"/>
                </a:cubicBezTo>
                <a:cubicBezTo>
                  <a:pt x="1010" y="20253"/>
                  <a:pt x="1082" y="20307"/>
                  <a:pt x="1190" y="20307"/>
                </a:cubicBezTo>
                <a:cubicBezTo>
                  <a:pt x="20446" y="20307"/>
                  <a:pt x="20446" y="20307"/>
                  <a:pt x="20446" y="20307"/>
                </a:cubicBezTo>
                <a:cubicBezTo>
                  <a:pt x="20518" y="20307"/>
                  <a:pt x="20626" y="20253"/>
                  <a:pt x="20698" y="20146"/>
                </a:cubicBezTo>
                <a:cubicBezTo>
                  <a:pt x="20771" y="20038"/>
                  <a:pt x="20807" y="19876"/>
                  <a:pt x="20807" y="19769"/>
                </a:cubicBezTo>
                <a:close/>
                <a:moveTo>
                  <a:pt x="2416" y="13143"/>
                </a:moveTo>
                <a:cubicBezTo>
                  <a:pt x="2416" y="14328"/>
                  <a:pt x="2416" y="14328"/>
                  <a:pt x="2416" y="14328"/>
                </a:cubicBezTo>
                <a:cubicBezTo>
                  <a:pt x="7176" y="14328"/>
                  <a:pt x="7176" y="14328"/>
                  <a:pt x="7176" y="14328"/>
                </a:cubicBezTo>
                <a:cubicBezTo>
                  <a:pt x="7176" y="13143"/>
                  <a:pt x="7176" y="13143"/>
                  <a:pt x="7176" y="13143"/>
                </a:cubicBezTo>
                <a:lnTo>
                  <a:pt x="2416" y="13143"/>
                </a:lnTo>
                <a:close/>
                <a:moveTo>
                  <a:pt x="2416" y="16752"/>
                </a:moveTo>
                <a:cubicBezTo>
                  <a:pt x="2416" y="17937"/>
                  <a:pt x="2416" y="17937"/>
                  <a:pt x="2416" y="17937"/>
                </a:cubicBezTo>
                <a:cubicBezTo>
                  <a:pt x="10385" y="17937"/>
                  <a:pt x="10385" y="17937"/>
                  <a:pt x="10385" y="17937"/>
                </a:cubicBezTo>
                <a:cubicBezTo>
                  <a:pt x="10385" y="16752"/>
                  <a:pt x="10385" y="16752"/>
                  <a:pt x="10385" y="16752"/>
                </a:cubicBezTo>
                <a:lnTo>
                  <a:pt x="2416" y="16752"/>
                </a:lnTo>
                <a:close/>
                <a:moveTo>
                  <a:pt x="16804" y="17937"/>
                </a:moveTo>
                <a:cubicBezTo>
                  <a:pt x="16588" y="17937"/>
                  <a:pt x="16407" y="17829"/>
                  <a:pt x="16263" y="17614"/>
                </a:cubicBezTo>
                <a:cubicBezTo>
                  <a:pt x="16083" y="17399"/>
                  <a:pt x="16011" y="17129"/>
                  <a:pt x="16011" y="16806"/>
                </a:cubicBezTo>
                <a:cubicBezTo>
                  <a:pt x="16011" y="16752"/>
                  <a:pt x="16011" y="16752"/>
                  <a:pt x="16011" y="16752"/>
                </a:cubicBezTo>
                <a:cubicBezTo>
                  <a:pt x="16011" y="16429"/>
                  <a:pt x="16083" y="16106"/>
                  <a:pt x="16263" y="15890"/>
                </a:cubicBezTo>
                <a:cubicBezTo>
                  <a:pt x="16407" y="15675"/>
                  <a:pt x="16588" y="15567"/>
                  <a:pt x="16804" y="15567"/>
                </a:cubicBezTo>
                <a:cubicBezTo>
                  <a:pt x="18427" y="15567"/>
                  <a:pt x="18427" y="15567"/>
                  <a:pt x="18427" y="15567"/>
                </a:cubicBezTo>
                <a:cubicBezTo>
                  <a:pt x="18643" y="15567"/>
                  <a:pt x="18823" y="15675"/>
                  <a:pt x="18968" y="15890"/>
                </a:cubicBezTo>
                <a:cubicBezTo>
                  <a:pt x="19148" y="16106"/>
                  <a:pt x="19220" y="16429"/>
                  <a:pt x="19220" y="16752"/>
                </a:cubicBezTo>
                <a:cubicBezTo>
                  <a:pt x="19220" y="16806"/>
                  <a:pt x="19220" y="16806"/>
                  <a:pt x="19220" y="16806"/>
                </a:cubicBezTo>
                <a:cubicBezTo>
                  <a:pt x="19220" y="17129"/>
                  <a:pt x="19148" y="17399"/>
                  <a:pt x="18968" y="17614"/>
                </a:cubicBezTo>
                <a:cubicBezTo>
                  <a:pt x="18823" y="17829"/>
                  <a:pt x="18643" y="17937"/>
                  <a:pt x="18427" y="17937"/>
                </a:cubicBezTo>
                <a:lnTo>
                  <a:pt x="16804" y="17937"/>
                </a:lnTo>
                <a:close/>
              </a:path>
            </a:pathLst>
          </a:custGeom>
          <a:solidFill>
            <a:srgbClr val="000000"/>
          </a:solidFill>
          <a:ln w="12700">
            <a:miter lim="400000"/>
          </a:ln>
        </p:spPr>
        <p:txBody>
          <a:bodyPr lIns="22860" rIns="22860"/>
          <a:lstStyle/>
          <a:p>
            <a:pPr>
              <a:defRPr sz="1400"/>
            </a:pPr>
            <a:endParaRPr sz="700"/>
          </a:p>
        </p:txBody>
      </p:sp>
      <p:sp>
        <p:nvSpPr>
          <p:cNvPr id="155" name="Shape"/>
          <p:cNvSpPr/>
          <p:nvPr/>
        </p:nvSpPr>
        <p:spPr>
          <a:xfrm>
            <a:off x="7852024" y="2217812"/>
            <a:ext cx="225863" cy="266494"/>
          </a:xfrm>
          <a:custGeom>
            <a:avLst/>
            <a:gdLst/>
            <a:ahLst/>
            <a:cxnLst>
              <a:cxn ang="0">
                <a:pos x="wd2" y="hd2"/>
              </a:cxn>
              <a:cxn ang="5400000">
                <a:pos x="wd2" y="hd2"/>
              </a:cxn>
              <a:cxn ang="10800000">
                <a:pos x="wd2" y="hd2"/>
              </a:cxn>
              <a:cxn ang="16200000">
                <a:pos x="wd2" y="hd2"/>
              </a:cxn>
            </a:cxnLst>
            <a:rect l="0" t="0" r="r" b="b"/>
            <a:pathLst>
              <a:path w="21600" h="21600" extrusionOk="0">
                <a:moveTo>
                  <a:pt x="21600" y="4068"/>
                </a:moveTo>
                <a:lnTo>
                  <a:pt x="21600" y="18210"/>
                </a:lnTo>
                <a:lnTo>
                  <a:pt x="15771" y="18210"/>
                </a:lnTo>
                <a:lnTo>
                  <a:pt x="15771" y="21600"/>
                </a:lnTo>
                <a:lnTo>
                  <a:pt x="0" y="21600"/>
                </a:lnTo>
                <a:lnTo>
                  <a:pt x="0" y="3293"/>
                </a:lnTo>
                <a:lnTo>
                  <a:pt x="5943" y="3293"/>
                </a:lnTo>
                <a:lnTo>
                  <a:pt x="5943" y="0"/>
                </a:lnTo>
                <a:lnTo>
                  <a:pt x="16686" y="0"/>
                </a:lnTo>
                <a:lnTo>
                  <a:pt x="21600" y="4068"/>
                </a:lnTo>
                <a:close/>
                <a:moveTo>
                  <a:pt x="1029" y="20728"/>
                </a:moveTo>
                <a:lnTo>
                  <a:pt x="14743" y="20728"/>
                </a:lnTo>
                <a:lnTo>
                  <a:pt x="14743" y="8233"/>
                </a:lnTo>
                <a:lnTo>
                  <a:pt x="9829" y="8233"/>
                </a:lnTo>
                <a:lnTo>
                  <a:pt x="9829" y="4068"/>
                </a:lnTo>
                <a:lnTo>
                  <a:pt x="1029" y="4068"/>
                </a:lnTo>
                <a:lnTo>
                  <a:pt x="1029" y="20728"/>
                </a:lnTo>
                <a:close/>
                <a:moveTo>
                  <a:pt x="15771" y="17435"/>
                </a:moveTo>
                <a:lnTo>
                  <a:pt x="20571" y="17435"/>
                </a:lnTo>
                <a:lnTo>
                  <a:pt x="20571" y="4940"/>
                </a:lnTo>
                <a:lnTo>
                  <a:pt x="15771" y="4940"/>
                </a:lnTo>
                <a:lnTo>
                  <a:pt x="15771" y="775"/>
                </a:lnTo>
                <a:lnTo>
                  <a:pt x="6857" y="775"/>
                </a:lnTo>
                <a:lnTo>
                  <a:pt x="6857" y="3293"/>
                </a:lnTo>
                <a:lnTo>
                  <a:pt x="10857" y="3293"/>
                </a:lnTo>
                <a:lnTo>
                  <a:pt x="15771" y="7458"/>
                </a:lnTo>
                <a:lnTo>
                  <a:pt x="15771" y="17435"/>
                </a:lnTo>
                <a:close/>
                <a:moveTo>
                  <a:pt x="10857" y="4456"/>
                </a:moveTo>
                <a:lnTo>
                  <a:pt x="10857" y="7458"/>
                </a:lnTo>
                <a:lnTo>
                  <a:pt x="14286" y="7458"/>
                </a:lnTo>
                <a:lnTo>
                  <a:pt x="10857" y="4456"/>
                </a:lnTo>
                <a:close/>
                <a:moveTo>
                  <a:pt x="16686" y="1162"/>
                </a:moveTo>
                <a:lnTo>
                  <a:pt x="16686" y="4068"/>
                </a:lnTo>
                <a:lnTo>
                  <a:pt x="20229" y="4068"/>
                </a:lnTo>
                <a:lnTo>
                  <a:pt x="16686" y="1162"/>
                </a:lnTo>
                <a:close/>
              </a:path>
            </a:pathLst>
          </a:custGeom>
          <a:solidFill>
            <a:srgbClr val="000000"/>
          </a:solidFill>
          <a:ln w="12700">
            <a:miter lim="400000"/>
          </a:ln>
        </p:spPr>
        <p:txBody>
          <a:bodyPr lIns="22860" rIns="22860"/>
          <a:lstStyle/>
          <a:p>
            <a:pPr>
              <a:defRPr sz="1400"/>
            </a:pPr>
            <a:endParaRPr sz="700"/>
          </a:p>
        </p:txBody>
      </p:sp>
      <p:sp>
        <p:nvSpPr>
          <p:cNvPr id="156" name="Shape"/>
          <p:cNvSpPr/>
          <p:nvPr/>
        </p:nvSpPr>
        <p:spPr>
          <a:xfrm>
            <a:off x="8461798" y="2234542"/>
            <a:ext cx="253348" cy="233033"/>
          </a:xfrm>
          <a:custGeom>
            <a:avLst/>
            <a:gdLst/>
            <a:ahLst/>
            <a:cxnLst>
              <a:cxn ang="0">
                <a:pos x="wd2" y="hd2"/>
              </a:cxn>
              <a:cxn ang="5400000">
                <a:pos x="wd2" y="hd2"/>
              </a:cxn>
              <a:cxn ang="10800000">
                <a:pos x="wd2" y="hd2"/>
              </a:cxn>
              <a:cxn ang="16200000">
                <a:pos x="wd2" y="hd2"/>
              </a:cxn>
            </a:cxnLst>
            <a:rect l="0" t="0" r="r" b="b"/>
            <a:pathLst>
              <a:path w="21600" h="21600" extrusionOk="0">
                <a:moveTo>
                  <a:pt x="19888" y="0"/>
                </a:moveTo>
                <a:cubicBezTo>
                  <a:pt x="20121" y="0"/>
                  <a:pt x="20355" y="42"/>
                  <a:pt x="20549" y="127"/>
                </a:cubicBezTo>
                <a:cubicBezTo>
                  <a:pt x="20783" y="212"/>
                  <a:pt x="20977" y="381"/>
                  <a:pt x="21094" y="551"/>
                </a:cubicBezTo>
                <a:cubicBezTo>
                  <a:pt x="21250" y="678"/>
                  <a:pt x="21405" y="889"/>
                  <a:pt x="21483" y="1144"/>
                </a:cubicBezTo>
                <a:cubicBezTo>
                  <a:pt x="21561" y="1355"/>
                  <a:pt x="21600" y="1609"/>
                  <a:pt x="21600" y="1864"/>
                </a:cubicBezTo>
                <a:cubicBezTo>
                  <a:pt x="21600" y="17873"/>
                  <a:pt x="21600" y="17873"/>
                  <a:pt x="21600" y="17873"/>
                </a:cubicBezTo>
                <a:cubicBezTo>
                  <a:pt x="21600" y="18127"/>
                  <a:pt x="21561" y="18381"/>
                  <a:pt x="21483" y="18593"/>
                </a:cubicBezTo>
                <a:cubicBezTo>
                  <a:pt x="21405" y="18847"/>
                  <a:pt x="21250" y="19059"/>
                  <a:pt x="21094" y="19186"/>
                </a:cubicBezTo>
                <a:cubicBezTo>
                  <a:pt x="20977" y="19355"/>
                  <a:pt x="20783" y="19525"/>
                  <a:pt x="20549" y="19609"/>
                </a:cubicBezTo>
                <a:cubicBezTo>
                  <a:pt x="20355" y="19694"/>
                  <a:pt x="20121" y="19736"/>
                  <a:pt x="19888" y="19736"/>
                </a:cubicBezTo>
                <a:cubicBezTo>
                  <a:pt x="12143" y="19736"/>
                  <a:pt x="12143" y="19736"/>
                  <a:pt x="12143" y="19736"/>
                </a:cubicBezTo>
                <a:cubicBezTo>
                  <a:pt x="12065" y="19736"/>
                  <a:pt x="12065" y="19736"/>
                  <a:pt x="12065" y="19736"/>
                </a:cubicBezTo>
                <a:cubicBezTo>
                  <a:pt x="11831" y="19736"/>
                  <a:pt x="11637" y="19821"/>
                  <a:pt x="11481" y="20033"/>
                </a:cubicBezTo>
                <a:cubicBezTo>
                  <a:pt x="11325" y="20202"/>
                  <a:pt x="11248" y="20414"/>
                  <a:pt x="11248" y="20668"/>
                </a:cubicBezTo>
                <a:cubicBezTo>
                  <a:pt x="11248" y="21134"/>
                  <a:pt x="11248" y="21134"/>
                  <a:pt x="11248" y="21134"/>
                </a:cubicBezTo>
                <a:cubicBezTo>
                  <a:pt x="11248" y="21600"/>
                  <a:pt x="11248" y="21600"/>
                  <a:pt x="11248" y="21600"/>
                </a:cubicBezTo>
                <a:cubicBezTo>
                  <a:pt x="10352" y="21600"/>
                  <a:pt x="10352" y="21600"/>
                  <a:pt x="10352" y="21600"/>
                </a:cubicBezTo>
                <a:cubicBezTo>
                  <a:pt x="10352" y="20668"/>
                  <a:pt x="10352" y="20668"/>
                  <a:pt x="10352" y="20668"/>
                </a:cubicBezTo>
                <a:cubicBezTo>
                  <a:pt x="10352" y="20414"/>
                  <a:pt x="10275" y="20202"/>
                  <a:pt x="10119" y="20033"/>
                </a:cubicBezTo>
                <a:cubicBezTo>
                  <a:pt x="9963" y="19821"/>
                  <a:pt x="9769" y="19736"/>
                  <a:pt x="9535" y="19736"/>
                </a:cubicBezTo>
                <a:cubicBezTo>
                  <a:pt x="9496" y="19736"/>
                  <a:pt x="9496" y="19736"/>
                  <a:pt x="9496" y="19736"/>
                </a:cubicBezTo>
                <a:cubicBezTo>
                  <a:pt x="1751" y="19736"/>
                  <a:pt x="1751" y="19736"/>
                  <a:pt x="1751" y="19736"/>
                </a:cubicBezTo>
                <a:cubicBezTo>
                  <a:pt x="1518" y="19736"/>
                  <a:pt x="1284" y="19694"/>
                  <a:pt x="1051" y="19609"/>
                </a:cubicBezTo>
                <a:cubicBezTo>
                  <a:pt x="817" y="19525"/>
                  <a:pt x="662" y="19355"/>
                  <a:pt x="506" y="19186"/>
                </a:cubicBezTo>
                <a:cubicBezTo>
                  <a:pt x="350" y="19059"/>
                  <a:pt x="234" y="18847"/>
                  <a:pt x="156" y="18593"/>
                </a:cubicBezTo>
                <a:cubicBezTo>
                  <a:pt x="39" y="18381"/>
                  <a:pt x="0" y="18127"/>
                  <a:pt x="0" y="17873"/>
                </a:cubicBezTo>
                <a:cubicBezTo>
                  <a:pt x="0" y="1864"/>
                  <a:pt x="0" y="1864"/>
                  <a:pt x="0" y="1864"/>
                </a:cubicBezTo>
                <a:cubicBezTo>
                  <a:pt x="0" y="1609"/>
                  <a:pt x="39" y="1355"/>
                  <a:pt x="156" y="1144"/>
                </a:cubicBezTo>
                <a:cubicBezTo>
                  <a:pt x="234" y="889"/>
                  <a:pt x="350" y="678"/>
                  <a:pt x="506" y="551"/>
                </a:cubicBezTo>
                <a:cubicBezTo>
                  <a:pt x="662" y="381"/>
                  <a:pt x="817" y="212"/>
                  <a:pt x="1051" y="127"/>
                </a:cubicBezTo>
                <a:cubicBezTo>
                  <a:pt x="1284" y="42"/>
                  <a:pt x="1518" y="0"/>
                  <a:pt x="1751" y="0"/>
                </a:cubicBezTo>
                <a:cubicBezTo>
                  <a:pt x="9496" y="0"/>
                  <a:pt x="9496" y="0"/>
                  <a:pt x="9496" y="0"/>
                </a:cubicBezTo>
                <a:cubicBezTo>
                  <a:pt x="9769" y="0"/>
                  <a:pt x="10002" y="42"/>
                  <a:pt x="10236" y="169"/>
                </a:cubicBezTo>
                <a:cubicBezTo>
                  <a:pt x="10430" y="254"/>
                  <a:pt x="10625" y="424"/>
                  <a:pt x="10819" y="678"/>
                </a:cubicBezTo>
                <a:cubicBezTo>
                  <a:pt x="10975" y="424"/>
                  <a:pt x="11170" y="254"/>
                  <a:pt x="11403" y="169"/>
                </a:cubicBezTo>
                <a:cubicBezTo>
                  <a:pt x="11598" y="42"/>
                  <a:pt x="11870" y="0"/>
                  <a:pt x="12143" y="0"/>
                </a:cubicBezTo>
                <a:lnTo>
                  <a:pt x="19888" y="0"/>
                </a:lnTo>
                <a:close/>
                <a:moveTo>
                  <a:pt x="856" y="17873"/>
                </a:moveTo>
                <a:cubicBezTo>
                  <a:pt x="856" y="18127"/>
                  <a:pt x="973" y="18339"/>
                  <a:pt x="1129" y="18508"/>
                </a:cubicBezTo>
                <a:cubicBezTo>
                  <a:pt x="1284" y="18720"/>
                  <a:pt x="1518" y="18805"/>
                  <a:pt x="1751" y="18805"/>
                </a:cubicBezTo>
                <a:cubicBezTo>
                  <a:pt x="9496" y="18805"/>
                  <a:pt x="9496" y="18805"/>
                  <a:pt x="9496" y="18805"/>
                </a:cubicBezTo>
                <a:cubicBezTo>
                  <a:pt x="9730" y="18805"/>
                  <a:pt x="9924" y="18720"/>
                  <a:pt x="10080" y="18508"/>
                </a:cubicBezTo>
                <a:cubicBezTo>
                  <a:pt x="10275" y="18339"/>
                  <a:pt x="10352" y="18127"/>
                  <a:pt x="10352" y="17873"/>
                </a:cubicBezTo>
                <a:cubicBezTo>
                  <a:pt x="10352" y="1864"/>
                  <a:pt x="10352" y="1864"/>
                  <a:pt x="10352" y="1864"/>
                </a:cubicBezTo>
                <a:cubicBezTo>
                  <a:pt x="10352" y="1609"/>
                  <a:pt x="10275" y="1398"/>
                  <a:pt x="10080" y="1228"/>
                </a:cubicBezTo>
                <a:cubicBezTo>
                  <a:pt x="9924" y="1016"/>
                  <a:pt x="9730" y="932"/>
                  <a:pt x="9496" y="932"/>
                </a:cubicBezTo>
                <a:cubicBezTo>
                  <a:pt x="1751" y="932"/>
                  <a:pt x="1751" y="932"/>
                  <a:pt x="1751" y="932"/>
                </a:cubicBezTo>
                <a:cubicBezTo>
                  <a:pt x="1518" y="932"/>
                  <a:pt x="1284" y="1016"/>
                  <a:pt x="1129" y="1228"/>
                </a:cubicBezTo>
                <a:cubicBezTo>
                  <a:pt x="973" y="1398"/>
                  <a:pt x="856" y="1609"/>
                  <a:pt x="856" y="1864"/>
                </a:cubicBezTo>
                <a:lnTo>
                  <a:pt x="856" y="17873"/>
                </a:lnTo>
                <a:close/>
                <a:moveTo>
                  <a:pt x="20744" y="17873"/>
                </a:moveTo>
                <a:cubicBezTo>
                  <a:pt x="20744" y="1864"/>
                  <a:pt x="20744" y="1864"/>
                  <a:pt x="20744" y="1864"/>
                </a:cubicBezTo>
                <a:cubicBezTo>
                  <a:pt x="20744" y="1609"/>
                  <a:pt x="20666" y="1398"/>
                  <a:pt x="20471" y="1228"/>
                </a:cubicBezTo>
                <a:cubicBezTo>
                  <a:pt x="20316" y="1016"/>
                  <a:pt x="20121" y="932"/>
                  <a:pt x="19888" y="932"/>
                </a:cubicBezTo>
                <a:cubicBezTo>
                  <a:pt x="12143" y="932"/>
                  <a:pt x="12143" y="932"/>
                  <a:pt x="12143" y="932"/>
                </a:cubicBezTo>
                <a:cubicBezTo>
                  <a:pt x="11870" y="932"/>
                  <a:pt x="11676" y="1016"/>
                  <a:pt x="11520" y="1228"/>
                </a:cubicBezTo>
                <a:cubicBezTo>
                  <a:pt x="11364" y="1398"/>
                  <a:pt x="11248" y="1609"/>
                  <a:pt x="11248" y="1864"/>
                </a:cubicBezTo>
                <a:cubicBezTo>
                  <a:pt x="11248" y="17873"/>
                  <a:pt x="11248" y="17873"/>
                  <a:pt x="11248" y="17873"/>
                </a:cubicBezTo>
                <a:cubicBezTo>
                  <a:pt x="11248" y="18127"/>
                  <a:pt x="11364" y="18339"/>
                  <a:pt x="11520" y="18508"/>
                </a:cubicBezTo>
                <a:cubicBezTo>
                  <a:pt x="11676" y="18720"/>
                  <a:pt x="11870" y="18805"/>
                  <a:pt x="12143" y="18805"/>
                </a:cubicBezTo>
                <a:cubicBezTo>
                  <a:pt x="19888" y="18805"/>
                  <a:pt x="19888" y="18805"/>
                  <a:pt x="19888" y="18805"/>
                </a:cubicBezTo>
                <a:cubicBezTo>
                  <a:pt x="20121" y="18805"/>
                  <a:pt x="20316" y="18720"/>
                  <a:pt x="20471" y="18508"/>
                </a:cubicBezTo>
                <a:cubicBezTo>
                  <a:pt x="20666" y="18339"/>
                  <a:pt x="20744" y="18127"/>
                  <a:pt x="20744" y="17873"/>
                </a:cubicBezTo>
                <a:close/>
              </a:path>
            </a:pathLst>
          </a:custGeom>
          <a:solidFill>
            <a:srgbClr val="000000"/>
          </a:solidFill>
          <a:ln w="12700">
            <a:miter lim="400000"/>
          </a:ln>
        </p:spPr>
        <p:txBody>
          <a:bodyPr lIns="22860" rIns="22860"/>
          <a:lstStyle/>
          <a:p>
            <a:pPr>
              <a:defRPr sz="1400"/>
            </a:pPr>
            <a:endParaRPr sz="700"/>
          </a:p>
        </p:txBody>
      </p:sp>
      <p:sp>
        <p:nvSpPr>
          <p:cNvPr id="157" name="Shape"/>
          <p:cNvSpPr/>
          <p:nvPr/>
        </p:nvSpPr>
        <p:spPr>
          <a:xfrm>
            <a:off x="9059622" y="2266808"/>
            <a:ext cx="304735" cy="168501"/>
          </a:xfrm>
          <a:custGeom>
            <a:avLst/>
            <a:gdLst/>
            <a:ahLst/>
            <a:cxnLst>
              <a:cxn ang="0">
                <a:pos x="wd2" y="hd2"/>
              </a:cxn>
              <a:cxn ang="5400000">
                <a:pos x="wd2" y="hd2"/>
              </a:cxn>
              <a:cxn ang="10800000">
                <a:pos x="wd2" y="hd2"/>
              </a:cxn>
              <a:cxn ang="16200000">
                <a:pos x="wd2" y="hd2"/>
              </a:cxn>
            </a:cxnLst>
            <a:rect l="0" t="0" r="r" b="b"/>
            <a:pathLst>
              <a:path w="21600" h="21600" extrusionOk="0">
                <a:moveTo>
                  <a:pt x="17649" y="7180"/>
                </a:moveTo>
                <a:cubicBezTo>
                  <a:pt x="18167" y="7180"/>
                  <a:pt x="18685" y="7357"/>
                  <a:pt x="19171" y="7769"/>
                </a:cubicBezTo>
                <a:cubicBezTo>
                  <a:pt x="19657" y="8122"/>
                  <a:pt x="20078" y="8652"/>
                  <a:pt x="20434" y="9299"/>
                </a:cubicBezTo>
                <a:cubicBezTo>
                  <a:pt x="20790" y="9947"/>
                  <a:pt x="21082" y="10712"/>
                  <a:pt x="21276" y="11595"/>
                </a:cubicBezTo>
                <a:cubicBezTo>
                  <a:pt x="21503" y="12477"/>
                  <a:pt x="21600" y="13419"/>
                  <a:pt x="21600" y="14361"/>
                </a:cubicBezTo>
                <a:cubicBezTo>
                  <a:pt x="21600" y="15361"/>
                  <a:pt x="21503" y="16244"/>
                  <a:pt x="21276" y="17127"/>
                </a:cubicBezTo>
                <a:cubicBezTo>
                  <a:pt x="21082" y="18010"/>
                  <a:pt x="20790" y="18775"/>
                  <a:pt x="20434" y="19422"/>
                </a:cubicBezTo>
                <a:cubicBezTo>
                  <a:pt x="20078" y="20129"/>
                  <a:pt x="19657" y="20599"/>
                  <a:pt x="19171" y="21011"/>
                </a:cubicBezTo>
                <a:cubicBezTo>
                  <a:pt x="18685" y="21423"/>
                  <a:pt x="18167" y="21600"/>
                  <a:pt x="17649" y="21600"/>
                </a:cubicBezTo>
                <a:cubicBezTo>
                  <a:pt x="17099" y="21600"/>
                  <a:pt x="16581" y="21423"/>
                  <a:pt x="16095" y="21011"/>
                </a:cubicBezTo>
                <a:cubicBezTo>
                  <a:pt x="15609" y="20599"/>
                  <a:pt x="15188" y="20129"/>
                  <a:pt x="14864" y="19422"/>
                </a:cubicBezTo>
                <a:cubicBezTo>
                  <a:pt x="14476" y="18775"/>
                  <a:pt x="14184" y="18010"/>
                  <a:pt x="13990" y="17127"/>
                </a:cubicBezTo>
                <a:cubicBezTo>
                  <a:pt x="13763" y="16244"/>
                  <a:pt x="13666" y="15361"/>
                  <a:pt x="13666" y="14361"/>
                </a:cubicBezTo>
                <a:cubicBezTo>
                  <a:pt x="13666" y="13713"/>
                  <a:pt x="13731" y="13066"/>
                  <a:pt x="13828" y="12477"/>
                </a:cubicBezTo>
                <a:cubicBezTo>
                  <a:pt x="13925" y="11889"/>
                  <a:pt x="14055" y="11359"/>
                  <a:pt x="14216" y="10771"/>
                </a:cubicBezTo>
                <a:cubicBezTo>
                  <a:pt x="14378" y="10300"/>
                  <a:pt x="14573" y="9770"/>
                  <a:pt x="14799" y="9358"/>
                </a:cubicBezTo>
                <a:cubicBezTo>
                  <a:pt x="15026" y="8946"/>
                  <a:pt x="15285" y="8534"/>
                  <a:pt x="15577" y="8240"/>
                </a:cubicBezTo>
                <a:cubicBezTo>
                  <a:pt x="14476" y="4238"/>
                  <a:pt x="14476" y="4238"/>
                  <a:pt x="14476" y="4238"/>
                </a:cubicBezTo>
                <a:cubicBezTo>
                  <a:pt x="11172" y="14714"/>
                  <a:pt x="11172" y="14714"/>
                  <a:pt x="11172" y="14714"/>
                </a:cubicBezTo>
                <a:cubicBezTo>
                  <a:pt x="11140" y="14773"/>
                  <a:pt x="11075" y="14890"/>
                  <a:pt x="11010" y="14890"/>
                </a:cubicBezTo>
                <a:cubicBezTo>
                  <a:pt x="10946" y="14949"/>
                  <a:pt x="10913" y="15008"/>
                  <a:pt x="10849" y="15008"/>
                </a:cubicBezTo>
                <a:cubicBezTo>
                  <a:pt x="7902" y="15008"/>
                  <a:pt x="7902" y="15008"/>
                  <a:pt x="7902" y="15008"/>
                </a:cubicBezTo>
                <a:cubicBezTo>
                  <a:pt x="7869" y="15891"/>
                  <a:pt x="7740" y="16774"/>
                  <a:pt x="7513" y="17539"/>
                </a:cubicBezTo>
                <a:cubicBezTo>
                  <a:pt x="7286" y="18363"/>
                  <a:pt x="6995" y="19069"/>
                  <a:pt x="6639" y="19658"/>
                </a:cubicBezTo>
                <a:cubicBezTo>
                  <a:pt x="6282" y="20305"/>
                  <a:pt x="5894" y="20776"/>
                  <a:pt x="5440" y="21070"/>
                </a:cubicBezTo>
                <a:cubicBezTo>
                  <a:pt x="4955" y="21423"/>
                  <a:pt x="4469" y="21600"/>
                  <a:pt x="3983" y="21600"/>
                </a:cubicBezTo>
                <a:cubicBezTo>
                  <a:pt x="3433" y="21600"/>
                  <a:pt x="2915" y="21423"/>
                  <a:pt x="2429" y="21011"/>
                </a:cubicBezTo>
                <a:cubicBezTo>
                  <a:pt x="1943" y="20599"/>
                  <a:pt x="1522" y="20129"/>
                  <a:pt x="1198" y="19422"/>
                </a:cubicBezTo>
                <a:cubicBezTo>
                  <a:pt x="842" y="18775"/>
                  <a:pt x="551" y="18010"/>
                  <a:pt x="324" y="17127"/>
                </a:cubicBezTo>
                <a:cubicBezTo>
                  <a:pt x="130" y="16244"/>
                  <a:pt x="0" y="15361"/>
                  <a:pt x="0" y="14361"/>
                </a:cubicBezTo>
                <a:cubicBezTo>
                  <a:pt x="0" y="13419"/>
                  <a:pt x="130" y="12477"/>
                  <a:pt x="324" y="11595"/>
                </a:cubicBezTo>
                <a:cubicBezTo>
                  <a:pt x="551" y="10712"/>
                  <a:pt x="842" y="9947"/>
                  <a:pt x="1198" y="9299"/>
                </a:cubicBezTo>
                <a:cubicBezTo>
                  <a:pt x="1522" y="8652"/>
                  <a:pt x="1943" y="8122"/>
                  <a:pt x="2429" y="7769"/>
                </a:cubicBezTo>
                <a:cubicBezTo>
                  <a:pt x="2915" y="7357"/>
                  <a:pt x="3433" y="7180"/>
                  <a:pt x="3983" y="7180"/>
                </a:cubicBezTo>
                <a:cubicBezTo>
                  <a:pt x="4113" y="7180"/>
                  <a:pt x="4242" y="7180"/>
                  <a:pt x="4372" y="7239"/>
                </a:cubicBezTo>
                <a:cubicBezTo>
                  <a:pt x="4501" y="7239"/>
                  <a:pt x="4631" y="7298"/>
                  <a:pt x="4760" y="7357"/>
                </a:cubicBezTo>
                <a:cubicBezTo>
                  <a:pt x="4922" y="7357"/>
                  <a:pt x="5052" y="7475"/>
                  <a:pt x="5149" y="7534"/>
                </a:cubicBezTo>
                <a:cubicBezTo>
                  <a:pt x="5279" y="7592"/>
                  <a:pt x="5408" y="7710"/>
                  <a:pt x="5538" y="7769"/>
                </a:cubicBezTo>
                <a:cubicBezTo>
                  <a:pt x="7060" y="2943"/>
                  <a:pt x="7060" y="2943"/>
                  <a:pt x="7060" y="2943"/>
                </a:cubicBezTo>
                <a:cubicBezTo>
                  <a:pt x="7060" y="2884"/>
                  <a:pt x="7060" y="2884"/>
                  <a:pt x="7060" y="2884"/>
                </a:cubicBezTo>
                <a:cubicBezTo>
                  <a:pt x="6250" y="0"/>
                  <a:pt x="6250" y="0"/>
                  <a:pt x="6250" y="0"/>
                </a:cubicBezTo>
                <a:cubicBezTo>
                  <a:pt x="8646" y="0"/>
                  <a:pt x="8646" y="0"/>
                  <a:pt x="8646" y="0"/>
                </a:cubicBezTo>
                <a:cubicBezTo>
                  <a:pt x="8646" y="1295"/>
                  <a:pt x="8646" y="1295"/>
                  <a:pt x="8646" y="1295"/>
                </a:cubicBezTo>
                <a:cubicBezTo>
                  <a:pt x="7448" y="1295"/>
                  <a:pt x="7448" y="1295"/>
                  <a:pt x="7448" y="1295"/>
                </a:cubicBezTo>
                <a:cubicBezTo>
                  <a:pt x="7772" y="2590"/>
                  <a:pt x="7772" y="2590"/>
                  <a:pt x="7772" y="2590"/>
                </a:cubicBezTo>
                <a:cubicBezTo>
                  <a:pt x="14022" y="2590"/>
                  <a:pt x="14022" y="2590"/>
                  <a:pt x="14022" y="2590"/>
                </a:cubicBezTo>
                <a:cubicBezTo>
                  <a:pt x="13277" y="0"/>
                  <a:pt x="13277" y="0"/>
                  <a:pt x="13277" y="0"/>
                </a:cubicBezTo>
                <a:cubicBezTo>
                  <a:pt x="15836" y="0"/>
                  <a:pt x="15836" y="0"/>
                  <a:pt x="15836" y="0"/>
                </a:cubicBezTo>
                <a:cubicBezTo>
                  <a:pt x="15836" y="1295"/>
                  <a:pt x="15836" y="1295"/>
                  <a:pt x="15836" y="1295"/>
                </a:cubicBezTo>
                <a:cubicBezTo>
                  <a:pt x="14476" y="1295"/>
                  <a:pt x="14476" y="1295"/>
                  <a:pt x="14476" y="1295"/>
                </a:cubicBezTo>
                <a:cubicBezTo>
                  <a:pt x="16257" y="7651"/>
                  <a:pt x="16257" y="7651"/>
                  <a:pt x="16257" y="7651"/>
                </a:cubicBezTo>
                <a:cubicBezTo>
                  <a:pt x="16354" y="7592"/>
                  <a:pt x="16483" y="7534"/>
                  <a:pt x="16581" y="7475"/>
                </a:cubicBezTo>
                <a:cubicBezTo>
                  <a:pt x="16710" y="7416"/>
                  <a:pt x="16807" y="7357"/>
                  <a:pt x="16904" y="7357"/>
                </a:cubicBezTo>
                <a:cubicBezTo>
                  <a:pt x="17034" y="7298"/>
                  <a:pt x="17163" y="7239"/>
                  <a:pt x="17293" y="7239"/>
                </a:cubicBezTo>
                <a:cubicBezTo>
                  <a:pt x="17390" y="7180"/>
                  <a:pt x="17520" y="7180"/>
                  <a:pt x="17649" y="7180"/>
                </a:cubicBezTo>
                <a:close/>
                <a:moveTo>
                  <a:pt x="3983" y="20305"/>
                </a:moveTo>
                <a:cubicBezTo>
                  <a:pt x="4404" y="20305"/>
                  <a:pt x="4793" y="20129"/>
                  <a:pt x="5149" y="19834"/>
                </a:cubicBezTo>
                <a:cubicBezTo>
                  <a:pt x="5505" y="19599"/>
                  <a:pt x="5829" y="19187"/>
                  <a:pt x="6121" y="18775"/>
                </a:cubicBezTo>
                <a:cubicBezTo>
                  <a:pt x="6412" y="18304"/>
                  <a:pt x="6639" y="17716"/>
                  <a:pt x="6833" y="17127"/>
                </a:cubicBezTo>
                <a:cubicBezTo>
                  <a:pt x="7027" y="16480"/>
                  <a:pt x="7157" y="15773"/>
                  <a:pt x="7189" y="15008"/>
                </a:cubicBezTo>
                <a:cubicBezTo>
                  <a:pt x="3854" y="15008"/>
                  <a:pt x="3854" y="15008"/>
                  <a:pt x="3854" y="15008"/>
                </a:cubicBezTo>
                <a:cubicBezTo>
                  <a:pt x="3789" y="15008"/>
                  <a:pt x="3724" y="14949"/>
                  <a:pt x="3692" y="14890"/>
                </a:cubicBezTo>
                <a:cubicBezTo>
                  <a:pt x="3627" y="14890"/>
                  <a:pt x="3595" y="14773"/>
                  <a:pt x="3562" y="14714"/>
                </a:cubicBezTo>
                <a:cubicBezTo>
                  <a:pt x="3497" y="14596"/>
                  <a:pt x="3465" y="14478"/>
                  <a:pt x="3465" y="14361"/>
                </a:cubicBezTo>
                <a:cubicBezTo>
                  <a:pt x="3465" y="14302"/>
                  <a:pt x="3497" y="14184"/>
                  <a:pt x="3562" y="14066"/>
                </a:cubicBezTo>
                <a:cubicBezTo>
                  <a:pt x="5149" y="8946"/>
                  <a:pt x="5149" y="8946"/>
                  <a:pt x="5149" y="8946"/>
                </a:cubicBezTo>
                <a:cubicBezTo>
                  <a:pt x="4987" y="8769"/>
                  <a:pt x="4793" y="8652"/>
                  <a:pt x="4599" y="8593"/>
                </a:cubicBezTo>
                <a:cubicBezTo>
                  <a:pt x="4372" y="8534"/>
                  <a:pt x="4178" y="8475"/>
                  <a:pt x="3983" y="8475"/>
                </a:cubicBezTo>
                <a:cubicBezTo>
                  <a:pt x="3530" y="8475"/>
                  <a:pt x="3109" y="8652"/>
                  <a:pt x="2720" y="8946"/>
                </a:cubicBezTo>
                <a:cubicBezTo>
                  <a:pt x="2332" y="9240"/>
                  <a:pt x="1975" y="9711"/>
                  <a:pt x="1684" y="10241"/>
                </a:cubicBezTo>
                <a:cubicBezTo>
                  <a:pt x="1393" y="10771"/>
                  <a:pt x="1133" y="11359"/>
                  <a:pt x="972" y="12065"/>
                </a:cubicBezTo>
                <a:cubicBezTo>
                  <a:pt x="810" y="12772"/>
                  <a:pt x="712" y="13537"/>
                  <a:pt x="712" y="14361"/>
                </a:cubicBezTo>
                <a:cubicBezTo>
                  <a:pt x="712" y="15185"/>
                  <a:pt x="810" y="15950"/>
                  <a:pt x="972" y="16656"/>
                </a:cubicBezTo>
                <a:cubicBezTo>
                  <a:pt x="1133" y="17421"/>
                  <a:pt x="1393" y="18010"/>
                  <a:pt x="1684" y="18540"/>
                </a:cubicBezTo>
                <a:cubicBezTo>
                  <a:pt x="1975" y="19069"/>
                  <a:pt x="2332" y="19540"/>
                  <a:pt x="2720" y="19834"/>
                </a:cubicBezTo>
                <a:cubicBezTo>
                  <a:pt x="3109" y="20129"/>
                  <a:pt x="3530" y="20305"/>
                  <a:pt x="3983" y="20305"/>
                </a:cubicBezTo>
                <a:close/>
                <a:moveTo>
                  <a:pt x="7189" y="13713"/>
                </a:moveTo>
                <a:cubicBezTo>
                  <a:pt x="7157" y="13301"/>
                  <a:pt x="7092" y="12889"/>
                  <a:pt x="7027" y="12477"/>
                </a:cubicBezTo>
                <a:cubicBezTo>
                  <a:pt x="6963" y="12065"/>
                  <a:pt x="6865" y="11653"/>
                  <a:pt x="6768" y="11300"/>
                </a:cubicBezTo>
                <a:cubicBezTo>
                  <a:pt x="6606" y="10947"/>
                  <a:pt x="6477" y="10653"/>
                  <a:pt x="6315" y="10300"/>
                </a:cubicBezTo>
                <a:cubicBezTo>
                  <a:pt x="6153" y="10005"/>
                  <a:pt x="5991" y="9770"/>
                  <a:pt x="5797" y="9535"/>
                </a:cubicBezTo>
                <a:cubicBezTo>
                  <a:pt x="4469" y="13713"/>
                  <a:pt x="4469" y="13713"/>
                  <a:pt x="4469" y="13713"/>
                </a:cubicBezTo>
                <a:lnTo>
                  <a:pt x="7189" y="13713"/>
                </a:lnTo>
                <a:close/>
                <a:moveTo>
                  <a:pt x="7448" y="4238"/>
                </a:moveTo>
                <a:cubicBezTo>
                  <a:pt x="6153" y="8416"/>
                  <a:pt x="6153" y="8416"/>
                  <a:pt x="6153" y="8416"/>
                </a:cubicBezTo>
                <a:cubicBezTo>
                  <a:pt x="6380" y="8711"/>
                  <a:pt x="6606" y="9064"/>
                  <a:pt x="6833" y="9417"/>
                </a:cubicBezTo>
                <a:cubicBezTo>
                  <a:pt x="7027" y="9829"/>
                  <a:pt x="7222" y="10241"/>
                  <a:pt x="7351" y="10653"/>
                </a:cubicBezTo>
                <a:cubicBezTo>
                  <a:pt x="7513" y="11065"/>
                  <a:pt x="7643" y="11595"/>
                  <a:pt x="7740" y="12065"/>
                </a:cubicBezTo>
                <a:cubicBezTo>
                  <a:pt x="7804" y="12595"/>
                  <a:pt x="7869" y="13125"/>
                  <a:pt x="7902" y="13713"/>
                </a:cubicBezTo>
                <a:cubicBezTo>
                  <a:pt x="10039" y="13713"/>
                  <a:pt x="10039" y="13713"/>
                  <a:pt x="10039" y="13713"/>
                </a:cubicBezTo>
                <a:lnTo>
                  <a:pt x="7448" y="4238"/>
                </a:lnTo>
                <a:close/>
                <a:moveTo>
                  <a:pt x="10751" y="13301"/>
                </a:moveTo>
                <a:cubicBezTo>
                  <a:pt x="13763" y="3884"/>
                  <a:pt x="13763" y="3884"/>
                  <a:pt x="13763" y="3884"/>
                </a:cubicBezTo>
                <a:cubicBezTo>
                  <a:pt x="8161" y="3884"/>
                  <a:pt x="8161" y="3884"/>
                  <a:pt x="8161" y="3884"/>
                </a:cubicBezTo>
                <a:lnTo>
                  <a:pt x="10751" y="13301"/>
                </a:lnTo>
                <a:close/>
                <a:moveTo>
                  <a:pt x="17649" y="20305"/>
                </a:moveTo>
                <a:cubicBezTo>
                  <a:pt x="18070" y="20305"/>
                  <a:pt x="18524" y="20129"/>
                  <a:pt x="18912" y="19834"/>
                </a:cubicBezTo>
                <a:cubicBezTo>
                  <a:pt x="19301" y="19540"/>
                  <a:pt x="19625" y="19069"/>
                  <a:pt x="19916" y="18540"/>
                </a:cubicBezTo>
                <a:cubicBezTo>
                  <a:pt x="20207" y="18010"/>
                  <a:pt x="20467" y="17421"/>
                  <a:pt x="20628" y="16656"/>
                </a:cubicBezTo>
                <a:cubicBezTo>
                  <a:pt x="20790" y="15950"/>
                  <a:pt x="20888" y="15185"/>
                  <a:pt x="20888" y="14361"/>
                </a:cubicBezTo>
                <a:cubicBezTo>
                  <a:pt x="20888" y="13537"/>
                  <a:pt x="20790" y="12772"/>
                  <a:pt x="20628" y="12065"/>
                </a:cubicBezTo>
                <a:cubicBezTo>
                  <a:pt x="20467" y="11359"/>
                  <a:pt x="20207" y="10771"/>
                  <a:pt x="19916" y="10241"/>
                </a:cubicBezTo>
                <a:cubicBezTo>
                  <a:pt x="19625" y="9711"/>
                  <a:pt x="19301" y="9240"/>
                  <a:pt x="18912" y="8946"/>
                </a:cubicBezTo>
                <a:cubicBezTo>
                  <a:pt x="18524" y="8652"/>
                  <a:pt x="18070" y="8475"/>
                  <a:pt x="17649" y="8475"/>
                </a:cubicBezTo>
                <a:cubicBezTo>
                  <a:pt x="17455" y="8475"/>
                  <a:pt x="17261" y="8534"/>
                  <a:pt x="17066" y="8534"/>
                </a:cubicBezTo>
                <a:cubicBezTo>
                  <a:pt x="16872" y="8593"/>
                  <a:pt x="16710" y="8711"/>
                  <a:pt x="16548" y="8887"/>
                </a:cubicBezTo>
                <a:cubicBezTo>
                  <a:pt x="18070" y="14302"/>
                  <a:pt x="18070" y="14302"/>
                  <a:pt x="18070" y="14302"/>
                </a:cubicBezTo>
                <a:cubicBezTo>
                  <a:pt x="17422" y="14890"/>
                  <a:pt x="17422" y="14890"/>
                  <a:pt x="17422" y="14890"/>
                </a:cubicBezTo>
                <a:cubicBezTo>
                  <a:pt x="15900" y="9417"/>
                  <a:pt x="15900" y="9417"/>
                  <a:pt x="15900" y="9417"/>
                </a:cubicBezTo>
                <a:cubicBezTo>
                  <a:pt x="15674" y="9652"/>
                  <a:pt x="15479" y="9947"/>
                  <a:pt x="15285" y="10300"/>
                </a:cubicBezTo>
                <a:cubicBezTo>
                  <a:pt x="15123" y="10653"/>
                  <a:pt x="14961" y="11065"/>
                  <a:pt x="14799" y="11477"/>
                </a:cubicBezTo>
                <a:cubicBezTo>
                  <a:pt x="14670" y="11948"/>
                  <a:pt x="14573" y="12419"/>
                  <a:pt x="14508" y="12889"/>
                </a:cubicBezTo>
                <a:cubicBezTo>
                  <a:pt x="14411" y="13360"/>
                  <a:pt x="14378" y="13890"/>
                  <a:pt x="14378" y="14361"/>
                </a:cubicBezTo>
                <a:cubicBezTo>
                  <a:pt x="14378" y="15185"/>
                  <a:pt x="14476" y="15950"/>
                  <a:pt x="14637" y="16656"/>
                </a:cubicBezTo>
                <a:cubicBezTo>
                  <a:pt x="14799" y="17421"/>
                  <a:pt x="15058" y="18010"/>
                  <a:pt x="15350" y="18540"/>
                </a:cubicBezTo>
                <a:cubicBezTo>
                  <a:pt x="15641" y="19069"/>
                  <a:pt x="15965" y="19540"/>
                  <a:pt x="16386" y="19834"/>
                </a:cubicBezTo>
                <a:cubicBezTo>
                  <a:pt x="16775" y="20129"/>
                  <a:pt x="17196" y="20305"/>
                  <a:pt x="17649" y="20305"/>
                </a:cubicBezTo>
                <a:close/>
              </a:path>
            </a:pathLst>
          </a:custGeom>
          <a:solidFill>
            <a:srgbClr val="000000"/>
          </a:solidFill>
          <a:ln w="12700">
            <a:miter lim="400000"/>
          </a:ln>
        </p:spPr>
        <p:txBody>
          <a:bodyPr lIns="22860" rIns="22860"/>
          <a:lstStyle/>
          <a:p>
            <a:pPr>
              <a:defRPr sz="1400"/>
            </a:pPr>
            <a:endParaRPr sz="700"/>
          </a:p>
        </p:txBody>
      </p:sp>
      <p:sp>
        <p:nvSpPr>
          <p:cNvPr id="158" name="Shape"/>
          <p:cNvSpPr/>
          <p:nvPr/>
        </p:nvSpPr>
        <p:spPr>
          <a:xfrm>
            <a:off x="9713613" y="2219007"/>
            <a:ext cx="243788" cy="264104"/>
          </a:xfrm>
          <a:custGeom>
            <a:avLst/>
            <a:gdLst/>
            <a:ahLst/>
            <a:cxnLst>
              <a:cxn ang="0">
                <a:pos x="wd2" y="hd2"/>
              </a:cxn>
              <a:cxn ang="5400000">
                <a:pos x="wd2" y="hd2"/>
              </a:cxn>
              <a:cxn ang="10800000">
                <a:pos x="wd2" y="hd2"/>
              </a:cxn>
              <a:cxn ang="16200000">
                <a:pos x="wd2" y="hd2"/>
              </a:cxn>
            </a:cxnLst>
            <a:rect l="0" t="0" r="r" b="b"/>
            <a:pathLst>
              <a:path w="21600" h="21600" extrusionOk="0">
                <a:moveTo>
                  <a:pt x="18404" y="14985"/>
                </a:moveTo>
                <a:cubicBezTo>
                  <a:pt x="21600" y="17340"/>
                  <a:pt x="21600" y="17340"/>
                  <a:pt x="21600" y="17340"/>
                </a:cubicBezTo>
                <a:cubicBezTo>
                  <a:pt x="21600" y="18685"/>
                  <a:pt x="21600" y="18685"/>
                  <a:pt x="21600" y="18685"/>
                </a:cubicBezTo>
                <a:cubicBezTo>
                  <a:pt x="0" y="18685"/>
                  <a:pt x="0" y="18685"/>
                  <a:pt x="0" y="18685"/>
                </a:cubicBezTo>
                <a:cubicBezTo>
                  <a:pt x="0" y="17340"/>
                  <a:pt x="0" y="17340"/>
                  <a:pt x="0" y="17340"/>
                </a:cubicBezTo>
                <a:cubicBezTo>
                  <a:pt x="3155" y="14985"/>
                  <a:pt x="3155" y="14985"/>
                  <a:pt x="3155" y="14985"/>
                </a:cubicBezTo>
                <a:cubicBezTo>
                  <a:pt x="3155" y="8334"/>
                  <a:pt x="3155" y="8334"/>
                  <a:pt x="3155" y="8334"/>
                </a:cubicBezTo>
                <a:cubicBezTo>
                  <a:pt x="3155" y="7437"/>
                  <a:pt x="3317" y="6615"/>
                  <a:pt x="3640" y="5830"/>
                </a:cubicBezTo>
                <a:cubicBezTo>
                  <a:pt x="3924" y="5082"/>
                  <a:pt x="4369" y="4372"/>
                  <a:pt x="4935" y="3737"/>
                </a:cubicBezTo>
                <a:cubicBezTo>
                  <a:pt x="5501" y="3176"/>
                  <a:pt x="6189" y="2653"/>
                  <a:pt x="6957" y="2242"/>
                </a:cubicBezTo>
                <a:cubicBezTo>
                  <a:pt x="7726" y="1831"/>
                  <a:pt x="8535" y="1532"/>
                  <a:pt x="9425" y="1383"/>
                </a:cubicBezTo>
                <a:cubicBezTo>
                  <a:pt x="9425" y="822"/>
                  <a:pt x="9425" y="822"/>
                  <a:pt x="9425" y="822"/>
                </a:cubicBezTo>
                <a:cubicBezTo>
                  <a:pt x="9425" y="598"/>
                  <a:pt x="9506" y="411"/>
                  <a:pt x="9667" y="262"/>
                </a:cubicBezTo>
                <a:cubicBezTo>
                  <a:pt x="9870" y="75"/>
                  <a:pt x="10072" y="0"/>
                  <a:pt x="10315" y="0"/>
                </a:cubicBezTo>
                <a:cubicBezTo>
                  <a:pt x="11245" y="0"/>
                  <a:pt x="11245" y="0"/>
                  <a:pt x="11245" y="0"/>
                </a:cubicBezTo>
                <a:cubicBezTo>
                  <a:pt x="11488" y="0"/>
                  <a:pt x="11730" y="75"/>
                  <a:pt x="11892" y="262"/>
                </a:cubicBezTo>
                <a:cubicBezTo>
                  <a:pt x="12054" y="411"/>
                  <a:pt x="12175" y="598"/>
                  <a:pt x="12175" y="822"/>
                </a:cubicBezTo>
                <a:cubicBezTo>
                  <a:pt x="12175" y="1383"/>
                  <a:pt x="12175" y="1383"/>
                  <a:pt x="12175" y="1383"/>
                </a:cubicBezTo>
                <a:cubicBezTo>
                  <a:pt x="13025" y="1532"/>
                  <a:pt x="13874" y="1831"/>
                  <a:pt x="14643" y="2205"/>
                </a:cubicBezTo>
                <a:cubicBezTo>
                  <a:pt x="15411" y="2616"/>
                  <a:pt x="16058" y="3139"/>
                  <a:pt x="16625" y="3737"/>
                </a:cubicBezTo>
                <a:cubicBezTo>
                  <a:pt x="17191" y="4372"/>
                  <a:pt x="17636" y="5082"/>
                  <a:pt x="17960" y="5830"/>
                </a:cubicBezTo>
                <a:cubicBezTo>
                  <a:pt x="18283" y="6615"/>
                  <a:pt x="18404" y="7437"/>
                  <a:pt x="18404" y="8334"/>
                </a:cubicBezTo>
                <a:lnTo>
                  <a:pt x="18404" y="14985"/>
                </a:lnTo>
                <a:close/>
                <a:moveTo>
                  <a:pt x="20670" y="17863"/>
                </a:moveTo>
                <a:cubicBezTo>
                  <a:pt x="20670" y="17751"/>
                  <a:pt x="20670" y="17751"/>
                  <a:pt x="20670" y="17751"/>
                </a:cubicBezTo>
                <a:cubicBezTo>
                  <a:pt x="17515" y="15397"/>
                  <a:pt x="17515" y="15397"/>
                  <a:pt x="17515" y="15397"/>
                </a:cubicBezTo>
                <a:cubicBezTo>
                  <a:pt x="17515" y="8334"/>
                  <a:pt x="17515" y="8334"/>
                  <a:pt x="17515" y="8334"/>
                </a:cubicBezTo>
                <a:cubicBezTo>
                  <a:pt x="17515" y="7437"/>
                  <a:pt x="17353" y="6652"/>
                  <a:pt x="16989" y="5904"/>
                </a:cubicBezTo>
                <a:cubicBezTo>
                  <a:pt x="16665" y="5157"/>
                  <a:pt x="16180" y="4484"/>
                  <a:pt x="15573" y="3887"/>
                </a:cubicBezTo>
                <a:cubicBezTo>
                  <a:pt x="14966" y="3363"/>
                  <a:pt x="14238" y="2915"/>
                  <a:pt x="13429" y="2579"/>
                </a:cubicBezTo>
                <a:cubicBezTo>
                  <a:pt x="12620" y="2242"/>
                  <a:pt x="11730" y="2093"/>
                  <a:pt x="10800" y="2093"/>
                </a:cubicBezTo>
                <a:cubicBezTo>
                  <a:pt x="9870" y="2093"/>
                  <a:pt x="9020" y="2242"/>
                  <a:pt x="8171" y="2579"/>
                </a:cubicBezTo>
                <a:cubicBezTo>
                  <a:pt x="7362" y="2915"/>
                  <a:pt x="6634" y="3363"/>
                  <a:pt x="6027" y="3887"/>
                </a:cubicBezTo>
                <a:cubicBezTo>
                  <a:pt x="5420" y="4484"/>
                  <a:pt x="4935" y="5157"/>
                  <a:pt x="4571" y="5904"/>
                </a:cubicBezTo>
                <a:cubicBezTo>
                  <a:pt x="4207" y="6652"/>
                  <a:pt x="4045" y="7437"/>
                  <a:pt x="4045" y="8334"/>
                </a:cubicBezTo>
                <a:cubicBezTo>
                  <a:pt x="4045" y="15397"/>
                  <a:pt x="4045" y="15397"/>
                  <a:pt x="4045" y="15397"/>
                </a:cubicBezTo>
                <a:cubicBezTo>
                  <a:pt x="890" y="17751"/>
                  <a:pt x="890" y="17751"/>
                  <a:pt x="890" y="17751"/>
                </a:cubicBezTo>
                <a:cubicBezTo>
                  <a:pt x="890" y="17863"/>
                  <a:pt x="890" y="17863"/>
                  <a:pt x="890" y="17863"/>
                </a:cubicBezTo>
                <a:lnTo>
                  <a:pt x="20670" y="17863"/>
                </a:lnTo>
                <a:close/>
                <a:moveTo>
                  <a:pt x="10800" y="21600"/>
                </a:moveTo>
                <a:cubicBezTo>
                  <a:pt x="10476" y="21600"/>
                  <a:pt x="10193" y="21563"/>
                  <a:pt x="9910" y="21451"/>
                </a:cubicBezTo>
                <a:cubicBezTo>
                  <a:pt x="9667" y="21338"/>
                  <a:pt x="9425" y="21189"/>
                  <a:pt x="9222" y="20965"/>
                </a:cubicBezTo>
                <a:cubicBezTo>
                  <a:pt x="8980" y="20778"/>
                  <a:pt x="8818" y="20554"/>
                  <a:pt x="8697" y="20329"/>
                </a:cubicBezTo>
                <a:cubicBezTo>
                  <a:pt x="8575" y="20068"/>
                  <a:pt x="8535" y="19806"/>
                  <a:pt x="8535" y="19507"/>
                </a:cubicBezTo>
                <a:cubicBezTo>
                  <a:pt x="13065" y="19507"/>
                  <a:pt x="13065" y="19507"/>
                  <a:pt x="13065" y="19507"/>
                </a:cubicBezTo>
                <a:cubicBezTo>
                  <a:pt x="13065" y="19806"/>
                  <a:pt x="12984" y="20068"/>
                  <a:pt x="12863" y="20329"/>
                </a:cubicBezTo>
                <a:cubicBezTo>
                  <a:pt x="12742" y="20554"/>
                  <a:pt x="12580" y="20778"/>
                  <a:pt x="12378" y="20965"/>
                </a:cubicBezTo>
                <a:cubicBezTo>
                  <a:pt x="12175" y="21189"/>
                  <a:pt x="11933" y="21338"/>
                  <a:pt x="11649" y="21451"/>
                </a:cubicBezTo>
                <a:cubicBezTo>
                  <a:pt x="11407" y="21563"/>
                  <a:pt x="11083" y="21600"/>
                  <a:pt x="10800" y="21600"/>
                </a:cubicBezTo>
                <a:close/>
              </a:path>
            </a:pathLst>
          </a:custGeom>
          <a:solidFill>
            <a:srgbClr val="000000"/>
          </a:solidFill>
          <a:ln w="12700">
            <a:miter lim="400000"/>
          </a:ln>
        </p:spPr>
        <p:txBody>
          <a:bodyPr lIns="22860" rIns="22860"/>
          <a:lstStyle/>
          <a:p>
            <a:pPr>
              <a:defRPr sz="1400"/>
            </a:pPr>
            <a:endParaRPr sz="700"/>
          </a:p>
        </p:txBody>
      </p:sp>
      <p:sp>
        <p:nvSpPr>
          <p:cNvPr id="159" name="Shape"/>
          <p:cNvSpPr/>
          <p:nvPr/>
        </p:nvSpPr>
        <p:spPr>
          <a:xfrm>
            <a:off x="10306656" y="2284734"/>
            <a:ext cx="304735" cy="132650"/>
          </a:xfrm>
          <a:custGeom>
            <a:avLst/>
            <a:gdLst/>
            <a:ahLst/>
            <a:cxnLst>
              <a:cxn ang="0">
                <a:pos x="wd2" y="hd2"/>
              </a:cxn>
              <a:cxn ang="5400000">
                <a:pos x="wd2" y="hd2"/>
              </a:cxn>
              <a:cxn ang="10800000">
                <a:pos x="wd2" y="hd2"/>
              </a:cxn>
              <a:cxn ang="16200000">
                <a:pos x="wd2" y="hd2"/>
              </a:cxn>
            </a:cxnLst>
            <a:rect l="0" t="0" r="r" b="b"/>
            <a:pathLst>
              <a:path w="21600" h="21600" extrusionOk="0">
                <a:moveTo>
                  <a:pt x="0" y="2392"/>
                </a:moveTo>
                <a:cubicBezTo>
                  <a:pt x="0" y="2093"/>
                  <a:pt x="32" y="1794"/>
                  <a:pt x="97" y="1495"/>
                </a:cubicBezTo>
                <a:cubicBezTo>
                  <a:pt x="162" y="1196"/>
                  <a:pt x="227" y="972"/>
                  <a:pt x="356" y="747"/>
                </a:cubicBezTo>
                <a:cubicBezTo>
                  <a:pt x="421" y="523"/>
                  <a:pt x="551" y="299"/>
                  <a:pt x="680" y="149"/>
                </a:cubicBezTo>
                <a:cubicBezTo>
                  <a:pt x="777" y="75"/>
                  <a:pt x="939" y="0"/>
                  <a:pt x="1101" y="0"/>
                </a:cubicBezTo>
                <a:cubicBezTo>
                  <a:pt x="10104" y="0"/>
                  <a:pt x="10104" y="0"/>
                  <a:pt x="10104" y="0"/>
                </a:cubicBezTo>
                <a:cubicBezTo>
                  <a:pt x="10104" y="21600"/>
                  <a:pt x="10104" y="21600"/>
                  <a:pt x="10104" y="21600"/>
                </a:cubicBezTo>
                <a:cubicBezTo>
                  <a:pt x="1101" y="21600"/>
                  <a:pt x="1101" y="21600"/>
                  <a:pt x="1101" y="21600"/>
                </a:cubicBezTo>
                <a:cubicBezTo>
                  <a:pt x="939" y="21600"/>
                  <a:pt x="777" y="21525"/>
                  <a:pt x="680" y="21376"/>
                </a:cubicBezTo>
                <a:cubicBezTo>
                  <a:pt x="551" y="21226"/>
                  <a:pt x="421" y="21077"/>
                  <a:pt x="356" y="20778"/>
                </a:cubicBezTo>
                <a:cubicBezTo>
                  <a:pt x="227" y="20628"/>
                  <a:pt x="162" y="20329"/>
                  <a:pt x="97" y="20105"/>
                </a:cubicBezTo>
                <a:cubicBezTo>
                  <a:pt x="32" y="19806"/>
                  <a:pt x="0" y="19507"/>
                  <a:pt x="0" y="19134"/>
                </a:cubicBezTo>
                <a:lnTo>
                  <a:pt x="0" y="2392"/>
                </a:lnTo>
                <a:close/>
                <a:moveTo>
                  <a:pt x="9359" y="19956"/>
                </a:moveTo>
                <a:cubicBezTo>
                  <a:pt x="9359" y="1644"/>
                  <a:pt x="9359" y="1644"/>
                  <a:pt x="9359" y="1644"/>
                </a:cubicBezTo>
                <a:cubicBezTo>
                  <a:pt x="1101" y="1644"/>
                  <a:pt x="1101" y="1644"/>
                  <a:pt x="1101" y="1644"/>
                </a:cubicBezTo>
                <a:cubicBezTo>
                  <a:pt x="1004" y="1644"/>
                  <a:pt x="907" y="1719"/>
                  <a:pt x="842" y="1869"/>
                </a:cubicBezTo>
                <a:cubicBezTo>
                  <a:pt x="777" y="2018"/>
                  <a:pt x="712" y="2242"/>
                  <a:pt x="712" y="2392"/>
                </a:cubicBezTo>
                <a:cubicBezTo>
                  <a:pt x="712" y="19134"/>
                  <a:pt x="712" y="19134"/>
                  <a:pt x="712" y="19134"/>
                </a:cubicBezTo>
                <a:cubicBezTo>
                  <a:pt x="712" y="19358"/>
                  <a:pt x="777" y="19507"/>
                  <a:pt x="842" y="19657"/>
                </a:cubicBezTo>
                <a:cubicBezTo>
                  <a:pt x="907" y="19806"/>
                  <a:pt x="1004" y="19956"/>
                  <a:pt x="1101" y="19956"/>
                </a:cubicBezTo>
                <a:lnTo>
                  <a:pt x="9359" y="19956"/>
                </a:lnTo>
                <a:close/>
                <a:moveTo>
                  <a:pt x="21600" y="10763"/>
                </a:moveTo>
                <a:cubicBezTo>
                  <a:pt x="21600" y="11510"/>
                  <a:pt x="21535" y="12108"/>
                  <a:pt x="21438" y="12706"/>
                </a:cubicBezTo>
                <a:cubicBezTo>
                  <a:pt x="21309" y="13304"/>
                  <a:pt x="21179" y="13827"/>
                  <a:pt x="20952" y="14275"/>
                </a:cubicBezTo>
                <a:cubicBezTo>
                  <a:pt x="20758" y="14724"/>
                  <a:pt x="20531" y="15098"/>
                  <a:pt x="20272" y="15322"/>
                </a:cubicBezTo>
                <a:cubicBezTo>
                  <a:pt x="20013" y="15621"/>
                  <a:pt x="19722" y="15770"/>
                  <a:pt x="19463" y="15770"/>
                </a:cubicBezTo>
                <a:cubicBezTo>
                  <a:pt x="19463" y="19134"/>
                  <a:pt x="19463" y="19134"/>
                  <a:pt x="19463" y="19134"/>
                </a:cubicBezTo>
                <a:cubicBezTo>
                  <a:pt x="19463" y="19507"/>
                  <a:pt x="19430" y="19806"/>
                  <a:pt x="19366" y="20105"/>
                </a:cubicBezTo>
                <a:cubicBezTo>
                  <a:pt x="19301" y="20329"/>
                  <a:pt x="19236" y="20628"/>
                  <a:pt x="19139" y="20778"/>
                </a:cubicBezTo>
                <a:cubicBezTo>
                  <a:pt x="19042" y="21077"/>
                  <a:pt x="18912" y="21226"/>
                  <a:pt x="18783" y="21376"/>
                </a:cubicBezTo>
                <a:cubicBezTo>
                  <a:pt x="18685" y="21525"/>
                  <a:pt x="18524" y="21600"/>
                  <a:pt x="18394" y="21600"/>
                </a:cubicBezTo>
                <a:cubicBezTo>
                  <a:pt x="10816" y="21600"/>
                  <a:pt x="10816" y="21600"/>
                  <a:pt x="10816" y="21600"/>
                </a:cubicBezTo>
                <a:cubicBezTo>
                  <a:pt x="10816" y="19956"/>
                  <a:pt x="10816" y="19956"/>
                  <a:pt x="10816" y="19956"/>
                </a:cubicBezTo>
                <a:cubicBezTo>
                  <a:pt x="18394" y="19956"/>
                  <a:pt x="18394" y="19956"/>
                  <a:pt x="18394" y="19956"/>
                </a:cubicBezTo>
                <a:cubicBezTo>
                  <a:pt x="18491" y="19956"/>
                  <a:pt x="18556" y="19806"/>
                  <a:pt x="18621" y="19657"/>
                </a:cubicBezTo>
                <a:cubicBezTo>
                  <a:pt x="18685" y="19507"/>
                  <a:pt x="18718" y="19358"/>
                  <a:pt x="18718" y="19134"/>
                </a:cubicBezTo>
                <a:cubicBezTo>
                  <a:pt x="18718" y="2392"/>
                  <a:pt x="18718" y="2392"/>
                  <a:pt x="18718" y="2392"/>
                </a:cubicBezTo>
                <a:cubicBezTo>
                  <a:pt x="18718" y="2242"/>
                  <a:pt x="18685" y="2018"/>
                  <a:pt x="18621" y="1869"/>
                </a:cubicBezTo>
                <a:cubicBezTo>
                  <a:pt x="18556" y="1719"/>
                  <a:pt x="18491" y="1644"/>
                  <a:pt x="18394" y="1644"/>
                </a:cubicBezTo>
                <a:cubicBezTo>
                  <a:pt x="10816" y="1644"/>
                  <a:pt x="10816" y="1644"/>
                  <a:pt x="10816" y="1644"/>
                </a:cubicBezTo>
                <a:cubicBezTo>
                  <a:pt x="10816" y="0"/>
                  <a:pt x="10816" y="0"/>
                  <a:pt x="10816" y="0"/>
                </a:cubicBezTo>
                <a:cubicBezTo>
                  <a:pt x="18394" y="0"/>
                  <a:pt x="18394" y="0"/>
                  <a:pt x="18394" y="0"/>
                </a:cubicBezTo>
                <a:cubicBezTo>
                  <a:pt x="18524" y="0"/>
                  <a:pt x="18685" y="75"/>
                  <a:pt x="18783" y="149"/>
                </a:cubicBezTo>
                <a:cubicBezTo>
                  <a:pt x="18912" y="299"/>
                  <a:pt x="19042" y="523"/>
                  <a:pt x="19139" y="747"/>
                </a:cubicBezTo>
                <a:cubicBezTo>
                  <a:pt x="19236" y="972"/>
                  <a:pt x="19301" y="1196"/>
                  <a:pt x="19366" y="1495"/>
                </a:cubicBezTo>
                <a:cubicBezTo>
                  <a:pt x="19430" y="1794"/>
                  <a:pt x="19463" y="2093"/>
                  <a:pt x="19463" y="2392"/>
                </a:cubicBezTo>
                <a:cubicBezTo>
                  <a:pt x="19463" y="5830"/>
                  <a:pt x="19463" y="5830"/>
                  <a:pt x="19463" y="5830"/>
                </a:cubicBezTo>
                <a:cubicBezTo>
                  <a:pt x="19722" y="5830"/>
                  <a:pt x="20013" y="5979"/>
                  <a:pt x="20272" y="6203"/>
                </a:cubicBezTo>
                <a:cubicBezTo>
                  <a:pt x="20531" y="6428"/>
                  <a:pt x="20758" y="6801"/>
                  <a:pt x="20952" y="7250"/>
                </a:cubicBezTo>
                <a:cubicBezTo>
                  <a:pt x="21179" y="7698"/>
                  <a:pt x="21309" y="8221"/>
                  <a:pt x="21438" y="8819"/>
                </a:cubicBezTo>
                <a:cubicBezTo>
                  <a:pt x="21535" y="9417"/>
                  <a:pt x="21600" y="10090"/>
                  <a:pt x="21600" y="10763"/>
                </a:cubicBezTo>
                <a:close/>
                <a:moveTo>
                  <a:pt x="19463" y="14051"/>
                </a:moveTo>
                <a:cubicBezTo>
                  <a:pt x="19657" y="14051"/>
                  <a:pt x="19819" y="13976"/>
                  <a:pt x="20013" y="13827"/>
                </a:cubicBezTo>
                <a:cubicBezTo>
                  <a:pt x="20175" y="13678"/>
                  <a:pt x="20305" y="13453"/>
                  <a:pt x="20467" y="13080"/>
                </a:cubicBezTo>
                <a:cubicBezTo>
                  <a:pt x="20564" y="12781"/>
                  <a:pt x="20661" y="12407"/>
                  <a:pt x="20758" y="12033"/>
                </a:cubicBezTo>
                <a:cubicBezTo>
                  <a:pt x="20855" y="11660"/>
                  <a:pt x="20888" y="11211"/>
                  <a:pt x="20888" y="10763"/>
                </a:cubicBezTo>
                <a:cubicBezTo>
                  <a:pt x="20888" y="10314"/>
                  <a:pt x="20855" y="9866"/>
                  <a:pt x="20758" y="9492"/>
                </a:cubicBezTo>
                <a:cubicBezTo>
                  <a:pt x="20661" y="9118"/>
                  <a:pt x="20564" y="8745"/>
                  <a:pt x="20467" y="8446"/>
                </a:cubicBezTo>
                <a:cubicBezTo>
                  <a:pt x="20305" y="8147"/>
                  <a:pt x="20175" y="7848"/>
                  <a:pt x="20013" y="7698"/>
                </a:cubicBezTo>
                <a:cubicBezTo>
                  <a:pt x="19819" y="7549"/>
                  <a:pt x="19657" y="7474"/>
                  <a:pt x="19463" y="7474"/>
                </a:cubicBezTo>
                <a:lnTo>
                  <a:pt x="19463" y="14051"/>
                </a:lnTo>
                <a:close/>
              </a:path>
            </a:pathLst>
          </a:custGeom>
          <a:solidFill>
            <a:srgbClr val="000000"/>
          </a:solidFill>
          <a:ln w="12700">
            <a:miter lim="400000"/>
          </a:ln>
        </p:spPr>
        <p:txBody>
          <a:bodyPr lIns="22860" rIns="22860"/>
          <a:lstStyle/>
          <a:p>
            <a:pPr>
              <a:defRPr sz="1400"/>
            </a:pPr>
            <a:endParaRPr sz="700"/>
          </a:p>
        </p:txBody>
      </p:sp>
      <p:sp>
        <p:nvSpPr>
          <p:cNvPr id="160" name="Shape"/>
          <p:cNvSpPr/>
          <p:nvPr/>
        </p:nvSpPr>
        <p:spPr>
          <a:xfrm>
            <a:off x="1602513" y="2763658"/>
            <a:ext cx="254544" cy="253348"/>
          </a:xfrm>
          <a:custGeom>
            <a:avLst/>
            <a:gdLst/>
            <a:ahLst/>
            <a:cxnLst>
              <a:cxn ang="0">
                <a:pos x="wd2" y="hd2"/>
              </a:cxn>
              <a:cxn ang="5400000">
                <a:pos x="wd2" y="hd2"/>
              </a:cxn>
              <a:cxn ang="10800000">
                <a:pos x="wd2" y="hd2"/>
              </a:cxn>
              <a:cxn ang="16200000">
                <a:pos x="wd2" y="hd2"/>
              </a:cxn>
            </a:cxnLst>
            <a:rect l="0" t="0" r="r" b="b"/>
            <a:pathLst>
              <a:path w="21600" h="21600" extrusionOk="0">
                <a:moveTo>
                  <a:pt x="10819" y="0"/>
                </a:moveTo>
                <a:cubicBezTo>
                  <a:pt x="12298" y="0"/>
                  <a:pt x="13699" y="272"/>
                  <a:pt x="15023" y="817"/>
                </a:cubicBezTo>
                <a:cubicBezTo>
                  <a:pt x="16346" y="1401"/>
                  <a:pt x="17475" y="2141"/>
                  <a:pt x="18448" y="3152"/>
                </a:cubicBezTo>
                <a:cubicBezTo>
                  <a:pt x="19421" y="4125"/>
                  <a:pt x="20199" y="5254"/>
                  <a:pt x="20783" y="6577"/>
                </a:cubicBezTo>
                <a:cubicBezTo>
                  <a:pt x="21328" y="7901"/>
                  <a:pt x="21600" y="9302"/>
                  <a:pt x="21600" y="10781"/>
                </a:cubicBezTo>
                <a:cubicBezTo>
                  <a:pt x="21600" y="12259"/>
                  <a:pt x="21328" y="13661"/>
                  <a:pt x="20783" y="14984"/>
                </a:cubicBezTo>
                <a:cubicBezTo>
                  <a:pt x="20199" y="16307"/>
                  <a:pt x="19421" y="17475"/>
                  <a:pt x="18448" y="18448"/>
                </a:cubicBezTo>
                <a:cubicBezTo>
                  <a:pt x="17475" y="19421"/>
                  <a:pt x="16346" y="20199"/>
                  <a:pt x="15023" y="20744"/>
                </a:cubicBezTo>
                <a:cubicBezTo>
                  <a:pt x="13699" y="21289"/>
                  <a:pt x="12298" y="21600"/>
                  <a:pt x="10819" y="21600"/>
                </a:cubicBezTo>
                <a:cubicBezTo>
                  <a:pt x="9302" y="21600"/>
                  <a:pt x="7901" y="21289"/>
                  <a:pt x="6616" y="20744"/>
                </a:cubicBezTo>
                <a:cubicBezTo>
                  <a:pt x="5293" y="20199"/>
                  <a:pt x="4125" y="19421"/>
                  <a:pt x="3152" y="18448"/>
                </a:cubicBezTo>
                <a:cubicBezTo>
                  <a:pt x="2179" y="17475"/>
                  <a:pt x="1401" y="16307"/>
                  <a:pt x="856" y="14984"/>
                </a:cubicBezTo>
                <a:cubicBezTo>
                  <a:pt x="272" y="13661"/>
                  <a:pt x="0" y="12259"/>
                  <a:pt x="0" y="10781"/>
                </a:cubicBezTo>
                <a:cubicBezTo>
                  <a:pt x="0" y="9302"/>
                  <a:pt x="272" y="7901"/>
                  <a:pt x="856" y="6577"/>
                </a:cubicBezTo>
                <a:cubicBezTo>
                  <a:pt x="1401" y="5254"/>
                  <a:pt x="2179" y="4125"/>
                  <a:pt x="3152" y="3152"/>
                </a:cubicBezTo>
                <a:cubicBezTo>
                  <a:pt x="4125" y="2141"/>
                  <a:pt x="5293" y="1401"/>
                  <a:pt x="6616" y="817"/>
                </a:cubicBezTo>
                <a:cubicBezTo>
                  <a:pt x="7901" y="272"/>
                  <a:pt x="9302" y="0"/>
                  <a:pt x="10819" y="0"/>
                </a:cubicBezTo>
                <a:close/>
                <a:moveTo>
                  <a:pt x="5955" y="2141"/>
                </a:moveTo>
                <a:cubicBezTo>
                  <a:pt x="5215" y="2530"/>
                  <a:pt x="4515" y="3036"/>
                  <a:pt x="3931" y="3619"/>
                </a:cubicBezTo>
                <a:cubicBezTo>
                  <a:pt x="3347" y="4203"/>
                  <a:pt x="2802" y="4826"/>
                  <a:pt x="2335" y="5526"/>
                </a:cubicBezTo>
                <a:cubicBezTo>
                  <a:pt x="1907" y="6227"/>
                  <a:pt x="1557" y="7005"/>
                  <a:pt x="1323" y="7784"/>
                </a:cubicBezTo>
                <a:cubicBezTo>
                  <a:pt x="1051" y="8601"/>
                  <a:pt x="895" y="9457"/>
                  <a:pt x="856" y="10314"/>
                </a:cubicBezTo>
                <a:cubicBezTo>
                  <a:pt x="8640" y="10314"/>
                  <a:pt x="8640" y="10314"/>
                  <a:pt x="8640" y="10314"/>
                </a:cubicBezTo>
                <a:cubicBezTo>
                  <a:pt x="8601" y="9613"/>
                  <a:pt x="8523" y="8912"/>
                  <a:pt x="8406" y="8173"/>
                </a:cubicBezTo>
                <a:cubicBezTo>
                  <a:pt x="8290" y="7434"/>
                  <a:pt x="8095" y="6733"/>
                  <a:pt x="7862" y="6032"/>
                </a:cubicBezTo>
                <a:cubicBezTo>
                  <a:pt x="7667" y="5332"/>
                  <a:pt x="7395" y="4670"/>
                  <a:pt x="7044" y="4009"/>
                </a:cubicBezTo>
                <a:cubicBezTo>
                  <a:pt x="6733" y="3347"/>
                  <a:pt x="6344" y="2724"/>
                  <a:pt x="5955" y="2141"/>
                </a:cubicBezTo>
                <a:close/>
                <a:moveTo>
                  <a:pt x="856" y="11248"/>
                </a:moveTo>
                <a:cubicBezTo>
                  <a:pt x="895" y="12104"/>
                  <a:pt x="1051" y="12960"/>
                  <a:pt x="1323" y="13777"/>
                </a:cubicBezTo>
                <a:cubicBezTo>
                  <a:pt x="1557" y="14595"/>
                  <a:pt x="1907" y="15334"/>
                  <a:pt x="2413" y="16074"/>
                </a:cubicBezTo>
                <a:cubicBezTo>
                  <a:pt x="2841" y="16774"/>
                  <a:pt x="3347" y="17397"/>
                  <a:pt x="3931" y="17981"/>
                </a:cubicBezTo>
                <a:cubicBezTo>
                  <a:pt x="4515" y="18564"/>
                  <a:pt x="5215" y="19031"/>
                  <a:pt x="5955" y="19459"/>
                </a:cubicBezTo>
                <a:cubicBezTo>
                  <a:pt x="6344" y="18837"/>
                  <a:pt x="6733" y="18214"/>
                  <a:pt x="7044" y="17552"/>
                </a:cubicBezTo>
                <a:cubicBezTo>
                  <a:pt x="7395" y="16891"/>
                  <a:pt x="7667" y="16229"/>
                  <a:pt x="7862" y="15568"/>
                </a:cubicBezTo>
                <a:cubicBezTo>
                  <a:pt x="8095" y="14828"/>
                  <a:pt x="8290" y="14128"/>
                  <a:pt x="8406" y="13427"/>
                </a:cubicBezTo>
                <a:cubicBezTo>
                  <a:pt x="8562" y="12726"/>
                  <a:pt x="8640" y="11987"/>
                  <a:pt x="8640" y="11248"/>
                </a:cubicBezTo>
                <a:lnTo>
                  <a:pt x="856" y="11248"/>
                </a:lnTo>
                <a:close/>
                <a:moveTo>
                  <a:pt x="10819" y="856"/>
                </a:moveTo>
                <a:cubicBezTo>
                  <a:pt x="10430" y="856"/>
                  <a:pt x="10080" y="856"/>
                  <a:pt x="9730" y="895"/>
                </a:cubicBezTo>
                <a:cubicBezTo>
                  <a:pt x="9379" y="934"/>
                  <a:pt x="9029" y="973"/>
                  <a:pt x="8679" y="1051"/>
                </a:cubicBezTo>
                <a:cubicBezTo>
                  <a:pt x="8329" y="1168"/>
                  <a:pt x="8017" y="1245"/>
                  <a:pt x="7667" y="1362"/>
                </a:cubicBezTo>
                <a:cubicBezTo>
                  <a:pt x="7317" y="1479"/>
                  <a:pt x="7005" y="1596"/>
                  <a:pt x="6694" y="1712"/>
                </a:cubicBezTo>
                <a:cubicBezTo>
                  <a:pt x="7122" y="2374"/>
                  <a:pt x="7511" y="3036"/>
                  <a:pt x="7862" y="3736"/>
                </a:cubicBezTo>
                <a:cubicBezTo>
                  <a:pt x="8212" y="4398"/>
                  <a:pt x="8484" y="5098"/>
                  <a:pt x="8718" y="5838"/>
                </a:cubicBezTo>
                <a:cubicBezTo>
                  <a:pt x="8951" y="6577"/>
                  <a:pt x="9146" y="7317"/>
                  <a:pt x="9302" y="8056"/>
                </a:cubicBezTo>
                <a:cubicBezTo>
                  <a:pt x="9418" y="8796"/>
                  <a:pt x="9496" y="9535"/>
                  <a:pt x="9496" y="10314"/>
                </a:cubicBezTo>
                <a:cubicBezTo>
                  <a:pt x="12143" y="10314"/>
                  <a:pt x="12143" y="10314"/>
                  <a:pt x="12143" y="10314"/>
                </a:cubicBezTo>
                <a:cubicBezTo>
                  <a:pt x="12143" y="9535"/>
                  <a:pt x="12182" y="8796"/>
                  <a:pt x="12337" y="8056"/>
                </a:cubicBezTo>
                <a:cubicBezTo>
                  <a:pt x="12454" y="7317"/>
                  <a:pt x="12649" y="6577"/>
                  <a:pt x="12882" y="5838"/>
                </a:cubicBezTo>
                <a:cubicBezTo>
                  <a:pt x="13116" y="5098"/>
                  <a:pt x="13427" y="4398"/>
                  <a:pt x="13738" y="3736"/>
                </a:cubicBezTo>
                <a:cubicBezTo>
                  <a:pt x="14089" y="3036"/>
                  <a:pt x="14478" y="2374"/>
                  <a:pt x="14906" y="1712"/>
                </a:cubicBezTo>
                <a:cubicBezTo>
                  <a:pt x="14595" y="1596"/>
                  <a:pt x="14283" y="1479"/>
                  <a:pt x="13933" y="1362"/>
                </a:cubicBezTo>
                <a:cubicBezTo>
                  <a:pt x="13622" y="1245"/>
                  <a:pt x="13271" y="1168"/>
                  <a:pt x="12921" y="1051"/>
                </a:cubicBezTo>
                <a:cubicBezTo>
                  <a:pt x="12610" y="973"/>
                  <a:pt x="12259" y="934"/>
                  <a:pt x="11909" y="895"/>
                </a:cubicBezTo>
                <a:cubicBezTo>
                  <a:pt x="11559" y="856"/>
                  <a:pt x="11170" y="856"/>
                  <a:pt x="10819" y="856"/>
                </a:cubicBezTo>
                <a:close/>
                <a:moveTo>
                  <a:pt x="10819" y="20705"/>
                </a:moveTo>
                <a:cubicBezTo>
                  <a:pt x="11170" y="20705"/>
                  <a:pt x="11559" y="20705"/>
                  <a:pt x="11909" y="20666"/>
                </a:cubicBezTo>
                <a:cubicBezTo>
                  <a:pt x="12259" y="20627"/>
                  <a:pt x="12610" y="20588"/>
                  <a:pt x="12921" y="20510"/>
                </a:cubicBezTo>
                <a:cubicBezTo>
                  <a:pt x="13271" y="20432"/>
                  <a:pt x="13622" y="20316"/>
                  <a:pt x="13933" y="20199"/>
                </a:cubicBezTo>
                <a:cubicBezTo>
                  <a:pt x="14283" y="20121"/>
                  <a:pt x="14595" y="20004"/>
                  <a:pt x="14906" y="19849"/>
                </a:cubicBezTo>
                <a:cubicBezTo>
                  <a:pt x="14478" y="19226"/>
                  <a:pt x="14089" y="18564"/>
                  <a:pt x="13738" y="17864"/>
                </a:cubicBezTo>
                <a:cubicBezTo>
                  <a:pt x="13427" y="17163"/>
                  <a:pt x="13116" y="16463"/>
                  <a:pt x="12882" y="15762"/>
                </a:cubicBezTo>
                <a:cubicBezTo>
                  <a:pt x="12649" y="15023"/>
                  <a:pt x="12454" y="14283"/>
                  <a:pt x="12337" y="13505"/>
                </a:cubicBezTo>
                <a:cubicBezTo>
                  <a:pt x="12182" y="12765"/>
                  <a:pt x="12143" y="12026"/>
                  <a:pt x="12143" y="11248"/>
                </a:cubicBezTo>
                <a:cubicBezTo>
                  <a:pt x="9496" y="11248"/>
                  <a:pt x="9496" y="11248"/>
                  <a:pt x="9496" y="11248"/>
                </a:cubicBezTo>
                <a:cubicBezTo>
                  <a:pt x="9496" y="12026"/>
                  <a:pt x="9418" y="12765"/>
                  <a:pt x="9302" y="13505"/>
                </a:cubicBezTo>
                <a:cubicBezTo>
                  <a:pt x="9146" y="14283"/>
                  <a:pt x="8951" y="15023"/>
                  <a:pt x="8718" y="15762"/>
                </a:cubicBezTo>
                <a:cubicBezTo>
                  <a:pt x="8484" y="16463"/>
                  <a:pt x="8212" y="17163"/>
                  <a:pt x="7862" y="17864"/>
                </a:cubicBezTo>
                <a:cubicBezTo>
                  <a:pt x="7511" y="18564"/>
                  <a:pt x="7122" y="19226"/>
                  <a:pt x="6694" y="19849"/>
                </a:cubicBezTo>
                <a:cubicBezTo>
                  <a:pt x="7005" y="20004"/>
                  <a:pt x="7317" y="20121"/>
                  <a:pt x="7667" y="20199"/>
                </a:cubicBezTo>
                <a:cubicBezTo>
                  <a:pt x="8017" y="20316"/>
                  <a:pt x="8329" y="20432"/>
                  <a:pt x="8679" y="20510"/>
                </a:cubicBezTo>
                <a:cubicBezTo>
                  <a:pt x="9029" y="20588"/>
                  <a:pt x="9379" y="20627"/>
                  <a:pt x="9730" y="20666"/>
                </a:cubicBezTo>
                <a:cubicBezTo>
                  <a:pt x="10080" y="20705"/>
                  <a:pt x="10430" y="20705"/>
                  <a:pt x="10819" y="20705"/>
                </a:cubicBezTo>
                <a:close/>
                <a:moveTo>
                  <a:pt x="20744" y="10314"/>
                </a:moveTo>
                <a:cubicBezTo>
                  <a:pt x="20705" y="9457"/>
                  <a:pt x="20549" y="8601"/>
                  <a:pt x="20316" y="7784"/>
                </a:cubicBezTo>
                <a:cubicBezTo>
                  <a:pt x="20043" y="7005"/>
                  <a:pt x="19693" y="6227"/>
                  <a:pt x="19226" y="5526"/>
                </a:cubicBezTo>
                <a:cubicBezTo>
                  <a:pt x="18798" y="4826"/>
                  <a:pt x="18253" y="4203"/>
                  <a:pt x="17669" y="3619"/>
                </a:cubicBezTo>
                <a:cubicBezTo>
                  <a:pt x="17085" y="3036"/>
                  <a:pt x="16424" y="2530"/>
                  <a:pt x="15684" y="2141"/>
                </a:cubicBezTo>
                <a:cubicBezTo>
                  <a:pt x="15256" y="2724"/>
                  <a:pt x="14906" y="3347"/>
                  <a:pt x="14556" y="4009"/>
                </a:cubicBezTo>
                <a:cubicBezTo>
                  <a:pt x="14205" y="4670"/>
                  <a:pt x="13933" y="5332"/>
                  <a:pt x="13738" y="6032"/>
                </a:cubicBezTo>
                <a:cubicBezTo>
                  <a:pt x="13505" y="6733"/>
                  <a:pt x="13349" y="7434"/>
                  <a:pt x="13232" y="8173"/>
                </a:cubicBezTo>
                <a:cubicBezTo>
                  <a:pt x="13077" y="8912"/>
                  <a:pt x="13038" y="9613"/>
                  <a:pt x="12999" y="10314"/>
                </a:cubicBezTo>
                <a:lnTo>
                  <a:pt x="20744" y="10314"/>
                </a:lnTo>
                <a:close/>
                <a:moveTo>
                  <a:pt x="15684" y="19459"/>
                </a:moveTo>
                <a:cubicBezTo>
                  <a:pt x="16424" y="19031"/>
                  <a:pt x="17085" y="18564"/>
                  <a:pt x="17669" y="17981"/>
                </a:cubicBezTo>
                <a:cubicBezTo>
                  <a:pt x="18253" y="17397"/>
                  <a:pt x="18798" y="16774"/>
                  <a:pt x="19226" y="16074"/>
                </a:cubicBezTo>
                <a:cubicBezTo>
                  <a:pt x="19654" y="15334"/>
                  <a:pt x="20004" y="14595"/>
                  <a:pt x="20277" y="13777"/>
                </a:cubicBezTo>
                <a:cubicBezTo>
                  <a:pt x="20549" y="12960"/>
                  <a:pt x="20705" y="12104"/>
                  <a:pt x="20744" y="11248"/>
                </a:cubicBezTo>
                <a:cubicBezTo>
                  <a:pt x="12999" y="11248"/>
                  <a:pt x="12999" y="11248"/>
                  <a:pt x="12999" y="11248"/>
                </a:cubicBezTo>
                <a:cubicBezTo>
                  <a:pt x="12999" y="11987"/>
                  <a:pt x="13038" y="12726"/>
                  <a:pt x="13194" y="13427"/>
                </a:cubicBezTo>
                <a:cubicBezTo>
                  <a:pt x="13310" y="14128"/>
                  <a:pt x="13505" y="14828"/>
                  <a:pt x="13738" y="15568"/>
                </a:cubicBezTo>
                <a:cubicBezTo>
                  <a:pt x="13933" y="16229"/>
                  <a:pt x="14205" y="16891"/>
                  <a:pt x="14556" y="17552"/>
                </a:cubicBezTo>
                <a:cubicBezTo>
                  <a:pt x="14906" y="18214"/>
                  <a:pt x="15256" y="18837"/>
                  <a:pt x="15684" y="19459"/>
                </a:cubicBezTo>
                <a:close/>
              </a:path>
            </a:pathLst>
          </a:custGeom>
          <a:solidFill>
            <a:srgbClr val="000000"/>
          </a:solidFill>
          <a:ln w="12700">
            <a:miter lim="400000"/>
          </a:ln>
        </p:spPr>
        <p:txBody>
          <a:bodyPr lIns="22860" rIns="22860"/>
          <a:lstStyle/>
          <a:p>
            <a:pPr>
              <a:defRPr sz="1400"/>
            </a:pPr>
            <a:endParaRPr sz="700"/>
          </a:p>
        </p:txBody>
      </p:sp>
      <p:sp>
        <p:nvSpPr>
          <p:cNvPr id="161" name="Shape"/>
          <p:cNvSpPr/>
          <p:nvPr/>
        </p:nvSpPr>
        <p:spPr>
          <a:xfrm>
            <a:off x="1607891" y="1728561"/>
            <a:ext cx="243788" cy="2127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5533"/>
                </a:lnTo>
                <a:lnTo>
                  <a:pt x="14294" y="15533"/>
                </a:lnTo>
                <a:lnTo>
                  <a:pt x="18953" y="21600"/>
                </a:lnTo>
                <a:lnTo>
                  <a:pt x="2647" y="21600"/>
                </a:lnTo>
                <a:lnTo>
                  <a:pt x="7306" y="15533"/>
                </a:lnTo>
                <a:lnTo>
                  <a:pt x="0" y="15533"/>
                </a:lnTo>
                <a:lnTo>
                  <a:pt x="0" y="0"/>
                </a:lnTo>
                <a:lnTo>
                  <a:pt x="21600" y="0"/>
                </a:lnTo>
                <a:close/>
                <a:moveTo>
                  <a:pt x="20753" y="14440"/>
                </a:moveTo>
                <a:lnTo>
                  <a:pt x="20753" y="1092"/>
                </a:lnTo>
                <a:lnTo>
                  <a:pt x="953" y="1092"/>
                </a:lnTo>
                <a:lnTo>
                  <a:pt x="953" y="14440"/>
                </a:lnTo>
                <a:lnTo>
                  <a:pt x="8153" y="14440"/>
                </a:lnTo>
                <a:lnTo>
                  <a:pt x="10800" y="10800"/>
                </a:lnTo>
                <a:lnTo>
                  <a:pt x="13447" y="14440"/>
                </a:lnTo>
                <a:lnTo>
                  <a:pt x="20753" y="14440"/>
                </a:lnTo>
                <a:close/>
                <a:moveTo>
                  <a:pt x="4765" y="20629"/>
                </a:moveTo>
                <a:lnTo>
                  <a:pt x="16941" y="20629"/>
                </a:lnTo>
                <a:lnTo>
                  <a:pt x="10800" y="12378"/>
                </a:lnTo>
                <a:lnTo>
                  <a:pt x="4765" y="20629"/>
                </a:lnTo>
                <a:close/>
              </a:path>
            </a:pathLst>
          </a:custGeom>
          <a:solidFill>
            <a:srgbClr val="000000"/>
          </a:solidFill>
          <a:ln w="12700">
            <a:miter lim="400000"/>
          </a:ln>
        </p:spPr>
        <p:txBody>
          <a:bodyPr lIns="22860" rIns="22860"/>
          <a:lstStyle/>
          <a:p>
            <a:pPr>
              <a:defRPr sz="1400"/>
            </a:pPr>
            <a:endParaRPr sz="700"/>
          </a:p>
        </p:txBody>
      </p:sp>
      <p:sp>
        <p:nvSpPr>
          <p:cNvPr id="162" name="Shape"/>
          <p:cNvSpPr/>
          <p:nvPr/>
        </p:nvSpPr>
        <p:spPr>
          <a:xfrm>
            <a:off x="2201532" y="2768438"/>
            <a:ext cx="303540" cy="243788"/>
          </a:xfrm>
          <a:custGeom>
            <a:avLst/>
            <a:gdLst/>
            <a:ahLst/>
            <a:cxnLst>
              <a:cxn ang="0">
                <a:pos x="wd2" y="hd2"/>
              </a:cxn>
              <a:cxn ang="5400000">
                <a:pos x="wd2" y="hd2"/>
              </a:cxn>
              <a:cxn ang="10800000">
                <a:pos x="wd2" y="hd2"/>
              </a:cxn>
              <a:cxn ang="16200000">
                <a:pos x="wd2" y="hd2"/>
              </a:cxn>
            </a:cxnLst>
            <a:rect l="0" t="0" r="r" b="b"/>
            <a:pathLst>
              <a:path w="21600" h="21600" extrusionOk="0">
                <a:moveTo>
                  <a:pt x="17643" y="7173"/>
                </a:moveTo>
                <a:cubicBezTo>
                  <a:pt x="18162" y="7173"/>
                  <a:pt x="18681" y="7295"/>
                  <a:pt x="19168" y="7578"/>
                </a:cubicBezTo>
                <a:cubicBezTo>
                  <a:pt x="19686" y="7821"/>
                  <a:pt x="20076" y="8186"/>
                  <a:pt x="20432" y="8672"/>
                </a:cubicBezTo>
                <a:cubicBezTo>
                  <a:pt x="20789" y="9078"/>
                  <a:pt x="21081" y="9605"/>
                  <a:pt x="21308" y="10212"/>
                </a:cubicBezTo>
                <a:cubicBezTo>
                  <a:pt x="21503" y="10820"/>
                  <a:pt x="21600" y="11469"/>
                  <a:pt x="21600" y="12158"/>
                </a:cubicBezTo>
                <a:cubicBezTo>
                  <a:pt x="21600" y="12806"/>
                  <a:pt x="21503" y="13454"/>
                  <a:pt x="21308" y="14062"/>
                </a:cubicBezTo>
                <a:cubicBezTo>
                  <a:pt x="21081" y="14670"/>
                  <a:pt x="20789" y="15197"/>
                  <a:pt x="20432" y="15602"/>
                </a:cubicBezTo>
                <a:cubicBezTo>
                  <a:pt x="20076" y="16089"/>
                  <a:pt x="19686" y="16453"/>
                  <a:pt x="19200" y="16696"/>
                </a:cubicBezTo>
                <a:cubicBezTo>
                  <a:pt x="18714" y="16980"/>
                  <a:pt x="18195" y="17102"/>
                  <a:pt x="17643" y="17102"/>
                </a:cubicBezTo>
                <a:cubicBezTo>
                  <a:pt x="12584" y="17102"/>
                  <a:pt x="12584" y="17102"/>
                  <a:pt x="12584" y="17102"/>
                </a:cubicBezTo>
                <a:cubicBezTo>
                  <a:pt x="12584" y="16210"/>
                  <a:pt x="12584" y="16210"/>
                  <a:pt x="12584" y="16210"/>
                </a:cubicBezTo>
                <a:cubicBezTo>
                  <a:pt x="17643" y="16210"/>
                  <a:pt x="17643" y="16210"/>
                  <a:pt x="17643" y="16210"/>
                </a:cubicBezTo>
                <a:cubicBezTo>
                  <a:pt x="18097" y="16210"/>
                  <a:pt x="18519" y="16089"/>
                  <a:pt x="18908" y="15886"/>
                </a:cubicBezTo>
                <a:cubicBezTo>
                  <a:pt x="19297" y="15683"/>
                  <a:pt x="19654" y="15359"/>
                  <a:pt x="19914" y="14994"/>
                </a:cubicBezTo>
                <a:cubicBezTo>
                  <a:pt x="20238" y="14630"/>
                  <a:pt x="20465" y="14224"/>
                  <a:pt x="20627" y="13738"/>
                </a:cubicBezTo>
                <a:cubicBezTo>
                  <a:pt x="20822" y="13211"/>
                  <a:pt x="20886" y="12684"/>
                  <a:pt x="20886" y="12158"/>
                </a:cubicBezTo>
                <a:cubicBezTo>
                  <a:pt x="20886" y="11590"/>
                  <a:pt x="20822" y="11063"/>
                  <a:pt x="20627" y="10537"/>
                </a:cubicBezTo>
                <a:cubicBezTo>
                  <a:pt x="20465" y="10050"/>
                  <a:pt x="20238" y="9645"/>
                  <a:pt x="19914" y="9280"/>
                </a:cubicBezTo>
                <a:cubicBezTo>
                  <a:pt x="19654" y="8916"/>
                  <a:pt x="19297" y="8591"/>
                  <a:pt x="18908" y="8389"/>
                </a:cubicBezTo>
                <a:cubicBezTo>
                  <a:pt x="18519" y="8186"/>
                  <a:pt x="18097" y="8065"/>
                  <a:pt x="17643" y="8065"/>
                </a:cubicBezTo>
                <a:cubicBezTo>
                  <a:pt x="16930" y="8065"/>
                  <a:pt x="16930" y="8065"/>
                  <a:pt x="16930" y="8065"/>
                </a:cubicBezTo>
                <a:cubicBezTo>
                  <a:pt x="16930" y="7173"/>
                  <a:pt x="16930" y="7173"/>
                  <a:pt x="16930" y="7173"/>
                </a:cubicBezTo>
                <a:cubicBezTo>
                  <a:pt x="16930" y="7132"/>
                  <a:pt x="16930" y="7132"/>
                  <a:pt x="16930" y="7092"/>
                </a:cubicBezTo>
                <a:cubicBezTo>
                  <a:pt x="16930" y="7092"/>
                  <a:pt x="16930" y="7051"/>
                  <a:pt x="16930" y="7011"/>
                </a:cubicBezTo>
                <a:cubicBezTo>
                  <a:pt x="16930" y="6970"/>
                  <a:pt x="16930" y="6970"/>
                  <a:pt x="16930" y="6970"/>
                </a:cubicBezTo>
                <a:cubicBezTo>
                  <a:pt x="16930" y="6119"/>
                  <a:pt x="16800" y="5349"/>
                  <a:pt x="16541" y="4579"/>
                </a:cubicBezTo>
                <a:cubicBezTo>
                  <a:pt x="16281" y="3850"/>
                  <a:pt x="15924" y="3202"/>
                  <a:pt x="15503" y="2675"/>
                </a:cubicBezTo>
                <a:cubicBezTo>
                  <a:pt x="15049" y="2148"/>
                  <a:pt x="14562" y="1702"/>
                  <a:pt x="13978" y="1378"/>
                </a:cubicBezTo>
                <a:cubicBezTo>
                  <a:pt x="13362" y="1054"/>
                  <a:pt x="12746" y="892"/>
                  <a:pt x="12065" y="892"/>
                </a:cubicBezTo>
                <a:cubicBezTo>
                  <a:pt x="11578" y="892"/>
                  <a:pt x="11124" y="973"/>
                  <a:pt x="10703" y="1135"/>
                </a:cubicBezTo>
                <a:cubicBezTo>
                  <a:pt x="10249" y="1297"/>
                  <a:pt x="9859" y="1540"/>
                  <a:pt x="9503" y="1864"/>
                </a:cubicBezTo>
                <a:cubicBezTo>
                  <a:pt x="9081" y="2148"/>
                  <a:pt x="8757" y="2472"/>
                  <a:pt x="8432" y="2918"/>
                </a:cubicBezTo>
                <a:cubicBezTo>
                  <a:pt x="8108" y="3323"/>
                  <a:pt x="7881" y="3809"/>
                  <a:pt x="7686" y="4336"/>
                </a:cubicBezTo>
                <a:cubicBezTo>
                  <a:pt x="7395" y="5187"/>
                  <a:pt x="7395" y="5187"/>
                  <a:pt x="7395" y="5187"/>
                </a:cubicBezTo>
                <a:cubicBezTo>
                  <a:pt x="6714" y="4741"/>
                  <a:pt x="6714" y="4741"/>
                  <a:pt x="6714" y="4741"/>
                </a:cubicBezTo>
                <a:cubicBezTo>
                  <a:pt x="6551" y="4660"/>
                  <a:pt x="6422" y="4579"/>
                  <a:pt x="6227" y="4539"/>
                </a:cubicBezTo>
                <a:cubicBezTo>
                  <a:pt x="6065" y="4498"/>
                  <a:pt x="5903" y="4498"/>
                  <a:pt x="5741" y="4498"/>
                </a:cubicBezTo>
                <a:cubicBezTo>
                  <a:pt x="5481" y="4498"/>
                  <a:pt x="5222" y="4539"/>
                  <a:pt x="4995" y="4660"/>
                </a:cubicBezTo>
                <a:cubicBezTo>
                  <a:pt x="4768" y="4741"/>
                  <a:pt x="4541" y="4904"/>
                  <a:pt x="4346" y="5106"/>
                </a:cubicBezTo>
                <a:cubicBezTo>
                  <a:pt x="4184" y="5309"/>
                  <a:pt x="4022" y="5511"/>
                  <a:pt x="3859" y="5795"/>
                </a:cubicBezTo>
                <a:cubicBezTo>
                  <a:pt x="3730" y="6079"/>
                  <a:pt x="3632" y="6403"/>
                  <a:pt x="3632" y="6687"/>
                </a:cubicBezTo>
                <a:cubicBezTo>
                  <a:pt x="3535" y="7214"/>
                  <a:pt x="3535" y="7214"/>
                  <a:pt x="3535" y="7214"/>
                </a:cubicBezTo>
                <a:cubicBezTo>
                  <a:pt x="3146" y="7457"/>
                  <a:pt x="3146" y="7457"/>
                  <a:pt x="3146" y="7457"/>
                </a:cubicBezTo>
                <a:cubicBezTo>
                  <a:pt x="2789" y="7578"/>
                  <a:pt x="2465" y="7781"/>
                  <a:pt x="2141" y="8065"/>
                </a:cubicBezTo>
                <a:cubicBezTo>
                  <a:pt x="1816" y="8348"/>
                  <a:pt x="1589" y="8672"/>
                  <a:pt x="1395" y="9078"/>
                </a:cubicBezTo>
                <a:cubicBezTo>
                  <a:pt x="1168" y="9442"/>
                  <a:pt x="973" y="9848"/>
                  <a:pt x="876" y="10293"/>
                </a:cubicBezTo>
                <a:cubicBezTo>
                  <a:pt x="778" y="10739"/>
                  <a:pt x="714" y="11226"/>
                  <a:pt x="714" y="11671"/>
                </a:cubicBezTo>
                <a:cubicBezTo>
                  <a:pt x="714" y="12279"/>
                  <a:pt x="811" y="12887"/>
                  <a:pt x="973" y="13414"/>
                </a:cubicBezTo>
                <a:cubicBezTo>
                  <a:pt x="1168" y="13981"/>
                  <a:pt x="1427" y="14468"/>
                  <a:pt x="1751" y="14873"/>
                </a:cubicBezTo>
                <a:cubicBezTo>
                  <a:pt x="2076" y="15278"/>
                  <a:pt x="2432" y="15602"/>
                  <a:pt x="2886" y="15845"/>
                </a:cubicBezTo>
                <a:cubicBezTo>
                  <a:pt x="3308" y="16089"/>
                  <a:pt x="3795" y="16210"/>
                  <a:pt x="4281" y="16210"/>
                </a:cubicBezTo>
                <a:cubicBezTo>
                  <a:pt x="8984" y="16210"/>
                  <a:pt x="8984" y="16210"/>
                  <a:pt x="8984" y="16210"/>
                </a:cubicBezTo>
                <a:cubicBezTo>
                  <a:pt x="8984" y="17102"/>
                  <a:pt x="8984" y="17102"/>
                  <a:pt x="8984" y="17102"/>
                </a:cubicBezTo>
                <a:cubicBezTo>
                  <a:pt x="4281" y="17102"/>
                  <a:pt x="4281" y="17102"/>
                  <a:pt x="4281" y="17102"/>
                </a:cubicBezTo>
                <a:cubicBezTo>
                  <a:pt x="3697" y="17102"/>
                  <a:pt x="3146" y="16940"/>
                  <a:pt x="2627" y="16696"/>
                </a:cubicBezTo>
                <a:cubicBezTo>
                  <a:pt x="2108" y="16413"/>
                  <a:pt x="1654" y="16008"/>
                  <a:pt x="1265" y="15521"/>
                </a:cubicBezTo>
                <a:cubicBezTo>
                  <a:pt x="876" y="15035"/>
                  <a:pt x="551" y="14468"/>
                  <a:pt x="324" y="13819"/>
                </a:cubicBezTo>
                <a:cubicBezTo>
                  <a:pt x="97" y="13171"/>
                  <a:pt x="0" y="12441"/>
                  <a:pt x="0" y="11671"/>
                </a:cubicBezTo>
                <a:cubicBezTo>
                  <a:pt x="0" y="11104"/>
                  <a:pt x="65" y="10537"/>
                  <a:pt x="195" y="10010"/>
                </a:cubicBezTo>
                <a:cubicBezTo>
                  <a:pt x="324" y="9442"/>
                  <a:pt x="551" y="8956"/>
                  <a:pt x="778" y="8510"/>
                </a:cubicBezTo>
                <a:cubicBezTo>
                  <a:pt x="1070" y="8065"/>
                  <a:pt x="1395" y="7700"/>
                  <a:pt x="1751" y="7376"/>
                </a:cubicBezTo>
                <a:cubicBezTo>
                  <a:pt x="2108" y="7011"/>
                  <a:pt x="2465" y="6768"/>
                  <a:pt x="2886" y="6606"/>
                </a:cubicBezTo>
                <a:cubicBezTo>
                  <a:pt x="2951" y="6160"/>
                  <a:pt x="3081" y="5795"/>
                  <a:pt x="3243" y="5430"/>
                </a:cubicBezTo>
                <a:cubicBezTo>
                  <a:pt x="3405" y="5025"/>
                  <a:pt x="3632" y="4701"/>
                  <a:pt x="3859" y="4417"/>
                </a:cubicBezTo>
                <a:cubicBezTo>
                  <a:pt x="4119" y="4174"/>
                  <a:pt x="4411" y="3931"/>
                  <a:pt x="4735" y="3809"/>
                </a:cubicBezTo>
                <a:cubicBezTo>
                  <a:pt x="5059" y="3647"/>
                  <a:pt x="5384" y="3607"/>
                  <a:pt x="5741" y="3607"/>
                </a:cubicBezTo>
                <a:cubicBezTo>
                  <a:pt x="5968" y="3607"/>
                  <a:pt x="6195" y="3607"/>
                  <a:pt x="6422" y="3688"/>
                </a:cubicBezTo>
                <a:cubicBezTo>
                  <a:pt x="6616" y="3769"/>
                  <a:pt x="6843" y="3850"/>
                  <a:pt x="7038" y="3971"/>
                </a:cubicBezTo>
                <a:cubicBezTo>
                  <a:pt x="7265" y="3364"/>
                  <a:pt x="7557" y="2837"/>
                  <a:pt x="7881" y="2350"/>
                </a:cubicBezTo>
                <a:cubicBezTo>
                  <a:pt x="8238" y="1864"/>
                  <a:pt x="8627" y="1459"/>
                  <a:pt x="9081" y="1094"/>
                </a:cubicBezTo>
                <a:cubicBezTo>
                  <a:pt x="9503" y="770"/>
                  <a:pt x="9957" y="486"/>
                  <a:pt x="10476" y="284"/>
                </a:cubicBezTo>
                <a:cubicBezTo>
                  <a:pt x="10962" y="81"/>
                  <a:pt x="11514" y="0"/>
                  <a:pt x="12065" y="0"/>
                </a:cubicBezTo>
                <a:cubicBezTo>
                  <a:pt x="12811" y="0"/>
                  <a:pt x="13557" y="203"/>
                  <a:pt x="14238" y="567"/>
                </a:cubicBezTo>
                <a:cubicBezTo>
                  <a:pt x="14919" y="932"/>
                  <a:pt x="15535" y="1418"/>
                  <a:pt x="16022" y="2067"/>
                </a:cubicBezTo>
                <a:cubicBezTo>
                  <a:pt x="16541" y="2675"/>
                  <a:pt x="16930" y="3404"/>
                  <a:pt x="17222" y="4255"/>
                </a:cubicBezTo>
                <a:cubicBezTo>
                  <a:pt x="17514" y="5106"/>
                  <a:pt x="17643" y="6038"/>
                  <a:pt x="17643" y="6970"/>
                </a:cubicBezTo>
                <a:cubicBezTo>
                  <a:pt x="17643" y="7011"/>
                  <a:pt x="17643" y="7051"/>
                  <a:pt x="17643" y="7092"/>
                </a:cubicBezTo>
                <a:cubicBezTo>
                  <a:pt x="17643" y="7092"/>
                  <a:pt x="17643" y="7132"/>
                  <a:pt x="17643" y="7173"/>
                </a:cubicBezTo>
                <a:close/>
                <a:moveTo>
                  <a:pt x="8043" y="12725"/>
                </a:moveTo>
                <a:cubicBezTo>
                  <a:pt x="10411" y="9807"/>
                  <a:pt x="10411" y="9807"/>
                  <a:pt x="10411" y="9807"/>
                </a:cubicBezTo>
                <a:cubicBezTo>
                  <a:pt x="10411" y="21600"/>
                  <a:pt x="10411" y="21600"/>
                  <a:pt x="10411" y="21600"/>
                </a:cubicBezTo>
                <a:cubicBezTo>
                  <a:pt x="11124" y="21600"/>
                  <a:pt x="11124" y="21600"/>
                  <a:pt x="11124" y="21600"/>
                </a:cubicBezTo>
                <a:cubicBezTo>
                  <a:pt x="11124" y="9807"/>
                  <a:pt x="11124" y="9807"/>
                  <a:pt x="11124" y="9807"/>
                </a:cubicBezTo>
                <a:cubicBezTo>
                  <a:pt x="13492" y="12725"/>
                  <a:pt x="13492" y="12725"/>
                  <a:pt x="13492" y="12725"/>
                </a:cubicBezTo>
                <a:cubicBezTo>
                  <a:pt x="14011" y="12077"/>
                  <a:pt x="14011" y="12077"/>
                  <a:pt x="14011" y="12077"/>
                </a:cubicBezTo>
                <a:cubicBezTo>
                  <a:pt x="10800" y="8065"/>
                  <a:pt x="10800" y="8065"/>
                  <a:pt x="10800" y="8065"/>
                </a:cubicBezTo>
                <a:cubicBezTo>
                  <a:pt x="7557" y="12077"/>
                  <a:pt x="7557" y="12077"/>
                  <a:pt x="7557" y="12077"/>
                </a:cubicBezTo>
                <a:cubicBezTo>
                  <a:pt x="8043" y="12765"/>
                  <a:pt x="8043" y="12765"/>
                  <a:pt x="8043" y="12765"/>
                </a:cubicBezTo>
                <a:lnTo>
                  <a:pt x="8043" y="12725"/>
                </a:lnTo>
                <a:close/>
              </a:path>
            </a:pathLst>
          </a:custGeom>
          <a:solidFill>
            <a:srgbClr val="000000"/>
          </a:solidFill>
          <a:ln w="12700">
            <a:miter lim="400000"/>
          </a:ln>
        </p:spPr>
        <p:txBody>
          <a:bodyPr lIns="22860" rIns="22860"/>
          <a:lstStyle/>
          <a:p>
            <a:pPr>
              <a:defRPr sz="1400"/>
            </a:pPr>
            <a:endParaRPr sz="700"/>
          </a:p>
        </p:txBody>
      </p:sp>
      <p:sp>
        <p:nvSpPr>
          <p:cNvPr id="163" name="Shape"/>
          <p:cNvSpPr/>
          <p:nvPr/>
        </p:nvSpPr>
        <p:spPr>
          <a:xfrm>
            <a:off x="2825049" y="2748122"/>
            <a:ext cx="303540" cy="284419"/>
          </a:xfrm>
          <a:custGeom>
            <a:avLst/>
            <a:gdLst/>
            <a:ahLst/>
            <a:cxnLst>
              <a:cxn ang="0">
                <a:pos x="wd2" y="hd2"/>
              </a:cxn>
              <a:cxn ang="5400000">
                <a:pos x="wd2" y="hd2"/>
              </a:cxn>
              <a:cxn ang="10800000">
                <a:pos x="wd2" y="hd2"/>
              </a:cxn>
              <a:cxn ang="16200000">
                <a:pos x="wd2" y="hd2"/>
              </a:cxn>
            </a:cxnLst>
            <a:rect l="0" t="0" r="r" b="b"/>
            <a:pathLst>
              <a:path w="21600" h="21600" extrusionOk="0">
                <a:moveTo>
                  <a:pt x="17670" y="6157"/>
                </a:moveTo>
                <a:cubicBezTo>
                  <a:pt x="18189" y="6157"/>
                  <a:pt x="18709" y="6261"/>
                  <a:pt x="19196" y="6504"/>
                </a:cubicBezTo>
                <a:cubicBezTo>
                  <a:pt x="19684" y="6713"/>
                  <a:pt x="20106" y="7026"/>
                  <a:pt x="20463" y="7443"/>
                </a:cubicBezTo>
                <a:cubicBezTo>
                  <a:pt x="20820" y="7791"/>
                  <a:pt x="21113" y="8243"/>
                  <a:pt x="21308" y="8765"/>
                </a:cubicBezTo>
                <a:cubicBezTo>
                  <a:pt x="21503" y="9287"/>
                  <a:pt x="21600" y="9843"/>
                  <a:pt x="21600" y="10435"/>
                </a:cubicBezTo>
                <a:cubicBezTo>
                  <a:pt x="21600" y="10991"/>
                  <a:pt x="21503" y="11548"/>
                  <a:pt x="21308" y="12035"/>
                </a:cubicBezTo>
                <a:cubicBezTo>
                  <a:pt x="21113" y="12557"/>
                  <a:pt x="20820" y="13009"/>
                  <a:pt x="20463" y="13391"/>
                </a:cubicBezTo>
                <a:cubicBezTo>
                  <a:pt x="20106" y="13809"/>
                  <a:pt x="19684" y="14122"/>
                  <a:pt x="19196" y="14330"/>
                </a:cubicBezTo>
                <a:cubicBezTo>
                  <a:pt x="18709" y="14574"/>
                  <a:pt x="18189" y="14678"/>
                  <a:pt x="17670" y="14678"/>
                </a:cubicBezTo>
                <a:cubicBezTo>
                  <a:pt x="12603" y="14678"/>
                  <a:pt x="12603" y="14678"/>
                  <a:pt x="12603" y="14678"/>
                </a:cubicBezTo>
                <a:cubicBezTo>
                  <a:pt x="12603" y="13913"/>
                  <a:pt x="12603" y="13913"/>
                  <a:pt x="12603" y="13913"/>
                </a:cubicBezTo>
                <a:cubicBezTo>
                  <a:pt x="17670" y="13913"/>
                  <a:pt x="17670" y="13913"/>
                  <a:pt x="17670" y="13913"/>
                </a:cubicBezTo>
                <a:cubicBezTo>
                  <a:pt x="18125" y="13913"/>
                  <a:pt x="18547" y="13809"/>
                  <a:pt x="18937" y="13600"/>
                </a:cubicBezTo>
                <a:cubicBezTo>
                  <a:pt x="19326" y="13426"/>
                  <a:pt x="19684" y="13183"/>
                  <a:pt x="19943" y="12870"/>
                </a:cubicBezTo>
                <a:cubicBezTo>
                  <a:pt x="20236" y="12557"/>
                  <a:pt x="20463" y="12209"/>
                  <a:pt x="20626" y="11791"/>
                </a:cubicBezTo>
                <a:cubicBezTo>
                  <a:pt x="20788" y="11339"/>
                  <a:pt x="20885" y="10887"/>
                  <a:pt x="20885" y="10435"/>
                </a:cubicBezTo>
                <a:cubicBezTo>
                  <a:pt x="20885" y="9948"/>
                  <a:pt x="20788" y="9496"/>
                  <a:pt x="20626" y="9043"/>
                </a:cubicBezTo>
                <a:cubicBezTo>
                  <a:pt x="20463" y="8626"/>
                  <a:pt x="20236" y="8278"/>
                  <a:pt x="19943" y="7965"/>
                </a:cubicBezTo>
                <a:cubicBezTo>
                  <a:pt x="19684" y="7652"/>
                  <a:pt x="19326" y="7374"/>
                  <a:pt x="18937" y="7200"/>
                </a:cubicBezTo>
                <a:cubicBezTo>
                  <a:pt x="18547" y="7026"/>
                  <a:pt x="18125" y="6922"/>
                  <a:pt x="17670" y="6922"/>
                </a:cubicBezTo>
                <a:cubicBezTo>
                  <a:pt x="16890" y="6922"/>
                  <a:pt x="16890" y="6922"/>
                  <a:pt x="16890" y="6922"/>
                </a:cubicBezTo>
                <a:cubicBezTo>
                  <a:pt x="16955" y="6157"/>
                  <a:pt x="16955" y="6157"/>
                  <a:pt x="16955" y="6157"/>
                </a:cubicBezTo>
                <a:cubicBezTo>
                  <a:pt x="16955" y="6122"/>
                  <a:pt x="16955" y="6122"/>
                  <a:pt x="16955" y="6087"/>
                </a:cubicBezTo>
                <a:cubicBezTo>
                  <a:pt x="16955" y="6087"/>
                  <a:pt x="16955" y="6052"/>
                  <a:pt x="16955" y="6017"/>
                </a:cubicBezTo>
                <a:cubicBezTo>
                  <a:pt x="16955" y="5983"/>
                  <a:pt x="16955" y="5983"/>
                  <a:pt x="16955" y="5983"/>
                </a:cubicBezTo>
                <a:cubicBezTo>
                  <a:pt x="16955" y="5252"/>
                  <a:pt x="16825" y="4591"/>
                  <a:pt x="16565" y="3930"/>
                </a:cubicBezTo>
                <a:cubicBezTo>
                  <a:pt x="16306" y="3304"/>
                  <a:pt x="15948" y="2748"/>
                  <a:pt x="15526" y="2296"/>
                </a:cubicBezTo>
                <a:cubicBezTo>
                  <a:pt x="15071" y="1843"/>
                  <a:pt x="14584" y="1461"/>
                  <a:pt x="13999" y="1183"/>
                </a:cubicBezTo>
                <a:cubicBezTo>
                  <a:pt x="13382" y="904"/>
                  <a:pt x="12765" y="765"/>
                  <a:pt x="12083" y="765"/>
                </a:cubicBezTo>
                <a:cubicBezTo>
                  <a:pt x="11596" y="765"/>
                  <a:pt x="11141" y="835"/>
                  <a:pt x="10719" y="974"/>
                </a:cubicBezTo>
                <a:cubicBezTo>
                  <a:pt x="10264" y="1113"/>
                  <a:pt x="9874" y="1322"/>
                  <a:pt x="9517" y="1600"/>
                </a:cubicBezTo>
                <a:cubicBezTo>
                  <a:pt x="9095" y="1843"/>
                  <a:pt x="8770" y="2122"/>
                  <a:pt x="8445" y="2504"/>
                </a:cubicBezTo>
                <a:cubicBezTo>
                  <a:pt x="8120" y="2852"/>
                  <a:pt x="7893" y="3270"/>
                  <a:pt x="7698" y="3722"/>
                </a:cubicBezTo>
                <a:cubicBezTo>
                  <a:pt x="7406" y="4452"/>
                  <a:pt x="7406" y="4452"/>
                  <a:pt x="7406" y="4452"/>
                </a:cubicBezTo>
                <a:cubicBezTo>
                  <a:pt x="6724" y="4070"/>
                  <a:pt x="6724" y="4070"/>
                  <a:pt x="6724" y="4070"/>
                </a:cubicBezTo>
                <a:cubicBezTo>
                  <a:pt x="6561" y="4000"/>
                  <a:pt x="6431" y="3930"/>
                  <a:pt x="6236" y="3896"/>
                </a:cubicBezTo>
                <a:cubicBezTo>
                  <a:pt x="6074" y="3861"/>
                  <a:pt x="5912" y="3861"/>
                  <a:pt x="5749" y="3861"/>
                </a:cubicBezTo>
                <a:cubicBezTo>
                  <a:pt x="5489" y="3861"/>
                  <a:pt x="5229" y="3896"/>
                  <a:pt x="5002" y="4000"/>
                </a:cubicBezTo>
                <a:cubicBezTo>
                  <a:pt x="4775" y="4070"/>
                  <a:pt x="4547" y="4209"/>
                  <a:pt x="4352" y="4383"/>
                </a:cubicBezTo>
                <a:cubicBezTo>
                  <a:pt x="4158" y="4557"/>
                  <a:pt x="3995" y="4730"/>
                  <a:pt x="3865" y="4974"/>
                </a:cubicBezTo>
                <a:cubicBezTo>
                  <a:pt x="3735" y="5217"/>
                  <a:pt x="3638" y="5496"/>
                  <a:pt x="3638" y="5739"/>
                </a:cubicBezTo>
                <a:cubicBezTo>
                  <a:pt x="3540" y="6191"/>
                  <a:pt x="3540" y="6191"/>
                  <a:pt x="3540" y="6191"/>
                </a:cubicBezTo>
                <a:cubicBezTo>
                  <a:pt x="3118" y="6400"/>
                  <a:pt x="3118" y="6400"/>
                  <a:pt x="3118" y="6400"/>
                </a:cubicBezTo>
                <a:cubicBezTo>
                  <a:pt x="2761" y="6504"/>
                  <a:pt x="2436" y="6678"/>
                  <a:pt x="2111" y="6922"/>
                </a:cubicBezTo>
                <a:cubicBezTo>
                  <a:pt x="1819" y="7165"/>
                  <a:pt x="1592" y="7443"/>
                  <a:pt x="1397" y="7791"/>
                </a:cubicBezTo>
                <a:cubicBezTo>
                  <a:pt x="1169" y="8104"/>
                  <a:pt x="974" y="8452"/>
                  <a:pt x="877" y="8835"/>
                </a:cubicBezTo>
                <a:cubicBezTo>
                  <a:pt x="780" y="9217"/>
                  <a:pt x="715" y="9635"/>
                  <a:pt x="715" y="10017"/>
                </a:cubicBezTo>
                <a:cubicBezTo>
                  <a:pt x="715" y="10539"/>
                  <a:pt x="812" y="11061"/>
                  <a:pt x="974" y="11513"/>
                </a:cubicBezTo>
                <a:cubicBezTo>
                  <a:pt x="1169" y="12000"/>
                  <a:pt x="1429" y="12417"/>
                  <a:pt x="1754" y="12765"/>
                </a:cubicBezTo>
                <a:cubicBezTo>
                  <a:pt x="2079" y="13113"/>
                  <a:pt x="2436" y="13391"/>
                  <a:pt x="2891" y="13600"/>
                </a:cubicBezTo>
                <a:cubicBezTo>
                  <a:pt x="3313" y="13809"/>
                  <a:pt x="3800" y="13913"/>
                  <a:pt x="4288" y="13913"/>
                </a:cubicBezTo>
                <a:cubicBezTo>
                  <a:pt x="8997" y="13913"/>
                  <a:pt x="8997" y="13913"/>
                  <a:pt x="8997" y="13913"/>
                </a:cubicBezTo>
                <a:cubicBezTo>
                  <a:pt x="8997" y="14678"/>
                  <a:pt x="8997" y="14678"/>
                  <a:pt x="8997" y="14678"/>
                </a:cubicBezTo>
                <a:cubicBezTo>
                  <a:pt x="4288" y="14678"/>
                  <a:pt x="4288" y="14678"/>
                  <a:pt x="4288" y="14678"/>
                </a:cubicBezTo>
                <a:cubicBezTo>
                  <a:pt x="3703" y="14678"/>
                  <a:pt x="3151" y="14539"/>
                  <a:pt x="2598" y="14330"/>
                </a:cubicBezTo>
                <a:cubicBezTo>
                  <a:pt x="2079" y="14087"/>
                  <a:pt x="1624" y="13739"/>
                  <a:pt x="1267" y="13322"/>
                </a:cubicBezTo>
                <a:cubicBezTo>
                  <a:pt x="877" y="12904"/>
                  <a:pt x="552" y="12417"/>
                  <a:pt x="325" y="11861"/>
                </a:cubicBezTo>
                <a:cubicBezTo>
                  <a:pt x="97" y="11304"/>
                  <a:pt x="0" y="10678"/>
                  <a:pt x="0" y="10017"/>
                </a:cubicBezTo>
                <a:cubicBezTo>
                  <a:pt x="0" y="9530"/>
                  <a:pt x="65" y="9043"/>
                  <a:pt x="195" y="8591"/>
                </a:cubicBezTo>
                <a:cubicBezTo>
                  <a:pt x="325" y="8104"/>
                  <a:pt x="552" y="7687"/>
                  <a:pt x="780" y="7304"/>
                </a:cubicBezTo>
                <a:cubicBezTo>
                  <a:pt x="1039" y="6922"/>
                  <a:pt x="1364" y="6609"/>
                  <a:pt x="1722" y="6330"/>
                </a:cubicBezTo>
                <a:cubicBezTo>
                  <a:pt x="2079" y="6017"/>
                  <a:pt x="2469" y="5809"/>
                  <a:pt x="2891" y="5670"/>
                </a:cubicBezTo>
                <a:cubicBezTo>
                  <a:pt x="2956" y="5287"/>
                  <a:pt x="3086" y="4974"/>
                  <a:pt x="3248" y="4661"/>
                </a:cubicBezTo>
                <a:cubicBezTo>
                  <a:pt x="3411" y="4313"/>
                  <a:pt x="3638" y="4035"/>
                  <a:pt x="3865" y="3791"/>
                </a:cubicBezTo>
                <a:cubicBezTo>
                  <a:pt x="4125" y="3583"/>
                  <a:pt x="4417" y="3374"/>
                  <a:pt x="4710" y="3270"/>
                </a:cubicBezTo>
                <a:cubicBezTo>
                  <a:pt x="5035" y="3130"/>
                  <a:pt x="5359" y="3096"/>
                  <a:pt x="5749" y="3096"/>
                </a:cubicBezTo>
                <a:cubicBezTo>
                  <a:pt x="5977" y="3096"/>
                  <a:pt x="6204" y="3096"/>
                  <a:pt x="6431" y="3165"/>
                </a:cubicBezTo>
                <a:cubicBezTo>
                  <a:pt x="6626" y="3235"/>
                  <a:pt x="6854" y="3304"/>
                  <a:pt x="7048" y="3409"/>
                </a:cubicBezTo>
                <a:cubicBezTo>
                  <a:pt x="7276" y="2887"/>
                  <a:pt x="7568" y="2435"/>
                  <a:pt x="7893" y="2017"/>
                </a:cubicBezTo>
                <a:cubicBezTo>
                  <a:pt x="8250" y="1600"/>
                  <a:pt x="8608" y="1252"/>
                  <a:pt x="9030" y="939"/>
                </a:cubicBezTo>
                <a:cubicBezTo>
                  <a:pt x="9485" y="661"/>
                  <a:pt x="9972" y="417"/>
                  <a:pt x="10491" y="243"/>
                </a:cubicBezTo>
                <a:cubicBezTo>
                  <a:pt x="10979" y="70"/>
                  <a:pt x="11531" y="0"/>
                  <a:pt x="12083" y="0"/>
                </a:cubicBezTo>
                <a:cubicBezTo>
                  <a:pt x="12830" y="0"/>
                  <a:pt x="13577" y="174"/>
                  <a:pt x="14227" y="487"/>
                </a:cubicBezTo>
                <a:cubicBezTo>
                  <a:pt x="14909" y="800"/>
                  <a:pt x="15526" y="1217"/>
                  <a:pt x="16013" y="1774"/>
                </a:cubicBezTo>
                <a:cubicBezTo>
                  <a:pt x="16533" y="2296"/>
                  <a:pt x="16923" y="2922"/>
                  <a:pt x="17215" y="3652"/>
                </a:cubicBezTo>
                <a:cubicBezTo>
                  <a:pt x="17507" y="4383"/>
                  <a:pt x="17670" y="5183"/>
                  <a:pt x="17670" y="5983"/>
                </a:cubicBezTo>
                <a:cubicBezTo>
                  <a:pt x="17670" y="6017"/>
                  <a:pt x="17670" y="6052"/>
                  <a:pt x="17670" y="6087"/>
                </a:cubicBezTo>
                <a:cubicBezTo>
                  <a:pt x="17670" y="6087"/>
                  <a:pt x="17670" y="6122"/>
                  <a:pt x="17670" y="6157"/>
                </a:cubicBezTo>
                <a:close/>
                <a:moveTo>
                  <a:pt x="13512" y="17635"/>
                </a:moveTo>
                <a:cubicBezTo>
                  <a:pt x="11141" y="20139"/>
                  <a:pt x="11141" y="20139"/>
                  <a:pt x="11141" y="20139"/>
                </a:cubicBezTo>
                <a:cubicBezTo>
                  <a:pt x="11141" y="10017"/>
                  <a:pt x="11141" y="10017"/>
                  <a:pt x="11141" y="10017"/>
                </a:cubicBezTo>
                <a:cubicBezTo>
                  <a:pt x="10426" y="10017"/>
                  <a:pt x="10426" y="10017"/>
                  <a:pt x="10426" y="10017"/>
                </a:cubicBezTo>
                <a:cubicBezTo>
                  <a:pt x="10426" y="20139"/>
                  <a:pt x="10426" y="20139"/>
                  <a:pt x="10426" y="20139"/>
                </a:cubicBezTo>
                <a:cubicBezTo>
                  <a:pt x="8055" y="17635"/>
                  <a:pt x="8055" y="17635"/>
                  <a:pt x="8055" y="17635"/>
                </a:cubicBezTo>
                <a:cubicBezTo>
                  <a:pt x="7568" y="18157"/>
                  <a:pt x="7568" y="18157"/>
                  <a:pt x="7568" y="18157"/>
                </a:cubicBezTo>
                <a:cubicBezTo>
                  <a:pt x="10816" y="21600"/>
                  <a:pt x="10816" y="21600"/>
                  <a:pt x="10816" y="21600"/>
                </a:cubicBezTo>
                <a:cubicBezTo>
                  <a:pt x="14032" y="18157"/>
                  <a:pt x="14032" y="18157"/>
                  <a:pt x="14032" y="18157"/>
                </a:cubicBezTo>
                <a:lnTo>
                  <a:pt x="13512" y="17635"/>
                </a:lnTo>
                <a:close/>
              </a:path>
            </a:pathLst>
          </a:custGeom>
          <a:solidFill>
            <a:srgbClr val="000000"/>
          </a:solidFill>
          <a:ln w="12700">
            <a:miter lim="400000"/>
          </a:ln>
        </p:spPr>
        <p:txBody>
          <a:bodyPr lIns="22860" rIns="22860"/>
          <a:lstStyle/>
          <a:p>
            <a:pPr>
              <a:defRPr sz="1400"/>
            </a:pPr>
            <a:endParaRPr sz="700"/>
          </a:p>
        </p:txBody>
      </p:sp>
      <p:sp>
        <p:nvSpPr>
          <p:cNvPr id="164" name="Shape"/>
          <p:cNvSpPr/>
          <p:nvPr/>
        </p:nvSpPr>
        <p:spPr>
          <a:xfrm>
            <a:off x="3460516" y="2795924"/>
            <a:ext cx="279639" cy="188816"/>
          </a:xfrm>
          <a:custGeom>
            <a:avLst/>
            <a:gdLst/>
            <a:ahLst/>
            <a:cxnLst>
              <a:cxn ang="0">
                <a:pos x="wd2" y="hd2"/>
              </a:cxn>
              <a:cxn ang="5400000">
                <a:pos x="wd2" y="hd2"/>
              </a:cxn>
              <a:cxn ang="10800000">
                <a:pos x="wd2" y="hd2"/>
              </a:cxn>
              <a:cxn ang="16200000">
                <a:pos x="wd2" y="hd2"/>
              </a:cxn>
            </a:cxnLst>
            <a:rect l="0" t="0" r="r" b="b"/>
            <a:pathLst>
              <a:path w="21600" h="21600" extrusionOk="0">
                <a:moveTo>
                  <a:pt x="17718" y="20504"/>
                </a:moveTo>
                <a:cubicBezTo>
                  <a:pt x="18494" y="20504"/>
                  <a:pt x="18494" y="20504"/>
                  <a:pt x="18494" y="20504"/>
                </a:cubicBezTo>
                <a:cubicBezTo>
                  <a:pt x="18494" y="21600"/>
                  <a:pt x="18494" y="21600"/>
                  <a:pt x="18494" y="21600"/>
                </a:cubicBezTo>
                <a:cubicBezTo>
                  <a:pt x="0" y="21600"/>
                  <a:pt x="0" y="21600"/>
                  <a:pt x="0" y="21600"/>
                </a:cubicBezTo>
                <a:cubicBezTo>
                  <a:pt x="0" y="4539"/>
                  <a:pt x="0" y="4539"/>
                  <a:pt x="0" y="4539"/>
                </a:cubicBezTo>
                <a:cubicBezTo>
                  <a:pt x="776" y="4539"/>
                  <a:pt x="776" y="4539"/>
                  <a:pt x="776" y="4539"/>
                </a:cubicBezTo>
                <a:cubicBezTo>
                  <a:pt x="776" y="20504"/>
                  <a:pt x="776" y="20504"/>
                  <a:pt x="776" y="20504"/>
                </a:cubicBezTo>
                <a:cubicBezTo>
                  <a:pt x="15882" y="20504"/>
                  <a:pt x="15882" y="20504"/>
                  <a:pt x="15882" y="20504"/>
                </a:cubicBezTo>
                <a:lnTo>
                  <a:pt x="17718" y="20504"/>
                </a:lnTo>
                <a:close/>
                <a:moveTo>
                  <a:pt x="19306" y="18209"/>
                </a:moveTo>
                <a:cubicBezTo>
                  <a:pt x="20012" y="18209"/>
                  <a:pt x="20012" y="18209"/>
                  <a:pt x="20012" y="18209"/>
                </a:cubicBezTo>
                <a:cubicBezTo>
                  <a:pt x="20012" y="19357"/>
                  <a:pt x="20012" y="19357"/>
                  <a:pt x="20012" y="19357"/>
                </a:cubicBezTo>
                <a:cubicBezTo>
                  <a:pt x="1553" y="19357"/>
                  <a:pt x="1553" y="19357"/>
                  <a:pt x="1553" y="19357"/>
                </a:cubicBezTo>
                <a:cubicBezTo>
                  <a:pt x="1553" y="2243"/>
                  <a:pt x="1553" y="2243"/>
                  <a:pt x="1553" y="2243"/>
                </a:cubicBezTo>
                <a:cubicBezTo>
                  <a:pt x="2294" y="2243"/>
                  <a:pt x="2294" y="2243"/>
                  <a:pt x="2294" y="2243"/>
                </a:cubicBezTo>
                <a:cubicBezTo>
                  <a:pt x="2294" y="18209"/>
                  <a:pt x="2294" y="18209"/>
                  <a:pt x="2294" y="18209"/>
                </a:cubicBezTo>
                <a:cubicBezTo>
                  <a:pt x="17435" y="18209"/>
                  <a:pt x="17435" y="18209"/>
                  <a:pt x="17435" y="18209"/>
                </a:cubicBezTo>
                <a:lnTo>
                  <a:pt x="19306" y="18209"/>
                </a:lnTo>
                <a:close/>
                <a:moveTo>
                  <a:pt x="3071" y="0"/>
                </a:moveTo>
                <a:cubicBezTo>
                  <a:pt x="21600" y="0"/>
                  <a:pt x="21600" y="0"/>
                  <a:pt x="21600" y="0"/>
                </a:cubicBezTo>
                <a:cubicBezTo>
                  <a:pt x="21600" y="17061"/>
                  <a:pt x="21600" y="17061"/>
                  <a:pt x="21600" y="17061"/>
                </a:cubicBezTo>
                <a:cubicBezTo>
                  <a:pt x="3071" y="17061"/>
                  <a:pt x="3071" y="17061"/>
                  <a:pt x="3071" y="17061"/>
                </a:cubicBezTo>
                <a:lnTo>
                  <a:pt x="3071" y="0"/>
                </a:lnTo>
                <a:close/>
                <a:moveTo>
                  <a:pt x="20824" y="3809"/>
                </a:moveTo>
                <a:cubicBezTo>
                  <a:pt x="20824" y="1096"/>
                  <a:pt x="20824" y="1096"/>
                  <a:pt x="20824" y="1096"/>
                </a:cubicBezTo>
                <a:cubicBezTo>
                  <a:pt x="3847" y="1096"/>
                  <a:pt x="3847" y="1096"/>
                  <a:pt x="3847" y="1096"/>
                </a:cubicBezTo>
                <a:cubicBezTo>
                  <a:pt x="3847" y="15965"/>
                  <a:pt x="3847" y="15965"/>
                  <a:pt x="3847" y="15965"/>
                </a:cubicBezTo>
                <a:cubicBezTo>
                  <a:pt x="20824" y="15965"/>
                  <a:pt x="20824" y="15965"/>
                  <a:pt x="20824" y="15965"/>
                </a:cubicBezTo>
                <a:lnTo>
                  <a:pt x="20824" y="3809"/>
                </a:lnTo>
                <a:close/>
                <a:moveTo>
                  <a:pt x="5012" y="2348"/>
                </a:moveTo>
                <a:cubicBezTo>
                  <a:pt x="5012" y="3391"/>
                  <a:pt x="5012" y="3391"/>
                  <a:pt x="5012" y="3391"/>
                </a:cubicBezTo>
                <a:cubicBezTo>
                  <a:pt x="7306" y="3391"/>
                  <a:pt x="7306" y="3391"/>
                  <a:pt x="7306" y="3391"/>
                </a:cubicBezTo>
                <a:cubicBezTo>
                  <a:pt x="7306" y="2348"/>
                  <a:pt x="7306" y="2348"/>
                  <a:pt x="7306" y="2348"/>
                </a:cubicBezTo>
                <a:lnTo>
                  <a:pt x="5012" y="2348"/>
                </a:lnTo>
                <a:close/>
                <a:moveTo>
                  <a:pt x="5012" y="13670"/>
                </a:moveTo>
                <a:cubicBezTo>
                  <a:pt x="5012" y="14817"/>
                  <a:pt x="5012" y="14817"/>
                  <a:pt x="5012" y="14817"/>
                </a:cubicBezTo>
                <a:cubicBezTo>
                  <a:pt x="7306" y="14817"/>
                  <a:pt x="7306" y="14817"/>
                  <a:pt x="7306" y="14817"/>
                </a:cubicBezTo>
                <a:cubicBezTo>
                  <a:pt x="7306" y="13670"/>
                  <a:pt x="7306" y="13670"/>
                  <a:pt x="7306" y="13670"/>
                </a:cubicBezTo>
                <a:lnTo>
                  <a:pt x="5012" y="13670"/>
                </a:lnTo>
                <a:close/>
                <a:moveTo>
                  <a:pt x="12353" y="5113"/>
                </a:moveTo>
                <a:cubicBezTo>
                  <a:pt x="12671" y="5113"/>
                  <a:pt x="12953" y="5217"/>
                  <a:pt x="13235" y="5374"/>
                </a:cubicBezTo>
                <a:cubicBezTo>
                  <a:pt x="13482" y="5583"/>
                  <a:pt x="13729" y="5791"/>
                  <a:pt x="13976" y="6104"/>
                </a:cubicBezTo>
                <a:cubicBezTo>
                  <a:pt x="14188" y="6470"/>
                  <a:pt x="14329" y="6783"/>
                  <a:pt x="14471" y="7200"/>
                </a:cubicBezTo>
                <a:cubicBezTo>
                  <a:pt x="14576" y="7617"/>
                  <a:pt x="14647" y="8035"/>
                  <a:pt x="14647" y="8504"/>
                </a:cubicBezTo>
                <a:cubicBezTo>
                  <a:pt x="14647" y="9026"/>
                  <a:pt x="14576" y="9443"/>
                  <a:pt x="14471" y="9861"/>
                </a:cubicBezTo>
                <a:cubicBezTo>
                  <a:pt x="14329" y="10278"/>
                  <a:pt x="14188" y="10643"/>
                  <a:pt x="13976" y="10957"/>
                </a:cubicBezTo>
                <a:cubicBezTo>
                  <a:pt x="13729" y="11270"/>
                  <a:pt x="13482" y="11530"/>
                  <a:pt x="13235" y="11687"/>
                </a:cubicBezTo>
                <a:cubicBezTo>
                  <a:pt x="12953" y="11896"/>
                  <a:pt x="12671" y="11948"/>
                  <a:pt x="12353" y="11948"/>
                </a:cubicBezTo>
                <a:cubicBezTo>
                  <a:pt x="12000" y="11948"/>
                  <a:pt x="11718" y="11896"/>
                  <a:pt x="11435" y="11687"/>
                </a:cubicBezTo>
                <a:cubicBezTo>
                  <a:pt x="11153" y="11530"/>
                  <a:pt x="10906" y="11270"/>
                  <a:pt x="10694" y="10957"/>
                </a:cubicBezTo>
                <a:cubicBezTo>
                  <a:pt x="10482" y="10643"/>
                  <a:pt x="10306" y="10278"/>
                  <a:pt x="10200" y="9861"/>
                </a:cubicBezTo>
                <a:cubicBezTo>
                  <a:pt x="10059" y="9443"/>
                  <a:pt x="10024" y="9026"/>
                  <a:pt x="10024" y="8504"/>
                </a:cubicBezTo>
                <a:cubicBezTo>
                  <a:pt x="10024" y="8035"/>
                  <a:pt x="10059" y="7617"/>
                  <a:pt x="10200" y="7200"/>
                </a:cubicBezTo>
                <a:cubicBezTo>
                  <a:pt x="10306" y="6783"/>
                  <a:pt x="10482" y="6470"/>
                  <a:pt x="10694" y="6104"/>
                </a:cubicBezTo>
                <a:cubicBezTo>
                  <a:pt x="10906" y="5791"/>
                  <a:pt x="11153" y="5583"/>
                  <a:pt x="11435" y="5374"/>
                </a:cubicBezTo>
                <a:cubicBezTo>
                  <a:pt x="11718" y="5217"/>
                  <a:pt x="12000" y="5113"/>
                  <a:pt x="12353" y="5113"/>
                </a:cubicBezTo>
                <a:close/>
                <a:moveTo>
                  <a:pt x="12353" y="10800"/>
                </a:moveTo>
                <a:cubicBezTo>
                  <a:pt x="12529" y="10800"/>
                  <a:pt x="12741" y="10748"/>
                  <a:pt x="12918" y="10643"/>
                </a:cubicBezTo>
                <a:cubicBezTo>
                  <a:pt x="13129" y="10539"/>
                  <a:pt x="13271" y="10383"/>
                  <a:pt x="13412" y="10122"/>
                </a:cubicBezTo>
                <a:cubicBezTo>
                  <a:pt x="13553" y="9965"/>
                  <a:pt x="13659" y="9704"/>
                  <a:pt x="13765" y="9443"/>
                </a:cubicBezTo>
                <a:cubicBezTo>
                  <a:pt x="13835" y="9130"/>
                  <a:pt x="13871" y="8817"/>
                  <a:pt x="13871" y="8504"/>
                </a:cubicBezTo>
                <a:cubicBezTo>
                  <a:pt x="13871" y="8191"/>
                  <a:pt x="13835" y="7878"/>
                  <a:pt x="13765" y="7617"/>
                </a:cubicBezTo>
                <a:cubicBezTo>
                  <a:pt x="13659" y="7357"/>
                  <a:pt x="13553" y="7148"/>
                  <a:pt x="13412" y="6939"/>
                </a:cubicBezTo>
                <a:cubicBezTo>
                  <a:pt x="13271" y="6730"/>
                  <a:pt x="13129" y="6522"/>
                  <a:pt x="12918" y="6417"/>
                </a:cubicBezTo>
                <a:cubicBezTo>
                  <a:pt x="12741" y="6313"/>
                  <a:pt x="12529" y="6261"/>
                  <a:pt x="12353" y="6261"/>
                </a:cubicBezTo>
                <a:cubicBezTo>
                  <a:pt x="12141" y="6261"/>
                  <a:pt x="11929" y="6313"/>
                  <a:pt x="11718" y="6417"/>
                </a:cubicBezTo>
                <a:cubicBezTo>
                  <a:pt x="11541" y="6522"/>
                  <a:pt x="11365" y="6730"/>
                  <a:pt x="11259" y="6939"/>
                </a:cubicBezTo>
                <a:cubicBezTo>
                  <a:pt x="11082" y="7148"/>
                  <a:pt x="10976" y="7357"/>
                  <a:pt x="10906" y="7617"/>
                </a:cubicBezTo>
                <a:cubicBezTo>
                  <a:pt x="10835" y="7878"/>
                  <a:pt x="10800" y="8191"/>
                  <a:pt x="10800" y="8504"/>
                </a:cubicBezTo>
                <a:cubicBezTo>
                  <a:pt x="10800" y="8817"/>
                  <a:pt x="10835" y="9130"/>
                  <a:pt x="10906" y="9443"/>
                </a:cubicBezTo>
                <a:cubicBezTo>
                  <a:pt x="10976" y="9704"/>
                  <a:pt x="11082" y="9965"/>
                  <a:pt x="11259" y="10122"/>
                </a:cubicBezTo>
                <a:cubicBezTo>
                  <a:pt x="11365" y="10383"/>
                  <a:pt x="11541" y="10539"/>
                  <a:pt x="11718" y="10643"/>
                </a:cubicBezTo>
                <a:cubicBezTo>
                  <a:pt x="11929" y="10748"/>
                  <a:pt x="12141" y="10800"/>
                  <a:pt x="12353" y="10800"/>
                </a:cubicBezTo>
                <a:close/>
                <a:moveTo>
                  <a:pt x="17365" y="2348"/>
                </a:moveTo>
                <a:cubicBezTo>
                  <a:pt x="17365" y="3391"/>
                  <a:pt x="17365" y="3391"/>
                  <a:pt x="17365" y="3391"/>
                </a:cubicBezTo>
                <a:cubicBezTo>
                  <a:pt x="19659" y="3391"/>
                  <a:pt x="19659" y="3391"/>
                  <a:pt x="19659" y="3391"/>
                </a:cubicBezTo>
                <a:cubicBezTo>
                  <a:pt x="19659" y="2348"/>
                  <a:pt x="19659" y="2348"/>
                  <a:pt x="19659" y="2348"/>
                </a:cubicBezTo>
                <a:lnTo>
                  <a:pt x="17365" y="2348"/>
                </a:lnTo>
                <a:close/>
                <a:moveTo>
                  <a:pt x="17365" y="13670"/>
                </a:moveTo>
                <a:cubicBezTo>
                  <a:pt x="17365" y="14817"/>
                  <a:pt x="17365" y="14817"/>
                  <a:pt x="17365" y="14817"/>
                </a:cubicBezTo>
                <a:cubicBezTo>
                  <a:pt x="19659" y="14817"/>
                  <a:pt x="19659" y="14817"/>
                  <a:pt x="19659" y="14817"/>
                </a:cubicBezTo>
                <a:cubicBezTo>
                  <a:pt x="19659" y="13670"/>
                  <a:pt x="19659" y="13670"/>
                  <a:pt x="19659" y="13670"/>
                </a:cubicBezTo>
                <a:lnTo>
                  <a:pt x="17365" y="13670"/>
                </a:lnTo>
                <a:close/>
              </a:path>
            </a:pathLst>
          </a:custGeom>
          <a:solidFill>
            <a:srgbClr val="000000"/>
          </a:solidFill>
          <a:ln w="12700">
            <a:miter lim="400000"/>
          </a:ln>
        </p:spPr>
        <p:txBody>
          <a:bodyPr lIns="22860" rIns="22860"/>
          <a:lstStyle/>
          <a:p>
            <a:pPr>
              <a:defRPr sz="1400"/>
            </a:pPr>
            <a:endParaRPr sz="700"/>
          </a:p>
        </p:txBody>
      </p:sp>
      <p:sp>
        <p:nvSpPr>
          <p:cNvPr id="165" name="Shape"/>
          <p:cNvSpPr/>
          <p:nvPr/>
        </p:nvSpPr>
        <p:spPr>
          <a:xfrm>
            <a:off x="4147370" y="2738562"/>
            <a:ext cx="152965" cy="303540"/>
          </a:xfrm>
          <a:custGeom>
            <a:avLst/>
            <a:gdLst/>
            <a:ahLst/>
            <a:cxnLst>
              <a:cxn ang="0">
                <a:pos x="wd2" y="hd2"/>
              </a:cxn>
              <a:cxn ang="5400000">
                <a:pos x="wd2" y="hd2"/>
              </a:cxn>
              <a:cxn ang="10800000">
                <a:pos x="wd2" y="hd2"/>
              </a:cxn>
              <a:cxn ang="16200000">
                <a:pos x="wd2" y="hd2"/>
              </a:cxn>
            </a:cxnLst>
            <a:rect l="0" t="0" r="r" b="b"/>
            <a:pathLst>
              <a:path w="21600" h="21600" extrusionOk="0">
                <a:moveTo>
                  <a:pt x="9956" y="11735"/>
                </a:moveTo>
                <a:lnTo>
                  <a:pt x="1350" y="16072"/>
                </a:lnTo>
                <a:lnTo>
                  <a:pt x="338" y="15562"/>
                </a:lnTo>
                <a:lnTo>
                  <a:pt x="9450" y="10970"/>
                </a:lnTo>
                <a:lnTo>
                  <a:pt x="0" y="6208"/>
                </a:lnTo>
                <a:lnTo>
                  <a:pt x="844" y="5698"/>
                </a:lnTo>
                <a:lnTo>
                  <a:pt x="9956" y="10205"/>
                </a:lnTo>
                <a:lnTo>
                  <a:pt x="9956" y="0"/>
                </a:lnTo>
                <a:lnTo>
                  <a:pt x="21600" y="5868"/>
                </a:lnTo>
                <a:lnTo>
                  <a:pt x="11475" y="10970"/>
                </a:lnTo>
                <a:lnTo>
                  <a:pt x="21262" y="15987"/>
                </a:lnTo>
                <a:lnTo>
                  <a:pt x="9956" y="21600"/>
                </a:lnTo>
                <a:lnTo>
                  <a:pt x="9956" y="11735"/>
                </a:lnTo>
                <a:close/>
                <a:moveTo>
                  <a:pt x="11306" y="10035"/>
                </a:moveTo>
                <a:lnTo>
                  <a:pt x="19575" y="5868"/>
                </a:lnTo>
                <a:lnTo>
                  <a:pt x="11306" y="1701"/>
                </a:lnTo>
                <a:lnTo>
                  <a:pt x="11306" y="10035"/>
                </a:lnTo>
                <a:close/>
                <a:moveTo>
                  <a:pt x="11306" y="19899"/>
                </a:moveTo>
                <a:lnTo>
                  <a:pt x="19237" y="15987"/>
                </a:lnTo>
                <a:lnTo>
                  <a:pt x="11306" y="11991"/>
                </a:lnTo>
                <a:lnTo>
                  <a:pt x="11306" y="19899"/>
                </a:lnTo>
                <a:close/>
              </a:path>
            </a:pathLst>
          </a:custGeom>
          <a:solidFill>
            <a:srgbClr val="000000"/>
          </a:solidFill>
          <a:ln w="12700">
            <a:miter lim="400000"/>
          </a:ln>
        </p:spPr>
        <p:txBody>
          <a:bodyPr lIns="22860" rIns="22860"/>
          <a:lstStyle/>
          <a:p>
            <a:pPr>
              <a:defRPr sz="1400"/>
            </a:pPr>
            <a:endParaRPr sz="700"/>
          </a:p>
        </p:txBody>
      </p:sp>
      <p:sp>
        <p:nvSpPr>
          <p:cNvPr id="166" name="Shape"/>
          <p:cNvSpPr/>
          <p:nvPr/>
        </p:nvSpPr>
        <p:spPr>
          <a:xfrm>
            <a:off x="4742804" y="2755293"/>
            <a:ext cx="209132" cy="270079"/>
          </a:xfrm>
          <a:custGeom>
            <a:avLst/>
            <a:gdLst/>
            <a:ahLst/>
            <a:cxnLst>
              <a:cxn ang="0">
                <a:pos x="wd2" y="hd2"/>
              </a:cxn>
              <a:cxn ang="5400000">
                <a:pos x="wd2" y="hd2"/>
              </a:cxn>
              <a:cxn ang="10800000">
                <a:pos x="wd2" y="hd2"/>
              </a:cxn>
              <a:cxn ang="16200000">
                <a:pos x="wd2" y="hd2"/>
              </a:cxn>
            </a:cxnLst>
            <a:rect l="0" t="0" r="r" b="b"/>
            <a:pathLst>
              <a:path w="21600" h="21600" extrusionOk="0">
                <a:moveTo>
                  <a:pt x="11355" y="7168"/>
                </a:moveTo>
                <a:lnTo>
                  <a:pt x="11355" y="7933"/>
                </a:lnTo>
                <a:lnTo>
                  <a:pt x="20613" y="7933"/>
                </a:lnTo>
                <a:lnTo>
                  <a:pt x="20613" y="13572"/>
                </a:lnTo>
                <a:lnTo>
                  <a:pt x="11355" y="13572"/>
                </a:lnTo>
                <a:lnTo>
                  <a:pt x="11355" y="21600"/>
                </a:lnTo>
                <a:lnTo>
                  <a:pt x="10245" y="21600"/>
                </a:lnTo>
                <a:lnTo>
                  <a:pt x="10245" y="13572"/>
                </a:lnTo>
                <a:lnTo>
                  <a:pt x="3086" y="13572"/>
                </a:lnTo>
                <a:lnTo>
                  <a:pt x="0" y="10704"/>
                </a:lnTo>
                <a:lnTo>
                  <a:pt x="3086" y="7933"/>
                </a:lnTo>
                <a:lnTo>
                  <a:pt x="10245" y="7933"/>
                </a:lnTo>
                <a:lnTo>
                  <a:pt x="10245" y="7168"/>
                </a:lnTo>
                <a:lnTo>
                  <a:pt x="987" y="7168"/>
                </a:lnTo>
                <a:lnTo>
                  <a:pt x="987" y="1625"/>
                </a:lnTo>
                <a:lnTo>
                  <a:pt x="10245" y="1625"/>
                </a:lnTo>
                <a:lnTo>
                  <a:pt x="10245" y="0"/>
                </a:lnTo>
                <a:lnTo>
                  <a:pt x="11355" y="0"/>
                </a:lnTo>
                <a:lnTo>
                  <a:pt x="11355" y="1625"/>
                </a:lnTo>
                <a:lnTo>
                  <a:pt x="18514" y="1625"/>
                </a:lnTo>
                <a:lnTo>
                  <a:pt x="21600" y="4396"/>
                </a:lnTo>
                <a:lnTo>
                  <a:pt x="18514" y="7168"/>
                </a:lnTo>
                <a:lnTo>
                  <a:pt x="11355" y="7168"/>
                </a:lnTo>
                <a:close/>
                <a:moveTo>
                  <a:pt x="19502" y="8793"/>
                </a:moveTo>
                <a:lnTo>
                  <a:pt x="3456" y="8793"/>
                </a:lnTo>
                <a:lnTo>
                  <a:pt x="1234" y="10704"/>
                </a:lnTo>
                <a:lnTo>
                  <a:pt x="3456" y="12712"/>
                </a:lnTo>
                <a:lnTo>
                  <a:pt x="19502" y="12712"/>
                </a:lnTo>
                <a:lnTo>
                  <a:pt x="19502" y="8793"/>
                </a:lnTo>
                <a:close/>
                <a:moveTo>
                  <a:pt x="2098" y="6404"/>
                </a:moveTo>
                <a:lnTo>
                  <a:pt x="18021" y="6404"/>
                </a:lnTo>
                <a:lnTo>
                  <a:pt x="20242" y="4396"/>
                </a:lnTo>
                <a:lnTo>
                  <a:pt x="18021" y="2389"/>
                </a:lnTo>
                <a:lnTo>
                  <a:pt x="2098" y="2389"/>
                </a:lnTo>
                <a:lnTo>
                  <a:pt x="2098" y="6404"/>
                </a:lnTo>
                <a:close/>
                <a:moveTo>
                  <a:pt x="3086" y="3154"/>
                </a:moveTo>
                <a:lnTo>
                  <a:pt x="3086" y="3919"/>
                </a:lnTo>
                <a:lnTo>
                  <a:pt x="8146" y="3919"/>
                </a:lnTo>
                <a:lnTo>
                  <a:pt x="8146" y="3154"/>
                </a:lnTo>
                <a:lnTo>
                  <a:pt x="3086" y="3154"/>
                </a:lnTo>
                <a:close/>
                <a:moveTo>
                  <a:pt x="13330" y="9558"/>
                </a:moveTo>
                <a:lnTo>
                  <a:pt x="13330" y="10418"/>
                </a:lnTo>
                <a:lnTo>
                  <a:pt x="18514" y="10418"/>
                </a:lnTo>
                <a:lnTo>
                  <a:pt x="18514" y="9558"/>
                </a:lnTo>
                <a:lnTo>
                  <a:pt x="13330" y="9558"/>
                </a:lnTo>
                <a:close/>
              </a:path>
            </a:pathLst>
          </a:custGeom>
          <a:solidFill>
            <a:srgbClr val="000000"/>
          </a:solidFill>
          <a:ln w="12700">
            <a:miter lim="400000"/>
          </a:ln>
        </p:spPr>
        <p:txBody>
          <a:bodyPr lIns="22860" rIns="22860"/>
          <a:lstStyle/>
          <a:p>
            <a:pPr>
              <a:defRPr sz="1400"/>
            </a:pPr>
            <a:endParaRPr sz="700"/>
          </a:p>
        </p:txBody>
      </p:sp>
      <p:sp>
        <p:nvSpPr>
          <p:cNvPr id="167" name="Shape"/>
          <p:cNvSpPr/>
          <p:nvPr/>
        </p:nvSpPr>
        <p:spPr>
          <a:xfrm>
            <a:off x="5341225" y="2765450"/>
            <a:ext cx="259324" cy="249763"/>
          </a:xfrm>
          <a:custGeom>
            <a:avLst/>
            <a:gdLst/>
            <a:ahLst/>
            <a:cxnLst>
              <a:cxn ang="0">
                <a:pos x="wd2" y="hd2"/>
              </a:cxn>
              <a:cxn ang="5400000">
                <a:pos x="wd2" y="hd2"/>
              </a:cxn>
              <a:cxn ang="10800000">
                <a:pos x="wd2" y="hd2"/>
              </a:cxn>
              <a:cxn ang="16200000">
                <a:pos x="wd2" y="hd2"/>
              </a:cxn>
            </a:cxnLst>
            <a:rect l="0" t="0" r="r" b="b"/>
            <a:pathLst>
              <a:path w="21600" h="21600" extrusionOk="0">
                <a:moveTo>
                  <a:pt x="12473" y="2606"/>
                </a:moveTo>
                <a:cubicBezTo>
                  <a:pt x="21600" y="2606"/>
                  <a:pt x="21600" y="2606"/>
                  <a:pt x="21600" y="2606"/>
                </a:cubicBezTo>
                <a:cubicBezTo>
                  <a:pt x="21600" y="21600"/>
                  <a:pt x="21600" y="21600"/>
                  <a:pt x="21600" y="21600"/>
                </a:cubicBezTo>
                <a:cubicBezTo>
                  <a:pt x="0" y="21600"/>
                  <a:pt x="0" y="21600"/>
                  <a:pt x="0" y="21600"/>
                </a:cubicBezTo>
                <a:cubicBezTo>
                  <a:pt x="0" y="2606"/>
                  <a:pt x="0" y="2606"/>
                  <a:pt x="0" y="2606"/>
                </a:cubicBezTo>
                <a:cubicBezTo>
                  <a:pt x="9165" y="2606"/>
                  <a:pt x="9165" y="2606"/>
                  <a:pt x="9165" y="2606"/>
                </a:cubicBezTo>
                <a:cubicBezTo>
                  <a:pt x="9165" y="0"/>
                  <a:pt x="9165" y="0"/>
                  <a:pt x="9165" y="0"/>
                </a:cubicBezTo>
                <a:cubicBezTo>
                  <a:pt x="12473" y="0"/>
                  <a:pt x="12473" y="0"/>
                  <a:pt x="12473" y="0"/>
                </a:cubicBezTo>
                <a:lnTo>
                  <a:pt x="12473" y="2606"/>
                </a:lnTo>
                <a:close/>
                <a:moveTo>
                  <a:pt x="837" y="3435"/>
                </a:moveTo>
                <a:cubicBezTo>
                  <a:pt x="837" y="5173"/>
                  <a:pt x="837" y="5173"/>
                  <a:pt x="837" y="5173"/>
                </a:cubicBezTo>
                <a:cubicBezTo>
                  <a:pt x="9165" y="5173"/>
                  <a:pt x="9165" y="5173"/>
                  <a:pt x="9165" y="5173"/>
                </a:cubicBezTo>
                <a:cubicBezTo>
                  <a:pt x="9165" y="3435"/>
                  <a:pt x="9165" y="3435"/>
                  <a:pt x="9165" y="3435"/>
                </a:cubicBezTo>
                <a:lnTo>
                  <a:pt x="837" y="3435"/>
                </a:lnTo>
                <a:close/>
                <a:moveTo>
                  <a:pt x="837" y="20731"/>
                </a:moveTo>
                <a:cubicBezTo>
                  <a:pt x="20801" y="20731"/>
                  <a:pt x="20801" y="20731"/>
                  <a:pt x="20801" y="20731"/>
                </a:cubicBezTo>
                <a:cubicBezTo>
                  <a:pt x="20801" y="6081"/>
                  <a:pt x="20801" y="6081"/>
                  <a:pt x="20801" y="6081"/>
                </a:cubicBezTo>
                <a:cubicBezTo>
                  <a:pt x="837" y="6081"/>
                  <a:pt x="837" y="6081"/>
                  <a:pt x="837" y="6081"/>
                </a:cubicBezTo>
                <a:lnTo>
                  <a:pt x="837" y="20731"/>
                </a:lnTo>
                <a:close/>
                <a:moveTo>
                  <a:pt x="12245" y="16861"/>
                </a:moveTo>
                <a:cubicBezTo>
                  <a:pt x="12473" y="16980"/>
                  <a:pt x="12625" y="17098"/>
                  <a:pt x="12739" y="17256"/>
                </a:cubicBezTo>
                <a:cubicBezTo>
                  <a:pt x="12815" y="17454"/>
                  <a:pt x="12892" y="17612"/>
                  <a:pt x="12892" y="17730"/>
                </a:cubicBezTo>
                <a:cubicBezTo>
                  <a:pt x="12892" y="17809"/>
                  <a:pt x="12892" y="17849"/>
                  <a:pt x="12892" y="17928"/>
                </a:cubicBezTo>
                <a:cubicBezTo>
                  <a:pt x="12892" y="17967"/>
                  <a:pt x="12892" y="18046"/>
                  <a:pt x="12892" y="18165"/>
                </a:cubicBezTo>
                <a:cubicBezTo>
                  <a:pt x="12055" y="18165"/>
                  <a:pt x="12055" y="18165"/>
                  <a:pt x="12055" y="18165"/>
                </a:cubicBezTo>
                <a:cubicBezTo>
                  <a:pt x="12055" y="17770"/>
                  <a:pt x="12055" y="17770"/>
                  <a:pt x="12055" y="17770"/>
                </a:cubicBezTo>
                <a:cubicBezTo>
                  <a:pt x="12017" y="17730"/>
                  <a:pt x="11979" y="17691"/>
                  <a:pt x="11941" y="17691"/>
                </a:cubicBezTo>
                <a:cubicBezTo>
                  <a:pt x="11789" y="17612"/>
                  <a:pt x="11561" y="17533"/>
                  <a:pt x="11332" y="17454"/>
                </a:cubicBezTo>
                <a:cubicBezTo>
                  <a:pt x="11104" y="17375"/>
                  <a:pt x="10876" y="17256"/>
                  <a:pt x="10610" y="17177"/>
                </a:cubicBezTo>
                <a:cubicBezTo>
                  <a:pt x="10344" y="17059"/>
                  <a:pt x="10077" y="16980"/>
                  <a:pt x="9849" y="16901"/>
                </a:cubicBezTo>
                <a:cubicBezTo>
                  <a:pt x="9583" y="16782"/>
                  <a:pt x="9355" y="16743"/>
                  <a:pt x="9127" y="16664"/>
                </a:cubicBezTo>
                <a:cubicBezTo>
                  <a:pt x="8785" y="16546"/>
                  <a:pt x="8594" y="16388"/>
                  <a:pt x="8518" y="16111"/>
                </a:cubicBezTo>
                <a:cubicBezTo>
                  <a:pt x="8442" y="15874"/>
                  <a:pt x="8442" y="15637"/>
                  <a:pt x="8442" y="15479"/>
                </a:cubicBezTo>
                <a:cubicBezTo>
                  <a:pt x="8442" y="15282"/>
                  <a:pt x="8442" y="15084"/>
                  <a:pt x="8518" y="14887"/>
                </a:cubicBezTo>
                <a:cubicBezTo>
                  <a:pt x="8594" y="14690"/>
                  <a:pt x="8670" y="14532"/>
                  <a:pt x="8708" y="14334"/>
                </a:cubicBezTo>
                <a:cubicBezTo>
                  <a:pt x="8785" y="14255"/>
                  <a:pt x="8823" y="14176"/>
                  <a:pt x="8861" y="14018"/>
                </a:cubicBezTo>
                <a:cubicBezTo>
                  <a:pt x="8899" y="13860"/>
                  <a:pt x="8937" y="13702"/>
                  <a:pt x="8975" y="13584"/>
                </a:cubicBezTo>
                <a:cubicBezTo>
                  <a:pt x="8975" y="13307"/>
                  <a:pt x="8975" y="13307"/>
                  <a:pt x="8975" y="13307"/>
                </a:cubicBezTo>
                <a:cubicBezTo>
                  <a:pt x="9165" y="13110"/>
                  <a:pt x="9165" y="13110"/>
                  <a:pt x="9165" y="13110"/>
                </a:cubicBezTo>
                <a:cubicBezTo>
                  <a:pt x="9279" y="12913"/>
                  <a:pt x="9355" y="12676"/>
                  <a:pt x="9431" y="12439"/>
                </a:cubicBezTo>
                <a:cubicBezTo>
                  <a:pt x="9431" y="12281"/>
                  <a:pt x="9431" y="12123"/>
                  <a:pt x="9431" y="12044"/>
                </a:cubicBezTo>
                <a:cubicBezTo>
                  <a:pt x="9431" y="12004"/>
                  <a:pt x="9393" y="11965"/>
                  <a:pt x="9393" y="11965"/>
                </a:cubicBezTo>
                <a:cubicBezTo>
                  <a:pt x="9355" y="11925"/>
                  <a:pt x="9355" y="11925"/>
                  <a:pt x="9355" y="11886"/>
                </a:cubicBezTo>
                <a:cubicBezTo>
                  <a:pt x="9355" y="11807"/>
                  <a:pt x="9355" y="11807"/>
                  <a:pt x="9355" y="11807"/>
                </a:cubicBezTo>
                <a:cubicBezTo>
                  <a:pt x="9317" y="11649"/>
                  <a:pt x="9317" y="11412"/>
                  <a:pt x="9355" y="11057"/>
                </a:cubicBezTo>
                <a:cubicBezTo>
                  <a:pt x="9393" y="10701"/>
                  <a:pt x="9431" y="10425"/>
                  <a:pt x="9469" y="10227"/>
                </a:cubicBezTo>
                <a:cubicBezTo>
                  <a:pt x="9469" y="10148"/>
                  <a:pt x="9431" y="10030"/>
                  <a:pt x="9431" y="9833"/>
                </a:cubicBezTo>
                <a:cubicBezTo>
                  <a:pt x="9393" y="9596"/>
                  <a:pt x="9317" y="9398"/>
                  <a:pt x="9165" y="9201"/>
                </a:cubicBezTo>
                <a:cubicBezTo>
                  <a:pt x="9051" y="9043"/>
                  <a:pt x="8861" y="8885"/>
                  <a:pt x="8632" y="8806"/>
                </a:cubicBezTo>
                <a:cubicBezTo>
                  <a:pt x="8442" y="8727"/>
                  <a:pt x="8176" y="8687"/>
                  <a:pt x="7910" y="8648"/>
                </a:cubicBezTo>
                <a:cubicBezTo>
                  <a:pt x="7415" y="8648"/>
                  <a:pt x="7415" y="8648"/>
                  <a:pt x="7415" y="8648"/>
                </a:cubicBezTo>
                <a:cubicBezTo>
                  <a:pt x="7187" y="8687"/>
                  <a:pt x="6921" y="8727"/>
                  <a:pt x="6731" y="8806"/>
                </a:cubicBezTo>
                <a:cubicBezTo>
                  <a:pt x="6503" y="8885"/>
                  <a:pt x="6313" y="9043"/>
                  <a:pt x="6199" y="9201"/>
                </a:cubicBezTo>
                <a:cubicBezTo>
                  <a:pt x="6046" y="9398"/>
                  <a:pt x="5970" y="9596"/>
                  <a:pt x="5932" y="9833"/>
                </a:cubicBezTo>
                <a:cubicBezTo>
                  <a:pt x="5932" y="10030"/>
                  <a:pt x="5894" y="10148"/>
                  <a:pt x="5894" y="10227"/>
                </a:cubicBezTo>
                <a:cubicBezTo>
                  <a:pt x="5932" y="10425"/>
                  <a:pt x="5970" y="10701"/>
                  <a:pt x="6008" y="11057"/>
                </a:cubicBezTo>
                <a:cubicBezTo>
                  <a:pt x="6046" y="11412"/>
                  <a:pt x="6046" y="11649"/>
                  <a:pt x="6008" y="11807"/>
                </a:cubicBezTo>
                <a:cubicBezTo>
                  <a:pt x="6008" y="11846"/>
                  <a:pt x="5970" y="11886"/>
                  <a:pt x="5970" y="11925"/>
                </a:cubicBezTo>
                <a:cubicBezTo>
                  <a:pt x="5970" y="11965"/>
                  <a:pt x="5932" y="12004"/>
                  <a:pt x="5932" y="12044"/>
                </a:cubicBezTo>
                <a:cubicBezTo>
                  <a:pt x="5932" y="12123"/>
                  <a:pt x="5932" y="12281"/>
                  <a:pt x="5932" y="12439"/>
                </a:cubicBezTo>
                <a:cubicBezTo>
                  <a:pt x="6008" y="12676"/>
                  <a:pt x="6085" y="12913"/>
                  <a:pt x="6199" y="13110"/>
                </a:cubicBezTo>
                <a:cubicBezTo>
                  <a:pt x="6389" y="13307"/>
                  <a:pt x="6389" y="13307"/>
                  <a:pt x="6389" y="13307"/>
                </a:cubicBezTo>
                <a:cubicBezTo>
                  <a:pt x="6389" y="13584"/>
                  <a:pt x="6389" y="13584"/>
                  <a:pt x="6389" y="13584"/>
                </a:cubicBezTo>
                <a:cubicBezTo>
                  <a:pt x="6427" y="13702"/>
                  <a:pt x="6465" y="13860"/>
                  <a:pt x="6503" y="14018"/>
                </a:cubicBezTo>
                <a:cubicBezTo>
                  <a:pt x="6579" y="14176"/>
                  <a:pt x="6617" y="14255"/>
                  <a:pt x="6655" y="14334"/>
                </a:cubicBezTo>
                <a:cubicBezTo>
                  <a:pt x="6693" y="14532"/>
                  <a:pt x="6769" y="14690"/>
                  <a:pt x="6807" y="14887"/>
                </a:cubicBezTo>
                <a:cubicBezTo>
                  <a:pt x="6807" y="15084"/>
                  <a:pt x="6845" y="15282"/>
                  <a:pt x="6845" y="15519"/>
                </a:cubicBezTo>
                <a:cubicBezTo>
                  <a:pt x="6845" y="15677"/>
                  <a:pt x="6807" y="15874"/>
                  <a:pt x="6769" y="16111"/>
                </a:cubicBezTo>
                <a:cubicBezTo>
                  <a:pt x="6731" y="16388"/>
                  <a:pt x="6503" y="16546"/>
                  <a:pt x="6161" y="16664"/>
                </a:cubicBezTo>
                <a:cubicBezTo>
                  <a:pt x="5932" y="16743"/>
                  <a:pt x="5704" y="16822"/>
                  <a:pt x="5438" y="16901"/>
                </a:cubicBezTo>
                <a:cubicBezTo>
                  <a:pt x="5134" y="17019"/>
                  <a:pt x="4868" y="17138"/>
                  <a:pt x="4601" y="17217"/>
                </a:cubicBezTo>
                <a:cubicBezTo>
                  <a:pt x="4335" y="17335"/>
                  <a:pt x="4107" y="17414"/>
                  <a:pt x="3879" y="17493"/>
                </a:cubicBezTo>
                <a:cubicBezTo>
                  <a:pt x="3689" y="17572"/>
                  <a:pt x="3499" y="17651"/>
                  <a:pt x="3385" y="17691"/>
                </a:cubicBezTo>
                <a:cubicBezTo>
                  <a:pt x="3385" y="17730"/>
                  <a:pt x="3346" y="17730"/>
                  <a:pt x="3308" y="17730"/>
                </a:cubicBezTo>
                <a:cubicBezTo>
                  <a:pt x="3308" y="18165"/>
                  <a:pt x="3308" y="18165"/>
                  <a:pt x="3308" y="18165"/>
                </a:cubicBezTo>
                <a:cubicBezTo>
                  <a:pt x="2472" y="18165"/>
                  <a:pt x="2472" y="18165"/>
                  <a:pt x="2472" y="18165"/>
                </a:cubicBezTo>
                <a:cubicBezTo>
                  <a:pt x="2472" y="18046"/>
                  <a:pt x="2472" y="17967"/>
                  <a:pt x="2472" y="17928"/>
                </a:cubicBezTo>
                <a:cubicBezTo>
                  <a:pt x="2472" y="17849"/>
                  <a:pt x="2472" y="17809"/>
                  <a:pt x="2472" y="17730"/>
                </a:cubicBezTo>
                <a:cubicBezTo>
                  <a:pt x="2472" y="17612"/>
                  <a:pt x="2510" y="17454"/>
                  <a:pt x="2624" y="17296"/>
                </a:cubicBezTo>
                <a:cubicBezTo>
                  <a:pt x="2700" y="17138"/>
                  <a:pt x="2814" y="17019"/>
                  <a:pt x="3042" y="16901"/>
                </a:cubicBezTo>
                <a:cubicBezTo>
                  <a:pt x="3156" y="16861"/>
                  <a:pt x="3346" y="16782"/>
                  <a:pt x="3575" y="16664"/>
                </a:cubicBezTo>
                <a:cubicBezTo>
                  <a:pt x="3803" y="16585"/>
                  <a:pt x="4031" y="16506"/>
                  <a:pt x="4297" y="16388"/>
                </a:cubicBezTo>
                <a:cubicBezTo>
                  <a:pt x="4601" y="16309"/>
                  <a:pt x="4906" y="16190"/>
                  <a:pt x="5172" y="16072"/>
                </a:cubicBezTo>
                <a:cubicBezTo>
                  <a:pt x="5476" y="15993"/>
                  <a:pt x="5704" y="15914"/>
                  <a:pt x="5894" y="15835"/>
                </a:cubicBezTo>
                <a:cubicBezTo>
                  <a:pt x="5932" y="15835"/>
                  <a:pt x="5970" y="15835"/>
                  <a:pt x="5970" y="15795"/>
                </a:cubicBezTo>
                <a:cubicBezTo>
                  <a:pt x="5970" y="15756"/>
                  <a:pt x="6008" y="15677"/>
                  <a:pt x="6008" y="15519"/>
                </a:cubicBezTo>
                <a:cubicBezTo>
                  <a:pt x="6008" y="15361"/>
                  <a:pt x="5970" y="15203"/>
                  <a:pt x="5970" y="15045"/>
                </a:cubicBezTo>
                <a:cubicBezTo>
                  <a:pt x="5970" y="14927"/>
                  <a:pt x="5932" y="14808"/>
                  <a:pt x="5894" y="14769"/>
                </a:cubicBezTo>
                <a:cubicBezTo>
                  <a:pt x="5818" y="14611"/>
                  <a:pt x="5780" y="14453"/>
                  <a:pt x="5704" y="14255"/>
                </a:cubicBezTo>
                <a:cubicBezTo>
                  <a:pt x="5628" y="14058"/>
                  <a:pt x="5590" y="13860"/>
                  <a:pt x="5590" y="13663"/>
                </a:cubicBezTo>
                <a:cubicBezTo>
                  <a:pt x="5552" y="13623"/>
                  <a:pt x="5476" y="13505"/>
                  <a:pt x="5362" y="13307"/>
                </a:cubicBezTo>
                <a:cubicBezTo>
                  <a:pt x="5286" y="13150"/>
                  <a:pt x="5210" y="12913"/>
                  <a:pt x="5172" y="12597"/>
                </a:cubicBezTo>
                <a:cubicBezTo>
                  <a:pt x="5096" y="12360"/>
                  <a:pt x="5058" y="12162"/>
                  <a:pt x="5096" y="12044"/>
                </a:cubicBezTo>
                <a:cubicBezTo>
                  <a:pt x="5096" y="11886"/>
                  <a:pt x="5134" y="11807"/>
                  <a:pt x="5172" y="11728"/>
                </a:cubicBezTo>
                <a:cubicBezTo>
                  <a:pt x="5172" y="11688"/>
                  <a:pt x="5172" y="11649"/>
                  <a:pt x="5210" y="11649"/>
                </a:cubicBezTo>
                <a:cubicBezTo>
                  <a:pt x="5210" y="11610"/>
                  <a:pt x="5210" y="11412"/>
                  <a:pt x="5172" y="11136"/>
                </a:cubicBezTo>
                <a:cubicBezTo>
                  <a:pt x="5172" y="10899"/>
                  <a:pt x="5134" y="10622"/>
                  <a:pt x="5096" y="10385"/>
                </a:cubicBezTo>
                <a:cubicBezTo>
                  <a:pt x="5058" y="10227"/>
                  <a:pt x="5096" y="9951"/>
                  <a:pt x="5134" y="9635"/>
                </a:cubicBezTo>
                <a:cubicBezTo>
                  <a:pt x="5172" y="9319"/>
                  <a:pt x="5324" y="9003"/>
                  <a:pt x="5552" y="8687"/>
                </a:cubicBezTo>
                <a:cubicBezTo>
                  <a:pt x="5704" y="8529"/>
                  <a:pt x="5932" y="8332"/>
                  <a:pt x="6237" y="8135"/>
                </a:cubicBezTo>
                <a:cubicBezTo>
                  <a:pt x="6503" y="7898"/>
                  <a:pt x="6883" y="7779"/>
                  <a:pt x="7377" y="7779"/>
                </a:cubicBezTo>
                <a:cubicBezTo>
                  <a:pt x="7910" y="7779"/>
                  <a:pt x="7910" y="7779"/>
                  <a:pt x="7910" y="7779"/>
                </a:cubicBezTo>
                <a:cubicBezTo>
                  <a:pt x="8442" y="7779"/>
                  <a:pt x="8861" y="7898"/>
                  <a:pt x="9127" y="8135"/>
                </a:cubicBezTo>
                <a:cubicBezTo>
                  <a:pt x="9431" y="8332"/>
                  <a:pt x="9659" y="8529"/>
                  <a:pt x="9811" y="8687"/>
                </a:cubicBezTo>
                <a:cubicBezTo>
                  <a:pt x="10039" y="9003"/>
                  <a:pt x="10192" y="9319"/>
                  <a:pt x="10230" y="9635"/>
                </a:cubicBezTo>
                <a:cubicBezTo>
                  <a:pt x="10268" y="9951"/>
                  <a:pt x="10306" y="10227"/>
                  <a:pt x="10268" y="10385"/>
                </a:cubicBezTo>
                <a:cubicBezTo>
                  <a:pt x="10230" y="10622"/>
                  <a:pt x="10192" y="10899"/>
                  <a:pt x="10192" y="11136"/>
                </a:cubicBezTo>
                <a:cubicBezTo>
                  <a:pt x="10154" y="11412"/>
                  <a:pt x="10154" y="11610"/>
                  <a:pt x="10154" y="11649"/>
                </a:cubicBezTo>
                <a:cubicBezTo>
                  <a:pt x="10192" y="11649"/>
                  <a:pt x="10192" y="11688"/>
                  <a:pt x="10192" y="11728"/>
                </a:cubicBezTo>
                <a:cubicBezTo>
                  <a:pt x="10230" y="11807"/>
                  <a:pt x="10268" y="11886"/>
                  <a:pt x="10268" y="12044"/>
                </a:cubicBezTo>
                <a:cubicBezTo>
                  <a:pt x="10306" y="12162"/>
                  <a:pt x="10268" y="12360"/>
                  <a:pt x="10192" y="12597"/>
                </a:cubicBezTo>
                <a:cubicBezTo>
                  <a:pt x="10154" y="12913"/>
                  <a:pt x="10077" y="13150"/>
                  <a:pt x="10001" y="13307"/>
                </a:cubicBezTo>
                <a:cubicBezTo>
                  <a:pt x="9887" y="13505"/>
                  <a:pt x="9811" y="13623"/>
                  <a:pt x="9773" y="13663"/>
                </a:cubicBezTo>
                <a:cubicBezTo>
                  <a:pt x="9773" y="13860"/>
                  <a:pt x="9735" y="14058"/>
                  <a:pt x="9659" y="14255"/>
                </a:cubicBezTo>
                <a:cubicBezTo>
                  <a:pt x="9583" y="14453"/>
                  <a:pt x="9545" y="14611"/>
                  <a:pt x="9469" y="14769"/>
                </a:cubicBezTo>
                <a:cubicBezTo>
                  <a:pt x="9431" y="14848"/>
                  <a:pt x="9393" y="14966"/>
                  <a:pt x="9355" y="15084"/>
                </a:cubicBezTo>
                <a:cubicBezTo>
                  <a:pt x="9279" y="15203"/>
                  <a:pt x="9279" y="15321"/>
                  <a:pt x="9279" y="15479"/>
                </a:cubicBezTo>
                <a:cubicBezTo>
                  <a:pt x="9279" y="15637"/>
                  <a:pt x="9279" y="15756"/>
                  <a:pt x="9279" y="15795"/>
                </a:cubicBezTo>
                <a:cubicBezTo>
                  <a:pt x="9317" y="15835"/>
                  <a:pt x="9317" y="15835"/>
                  <a:pt x="9355" y="15835"/>
                </a:cubicBezTo>
                <a:cubicBezTo>
                  <a:pt x="9583" y="15914"/>
                  <a:pt x="9849" y="15993"/>
                  <a:pt x="10115" y="16072"/>
                </a:cubicBezTo>
                <a:cubicBezTo>
                  <a:pt x="10382" y="16190"/>
                  <a:pt x="10648" y="16269"/>
                  <a:pt x="10914" y="16348"/>
                </a:cubicBezTo>
                <a:cubicBezTo>
                  <a:pt x="11180" y="16467"/>
                  <a:pt x="11408" y="16546"/>
                  <a:pt x="11675" y="16664"/>
                </a:cubicBezTo>
                <a:cubicBezTo>
                  <a:pt x="11903" y="16743"/>
                  <a:pt x="12093" y="16822"/>
                  <a:pt x="12245" y="16861"/>
                </a:cubicBezTo>
                <a:close/>
                <a:moveTo>
                  <a:pt x="9963" y="869"/>
                </a:moveTo>
                <a:cubicBezTo>
                  <a:pt x="9963" y="5173"/>
                  <a:pt x="9963" y="5173"/>
                  <a:pt x="9963" y="5173"/>
                </a:cubicBezTo>
                <a:cubicBezTo>
                  <a:pt x="11637" y="5173"/>
                  <a:pt x="11637" y="5173"/>
                  <a:pt x="11637" y="5173"/>
                </a:cubicBezTo>
                <a:cubicBezTo>
                  <a:pt x="11637" y="869"/>
                  <a:pt x="11637" y="869"/>
                  <a:pt x="11637" y="869"/>
                </a:cubicBezTo>
                <a:lnTo>
                  <a:pt x="9963" y="869"/>
                </a:lnTo>
                <a:close/>
                <a:moveTo>
                  <a:pt x="20801" y="3435"/>
                </a:moveTo>
                <a:cubicBezTo>
                  <a:pt x="12473" y="3435"/>
                  <a:pt x="12473" y="3435"/>
                  <a:pt x="12473" y="3435"/>
                </a:cubicBezTo>
                <a:cubicBezTo>
                  <a:pt x="12473" y="5173"/>
                  <a:pt x="12473" y="5173"/>
                  <a:pt x="12473" y="5173"/>
                </a:cubicBezTo>
                <a:cubicBezTo>
                  <a:pt x="20801" y="5173"/>
                  <a:pt x="20801" y="5173"/>
                  <a:pt x="20801" y="5173"/>
                </a:cubicBezTo>
                <a:lnTo>
                  <a:pt x="20801" y="3435"/>
                </a:lnTo>
                <a:close/>
                <a:moveTo>
                  <a:pt x="13310" y="7779"/>
                </a:moveTo>
                <a:cubicBezTo>
                  <a:pt x="13310" y="8648"/>
                  <a:pt x="13310" y="8648"/>
                  <a:pt x="13310" y="8648"/>
                </a:cubicBezTo>
                <a:cubicBezTo>
                  <a:pt x="19128" y="8648"/>
                  <a:pt x="19128" y="8648"/>
                  <a:pt x="19128" y="8648"/>
                </a:cubicBezTo>
                <a:cubicBezTo>
                  <a:pt x="19128" y="7779"/>
                  <a:pt x="19128" y="7779"/>
                  <a:pt x="19128" y="7779"/>
                </a:cubicBezTo>
                <a:lnTo>
                  <a:pt x="13310" y="7779"/>
                </a:lnTo>
                <a:close/>
                <a:moveTo>
                  <a:pt x="13310" y="10385"/>
                </a:moveTo>
                <a:cubicBezTo>
                  <a:pt x="13310" y="11215"/>
                  <a:pt x="13310" y="11215"/>
                  <a:pt x="13310" y="11215"/>
                </a:cubicBezTo>
                <a:cubicBezTo>
                  <a:pt x="17417" y="11215"/>
                  <a:pt x="17417" y="11215"/>
                  <a:pt x="17417" y="11215"/>
                </a:cubicBezTo>
                <a:cubicBezTo>
                  <a:pt x="17417" y="10385"/>
                  <a:pt x="17417" y="10385"/>
                  <a:pt x="17417" y="10385"/>
                </a:cubicBezTo>
                <a:lnTo>
                  <a:pt x="13310" y="10385"/>
                </a:lnTo>
                <a:close/>
                <a:moveTo>
                  <a:pt x="13310" y="12952"/>
                </a:moveTo>
                <a:cubicBezTo>
                  <a:pt x="13310" y="13821"/>
                  <a:pt x="13310" y="13821"/>
                  <a:pt x="13310" y="13821"/>
                </a:cubicBezTo>
                <a:cubicBezTo>
                  <a:pt x="19128" y="13821"/>
                  <a:pt x="19128" y="13821"/>
                  <a:pt x="19128" y="13821"/>
                </a:cubicBezTo>
                <a:cubicBezTo>
                  <a:pt x="19128" y="12952"/>
                  <a:pt x="19128" y="12952"/>
                  <a:pt x="19128" y="12952"/>
                </a:cubicBezTo>
                <a:lnTo>
                  <a:pt x="13310" y="12952"/>
                </a:lnTo>
                <a:close/>
              </a:path>
            </a:pathLst>
          </a:custGeom>
          <a:solidFill>
            <a:srgbClr val="000000"/>
          </a:solidFill>
          <a:ln w="12700">
            <a:miter lim="400000"/>
          </a:ln>
        </p:spPr>
        <p:txBody>
          <a:bodyPr lIns="22860" rIns="22860"/>
          <a:lstStyle/>
          <a:p>
            <a:pPr>
              <a:defRPr sz="1400"/>
            </a:pPr>
            <a:endParaRPr sz="700"/>
          </a:p>
        </p:txBody>
      </p:sp>
      <p:sp>
        <p:nvSpPr>
          <p:cNvPr id="168" name="Shape"/>
          <p:cNvSpPr/>
          <p:nvPr/>
        </p:nvSpPr>
        <p:spPr>
          <a:xfrm>
            <a:off x="5964145" y="2759475"/>
            <a:ext cx="260518" cy="261714"/>
          </a:xfrm>
          <a:custGeom>
            <a:avLst/>
            <a:gdLst/>
            <a:ahLst/>
            <a:cxnLst>
              <a:cxn ang="0">
                <a:pos x="wd2" y="hd2"/>
              </a:cxn>
              <a:cxn ang="5400000">
                <a:pos x="wd2" y="hd2"/>
              </a:cxn>
              <a:cxn ang="10800000">
                <a:pos x="wd2" y="hd2"/>
              </a:cxn>
              <a:cxn ang="16200000">
                <a:pos x="wd2" y="hd2"/>
              </a:cxn>
            </a:cxnLst>
            <a:rect l="0" t="0" r="r" b="b"/>
            <a:pathLst>
              <a:path w="21600" h="21600" extrusionOk="0">
                <a:moveTo>
                  <a:pt x="21600" y="5843"/>
                </a:moveTo>
                <a:cubicBezTo>
                  <a:pt x="16947" y="10555"/>
                  <a:pt x="16947" y="10555"/>
                  <a:pt x="16947" y="10555"/>
                </a:cubicBezTo>
                <a:cubicBezTo>
                  <a:pt x="16947" y="10630"/>
                  <a:pt x="16947" y="10781"/>
                  <a:pt x="16947" y="10894"/>
                </a:cubicBezTo>
                <a:cubicBezTo>
                  <a:pt x="16947" y="11007"/>
                  <a:pt x="16947" y="11120"/>
                  <a:pt x="16947" y="11234"/>
                </a:cubicBezTo>
                <a:cubicBezTo>
                  <a:pt x="16947" y="12214"/>
                  <a:pt x="16758" y="13118"/>
                  <a:pt x="16380" y="13985"/>
                </a:cubicBezTo>
                <a:cubicBezTo>
                  <a:pt x="16039" y="14852"/>
                  <a:pt x="15547" y="15569"/>
                  <a:pt x="14904" y="16209"/>
                </a:cubicBezTo>
                <a:cubicBezTo>
                  <a:pt x="14261" y="16850"/>
                  <a:pt x="13505" y="17340"/>
                  <a:pt x="12635" y="17717"/>
                </a:cubicBezTo>
                <a:cubicBezTo>
                  <a:pt x="11802" y="18094"/>
                  <a:pt x="10895" y="18245"/>
                  <a:pt x="9949" y="18245"/>
                </a:cubicBezTo>
                <a:cubicBezTo>
                  <a:pt x="9798" y="18245"/>
                  <a:pt x="9684" y="18245"/>
                  <a:pt x="9571" y="18245"/>
                </a:cubicBezTo>
                <a:cubicBezTo>
                  <a:pt x="9457" y="18245"/>
                  <a:pt x="9344" y="18245"/>
                  <a:pt x="9192" y="18207"/>
                </a:cubicBezTo>
                <a:cubicBezTo>
                  <a:pt x="5863" y="21600"/>
                  <a:pt x="5863" y="21600"/>
                  <a:pt x="5863" y="21600"/>
                </a:cubicBezTo>
                <a:cubicBezTo>
                  <a:pt x="1211" y="20469"/>
                  <a:pt x="1211" y="20469"/>
                  <a:pt x="1211" y="20469"/>
                </a:cubicBezTo>
                <a:cubicBezTo>
                  <a:pt x="0" y="15757"/>
                  <a:pt x="0" y="15757"/>
                  <a:pt x="0" y="15757"/>
                </a:cubicBezTo>
                <a:cubicBezTo>
                  <a:pt x="3064" y="12704"/>
                  <a:pt x="3064" y="12704"/>
                  <a:pt x="3064" y="12704"/>
                </a:cubicBezTo>
                <a:cubicBezTo>
                  <a:pt x="3026" y="12477"/>
                  <a:pt x="2988" y="12251"/>
                  <a:pt x="2951" y="11987"/>
                </a:cubicBezTo>
                <a:cubicBezTo>
                  <a:pt x="2913" y="11761"/>
                  <a:pt x="2913" y="11497"/>
                  <a:pt x="2913" y="11234"/>
                </a:cubicBezTo>
                <a:cubicBezTo>
                  <a:pt x="2913" y="10291"/>
                  <a:pt x="3102" y="9386"/>
                  <a:pt x="3480" y="8519"/>
                </a:cubicBezTo>
                <a:cubicBezTo>
                  <a:pt x="3858" y="7690"/>
                  <a:pt x="4350" y="6936"/>
                  <a:pt x="4956" y="6333"/>
                </a:cubicBezTo>
                <a:cubicBezTo>
                  <a:pt x="5599" y="5692"/>
                  <a:pt x="6317" y="5164"/>
                  <a:pt x="7187" y="4825"/>
                </a:cubicBezTo>
                <a:cubicBezTo>
                  <a:pt x="8057" y="4448"/>
                  <a:pt x="8965" y="4260"/>
                  <a:pt x="9949" y="4260"/>
                </a:cubicBezTo>
                <a:cubicBezTo>
                  <a:pt x="10176" y="4260"/>
                  <a:pt x="10403" y="4260"/>
                  <a:pt x="10668" y="4297"/>
                </a:cubicBezTo>
                <a:cubicBezTo>
                  <a:pt x="10895" y="4297"/>
                  <a:pt x="11159" y="4335"/>
                  <a:pt x="11386" y="4410"/>
                </a:cubicBezTo>
                <a:cubicBezTo>
                  <a:pt x="15774" y="0"/>
                  <a:pt x="15774" y="0"/>
                  <a:pt x="15774" y="0"/>
                </a:cubicBezTo>
                <a:lnTo>
                  <a:pt x="21600" y="5843"/>
                </a:lnTo>
                <a:close/>
                <a:moveTo>
                  <a:pt x="5561" y="20658"/>
                </a:moveTo>
                <a:cubicBezTo>
                  <a:pt x="8209" y="18057"/>
                  <a:pt x="8209" y="18057"/>
                  <a:pt x="8209" y="18057"/>
                </a:cubicBezTo>
                <a:cubicBezTo>
                  <a:pt x="7679" y="17906"/>
                  <a:pt x="7112" y="17680"/>
                  <a:pt x="6620" y="17378"/>
                </a:cubicBezTo>
                <a:cubicBezTo>
                  <a:pt x="6128" y="17114"/>
                  <a:pt x="5636" y="16813"/>
                  <a:pt x="5220" y="16436"/>
                </a:cubicBezTo>
                <a:cubicBezTo>
                  <a:pt x="4804" y="16059"/>
                  <a:pt x="4426" y="15606"/>
                  <a:pt x="4085" y="15154"/>
                </a:cubicBezTo>
                <a:cubicBezTo>
                  <a:pt x="3745" y="14664"/>
                  <a:pt x="3480" y="14136"/>
                  <a:pt x="3291" y="13608"/>
                </a:cubicBezTo>
                <a:cubicBezTo>
                  <a:pt x="946" y="15983"/>
                  <a:pt x="946" y="15983"/>
                  <a:pt x="946" y="15983"/>
                </a:cubicBezTo>
                <a:cubicBezTo>
                  <a:pt x="1854" y="19791"/>
                  <a:pt x="1854" y="19791"/>
                  <a:pt x="1854" y="19791"/>
                </a:cubicBezTo>
                <a:lnTo>
                  <a:pt x="5561" y="20658"/>
                </a:lnTo>
                <a:close/>
                <a:moveTo>
                  <a:pt x="9949" y="17416"/>
                </a:moveTo>
                <a:cubicBezTo>
                  <a:pt x="10781" y="17416"/>
                  <a:pt x="11613" y="17265"/>
                  <a:pt x="12370" y="16963"/>
                </a:cubicBezTo>
                <a:cubicBezTo>
                  <a:pt x="13126" y="16662"/>
                  <a:pt x="13770" y="16209"/>
                  <a:pt x="14337" y="15606"/>
                </a:cubicBezTo>
                <a:cubicBezTo>
                  <a:pt x="14904" y="15041"/>
                  <a:pt x="15320" y="14400"/>
                  <a:pt x="15661" y="13646"/>
                </a:cubicBezTo>
                <a:cubicBezTo>
                  <a:pt x="16001" y="12892"/>
                  <a:pt x="16153" y="12101"/>
                  <a:pt x="16153" y="11234"/>
                </a:cubicBezTo>
                <a:cubicBezTo>
                  <a:pt x="16153" y="10404"/>
                  <a:pt x="16001" y="9575"/>
                  <a:pt x="15661" y="8859"/>
                </a:cubicBezTo>
                <a:cubicBezTo>
                  <a:pt x="15320" y="8105"/>
                  <a:pt x="14904" y="7464"/>
                  <a:pt x="14337" y="6861"/>
                </a:cubicBezTo>
                <a:cubicBezTo>
                  <a:pt x="13770" y="6295"/>
                  <a:pt x="13126" y="5881"/>
                  <a:pt x="12370" y="5579"/>
                </a:cubicBezTo>
                <a:cubicBezTo>
                  <a:pt x="11613" y="5240"/>
                  <a:pt x="10781" y="5089"/>
                  <a:pt x="9949" y="5089"/>
                </a:cubicBezTo>
                <a:cubicBezTo>
                  <a:pt x="9079" y="5089"/>
                  <a:pt x="8284" y="5240"/>
                  <a:pt x="7528" y="5579"/>
                </a:cubicBezTo>
                <a:cubicBezTo>
                  <a:pt x="6771" y="5881"/>
                  <a:pt x="6128" y="6295"/>
                  <a:pt x="5561" y="6861"/>
                </a:cubicBezTo>
                <a:cubicBezTo>
                  <a:pt x="4993" y="7464"/>
                  <a:pt x="4577" y="8105"/>
                  <a:pt x="4237" y="8859"/>
                </a:cubicBezTo>
                <a:cubicBezTo>
                  <a:pt x="3896" y="9575"/>
                  <a:pt x="3745" y="10404"/>
                  <a:pt x="3745" y="11234"/>
                </a:cubicBezTo>
                <a:cubicBezTo>
                  <a:pt x="3745" y="12101"/>
                  <a:pt x="3896" y="12892"/>
                  <a:pt x="4237" y="13646"/>
                </a:cubicBezTo>
                <a:cubicBezTo>
                  <a:pt x="4577" y="14400"/>
                  <a:pt x="4993" y="15041"/>
                  <a:pt x="5561" y="15606"/>
                </a:cubicBezTo>
                <a:cubicBezTo>
                  <a:pt x="6128" y="16209"/>
                  <a:pt x="6771" y="16662"/>
                  <a:pt x="7528" y="16963"/>
                </a:cubicBezTo>
                <a:cubicBezTo>
                  <a:pt x="8284" y="17265"/>
                  <a:pt x="9079" y="17416"/>
                  <a:pt x="9949" y="17416"/>
                </a:cubicBezTo>
                <a:close/>
                <a:moveTo>
                  <a:pt x="10327" y="11083"/>
                </a:moveTo>
                <a:cubicBezTo>
                  <a:pt x="12710" y="13458"/>
                  <a:pt x="12710" y="13458"/>
                  <a:pt x="12710" y="13458"/>
                </a:cubicBezTo>
                <a:cubicBezTo>
                  <a:pt x="12105" y="14023"/>
                  <a:pt x="12105" y="14023"/>
                  <a:pt x="12105" y="14023"/>
                </a:cubicBezTo>
                <a:cubicBezTo>
                  <a:pt x="9495" y="11422"/>
                  <a:pt x="9495" y="11422"/>
                  <a:pt x="9495" y="11422"/>
                </a:cubicBezTo>
                <a:cubicBezTo>
                  <a:pt x="9495" y="6710"/>
                  <a:pt x="9495" y="6710"/>
                  <a:pt x="9495" y="6710"/>
                </a:cubicBezTo>
                <a:cubicBezTo>
                  <a:pt x="10327" y="6710"/>
                  <a:pt x="10327" y="6710"/>
                  <a:pt x="10327" y="6710"/>
                </a:cubicBezTo>
                <a:lnTo>
                  <a:pt x="10327" y="11083"/>
                </a:lnTo>
                <a:close/>
                <a:moveTo>
                  <a:pt x="15774" y="1169"/>
                </a:moveTo>
                <a:cubicBezTo>
                  <a:pt x="12256" y="4674"/>
                  <a:pt x="12256" y="4674"/>
                  <a:pt x="12256" y="4674"/>
                </a:cubicBezTo>
                <a:cubicBezTo>
                  <a:pt x="12824" y="4863"/>
                  <a:pt x="13353" y="5127"/>
                  <a:pt x="13807" y="5428"/>
                </a:cubicBezTo>
                <a:cubicBezTo>
                  <a:pt x="14299" y="5768"/>
                  <a:pt x="14715" y="6145"/>
                  <a:pt x="15131" y="6521"/>
                </a:cubicBezTo>
                <a:cubicBezTo>
                  <a:pt x="15510" y="6936"/>
                  <a:pt x="15850" y="7426"/>
                  <a:pt x="16115" y="7916"/>
                </a:cubicBezTo>
                <a:cubicBezTo>
                  <a:pt x="16418" y="8444"/>
                  <a:pt x="16607" y="8972"/>
                  <a:pt x="16758" y="9575"/>
                </a:cubicBezTo>
                <a:cubicBezTo>
                  <a:pt x="20427" y="5843"/>
                  <a:pt x="20427" y="5843"/>
                  <a:pt x="20427" y="5843"/>
                </a:cubicBezTo>
                <a:lnTo>
                  <a:pt x="15774" y="1169"/>
                </a:lnTo>
                <a:close/>
              </a:path>
            </a:pathLst>
          </a:custGeom>
          <a:solidFill>
            <a:srgbClr val="000000"/>
          </a:solidFill>
          <a:ln w="12700">
            <a:miter lim="400000"/>
          </a:ln>
        </p:spPr>
        <p:txBody>
          <a:bodyPr lIns="22860" rIns="22860"/>
          <a:lstStyle/>
          <a:p>
            <a:pPr>
              <a:defRPr sz="1400"/>
            </a:pPr>
            <a:endParaRPr sz="700"/>
          </a:p>
        </p:txBody>
      </p:sp>
      <p:sp>
        <p:nvSpPr>
          <p:cNvPr id="169" name="Shape"/>
          <p:cNvSpPr/>
          <p:nvPr/>
        </p:nvSpPr>
        <p:spPr>
          <a:xfrm>
            <a:off x="6608575" y="2748122"/>
            <a:ext cx="218693" cy="284419"/>
          </a:xfrm>
          <a:custGeom>
            <a:avLst/>
            <a:gdLst/>
            <a:ahLst/>
            <a:cxnLst>
              <a:cxn ang="0">
                <a:pos x="wd2" y="hd2"/>
              </a:cxn>
              <a:cxn ang="5400000">
                <a:pos x="wd2" y="hd2"/>
              </a:cxn>
              <a:cxn ang="10800000">
                <a:pos x="wd2" y="hd2"/>
              </a:cxn>
              <a:cxn ang="16200000">
                <a:pos x="wd2" y="hd2"/>
              </a:cxn>
            </a:cxnLst>
            <a:rect l="0" t="0" r="r" b="b"/>
            <a:pathLst>
              <a:path w="21600" h="21600" extrusionOk="0">
                <a:moveTo>
                  <a:pt x="17865" y="17925"/>
                </a:moveTo>
                <a:cubicBezTo>
                  <a:pt x="17460" y="18064"/>
                  <a:pt x="17055" y="18202"/>
                  <a:pt x="16650" y="18341"/>
                </a:cubicBezTo>
                <a:cubicBezTo>
                  <a:pt x="16245" y="18445"/>
                  <a:pt x="15840" y="18549"/>
                  <a:pt x="15390" y="18653"/>
                </a:cubicBezTo>
                <a:cubicBezTo>
                  <a:pt x="14985" y="18757"/>
                  <a:pt x="14535" y="18792"/>
                  <a:pt x="14130" y="18861"/>
                </a:cubicBezTo>
                <a:cubicBezTo>
                  <a:pt x="13680" y="18896"/>
                  <a:pt x="13230" y="18930"/>
                  <a:pt x="12780" y="18930"/>
                </a:cubicBezTo>
                <a:cubicBezTo>
                  <a:pt x="12780" y="20109"/>
                  <a:pt x="12780" y="20109"/>
                  <a:pt x="12780" y="20109"/>
                </a:cubicBezTo>
                <a:cubicBezTo>
                  <a:pt x="13365" y="20109"/>
                  <a:pt x="13905" y="20144"/>
                  <a:pt x="14445" y="20213"/>
                </a:cubicBezTo>
                <a:cubicBezTo>
                  <a:pt x="14940" y="20283"/>
                  <a:pt x="15480" y="20387"/>
                  <a:pt x="15975" y="20560"/>
                </a:cubicBezTo>
                <a:cubicBezTo>
                  <a:pt x="16515" y="20664"/>
                  <a:pt x="17055" y="20803"/>
                  <a:pt x="17550" y="21011"/>
                </a:cubicBezTo>
                <a:cubicBezTo>
                  <a:pt x="18045" y="21184"/>
                  <a:pt x="18495" y="21357"/>
                  <a:pt x="18900" y="21600"/>
                </a:cubicBezTo>
                <a:cubicBezTo>
                  <a:pt x="16875" y="21600"/>
                  <a:pt x="16875" y="21600"/>
                  <a:pt x="16875" y="21600"/>
                </a:cubicBezTo>
                <a:cubicBezTo>
                  <a:pt x="16515" y="21461"/>
                  <a:pt x="16155" y="21357"/>
                  <a:pt x="15795" y="21253"/>
                </a:cubicBezTo>
                <a:cubicBezTo>
                  <a:pt x="15390" y="21184"/>
                  <a:pt x="15030" y="21115"/>
                  <a:pt x="14625" y="21045"/>
                </a:cubicBezTo>
                <a:cubicBezTo>
                  <a:pt x="14265" y="20976"/>
                  <a:pt x="13860" y="20941"/>
                  <a:pt x="13455" y="20872"/>
                </a:cubicBezTo>
                <a:cubicBezTo>
                  <a:pt x="13095" y="20837"/>
                  <a:pt x="12690" y="20803"/>
                  <a:pt x="12285" y="20803"/>
                </a:cubicBezTo>
                <a:cubicBezTo>
                  <a:pt x="11880" y="20803"/>
                  <a:pt x="11475" y="20837"/>
                  <a:pt x="11070" y="20872"/>
                </a:cubicBezTo>
                <a:cubicBezTo>
                  <a:pt x="10665" y="20941"/>
                  <a:pt x="10305" y="20976"/>
                  <a:pt x="9900" y="21045"/>
                </a:cubicBezTo>
                <a:cubicBezTo>
                  <a:pt x="9495" y="21115"/>
                  <a:pt x="9135" y="21184"/>
                  <a:pt x="8730" y="21253"/>
                </a:cubicBezTo>
                <a:cubicBezTo>
                  <a:pt x="8370" y="21357"/>
                  <a:pt x="8010" y="21461"/>
                  <a:pt x="7650" y="21600"/>
                </a:cubicBezTo>
                <a:cubicBezTo>
                  <a:pt x="5625" y="21600"/>
                  <a:pt x="5625" y="21600"/>
                  <a:pt x="5625" y="21600"/>
                </a:cubicBezTo>
                <a:cubicBezTo>
                  <a:pt x="6075" y="21357"/>
                  <a:pt x="6570" y="21184"/>
                  <a:pt x="7020" y="21011"/>
                </a:cubicBezTo>
                <a:cubicBezTo>
                  <a:pt x="7470" y="20803"/>
                  <a:pt x="8010" y="20664"/>
                  <a:pt x="8550" y="20560"/>
                </a:cubicBezTo>
                <a:cubicBezTo>
                  <a:pt x="9045" y="20387"/>
                  <a:pt x="9585" y="20283"/>
                  <a:pt x="10125" y="20213"/>
                </a:cubicBezTo>
                <a:cubicBezTo>
                  <a:pt x="10665" y="20144"/>
                  <a:pt x="11205" y="20109"/>
                  <a:pt x="11790" y="20109"/>
                </a:cubicBezTo>
                <a:cubicBezTo>
                  <a:pt x="11790" y="18930"/>
                  <a:pt x="11790" y="18930"/>
                  <a:pt x="11790" y="18930"/>
                </a:cubicBezTo>
                <a:cubicBezTo>
                  <a:pt x="10170" y="18896"/>
                  <a:pt x="8640" y="18618"/>
                  <a:pt x="7200" y="18098"/>
                </a:cubicBezTo>
                <a:cubicBezTo>
                  <a:pt x="5760" y="17543"/>
                  <a:pt x="4500" y="16885"/>
                  <a:pt x="3465" y="16018"/>
                </a:cubicBezTo>
                <a:cubicBezTo>
                  <a:pt x="2385" y="15186"/>
                  <a:pt x="1530" y="14215"/>
                  <a:pt x="945" y="13071"/>
                </a:cubicBezTo>
                <a:cubicBezTo>
                  <a:pt x="315" y="11961"/>
                  <a:pt x="0" y="10748"/>
                  <a:pt x="0" y="9500"/>
                </a:cubicBezTo>
                <a:cubicBezTo>
                  <a:pt x="0" y="8598"/>
                  <a:pt x="135" y="7697"/>
                  <a:pt x="450" y="6865"/>
                </a:cubicBezTo>
                <a:cubicBezTo>
                  <a:pt x="765" y="6033"/>
                  <a:pt x="1215" y="5235"/>
                  <a:pt x="1800" y="4507"/>
                </a:cubicBezTo>
                <a:cubicBezTo>
                  <a:pt x="2385" y="3814"/>
                  <a:pt x="3105" y="3120"/>
                  <a:pt x="3915" y="2531"/>
                </a:cubicBezTo>
                <a:cubicBezTo>
                  <a:pt x="4725" y="1942"/>
                  <a:pt x="5670" y="1422"/>
                  <a:pt x="6750" y="1040"/>
                </a:cubicBezTo>
                <a:cubicBezTo>
                  <a:pt x="6255" y="312"/>
                  <a:pt x="6255" y="312"/>
                  <a:pt x="6255" y="312"/>
                </a:cubicBezTo>
                <a:cubicBezTo>
                  <a:pt x="7155" y="0"/>
                  <a:pt x="7155" y="0"/>
                  <a:pt x="7155" y="0"/>
                </a:cubicBezTo>
                <a:cubicBezTo>
                  <a:pt x="8505" y="2080"/>
                  <a:pt x="8505" y="2080"/>
                  <a:pt x="8505" y="2080"/>
                </a:cubicBezTo>
                <a:cubicBezTo>
                  <a:pt x="7605" y="2392"/>
                  <a:pt x="7605" y="2392"/>
                  <a:pt x="7605" y="2392"/>
                </a:cubicBezTo>
                <a:cubicBezTo>
                  <a:pt x="7155" y="1734"/>
                  <a:pt x="7155" y="1734"/>
                  <a:pt x="7155" y="1734"/>
                </a:cubicBezTo>
                <a:cubicBezTo>
                  <a:pt x="6210" y="2080"/>
                  <a:pt x="5355" y="2531"/>
                  <a:pt x="4590" y="3086"/>
                </a:cubicBezTo>
                <a:cubicBezTo>
                  <a:pt x="3825" y="3606"/>
                  <a:pt x="3195" y="4230"/>
                  <a:pt x="2610" y="4923"/>
                </a:cubicBezTo>
                <a:cubicBezTo>
                  <a:pt x="2115" y="5582"/>
                  <a:pt x="1710" y="6310"/>
                  <a:pt x="1440" y="7073"/>
                </a:cubicBezTo>
                <a:cubicBezTo>
                  <a:pt x="1125" y="7836"/>
                  <a:pt x="990" y="8633"/>
                  <a:pt x="990" y="9500"/>
                </a:cubicBezTo>
                <a:cubicBezTo>
                  <a:pt x="990" y="10679"/>
                  <a:pt x="1260" y="11823"/>
                  <a:pt x="1845" y="12863"/>
                </a:cubicBezTo>
                <a:cubicBezTo>
                  <a:pt x="2430" y="13938"/>
                  <a:pt x="3240" y="14839"/>
                  <a:pt x="4275" y="15637"/>
                </a:cubicBezTo>
                <a:cubicBezTo>
                  <a:pt x="5310" y="16399"/>
                  <a:pt x="6525" y="17023"/>
                  <a:pt x="7920" y="17509"/>
                </a:cubicBezTo>
                <a:cubicBezTo>
                  <a:pt x="9270" y="17960"/>
                  <a:pt x="10710" y="18202"/>
                  <a:pt x="12285" y="18202"/>
                </a:cubicBezTo>
                <a:cubicBezTo>
                  <a:pt x="12735" y="18202"/>
                  <a:pt x="13185" y="18168"/>
                  <a:pt x="13635" y="18133"/>
                </a:cubicBezTo>
                <a:cubicBezTo>
                  <a:pt x="14040" y="18098"/>
                  <a:pt x="14490" y="18029"/>
                  <a:pt x="14940" y="17925"/>
                </a:cubicBezTo>
                <a:cubicBezTo>
                  <a:pt x="15345" y="17856"/>
                  <a:pt x="15795" y="17786"/>
                  <a:pt x="16200" y="17648"/>
                </a:cubicBezTo>
                <a:cubicBezTo>
                  <a:pt x="16605" y="17543"/>
                  <a:pt x="17010" y="17405"/>
                  <a:pt x="17415" y="17266"/>
                </a:cubicBezTo>
                <a:cubicBezTo>
                  <a:pt x="16965" y="16573"/>
                  <a:pt x="16965" y="16573"/>
                  <a:pt x="16965" y="16573"/>
                </a:cubicBezTo>
                <a:cubicBezTo>
                  <a:pt x="17865" y="16261"/>
                  <a:pt x="17865" y="16261"/>
                  <a:pt x="17865" y="16261"/>
                </a:cubicBezTo>
                <a:cubicBezTo>
                  <a:pt x="19215" y="18341"/>
                  <a:pt x="19215" y="18341"/>
                  <a:pt x="19215" y="18341"/>
                </a:cubicBezTo>
                <a:cubicBezTo>
                  <a:pt x="18315" y="18653"/>
                  <a:pt x="18315" y="18653"/>
                  <a:pt x="18315" y="18653"/>
                </a:cubicBezTo>
                <a:lnTo>
                  <a:pt x="17865" y="17925"/>
                </a:lnTo>
                <a:close/>
                <a:moveTo>
                  <a:pt x="2925" y="9500"/>
                </a:moveTo>
                <a:cubicBezTo>
                  <a:pt x="2925" y="8494"/>
                  <a:pt x="3150" y="7558"/>
                  <a:pt x="3645" y="6657"/>
                </a:cubicBezTo>
                <a:cubicBezTo>
                  <a:pt x="4140" y="5790"/>
                  <a:pt x="4815" y="5027"/>
                  <a:pt x="5670" y="4369"/>
                </a:cubicBezTo>
                <a:cubicBezTo>
                  <a:pt x="6525" y="3710"/>
                  <a:pt x="7515" y="3190"/>
                  <a:pt x="8640" y="2843"/>
                </a:cubicBezTo>
                <a:cubicBezTo>
                  <a:pt x="9810" y="2462"/>
                  <a:pt x="11025" y="2254"/>
                  <a:pt x="12285" y="2254"/>
                </a:cubicBezTo>
                <a:cubicBezTo>
                  <a:pt x="13590" y="2254"/>
                  <a:pt x="14805" y="2462"/>
                  <a:pt x="15930" y="2843"/>
                </a:cubicBezTo>
                <a:cubicBezTo>
                  <a:pt x="17055" y="3190"/>
                  <a:pt x="18045" y="3710"/>
                  <a:pt x="18900" y="4369"/>
                </a:cubicBezTo>
                <a:cubicBezTo>
                  <a:pt x="19755" y="5027"/>
                  <a:pt x="20385" y="5790"/>
                  <a:pt x="20880" y="6657"/>
                </a:cubicBezTo>
                <a:cubicBezTo>
                  <a:pt x="21375" y="7558"/>
                  <a:pt x="21600" y="8494"/>
                  <a:pt x="21600" y="9500"/>
                </a:cubicBezTo>
                <a:cubicBezTo>
                  <a:pt x="21600" y="10471"/>
                  <a:pt x="21375" y="11407"/>
                  <a:pt x="20880" y="12274"/>
                </a:cubicBezTo>
                <a:cubicBezTo>
                  <a:pt x="20385" y="13175"/>
                  <a:pt x="19755" y="13903"/>
                  <a:pt x="18900" y="14527"/>
                </a:cubicBezTo>
                <a:cubicBezTo>
                  <a:pt x="18045" y="15221"/>
                  <a:pt x="17055" y="15741"/>
                  <a:pt x="15930" y="16087"/>
                </a:cubicBezTo>
                <a:cubicBezTo>
                  <a:pt x="14805" y="16469"/>
                  <a:pt x="13590" y="16677"/>
                  <a:pt x="12285" y="16677"/>
                </a:cubicBezTo>
                <a:cubicBezTo>
                  <a:pt x="11025" y="16677"/>
                  <a:pt x="9810" y="16469"/>
                  <a:pt x="8640" y="16087"/>
                </a:cubicBezTo>
                <a:cubicBezTo>
                  <a:pt x="7515" y="15741"/>
                  <a:pt x="6525" y="15221"/>
                  <a:pt x="5670" y="14527"/>
                </a:cubicBezTo>
                <a:cubicBezTo>
                  <a:pt x="4815" y="13903"/>
                  <a:pt x="4140" y="13175"/>
                  <a:pt x="3645" y="12274"/>
                </a:cubicBezTo>
                <a:cubicBezTo>
                  <a:pt x="3150" y="11407"/>
                  <a:pt x="2925" y="10471"/>
                  <a:pt x="2925" y="9500"/>
                </a:cubicBezTo>
                <a:close/>
                <a:moveTo>
                  <a:pt x="12285" y="3016"/>
                </a:moveTo>
                <a:cubicBezTo>
                  <a:pt x="11115" y="3016"/>
                  <a:pt x="10035" y="3190"/>
                  <a:pt x="9000" y="3536"/>
                </a:cubicBezTo>
                <a:cubicBezTo>
                  <a:pt x="8010" y="3848"/>
                  <a:pt x="7110" y="4334"/>
                  <a:pt x="6390" y="4923"/>
                </a:cubicBezTo>
                <a:cubicBezTo>
                  <a:pt x="5625" y="5513"/>
                  <a:pt x="5040" y="6171"/>
                  <a:pt x="4590" y="6969"/>
                </a:cubicBezTo>
                <a:cubicBezTo>
                  <a:pt x="4140" y="7732"/>
                  <a:pt x="3915" y="8598"/>
                  <a:pt x="3915" y="9500"/>
                </a:cubicBezTo>
                <a:cubicBezTo>
                  <a:pt x="3915" y="10367"/>
                  <a:pt x="4140" y="11199"/>
                  <a:pt x="4590" y="11961"/>
                </a:cubicBezTo>
                <a:cubicBezTo>
                  <a:pt x="5040" y="12759"/>
                  <a:pt x="5625" y="13418"/>
                  <a:pt x="6390" y="14007"/>
                </a:cubicBezTo>
                <a:cubicBezTo>
                  <a:pt x="7110" y="14596"/>
                  <a:pt x="8010" y="15082"/>
                  <a:pt x="9000" y="15394"/>
                </a:cubicBezTo>
                <a:cubicBezTo>
                  <a:pt x="10035" y="15741"/>
                  <a:pt x="11115" y="15879"/>
                  <a:pt x="12285" y="15879"/>
                </a:cubicBezTo>
                <a:cubicBezTo>
                  <a:pt x="13410" y="15879"/>
                  <a:pt x="14490" y="15741"/>
                  <a:pt x="15525" y="15394"/>
                </a:cubicBezTo>
                <a:cubicBezTo>
                  <a:pt x="16515" y="15082"/>
                  <a:pt x="17415" y="14596"/>
                  <a:pt x="18225" y="14007"/>
                </a:cubicBezTo>
                <a:cubicBezTo>
                  <a:pt x="18945" y="13418"/>
                  <a:pt x="19530" y="12759"/>
                  <a:pt x="19980" y="11961"/>
                </a:cubicBezTo>
                <a:cubicBezTo>
                  <a:pt x="20430" y="11199"/>
                  <a:pt x="20655" y="10367"/>
                  <a:pt x="20655" y="9500"/>
                </a:cubicBezTo>
                <a:cubicBezTo>
                  <a:pt x="20655" y="8598"/>
                  <a:pt x="20430" y="7732"/>
                  <a:pt x="19980" y="6969"/>
                </a:cubicBezTo>
                <a:cubicBezTo>
                  <a:pt x="19530" y="6171"/>
                  <a:pt x="18945" y="5513"/>
                  <a:pt x="18225" y="4923"/>
                </a:cubicBezTo>
                <a:cubicBezTo>
                  <a:pt x="17415" y="4334"/>
                  <a:pt x="16515" y="3848"/>
                  <a:pt x="15525" y="3536"/>
                </a:cubicBezTo>
                <a:cubicBezTo>
                  <a:pt x="14490" y="3190"/>
                  <a:pt x="13410" y="3016"/>
                  <a:pt x="12285" y="3016"/>
                </a:cubicBezTo>
                <a:close/>
              </a:path>
            </a:pathLst>
          </a:custGeom>
          <a:solidFill>
            <a:srgbClr val="000000"/>
          </a:solidFill>
          <a:ln w="12700">
            <a:miter lim="400000"/>
          </a:ln>
        </p:spPr>
        <p:txBody>
          <a:bodyPr lIns="22860" rIns="22860"/>
          <a:lstStyle/>
          <a:p>
            <a:pPr>
              <a:defRPr sz="1400"/>
            </a:pPr>
            <a:endParaRPr sz="700"/>
          </a:p>
        </p:txBody>
      </p:sp>
      <p:sp>
        <p:nvSpPr>
          <p:cNvPr id="170" name="Shape"/>
          <p:cNvSpPr/>
          <p:nvPr/>
        </p:nvSpPr>
        <p:spPr>
          <a:xfrm>
            <a:off x="7206997" y="2771425"/>
            <a:ext cx="268884" cy="237813"/>
          </a:xfrm>
          <a:custGeom>
            <a:avLst/>
            <a:gdLst/>
            <a:ahLst/>
            <a:cxnLst>
              <a:cxn ang="0">
                <a:pos x="wd2" y="hd2"/>
              </a:cxn>
              <a:cxn ang="5400000">
                <a:pos x="wd2" y="hd2"/>
              </a:cxn>
              <a:cxn ang="10800000">
                <a:pos x="wd2" y="hd2"/>
              </a:cxn>
              <a:cxn ang="16200000">
                <a:pos x="wd2" y="hd2"/>
              </a:cxn>
            </a:cxnLst>
            <a:rect l="0" t="0" r="r" b="b"/>
            <a:pathLst>
              <a:path w="21600" h="21600" extrusionOk="0">
                <a:moveTo>
                  <a:pt x="10397" y="1493"/>
                </a:moveTo>
                <a:cubicBezTo>
                  <a:pt x="10397" y="6799"/>
                  <a:pt x="10397" y="6799"/>
                  <a:pt x="10397" y="6799"/>
                </a:cubicBezTo>
                <a:cubicBezTo>
                  <a:pt x="10397" y="14967"/>
                  <a:pt x="10397" y="14967"/>
                  <a:pt x="10397" y="14967"/>
                </a:cubicBezTo>
                <a:cubicBezTo>
                  <a:pt x="10397" y="20190"/>
                  <a:pt x="10397" y="20190"/>
                  <a:pt x="10397" y="20190"/>
                </a:cubicBezTo>
                <a:cubicBezTo>
                  <a:pt x="4576" y="14967"/>
                  <a:pt x="4576" y="14967"/>
                  <a:pt x="4576" y="14967"/>
                </a:cubicBezTo>
                <a:cubicBezTo>
                  <a:pt x="0" y="14967"/>
                  <a:pt x="0" y="14967"/>
                  <a:pt x="0" y="14967"/>
                </a:cubicBezTo>
                <a:cubicBezTo>
                  <a:pt x="0" y="10904"/>
                  <a:pt x="0" y="10904"/>
                  <a:pt x="0" y="10904"/>
                </a:cubicBezTo>
                <a:cubicBezTo>
                  <a:pt x="0" y="6799"/>
                  <a:pt x="0" y="6799"/>
                  <a:pt x="0" y="6799"/>
                </a:cubicBezTo>
                <a:cubicBezTo>
                  <a:pt x="4540" y="6799"/>
                  <a:pt x="4540" y="6799"/>
                  <a:pt x="4540" y="6799"/>
                </a:cubicBezTo>
                <a:lnTo>
                  <a:pt x="10397" y="1493"/>
                </a:lnTo>
                <a:close/>
                <a:moveTo>
                  <a:pt x="9592" y="14096"/>
                </a:moveTo>
                <a:cubicBezTo>
                  <a:pt x="9592" y="7711"/>
                  <a:pt x="9592" y="7711"/>
                  <a:pt x="9592" y="7711"/>
                </a:cubicBezTo>
                <a:cubicBezTo>
                  <a:pt x="9592" y="6799"/>
                  <a:pt x="9592" y="6799"/>
                  <a:pt x="9592" y="6799"/>
                </a:cubicBezTo>
                <a:cubicBezTo>
                  <a:pt x="9592" y="3400"/>
                  <a:pt x="9592" y="3400"/>
                  <a:pt x="9592" y="3400"/>
                </a:cubicBezTo>
                <a:cubicBezTo>
                  <a:pt x="4833" y="7711"/>
                  <a:pt x="4833" y="7711"/>
                  <a:pt x="4833" y="7711"/>
                </a:cubicBezTo>
                <a:cubicBezTo>
                  <a:pt x="805" y="7711"/>
                  <a:pt x="805" y="7711"/>
                  <a:pt x="805" y="7711"/>
                </a:cubicBezTo>
                <a:cubicBezTo>
                  <a:pt x="805" y="14096"/>
                  <a:pt x="805" y="14096"/>
                  <a:pt x="805" y="14096"/>
                </a:cubicBezTo>
                <a:cubicBezTo>
                  <a:pt x="4833" y="14096"/>
                  <a:pt x="4833" y="14096"/>
                  <a:pt x="4833" y="14096"/>
                </a:cubicBezTo>
                <a:cubicBezTo>
                  <a:pt x="9592" y="18283"/>
                  <a:pt x="9592" y="18283"/>
                  <a:pt x="9592" y="18283"/>
                </a:cubicBezTo>
                <a:lnTo>
                  <a:pt x="9592" y="14096"/>
                </a:lnTo>
                <a:close/>
                <a:moveTo>
                  <a:pt x="12264" y="6260"/>
                </a:moveTo>
                <a:cubicBezTo>
                  <a:pt x="12923" y="5721"/>
                  <a:pt x="12923" y="5721"/>
                  <a:pt x="12923" y="5721"/>
                </a:cubicBezTo>
                <a:cubicBezTo>
                  <a:pt x="13143" y="6094"/>
                  <a:pt x="13363" y="6468"/>
                  <a:pt x="13546" y="6841"/>
                </a:cubicBezTo>
                <a:cubicBezTo>
                  <a:pt x="13729" y="7255"/>
                  <a:pt x="13875" y="7670"/>
                  <a:pt x="14022" y="8084"/>
                </a:cubicBezTo>
                <a:cubicBezTo>
                  <a:pt x="14132" y="8540"/>
                  <a:pt x="14241" y="8955"/>
                  <a:pt x="14315" y="9411"/>
                </a:cubicBezTo>
                <a:cubicBezTo>
                  <a:pt x="14351" y="9867"/>
                  <a:pt x="14388" y="10323"/>
                  <a:pt x="14388" y="10779"/>
                </a:cubicBezTo>
                <a:cubicBezTo>
                  <a:pt x="14388" y="11277"/>
                  <a:pt x="14351" y="11733"/>
                  <a:pt x="14315" y="12189"/>
                </a:cubicBezTo>
                <a:cubicBezTo>
                  <a:pt x="14241" y="12603"/>
                  <a:pt x="14132" y="13060"/>
                  <a:pt x="14022" y="13474"/>
                </a:cubicBezTo>
                <a:cubicBezTo>
                  <a:pt x="13875" y="13930"/>
                  <a:pt x="13729" y="14345"/>
                  <a:pt x="13546" y="14759"/>
                </a:cubicBezTo>
                <a:cubicBezTo>
                  <a:pt x="13363" y="15174"/>
                  <a:pt x="13143" y="15547"/>
                  <a:pt x="12887" y="15920"/>
                </a:cubicBezTo>
                <a:cubicBezTo>
                  <a:pt x="12191" y="15381"/>
                  <a:pt x="12191" y="15381"/>
                  <a:pt x="12191" y="15381"/>
                </a:cubicBezTo>
                <a:cubicBezTo>
                  <a:pt x="12411" y="15050"/>
                  <a:pt x="12631" y="14718"/>
                  <a:pt x="12814" y="14345"/>
                </a:cubicBezTo>
                <a:cubicBezTo>
                  <a:pt x="12960" y="13972"/>
                  <a:pt x="13143" y="13598"/>
                  <a:pt x="13253" y="13225"/>
                </a:cubicBezTo>
                <a:cubicBezTo>
                  <a:pt x="13399" y="12811"/>
                  <a:pt x="13473" y="12438"/>
                  <a:pt x="13509" y="12023"/>
                </a:cubicBezTo>
                <a:cubicBezTo>
                  <a:pt x="13582" y="11608"/>
                  <a:pt x="13582" y="11194"/>
                  <a:pt x="13582" y="10779"/>
                </a:cubicBezTo>
                <a:cubicBezTo>
                  <a:pt x="13582" y="10365"/>
                  <a:pt x="13582" y="9950"/>
                  <a:pt x="13509" y="9536"/>
                </a:cubicBezTo>
                <a:cubicBezTo>
                  <a:pt x="13473" y="9162"/>
                  <a:pt x="13399" y="8748"/>
                  <a:pt x="13253" y="8375"/>
                </a:cubicBezTo>
                <a:cubicBezTo>
                  <a:pt x="13143" y="8002"/>
                  <a:pt x="13033" y="7628"/>
                  <a:pt x="12850" y="7297"/>
                </a:cubicBezTo>
                <a:cubicBezTo>
                  <a:pt x="12667" y="6924"/>
                  <a:pt x="12484" y="6592"/>
                  <a:pt x="12264" y="6260"/>
                </a:cubicBezTo>
                <a:close/>
                <a:moveTo>
                  <a:pt x="15486" y="2985"/>
                </a:moveTo>
                <a:cubicBezTo>
                  <a:pt x="15925" y="3524"/>
                  <a:pt x="16255" y="4104"/>
                  <a:pt x="16584" y="4726"/>
                </a:cubicBezTo>
                <a:cubicBezTo>
                  <a:pt x="16877" y="5348"/>
                  <a:pt x="17134" y="6012"/>
                  <a:pt x="17353" y="6675"/>
                </a:cubicBezTo>
                <a:cubicBezTo>
                  <a:pt x="17573" y="7338"/>
                  <a:pt x="17756" y="8043"/>
                  <a:pt x="17866" y="8748"/>
                </a:cubicBezTo>
                <a:cubicBezTo>
                  <a:pt x="17976" y="9453"/>
                  <a:pt x="18012" y="10199"/>
                  <a:pt x="18012" y="10904"/>
                </a:cubicBezTo>
                <a:cubicBezTo>
                  <a:pt x="18012" y="11608"/>
                  <a:pt x="17976" y="12313"/>
                  <a:pt x="17866" y="13018"/>
                </a:cubicBezTo>
                <a:cubicBezTo>
                  <a:pt x="17756" y="13681"/>
                  <a:pt x="17609" y="14345"/>
                  <a:pt x="17390" y="15008"/>
                </a:cubicBezTo>
                <a:cubicBezTo>
                  <a:pt x="17207" y="15671"/>
                  <a:pt x="16951" y="16293"/>
                  <a:pt x="16658" y="16874"/>
                </a:cubicBezTo>
                <a:cubicBezTo>
                  <a:pt x="16365" y="17496"/>
                  <a:pt x="15999" y="18117"/>
                  <a:pt x="15596" y="18656"/>
                </a:cubicBezTo>
                <a:cubicBezTo>
                  <a:pt x="14974" y="18076"/>
                  <a:pt x="14974" y="18076"/>
                  <a:pt x="14974" y="18076"/>
                </a:cubicBezTo>
                <a:cubicBezTo>
                  <a:pt x="15340" y="17579"/>
                  <a:pt x="15669" y="17040"/>
                  <a:pt x="15962" y="16459"/>
                </a:cubicBezTo>
                <a:cubicBezTo>
                  <a:pt x="16218" y="15879"/>
                  <a:pt x="16438" y="15298"/>
                  <a:pt x="16658" y="14676"/>
                </a:cubicBezTo>
                <a:cubicBezTo>
                  <a:pt x="16841" y="14096"/>
                  <a:pt x="16987" y="13474"/>
                  <a:pt x="17060" y="12852"/>
                </a:cubicBezTo>
                <a:cubicBezTo>
                  <a:pt x="17170" y="12189"/>
                  <a:pt x="17207" y="11567"/>
                  <a:pt x="17207" y="10904"/>
                </a:cubicBezTo>
                <a:cubicBezTo>
                  <a:pt x="17207" y="10199"/>
                  <a:pt x="17170" y="9536"/>
                  <a:pt x="17060" y="8914"/>
                </a:cubicBezTo>
                <a:cubicBezTo>
                  <a:pt x="16987" y="8250"/>
                  <a:pt x="16804" y="7628"/>
                  <a:pt x="16584" y="6965"/>
                </a:cubicBezTo>
                <a:cubicBezTo>
                  <a:pt x="16401" y="6343"/>
                  <a:pt x="16182" y="5763"/>
                  <a:pt x="15889" y="5182"/>
                </a:cubicBezTo>
                <a:cubicBezTo>
                  <a:pt x="15596" y="4602"/>
                  <a:pt x="15266" y="4063"/>
                  <a:pt x="14864" y="3565"/>
                </a:cubicBezTo>
                <a:lnTo>
                  <a:pt x="15486" y="2985"/>
                </a:lnTo>
                <a:close/>
                <a:moveTo>
                  <a:pt x="17976" y="0"/>
                </a:moveTo>
                <a:cubicBezTo>
                  <a:pt x="18561" y="746"/>
                  <a:pt x="19111" y="1534"/>
                  <a:pt x="19550" y="2405"/>
                </a:cubicBezTo>
                <a:cubicBezTo>
                  <a:pt x="19989" y="3234"/>
                  <a:pt x="20392" y="4146"/>
                  <a:pt x="20685" y="5058"/>
                </a:cubicBezTo>
                <a:cubicBezTo>
                  <a:pt x="20978" y="6012"/>
                  <a:pt x="21197" y="6965"/>
                  <a:pt x="21344" y="7919"/>
                </a:cubicBezTo>
                <a:cubicBezTo>
                  <a:pt x="21527" y="8914"/>
                  <a:pt x="21600" y="9909"/>
                  <a:pt x="21600" y="10904"/>
                </a:cubicBezTo>
                <a:cubicBezTo>
                  <a:pt x="21600" y="11857"/>
                  <a:pt x="21527" y="12852"/>
                  <a:pt x="21380" y="13806"/>
                </a:cubicBezTo>
                <a:cubicBezTo>
                  <a:pt x="21234" y="14759"/>
                  <a:pt x="21014" y="15671"/>
                  <a:pt x="20685" y="16625"/>
                </a:cubicBezTo>
                <a:cubicBezTo>
                  <a:pt x="20392" y="17537"/>
                  <a:pt x="20062" y="18408"/>
                  <a:pt x="19623" y="19195"/>
                </a:cubicBezTo>
                <a:cubicBezTo>
                  <a:pt x="19184" y="20025"/>
                  <a:pt x="18708" y="20854"/>
                  <a:pt x="18122" y="21600"/>
                </a:cubicBezTo>
                <a:cubicBezTo>
                  <a:pt x="17500" y="20978"/>
                  <a:pt x="17500" y="20978"/>
                  <a:pt x="17500" y="20978"/>
                </a:cubicBezTo>
                <a:cubicBezTo>
                  <a:pt x="18049" y="20315"/>
                  <a:pt x="18525" y="19569"/>
                  <a:pt x="18927" y="18781"/>
                </a:cubicBezTo>
                <a:cubicBezTo>
                  <a:pt x="19330" y="17993"/>
                  <a:pt x="19696" y="17164"/>
                  <a:pt x="19989" y="16293"/>
                </a:cubicBezTo>
                <a:cubicBezTo>
                  <a:pt x="20245" y="15423"/>
                  <a:pt x="20428" y="14552"/>
                  <a:pt x="20575" y="13640"/>
                </a:cubicBezTo>
                <a:cubicBezTo>
                  <a:pt x="20721" y="12769"/>
                  <a:pt x="20795" y="11857"/>
                  <a:pt x="20795" y="10904"/>
                </a:cubicBezTo>
                <a:cubicBezTo>
                  <a:pt x="20795" y="9950"/>
                  <a:pt x="20721" y="8997"/>
                  <a:pt x="20575" y="8084"/>
                </a:cubicBezTo>
                <a:cubicBezTo>
                  <a:pt x="20428" y="7131"/>
                  <a:pt x="20209" y="6260"/>
                  <a:pt x="19916" y="5390"/>
                </a:cubicBezTo>
                <a:cubicBezTo>
                  <a:pt x="19660" y="4519"/>
                  <a:pt x="19294" y="3690"/>
                  <a:pt x="18854" y="2902"/>
                </a:cubicBezTo>
                <a:cubicBezTo>
                  <a:pt x="18415" y="2073"/>
                  <a:pt x="17939" y="1327"/>
                  <a:pt x="17390" y="580"/>
                </a:cubicBezTo>
                <a:lnTo>
                  <a:pt x="17976" y="0"/>
                </a:lnTo>
                <a:close/>
              </a:path>
            </a:pathLst>
          </a:custGeom>
          <a:solidFill>
            <a:srgbClr val="000000"/>
          </a:solidFill>
          <a:ln w="12700">
            <a:miter lim="400000"/>
          </a:ln>
        </p:spPr>
        <p:txBody>
          <a:bodyPr lIns="22860" rIns="22860"/>
          <a:lstStyle/>
          <a:p>
            <a:pPr>
              <a:defRPr sz="1400"/>
            </a:pPr>
            <a:endParaRPr sz="700"/>
          </a:p>
        </p:txBody>
      </p:sp>
      <p:sp>
        <p:nvSpPr>
          <p:cNvPr id="171" name="Shape"/>
          <p:cNvSpPr/>
          <p:nvPr/>
        </p:nvSpPr>
        <p:spPr>
          <a:xfrm>
            <a:off x="7830514" y="2785766"/>
            <a:ext cx="268884" cy="209132"/>
          </a:xfrm>
          <a:custGeom>
            <a:avLst/>
            <a:gdLst/>
            <a:ahLst/>
            <a:cxnLst>
              <a:cxn ang="0">
                <a:pos x="wd2" y="hd2"/>
              </a:cxn>
              <a:cxn ang="5400000">
                <a:pos x="wd2" y="hd2"/>
              </a:cxn>
              <a:cxn ang="10800000">
                <a:pos x="wd2" y="hd2"/>
              </a:cxn>
              <a:cxn ang="16200000">
                <a:pos x="wd2" y="hd2"/>
              </a:cxn>
            </a:cxnLst>
            <a:rect l="0" t="0" r="r" b="b"/>
            <a:pathLst>
              <a:path w="21600" h="21600" extrusionOk="0">
                <a:moveTo>
                  <a:pt x="0" y="16659"/>
                </a:moveTo>
                <a:cubicBezTo>
                  <a:pt x="0" y="16424"/>
                  <a:pt x="37" y="16188"/>
                  <a:pt x="183" y="15953"/>
                </a:cubicBezTo>
                <a:cubicBezTo>
                  <a:pt x="293" y="15718"/>
                  <a:pt x="513" y="15529"/>
                  <a:pt x="769" y="15388"/>
                </a:cubicBezTo>
                <a:cubicBezTo>
                  <a:pt x="915" y="15294"/>
                  <a:pt x="1135" y="15200"/>
                  <a:pt x="1428" y="15059"/>
                </a:cubicBezTo>
                <a:cubicBezTo>
                  <a:pt x="1721" y="14918"/>
                  <a:pt x="2014" y="14776"/>
                  <a:pt x="2343" y="14635"/>
                </a:cubicBezTo>
                <a:cubicBezTo>
                  <a:pt x="2636" y="14494"/>
                  <a:pt x="2965" y="14353"/>
                  <a:pt x="3295" y="14212"/>
                </a:cubicBezTo>
                <a:cubicBezTo>
                  <a:pt x="3588" y="14118"/>
                  <a:pt x="3881" y="13976"/>
                  <a:pt x="4137" y="13835"/>
                </a:cubicBezTo>
                <a:cubicBezTo>
                  <a:pt x="4210" y="13835"/>
                  <a:pt x="4247" y="13835"/>
                  <a:pt x="4247" y="13788"/>
                </a:cubicBezTo>
                <a:cubicBezTo>
                  <a:pt x="4247" y="13741"/>
                  <a:pt x="4247" y="13600"/>
                  <a:pt x="4247" y="13365"/>
                </a:cubicBezTo>
                <a:cubicBezTo>
                  <a:pt x="4247" y="13176"/>
                  <a:pt x="4210" y="12988"/>
                  <a:pt x="4174" y="12800"/>
                </a:cubicBezTo>
                <a:cubicBezTo>
                  <a:pt x="4100" y="12612"/>
                  <a:pt x="4064" y="12424"/>
                  <a:pt x="3991" y="12282"/>
                </a:cubicBezTo>
                <a:cubicBezTo>
                  <a:pt x="3917" y="12047"/>
                  <a:pt x="3881" y="11812"/>
                  <a:pt x="3807" y="11576"/>
                </a:cubicBezTo>
                <a:cubicBezTo>
                  <a:pt x="3734" y="11294"/>
                  <a:pt x="3698" y="11012"/>
                  <a:pt x="3661" y="10729"/>
                </a:cubicBezTo>
                <a:cubicBezTo>
                  <a:pt x="3588" y="10588"/>
                  <a:pt x="3515" y="10447"/>
                  <a:pt x="3405" y="10165"/>
                </a:cubicBezTo>
                <a:cubicBezTo>
                  <a:pt x="3332" y="9929"/>
                  <a:pt x="3222" y="9600"/>
                  <a:pt x="3148" y="9129"/>
                </a:cubicBezTo>
                <a:cubicBezTo>
                  <a:pt x="3075" y="8753"/>
                  <a:pt x="3039" y="8518"/>
                  <a:pt x="3075" y="8329"/>
                </a:cubicBezTo>
                <a:cubicBezTo>
                  <a:pt x="3075" y="8141"/>
                  <a:pt x="3112" y="7953"/>
                  <a:pt x="3185" y="7812"/>
                </a:cubicBezTo>
                <a:cubicBezTo>
                  <a:pt x="3185" y="7718"/>
                  <a:pt x="3185" y="7718"/>
                  <a:pt x="3185" y="7718"/>
                </a:cubicBezTo>
                <a:cubicBezTo>
                  <a:pt x="3222" y="7671"/>
                  <a:pt x="3222" y="7435"/>
                  <a:pt x="3185" y="7012"/>
                </a:cubicBezTo>
                <a:cubicBezTo>
                  <a:pt x="3148" y="6635"/>
                  <a:pt x="3112" y="6259"/>
                  <a:pt x="3075" y="5882"/>
                </a:cubicBezTo>
                <a:cubicBezTo>
                  <a:pt x="3075" y="5647"/>
                  <a:pt x="3075" y="5271"/>
                  <a:pt x="3148" y="4800"/>
                </a:cubicBezTo>
                <a:cubicBezTo>
                  <a:pt x="3185" y="4282"/>
                  <a:pt x="3368" y="3812"/>
                  <a:pt x="3661" y="3388"/>
                </a:cubicBezTo>
                <a:cubicBezTo>
                  <a:pt x="3734" y="3247"/>
                  <a:pt x="3807" y="3106"/>
                  <a:pt x="3954" y="2965"/>
                </a:cubicBezTo>
                <a:cubicBezTo>
                  <a:pt x="4064" y="2824"/>
                  <a:pt x="4247" y="2682"/>
                  <a:pt x="4430" y="2588"/>
                </a:cubicBezTo>
                <a:cubicBezTo>
                  <a:pt x="4576" y="2447"/>
                  <a:pt x="4796" y="2353"/>
                  <a:pt x="5016" y="2259"/>
                </a:cubicBezTo>
                <a:cubicBezTo>
                  <a:pt x="5272" y="2165"/>
                  <a:pt x="5528" y="2071"/>
                  <a:pt x="5821" y="2071"/>
                </a:cubicBezTo>
                <a:cubicBezTo>
                  <a:pt x="6480" y="2071"/>
                  <a:pt x="6480" y="2071"/>
                  <a:pt x="6480" y="2071"/>
                </a:cubicBezTo>
                <a:cubicBezTo>
                  <a:pt x="6773" y="2071"/>
                  <a:pt x="7029" y="2165"/>
                  <a:pt x="7249" y="2259"/>
                </a:cubicBezTo>
                <a:cubicBezTo>
                  <a:pt x="7505" y="2353"/>
                  <a:pt x="7688" y="2447"/>
                  <a:pt x="7871" y="2588"/>
                </a:cubicBezTo>
                <a:cubicBezTo>
                  <a:pt x="8054" y="2682"/>
                  <a:pt x="8201" y="2824"/>
                  <a:pt x="8347" y="2965"/>
                </a:cubicBezTo>
                <a:cubicBezTo>
                  <a:pt x="8457" y="3106"/>
                  <a:pt x="8567" y="3247"/>
                  <a:pt x="8603" y="3388"/>
                </a:cubicBezTo>
                <a:cubicBezTo>
                  <a:pt x="8896" y="3812"/>
                  <a:pt x="9079" y="4282"/>
                  <a:pt x="9153" y="4800"/>
                </a:cubicBezTo>
                <a:cubicBezTo>
                  <a:pt x="9189" y="5271"/>
                  <a:pt x="9226" y="5647"/>
                  <a:pt x="9189" y="5882"/>
                </a:cubicBezTo>
                <a:cubicBezTo>
                  <a:pt x="9153" y="6259"/>
                  <a:pt x="9116" y="6635"/>
                  <a:pt x="9079" y="7012"/>
                </a:cubicBezTo>
                <a:cubicBezTo>
                  <a:pt x="9079" y="7435"/>
                  <a:pt x="9079" y="7671"/>
                  <a:pt x="9079" y="7718"/>
                </a:cubicBezTo>
                <a:cubicBezTo>
                  <a:pt x="9079" y="7812"/>
                  <a:pt x="9079" y="7812"/>
                  <a:pt x="9079" y="7812"/>
                </a:cubicBezTo>
                <a:cubicBezTo>
                  <a:pt x="9116" y="7953"/>
                  <a:pt x="9153" y="8141"/>
                  <a:pt x="9153" y="8329"/>
                </a:cubicBezTo>
                <a:cubicBezTo>
                  <a:pt x="9189" y="8518"/>
                  <a:pt x="9189" y="8753"/>
                  <a:pt x="9153" y="9129"/>
                </a:cubicBezTo>
                <a:cubicBezTo>
                  <a:pt x="9043" y="9600"/>
                  <a:pt x="8969" y="9929"/>
                  <a:pt x="8860" y="10165"/>
                </a:cubicBezTo>
                <a:cubicBezTo>
                  <a:pt x="8750" y="10447"/>
                  <a:pt x="8677" y="10588"/>
                  <a:pt x="8603" y="10729"/>
                </a:cubicBezTo>
                <a:cubicBezTo>
                  <a:pt x="8603" y="11012"/>
                  <a:pt x="8530" y="11294"/>
                  <a:pt x="8494" y="11576"/>
                </a:cubicBezTo>
                <a:cubicBezTo>
                  <a:pt x="8420" y="11812"/>
                  <a:pt x="8347" y="12047"/>
                  <a:pt x="8274" y="12282"/>
                </a:cubicBezTo>
                <a:cubicBezTo>
                  <a:pt x="8237" y="12376"/>
                  <a:pt x="8164" y="12518"/>
                  <a:pt x="8164" y="12706"/>
                </a:cubicBezTo>
                <a:cubicBezTo>
                  <a:pt x="8164" y="12894"/>
                  <a:pt x="8127" y="13129"/>
                  <a:pt x="8127" y="13365"/>
                </a:cubicBezTo>
                <a:cubicBezTo>
                  <a:pt x="8127" y="13600"/>
                  <a:pt x="8127" y="13741"/>
                  <a:pt x="8127" y="13788"/>
                </a:cubicBezTo>
                <a:cubicBezTo>
                  <a:pt x="8127" y="13835"/>
                  <a:pt x="8164" y="13882"/>
                  <a:pt x="8237" y="13929"/>
                </a:cubicBezTo>
                <a:cubicBezTo>
                  <a:pt x="8384" y="13976"/>
                  <a:pt x="8567" y="14024"/>
                  <a:pt x="8786" y="14118"/>
                </a:cubicBezTo>
                <a:cubicBezTo>
                  <a:pt x="9006" y="14165"/>
                  <a:pt x="9189" y="14306"/>
                  <a:pt x="9445" y="14400"/>
                </a:cubicBezTo>
                <a:cubicBezTo>
                  <a:pt x="9628" y="14494"/>
                  <a:pt x="9812" y="14588"/>
                  <a:pt x="10031" y="14682"/>
                </a:cubicBezTo>
                <a:cubicBezTo>
                  <a:pt x="10287" y="14776"/>
                  <a:pt x="10471" y="14871"/>
                  <a:pt x="10654" y="14965"/>
                </a:cubicBezTo>
                <a:cubicBezTo>
                  <a:pt x="10837" y="14871"/>
                  <a:pt x="10983" y="14824"/>
                  <a:pt x="11129" y="14729"/>
                </a:cubicBezTo>
                <a:cubicBezTo>
                  <a:pt x="11276" y="14682"/>
                  <a:pt x="11422" y="14635"/>
                  <a:pt x="11569" y="14588"/>
                </a:cubicBezTo>
                <a:cubicBezTo>
                  <a:pt x="11605" y="14541"/>
                  <a:pt x="11642" y="14494"/>
                  <a:pt x="11642" y="14447"/>
                </a:cubicBezTo>
                <a:cubicBezTo>
                  <a:pt x="11679" y="14447"/>
                  <a:pt x="11679" y="14259"/>
                  <a:pt x="11679" y="13976"/>
                </a:cubicBezTo>
                <a:cubicBezTo>
                  <a:pt x="11679" y="13741"/>
                  <a:pt x="11642" y="13506"/>
                  <a:pt x="11569" y="13224"/>
                </a:cubicBezTo>
                <a:cubicBezTo>
                  <a:pt x="11496" y="12988"/>
                  <a:pt x="11459" y="12753"/>
                  <a:pt x="11386" y="12565"/>
                </a:cubicBezTo>
                <a:cubicBezTo>
                  <a:pt x="11276" y="12329"/>
                  <a:pt x="11203" y="12047"/>
                  <a:pt x="11129" y="11718"/>
                </a:cubicBezTo>
                <a:cubicBezTo>
                  <a:pt x="11056" y="11388"/>
                  <a:pt x="10983" y="11059"/>
                  <a:pt x="10946" y="10682"/>
                </a:cubicBezTo>
                <a:cubicBezTo>
                  <a:pt x="10873" y="10541"/>
                  <a:pt x="10763" y="10353"/>
                  <a:pt x="10617" y="10024"/>
                </a:cubicBezTo>
                <a:cubicBezTo>
                  <a:pt x="10507" y="9741"/>
                  <a:pt x="10397" y="9271"/>
                  <a:pt x="10324" y="8706"/>
                </a:cubicBezTo>
                <a:cubicBezTo>
                  <a:pt x="10251" y="8282"/>
                  <a:pt x="10214" y="7906"/>
                  <a:pt x="10251" y="7718"/>
                </a:cubicBezTo>
                <a:cubicBezTo>
                  <a:pt x="10287" y="7482"/>
                  <a:pt x="10287" y="7294"/>
                  <a:pt x="10324" y="7106"/>
                </a:cubicBezTo>
                <a:cubicBezTo>
                  <a:pt x="10324" y="7059"/>
                  <a:pt x="10361" y="7059"/>
                  <a:pt x="10397" y="7012"/>
                </a:cubicBezTo>
                <a:cubicBezTo>
                  <a:pt x="10397" y="6871"/>
                  <a:pt x="10361" y="6588"/>
                  <a:pt x="10361" y="6118"/>
                </a:cubicBezTo>
                <a:cubicBezTo>
                  <a:pt x="10361" y="5647"/>
                  <a:pt x="10287" y="5176"/>
                  <a:pt x="10251" y="4659"/>
                </a:cubicBezTo>
                <a:cubicBezTo>
                  <a:pt x="10178" y="4376"/>
                  <a:pt x="10178" y="3953"/>
                  <a:pt x="10287" y="3341"/>
                </a:cubicBezTo>
                <a:cubicBezTo>
                  <a:pt x="10397" y="2776"/>
                  <a:pt x="10580" y="2212"/>
                  <a:pt x="10910" y="1647"/>
                </a:cubicBezTo>
                <a:cubicBezTo>
                  <a:pt x="11020" y="1459"/>
                  <a:pt x="11166" y="1271"/>
                  <a:pt x="11313" y="1082"/>
                </a:cubicBezTo>
                <a:cubicBezTo>
                  <a:pt x="11459" y="894"/>
                  <a:pt x="11642" y="753"/>
                  <a:pt x="11862" y="612"/>
                </a:cubicBezTo>
                <a:cubicBezTo>
                  <a:pt x="12081" y="471"/>
                  <a:pt x="12338" y="329"/>
                  <a:pt x="12631" y="188"/>
                </a:cubicBezTo>
                <a:cubicBezTo>
                  <a:pt x="12923" y="47"/>
                  <a:pt x="13253" y="0"/>
                  <a:pt x="13619" y="0"/>
                </a:cubicBezTo>
                <a:cubicBezTo>
                  <a:pt x="14424" y="0"/>
                  <a:pt x="14424" y="0"/>
                  <a:pt x="14424" y="0"/>
                </a:cubicBezTo>
                <a:cubicBezTo>
                  <a:pt x="14791" y="0"/>
                  <a:pt x="15120" y="47"/>
                  <a:pt x="15376" y="188"/>
                </a:cubicBezTo>
                <a:cubicBezTo>
                  <a:pt x="15669" y="329"/>
                  <a:pt x="15925" y="471"/>
                  <a:pt x="16145" y="612"/>
                </a:cubicBezTo>
                <a:cubicBezTo>
                  <a:pt x="16365" y="753"/>
                  <a:pt x="16548" y="894"/>
                  <a:pt x="16731" y="1082"/>
                </a:cubicBezTo>
                <a:cubicBezTo>
                  <a:pt x="16877" y="1271"/>
                  <a:pt x="17024" y="1459"/>
                  <a:pt x="17097" y="1647"/>
                </a:cubicBezTo>
                <a:cubicBezTo>
                  <a:pt x="17463" y="2212"/>
                  <a:pt x="17683" y="2776"/>
                  <a:pt x="17756" y="3341"/>
                </a:cubicBezTo>
                <a:cubicBezTo>
                  <a:pt x="17829" y="3953"/>
                  <a:pt x="17866" y="4376"/>
                  <a:pt x="17829" y="4659"/>
                </a:cubicBezTo>
                <a:cubicBezTo>
                  <a:pt x="17756" y="5176"/>
                  <a:pt x="17719" y="5647"/>
                  <a:pt x="17683" y="6118"/>
                </a:cubicBezTo>
                <a:cubicBezTo>
                  <a:pt x="17646" y="6588"/>
                  <a:pt x="17646" y="6871"/>
                  <a:pt x="17683" y="7012"/>
                </a:cubicBezTo>
                <a:cubicBezTo>
                  <a:pt x="17683" y="7059"/>
                  <a:pt x="17683" y="7059"/>
                  <a:pt x="17683" y="7106"/>
                </a:cubicBezTo>
                <a:cubicBezTo>
                  <a:pt x="17756" y="7294"/>
                  <a:pt x="17793" y="7482"/>
                  <a:pt x="17793" y="7718"/>
                </a:cubicBezTo>
                <a:cubicBezTo>
                  <a:pt x="17829" y="7906"/>
                  <a:pt x="17793" y="8282"/>
                  <a:pt x="17719" y="8706"/>
                </a:cubicBezTo>
                <a:cubicBezTo>
                  <a:pt x="17646" y="9271"/>
                  <a:pt x="17536" y="9741"/>
                  <a:pt x="17426" y="10024"/>
                </a:cubicBezTo>
                <a:cubicBezTo>
                  <a:pt x="17317" y="10353"/>
                  <a:pt x="17170" y="10541"/>
                  <a:pt x="17060" y="10682"/>
                </a:cubicBezTo>
                <a:cubicBezTo>
                  <a:pt x="17024" y="11059"/>
                  <a:pt x="16951" y="11388"/>
                  <a:pt x="16877" y="11718"/>
                </a:cubicBezTo>
                <a:cubicBezTo>
                  <a:pt x="16804" y="12047"/>
                  <a:pt x="16731" y="12329"/>
                  <a:pt x="16621" y="12565"/>
                </a:cubicBezTo>
                <a:cubicBezTo>
                  <a:pt x="16584" y="12753"/>
                  <a:pt x="16548" y="12941"/>
                  <a:pt x="16548" y="13129"/>
                </a:cubicBezTo>
                <a:cubicBezTo>
                  <a:pt x="16511" y="13365"/>
                  <a:pt x="16475" y="13647"/>
                  <a:pt x="16475" y="13976"/>
                </a:cubicBezTo>
                <a:cubicBezTo>
                  <a:pt x="16475" y="14259"/>
                  <a:pt x="16475" y="14447"/>
                  <a:pt x="16511" y="14494"/>
                </a:cubicBezTo>
                <a:cubicBezTo>
                  <a:pt x="16511" y="14541"/>
                  <a:pt x="16548" y="14588"/>
                  <a:pt x="16584" y="14588"/>
                </a:cubicBezTo>
                <a:cubicBezTo>
                  <a:pt x="16914" y="14729"/>
                  <a:pt x="17317" y="14871"/>
                  <a:pt x="17683" y="15059"/>
                </a:cubicBezTo>
                <a:cubicBezTo>
                  <a:pt x="18085" y="15247"/>
                  <a:pt x="18488" y="15388"/>
                  <a:pt x="18927" y="15576"/>
                </a:cubicBezTo>
                <a:cubicBezTo>
                  <a:pt x="19294" y="15765"/>
                  <a:pt x="19660" y="15953"/>
                  <a:pt x="20026" y="16141"/>
                </a:cubicBezTo>
                <a:cubicBezTo>
                  <a:pt x="20355" y="16282"/>
                  <a:pt x="20648" y="16424"/>
                  <a:pt x="20831" y="16565"/>
                </a:cubicBezTo>
                <a:cubicBezTo>
                  <a:pt x="21124" y="16706"/>
                  <a:pt x="21344" y="16941"/>
                  <a:pt x="21454" y="17224"/>
                </a:cubicBezTo>
                <a:cubicBezTo>
                  <a:pt x="21527" y="17506"/>
                  <a:pt x="21600" y="17788"/>
                  <a:pt x="21600" y="18024"/>
                </a:cubicBezTo>
                <a:cubicBezTo>
                  <a:pt x="21600" y="18306"/>
                  <a:pt x="21600" y="18776"/>
                  <a:pt x="21600" y="19388"/>
                </a:cubicBezTo>
                <a:cubicBezTo>
                  <a:pt x="21600" y="20047"/>
                  <a:pt x="21600" y="20424"/>
                  <a:pt x="21600" y="20612"/>
                </a:cubicBezTo>
                <a:cubicBezTo>
                  <a:pt x="21600" y="20800"/>
                  <a:pt x="21527" y="21035"/>
                  <a:pt x="21417" y="21224"/>
                </a:cubicBezTo>
                <a:cubicBezTo>
                  <a:pt x="21307" y="21459"/>
                  <a:pt x="21124" y="21600"/>
                  <a:pt x="20831" y="21600"/>
                </a:cubicBezTo>
                <a:cubicBezTo>
                  <a:pt x="20612" y="21600"/>
                  <a:pt x="19769" y="21600"/>
                  <a:pt x="18342" y="21600"/>
                </a:cubicBezTo>
                <a:cubicBezTo>
                  <a:pt x="16914" y="21600"/>
                  <a:pt x="15779" y="21600"/>
                  <a:pt x="14900" y="21600"/>
                </a:cubicBezTo>
                <a:cubicBezTo>
                  <a:pt x="14644" y="21600"/>
                  <a:pt x="14388" y="21600"/>
                  <a:pt x="14058" y="21600"/>
                </a:cubicBezTo>
                <a:cubicBezTo>
                  <a:pt x="13912" y="21600"/>
                  <a:pt x="13912" y="21600"/>
                  <a:pt x="13912" y="21600"/>
                </a:cubicBezTo>
                <a:cubicBezTo>
                  <a:pt x="13619" y="21600"/>
                  <a:pt x="13326" y="21600"/>
                  <a:pt x="13070" y="21600"/>
                </a:cubicBezTo>
                <a:cubicBezTo>
                  <a:pt x="12228" y="21600"/>
                  <a:pt x="11093" y="21600"/>
                  <a:pt x="9665" y="21600"/>
                </a:cubicBezTo>
                <a:cubicBezTo>
                  <a:pt x="8237" y="21600"/>
                  <a:pt x="7395" y="21600"/>
                  <a:pt x="7176" y="21600"/>
                </a:cubicBezTo>
                <a:cubicBezTo>
                  <a:pt x="6883" y="21600"/>
                  <a:pt x="6663" y="21459"/>
                  <a:pt x="6553" y="21224"/>
                </a:cubicBezTo>
                <a:cubicBezTo>
                  <a:pt x="6443" y="21035"/>
                  <a:pt x="6370" y="20800"/>
                  <a:pt x="6370" y="20612"/>
                </a:cubicBezTo>
                <a:cubicBezTo>
                  <a:pt x="6370" y="20518"/>
                  <a:pt x="6370" y="20376"/>
                  <a:pt x="6370" y="20188"/>
                </a:cubicBezTo>
                <a:cubicBezTo>
                  <a:pt x="6370" y="20000"/>
                  <a:pt x="6370" y="19812"/>
                  <a:pt x="6370" y="19576"/>
                </a:cubicBezTo>
                <a:cubicBezTo>
                  <a:pt x="6297" y="19576"/>
                  <a:pt x="6260" y="19576"/>
                  <a:pt x="6187" y="19576"/>
                </a:cubicBezTo>
                <a:cubicBezTo>
                  <a:pt x="6041" y="19576"/>
                  <a:pt x="6041" y="19576"/>
                  <a:pt x="6041" y="19576"/>
                </a:cubicBezTo>
                <a:cubicBezTo>
                  <a:pt x="5821" y="19576"/>
                  <a:pt x="5601" y="19576"/>
                  <a:pt x="5382" y="19576"/>
                </a:cubicBezTo>
                <a:cubicBezTo>
                  <a:pt x="4686" y="19576"/>
                  <a:pt x="3771" y="19576"/>
                  <a:pt x="2599" y="19576"/>
                </a:cubicBezTo>
                <a:cubicBezTo>
                  <a:pt x="1464" y="19576"/>
                  <a:pt x="805" y="19576"/>
                  <a:pt x="622" y="19576"/>
                </a:cubicBezTo>
                <a:cubicBezTo>
                  <a:pt x="366" y="19576"/>
                  <a:pt x="183" y="19435"/>
                  <a:pt x="110" y="19247"/>
                </a:cubicBezTo>
                <a:cubicBezTo>
                  <a:pt x="37" y="19059"/>
                  <a:pt x="0" y="18871"/>
                  <a:pt x="0" y="18776"/>
                </a:cubicBezTo>
                <a:cubicBezTo>
                  <a:pt x="0" y="18588"/>
                  <a:pt x="0" y="18259"/>
                  <a:pt x="0" y="17741"/>
                </a:cubicBezTo>
                <a:cubicBezTo>
                  <a:pt x="0" y="17224"/>
                  <a:pt x="0" y="16894"/>
                  <a:pt x="0" y="16659"/>
                </a:cubicBezTo>
                <a:close/>
                <a:moveTo>
                  <a:pt x="805" y="16659"/>
                </a:moveTo>
                <a:cubicBezTo>
                  <a:pt x="805" y="18494"/>
                  <a:pt x="805" y="18494"/>
                  <a:pt x="805" y="18494"/>
                </a:cubicBezTo>
                <a:cubicBezTo>
                  <a:pt x="6370" y="18494"/>
                  <a:pt x="6370" y="18494"/>
                  <a:pt x="6370" y="18494"/>
                </a:cubicBezTo>
                <a:cubicBezTo>
                  <a:pt x="6370" y="18447"/>
                  <a:pt x="6370" y="18353"/>
                  <a:pt x="6370" y="18259"/>
                </a:cubicBezTo>
                <a:cubicBezTo>
                  <a:pt x="6370" y="18165"/>
                  <a:pt x="6370" y="18118"/>
                  <a:pt x="6370" y="18024"/>
                </a:cubicBezTo>
                <a:cubicBezTo>
                  <a:pt x="6370" y="17788"/>
                  <a:pt x="6443" y="17506"/>
                  <a:pt x="6626" y="17176"/>
                </a:cubicBezTo>
                <a:cubicBezTo>
                  <a:pt x="6773" y="16894"/>
                  <a:pt x="7029" y="16659"/>
                  <a:pt x="7322" y="16471"/>
                </a:cubicBezTo>
                <a:cubicBezTo>
                  <a:pt x="7542" y="16376"/>
                  <a:pt x="7871" y="16235"/>
                  <a:pt x="8237" y="16047"/>
                </a:cubicBezTo>
                <a:cubicBezTo>
                  <a:pt x="8603" y="15859"/>
                  <a:pt x="9006" y="15671"/>
                  <a:pt x="9445" y="15435"/>
                </a:cubicBezTo>
                <a:cubicBezTo>
                  <a:pt x="9189" y="15388"/>
                  <a:pt x="8933" y="15247"/>
                  <a:pt x="8677" y="15153"/>
                </a:cubicBezTo>
                <a:cubicBezTo>
                  <a:pt x="8420" y="15012"/>
                  <a:pt x="8201" y="14918"/>
                  <a:pt x="7981" y="14918"/>
                </a:cubicBezTo>
                <a:cubicBezTo>
                  <a:pt x="7652" y="14729"/>
                  <a:pt x="7468" y="14494"/>
                  <a:pt x="7395" y="14212"/>
                </a:cubicBezTo>
                <a:cubicBezTo>
                  <a:pt x="7359" y="13882"/>
                  <a:pt x="7322" y="13600"/>
                  <a:pt x="7322" y="13365"/>
                </a:cubicBezTo>
                <a:cubicBezTo>
                  <a:pt x="7322" y="13035"/>
                  <a:pt x="7359" y="12753"/>
                  <a:pt x="7395" y="12518"/>
                </a:cubicBezTo>
                <a:cubicBezTo>
                  <a:pt x="7395" y="12282"/>
                  <a:pt x="7468" y="12047"/>
                  <a:pt x="7505" y="11812"/>
                </a:cubicBezTo>
                <a:cubicBezTo>
                  <a:pt x="7578" y="11671"/>
                  <a:pt x="7652" y="11482"/>
                  <a:pt x="7725" y="11247"/>
                </a:cubicBezTo>
                <a:cubicBezTo>
                  <a:pt x="7761" y="11012"/>
                  <a:pt x="7798" y="10824"/>
                  <a:pt x="7798" y="10588"/>
                </a:cubicBezTo>
                <a:cubicBezTo>
                  <a:pt x="7871" y="10306"/>
                  <a:pt x="7871" y="10306"/>
                  <a:pt x="7871" y="10306"/>
                </a:cubicBezTo>
                <a:cubicBezTo>
                  <a:pt x="7981" y="10071"/>
                  <a:pt x="7981" y="10071"/>
                  <a:pt x="7981" y="10071"/>
                </a:cubicBezTo>
                <a:cubicBezTo>
                  <a:pt x="8018" y="10024"/>
                  <a:pt x="8091" y="9929"/>
                  <a:pt x="8127" y="9741"/>
                </a:cubicBezTo>
                <a:cubicBezTo>
                  <a:pt x="8201" y="9600"/>
                  <a:pt x="8274" y="9318"/>
                  <a:pt x="8347" y="8941"/>
                </a:cubicBezTo>
                <a:cubicBezTo>
                  <a:pt x="8347" y="8659"/>
                  <a:pt x="8384" y="8471"/>
                  <a:pt x="8384" y="8424"/>
                </a:cubicBezTo>
                <a:cubicBezTo>
                  <a:pt x="8384" y="8329"/>
                  <a:pt x="8384" y="8282"/>
                  <a:pt x="8384" y="8235"/>
                </a:cubicBezTo>
                <a:cubicBezTo>
                  <a:pt x="8347" y="8188"/>
                  <a:pt x="8347" y="8141"/>
                  <a:pt x="8347" y="8094"/>
                </a:cubicBezTo>
                <a:cubicBezTo>
                  <a:pt x="8347" y="8047"/>
                  <a:pt x="8311" y="8000"/>
                  <a:pt x="8274" y="7953"/>
                </a:cubicBezTo>
                <a:cubicBezTo>
                  <a:pt x="8237" y="7718"/>
                  <a:pt x="8237" y="7341"/>
                  <a:pt x="8274" y="6871"/>
                </a:cubicBezTo>
                <a:cubicBezTo>
                  <a:pt x="8311" y="6400"/>
                  <a:pt x="8347" y="5976"/>
                  <a:pt x="8420" y="5694"/>
                </a:cubicBezTo>
                <a:cubicBezTo>
                  <a:pt x="8420" y="5600"/>
                  <a:pt x="8420" y="5365"/>
                  <a:pt x="8347" y="5035"/>
                </a:cubicBezTo>
                <a:cubicBezTo>
                  <a:pt x="8311" y="4706"/>
                  <a:pt x="8201" y="4376"/>
                  <a:pt x="7981" y="4047"/>
                </a:cubicBezTo>
                <a:cubicBezTo>
                  <a:pt x="7871" y="3859"/>
                  <a:pt x="7688" y="3624"/>
                  <a:pt x="7468" y="3435"/>
                </a:cubicBezTo>
                <a:cubicBezTo>
                  <a:pt x="7212" y="3247"/>
                  <a:pt x="6883" y="3106"/>
                  <a:pt x="6443" y="3059"/>
                </a:cubicBezTo>
                <a:cubicBezTo>
                  <a:pt x="5858" y="3059"/>
                  <a:pt x="5858" y="3059"/>
                  <a:pt x="5858" y="3059"/>
                </a:cubicBezTo>
                <a:cubicBezTo>
                  <a:pt x="5675" y="3106"/>
                  <a:pt x="5492" y="3153"/>
                  <a:pt x="5345" y="3200"/>
                </a:cubicBezTo>
                <a:cubicBezTo>
                  <a:pt x="5199" y="3247"/>
                  <a:pt x="5052" y="3294"/>
                  <a:pt x="4906" y="3388"/>
                </a:cubicBezTo>
                <a:cubicBezTo>
                  <a:pt x="4759" y="3482"/>
                  <a:pt x="4649" y="3576"/>
                  <a:pt x="4540" y="3671"/>
                </a:cubicBezTo>
                <a:cubicBezTo>
                  <a:pt x="4430" y="3765"/>
                  <a:pt x="4357" y="3906"/>
                  <a:pt x="4283" y="4047"/>
                </a:cubicBezTo>
                <a:cubicBezTo>
                  <a:pt x="4100" y="4376"/>
                  <a:pt x="3954" y="4706"/>
                  <a:pt x="3917" y="5035"/>
                </a:cubicBezTo>
                <a:cubicBezTo>
                  <a:pt x="3881" y="5365"/>
                  <a:pt x="3844" y="5600"/>
                  <a:pt x="3844" y="5694"/>
                </a:cubicBezTo>
                <a:cubicBezTo>
                  <a:pt x="3917" y="5929"/>
                  <a:pt x="3954" y="6353"/>
                  <a:pt x="3991" y="6824"/>
                </a:cubicBezTo>
                <a:cubicBezTo>
                  <a:pt x="4027" y="7341"/>
                  <a:pt x="4027" y="7718"/>
                  <a:pt x="3991" y="7953"/>
                </a:cubicBezTo>
                <a:cubicBezTo>
                  <a:pt x="3954" y="7953"/>
                  <a:pt x="3954" y="7953"/>
                  <a:pt x="3954" y="7953"/>
                </a:cubicBezTo>
                <a:cubicBezTo>
                  <a:pt x="3954" y="8047"/>
                  <a:pt x="3954" y="8047"/>
                  <a:pt x="3954" y="8047"/>
                </a:cubicBezTo>
                <a:cubicBezTo>
                  <a:pt x="3954" y="8094"/>
                  <a:pt x="3954" y="8141"/>
                  <a:pt x="3954" y="8141"/>
                </a:cubicBezTo>
                <a:cubicBezTo>
                  <a:pt x="3917" y="8141"/>
                  <a:pt x="3917" y="8141"/>
                  <a:pt x="3917" y="8141"/>
                </a:cubicBezTo>
                <a:cubicBezTo>
                  <a:pt x="3917" y="8235"/>
                  <a:pt x="3917" y="8235"/>
                  <a:pt x="3917" y="8235"/>
                </a:cubicBezTo>
                <a:cubicBezTo>
                  <a:pt x="3917" y="8282"/>
                  <a:pt x="3917" y="8329"/>
                  <a:pt x="3917" y="8424"/>
                </a:cubicBezTo>
                <a:cubicBezTo>
                  <a:pt x="3917" y="8471"/>
                  <a:pt x="3917" y="8659"/>
                  <a:pt x="3954" y="8941"/>
                </a:cubicBezTo>
                <a:cubicBezTo>
                  <a:pt x="4027" y="9318"/>
                  <a:pt x="4064" y="9600"/>
                  <a:pt x="4137" y="9741"/>
                </a:cubicBezTo>
                <a:cubicBezTo>
                  <a:pt x="4210" y="9929"/>
                  <a:pt x="4247" y="10024"/>
                  <a:pt x="4283" y="10071"/>
                </a:cubicBezTo>
                <a:cubicBezTo>
                  <a:pt x="4430" y="10306"/>
                  <a:pt x="4430" y="10306"/>
                  <a:pt x="4430" y="10306"/>
                </a:cubicBezTo>
                <a:cubicBezTo>
                  <a:pt x="4466" y="10588"/>
                  <a:pt x="4466" y="10588"/>
                  <a:pt x="4466" y="10588"/>
                </a:cubicBezTo>
                <a:cubicBezTo>
                  <a:pt x="4466" y="10824"/>
                  <a:pt x="4503" y="11012"/>
                  <a:pt x="4576" y="11247"/>
                </a:cubicBezTo>
                <a:cubicBezTo>
                  <a:pt x="4613" y="11482"/>
                  <a:pt x="4686" y="11671"/>
                  <a:pt x="4723" y="11765"/>
                </a:cubicBezTo>
                <a:cubicBezTo>
                  <a:pt x="4796" y="12000"/>
                  <a:pt x="4869" y="12282"/>
                  <a:pt x="4942" y="12518"/>
                </a:cubicBezTo>
                <a:cubicBezTo>
                  <a:pt x="5016" y="12800"/>
                  <a:pt x="5052" y="13082"/>
                  <a:pt x="5052" y="13365"/>
                </a:cubicBezTo>
                <a:cubicBezTo>
                  <a:pt x="5052" y="13553"/>
                  <a:pt x="5016" y="13835"/>
                  <a:pt x="4979" y="14165"/>
                </a:cubicBezTo>
                <a:cubicBezTo>
                  <a:pt x="4942" y="14494"/>
                  <a:pt x="4723" y="14729"/>
                  <a:pt x="4393" y="14824"/>
                </a:cubicBezTo>
                <a:cubicBezTo>
                  <a:pt x="4137" y="14965"/>
                  <a:pt x="3844" y="15106"/>
                  <a:pt x="3551" y="15200"/>
                </a:cubicBezTo>
                <a:cubicBezTo>
                  <a:pt x="3222" y="15341"/>
                  <a:pt x="2929" y="15435"/>
                  <a:pt x="2599" y="15576"/>
                </a:cubicBezTo>
                <a:cubicBezTo>
                  <a:pt x="2306" y="15718"/>
                  <a:pt x="2014" y="15859"/>
                  <a:pt x="1721" y="16000"/>
                </a:cubicBezTo>
                <a:cubicBezTo>
                  <a:pt x="1464" y="16141"/>
                  <a:pt x="1245" y="16235"/>
                  <a:pt x="1025" y="16376"/>
                </a:cubicBezTo>
                <a:cubicBezTo>
                  <a:pt x="952" y="16424"/>
                  <a:pt x="879" y="16471"/>
                  <a:pt x="842" y="16518"/>
                </a:cubicBezTo>
                <a:cubicBezTo>
                  <a:pt x="805" y="16565"/>
                  <a:pt x="805" y="16659"/>
                  <a:pt x="805" y="16659"/>
                </a:cubicBezTo>
                <a:close/>
                <a:moveTo>
                  <a:pt x="7176" y="18024"/>
                </a:moveTo>
                <a:cubicBezTo>
                  <a:pt x="7176" y="20612"/>
                  <a:pt x="7176" y="20612"/>
                  <a:pt x="7176" y="20612"/>
                </a:cubicBezTo>
                <a:cubicBezTo>
                  <a:pt x="20758" y="20612"/>
                  <a:pt x="20758" y="20612"/>
                  <a:pt x="20758" y="20612"/>
                </a:cubicBezTo>
                <a:cubicBezTo>
                  <a:pt x="20758" y="18024"/>
                  <a:pt x="20758" y="18024"/>
                  <a:pt x="20758" y="18024"/>
                </a:cubicBezTo>
                <a:cubicBezTo>
                  <a:pt x="20758" y="17882"/>
                  <a:pt x="20758" y="17788"/>
                  <a:pt x="20721" y="17694"/>
                </a:cubicBezTo>
                <a:cubicBezTo>
                  <a:pt x="20685" y="17647"/>
                  <a:pt x="20612" y="17553"/>
                  <a:pt x="20502" y="17459"/>
                </a:cubicBezTo>
                <a:cubicBezTo>
                  <a:pt x="20282" y="17365"/>
                  <a:pt x="20026" y="17224"/>
                  <a:pt x="19696" y="17035"/>
                </a:cubicBezTo>
                <a:cubicBezTo>
                  <a:pt x="19367" y="16894"/>
                  <a:pt x="19001" y="16706"/>
                  <a:pt x="18635" y="16565"/>
                </a:cubicBezTo>
                <a:cubicBezTo>
                  <a:pt x="18232" y="16376"/>
                  <a:pt x="17866" y="16235"/>
                  <a:pt x="17426" y="16047"/>
                </a:cubicBezTo>
                <a:cubicBezTo>
                  <a:pt x="17024" y="15859"/>
                  <a:pt x="16658" y="15718"/>
                  <a:pt x="16328" y="15576"/>
                </a:cubicBezTo>
                <a:cubicBezTo>
                  <a:pt x="16035" y="15435"/>
                  <a:pt x="15816" y="15247"/>
                  <a:pt x="15779" y="14918"/>
                </a:cubicBezTo>
                <a:cubicBezTo>
                  <a:pt x="15706" y="14588"/>
                  <a:pt x="15669" y="14259"/>
                  <a:pt x="15669" y="13976"/>
                </a:cubicBezTo>
                <a:cubicBezTo>
                  <a:pt x="15669" y="13553"/>
                  <a:pt x="15706" y="13224"/>
                  <a:pt x="15742" y="12941"/>
                </a:cubicBezTo>
                <a:cubicBezTo>
                  <a:pt x="15779" y="12659"/>
                  <a:pt x="15852" y="12376"/>
                  <a:pt x="15925" y="12141"/>
                </a:cubicBezTo>
                <a:cubicBezTo>
                  <a:pt x="15962" y="11953"/>
                  <a:pt x="16035" y="11671"/>
                  <a:pt x="16145" y="11388"/>
                </a:cubicBezTo>
                <a:cubicBezTo>
                  <a:pt x="16218" y="11106"/>
                  <a:pt x="16255" y="10824"/>
                  <a:pt x="16292" y="10541"/>
                </a:cubicBezTo>
                <a:cubicBezTo>
                  <a:pt x="16292" y="10259"/>
                  <a:pt x="16292" y="10259"/>
                  <a:pt x="16292" y="10259"/>
                </a:cubicBezTo>
                <a:cubicBezTo>
                  <a:pt x="16475" y="9976"/>
                  <a:pt x="16475" y="9976"/>
                  <a:pt x="16475" y="9976"/>
                </a:cubicBezTo>
                <a:cubicBezTo>
                  <a:pt x="16511" y="9976"/>
                  <a:pt x="16584" y="9835"/>
                  <a:pt x="16658" y="9600"/>
                </a:cubicBezTo>
                <a:cubicBezTo>
                  <a:pt x="16767" y="9365"/>
                  <a:pt x="16841" y="9035"/>
                  <a:pt x="16914" y="8518"/>
                </a:cubicBezTo>
                <a:cubicBezTo>
                  <a:pt x="16987" y="8141"/>
                  <a:pt x="16987" y="7906"/>
                  <a:pt x="16987" y="7812"/>
                </a:cubicBezTo>
                <a:cubicBezTo>
                  <a:pt x="16951" y="7671"/>
                  <a:pt x="16951" y="7576"/>
                  <a:pt x="16951" y="7482"/>
                </a:cubicBezTo>
                <a:cubicBezTo>
                  <a:pt x="16914" y="7435"/>
                  <a:pt x="16914" y="7388"/>
                  <a:pt x="16914" y="7341"/>
                </a:cubicBezTo>
                <a:cubicBezTo>
                  <a:pt x="16914" y="7341"/>
                  <a:pt x="16914" y="7294"/>
                  <a:pt x="16877" y="7247"/>
                </a:cubicBezTo>
                <a:cubicBezTo>
                  <a:pt x="16877" y="7200"/>
                  <a:pt x="16877" y="7200"/>
                  <a:pt x="16877" y="7200"/>
                </a:cubicBezTo>
                <a:cubicBezTo>
                  <a:pt x="16841" y="6965"/>
                  <a:pt x="16841" y="6588"/>
                  <a:pt x="16877" y="5976"/>
                </a:cubicBezTo>
                <a:cubicBezTo>
                  <a:pt x="16914" y="5412"/>
                  <a:pt x="16951" y="4894"/>
                  <a:pt x="17024" y="4471"/>
                </a:cubicBezTo>
                <a:cubicBezTo>
                  <a:pt x="17024" y="4329"/>
                  <a:pt x="17024" y="4000"/>
                  <a:pt x="16951" y="3576"/>
                </a:cubicBezTo>
                <a:cubicBezTo>
                  <a:pt x="16914" y="3106"/>
                  <a:pt x="16731" y="2682"/>
                  <a:pt x="16475" y="2259"/>
                </a:cubicBezTo>
                <a:cubicBezTo>
                  <a:pt x="16401" y="2165"/>
                  <a:pt x="16292" y="2024"/>
                  <a:pt x="16182" y="1882"/>
                </a:cubicBezTo>
                <a:cubicBezTo>
                  <a:pt x="16072" y="1741"/>
                  <a:pt x="15925" y="1600"/>
                  <a:pt x="15779" y="1459"/>
                </a:cubicBezTo>
                <a:cubicBezTo>
                  <a:pt x="15596" y="1365"/>
                  <a:pt x="15376" y="1271"/>
                  <a:pt x="15157" y="1176"/>
                </a:cubicBezTo>
                <a:cubicBezTo>
                  <a:pt x="14937" y="1082"/>
                  <a:pt x="14681" y="1035"/>
                  <a:pt x="14388" y="988"/>
                </a:cubicBezTo>
                <a:cubicBezTo>
                  <a:pt x="13656" y="988"/>
                  <a:pt x="13656" y="988"/>
                  <a:pt x="13656" y="988"/>
                </a:cubicBezTo>
                <a:cubicBezTo>
                  <a:pt x="13399" y="1035"/>
                  <a:pt x="13180" y="1082"/>
                  <a:pt x="12997" y="1129"/>
                </a:cubicBezTo>
                <a:cubicBezTo>
                  <a:pt x="12777" y="1224"/>
                  <a:pt x="12594" y="1318"/>
                  <a:pt x="12447" y="1412"/>
                </a:cubicBezTo>
                <a:cubicBezTo>
                  <a:pt x="12228" y="1506"/>
                  <a:pt x="12081" y="1600"/>
                  <a:pt x="11935" y="1741"/>
                </a:cubicBezTo>
                <a:cubicBezTo>
                  <a:pt x="11788" y="1882"/>
                  <a:pt x="11642" y="2071"/>
                  <a:pt x="11532" y="2259"/>
                </a:cubicBezTo>
                <a:cubicBezTo>
                  <a:pt x="11276" y="2682"/>
                  <a:pt x="11129" y="3106"/>
                  <a:pt x="11056" y="3576"/>
                </a:cubicBezTo>
                <a:cubicBezTo>
                  <a:pt x="10983" y="4000"/>
                  <a:pt x="10983" y="4329"/>
                  <a:pt x="11020" y="4471"/>
                </a:cubicBezTo>
                <a:cubicBezTo>
                  <a:pt x="11056" y="4894"/>
                  <a:pt x="11129" y="5412"/>
                  <a:pt x="11129" y="5976"/>
                </a:cubicBezTo>
                <a:cubicBezTo>
                  <a:pt x="11166" y="6588"/>
                  <a:pt x="11166" y="7012"/>
                  <a:pt x="11129" y="7247"/>
                </a:cubicBezTo>
                <a:cubicBezTo>
                  <a:pt x="11129" y="7294"/>
                  <a:pt x="11129" y="7294"/>
                  <a:pt x="11129" y="7294"/>
                </a:cubicBezTo>
                <a:cubicBezTo>
                  <a:pt x="11093" y="7435"/>
                  <a:pt x="11093" y="7435"/>
                  <a:pt x="11093" y="7435"/>
                </a:cubicBezTo>
                <a:cubicBezTo>
                  <a:pt x="11093" y="7482"/>
                  <a:pt x="11093" y="7482"/>
                  <a:pt x="11093" y="7482"/>
                </a:cubicBezTo>
                <a:cubicBezTo>
                  <a:pt x="11056" y="7576"/>
                  <a:pt x="11056" y="7671"/>
                  <a:pt x="11020" y="7812"/>
                </a:cubicBezTo>
                <a:cubicBezTo>
                  <a:pt x="11020" y="7906"/>
                  <a:pt x="11020" y="8141"/>
                  <a:pt x="11093" y="8518"/>
                </a:cubicBezTo>
                <a:cubicBezTo>
                  <a:pt x="11203" y="9035"/>
                  <a:pt x="11276" y="9365"/>
                  <a:pt x="11349" y="9600"/>
                </a:cubicBezTo>
                <a:cubicBezTo>
                  <a:pt x="11422" y="9835"/>
                  <a:pt x="11496" y="9976"/>
                  <a:pt x="11569" y="9976"/>
                </a:cubicBezTo>
                <a:cubicBezTo>
                  <a:pt x="11715" y="10259"/>
                  <a:pt x="11715" y="10259"/>
                  <a:pt x="11715" y="10259"/>
                </a:cubicBezTo>
                <a:cubicBezTo>
                  <a:pt x="11752" y="10541"/>
                  <a:pt x="11752" y="10541"/>
                  <a:pt x="11752" y="10541"/>
                </a:cubicBezTo>
                <a:cubicBezTo>
                  <a:pt x="11788" y="10824"/>
                  <a:pt x="11862" y="11106"/>
                  <a:pt x="11898" y="11388"/>
                </a:cubicBezTo>
                <a:cubicBezTo>
                  <a:pt x="11972" y="11671"/>
                  <a:pt x="12045" y="11953"/>
                  <a:pt x="12081" y="12141"/>
                </a:cubicBezTo>
                <a:cubicBezTo>
                  <a:pt x="12191" y="12376"/>
                  <a:pt x="12264" y="12659"/>
                  <a:pt x="12374" y="12988"/>
                </a:cubicBezTo>
                <a:cubicBezTo>
                  <a:pt x="12447" y="13271"/>
                  <a:pt x="12484" y="13600"/>
                  <a:pt x="12484" y="13976"/>
                </a:cubicBezTo>
                <a:cubicBezTo>
                  <a:pt x="12484" y="14212"/>
                  <a:pt x="12447" y="14541"/>
                  <a:pt x="12374" y="14871"/>
                </a:cubicBezTo>
                <a:cubicBezTo>
                  <a:pt x="12338" y="15200"/>
                  <a:pt x="12118" y="15435"/>
                  <a:pt x="11752" y="15576"/>
                </a:cubicBezTo>
                <a:cubicBezTo>
                  <a:pt x="11496" y="15718"/>
                  <a:pt x="11129" y="15859"/>
                  <a:pt x="10727" y="16000"/>
                </a:cubicBezTo>
                <a:cubicBezTo>
                  <a:pt x="10361" y="16188"/>
                  <a:pt x="9958" y="16329"/>
                  <a:pt x="9555" y="16471"/>
                </a:cubicBezTo>
                <a:cubicBezTo>
                  <a:pt x="9153" y="16659"/>
                  <a:pt x="8786" y="16800"/>
                  <a:pt x="8457" y="16988"/>
                </a:cubicBezTo>
                <a:cubicBezTo>
                  <a:pt x="8127" y="17129"/>
                  <a:pt x="7835" y="17271"/>
                  <a:pt x="7615" y="17412"/>
                </a:cubicBezTo>
                <a:cubicBezTo>
                  <a:pt x="7468" y="17506"/>
                  <a:pt x="7359" y="17600"/>
                  <a:pt x="7285" y="17741"/>
                </a:cubicBezTo>
                <a:cubicBezTo>
                  <a:pt x="7212" y="17882"/>
                  <a:pt x="7176" y="17976"/>
                  <a:pt x="7176" y="18024"/>
                </a:cubicBezTo>
                <a:close/>
              </a:path>
            </a:pathLst>
          </a:custGeom>
          <a:solidFill>
            <a:srgbClr val="000000"/>
          </a:solidFill>
          <a:ln w="12700">
            <a:miter lim="400000"/>
          </a:ln>
        </p:spPr>
        <p:txBody>
          <a:bodyPr lIns="22860" rIns="22860"/>
          <a:lstStyle/>
          <a:p>
            <a:pPr>
              <a:defRPr sz="1400"/>
            </a:pPr>
            <a:endParaRPr sz="700"/>
          </a:p>
        </p:txBody>
      </p:sp>
      <p:sp>
        <p:nvSpPr>
          <p:cNvPr id="172" name="Shape"/>
          <p:cNvSpPr/>
          <p:nvPr/>
        </p:nvSpPr>
        <p:spPr>
          <a:xfrm>
            <a:off x="8468371" y="2770828"/>
            <a:ext cx="240203" cy="239008"/>
          </a:xfrm>
          <a:custGeom>
            <a:avLst/>
            <a:gdLst/>
            <a:ahLst/>
            <a:cxnLst>
              <a:cxn ang="0">
                <a:pos x="wd2" y="hd2"/>
              </a:cxn>
              <a:cxn ang="5400000">
                <a:pos x="wd2" y="hd2"/>
              </a:cxn>
              <a:cxn ang="10800000">
                <a:pos x="wd2" y="hd2"/>
              </a:cxn>
              <a:cxn ang="16200000">
                <a:pos x="wd2" y="hd2"/>
              </a:cxn>
            </a:cxnLst>
            <a:rect l="0" t="0" r="r" b="b"/>
            <a:pathLst>
              <a:path w="21600" h="21600" extrusionOk="0">
                <a:moveTo>
                  <a:pt x="10779" y="0"/>
                </a:moveTo>
                <a:cubicBezTo>
                  <a:pt x="12261" y="0"/>
                  <a:pt x="13701" y="248"/>
                  <a:pt x="14976" y="826"/>
                </a:cubicBezTo>
                <a:cubicBezTo>
                  <a:pt x="16293" y="1363"/>
                  <a:pt x="17445" y="2148"/>
                  <a:pt x="18432" y="3139"/>
                </a:cubicBezTo>
                <a:cubicBezTo>
                  <a:pt x="19419" y="4130"/>
                  <a:pt x="20160" y="5245"/>
                  <a:pt x="20736" y="6567"/>
                </a:cubicBezTo>
                <a:cubicBezTo>
                  <a:pt x="21312" y="7888"/>
                  <a:pt x="21600" y="9293"/>
                  <a:pt x="21600" y="10779"/>
                </a:cubicBezTo>
                <a:cubicBezTo>
                  <a:pt x="21600" y="12307"/>
                  <a:pt x="21312" y="13712"/>
                  <a:pt x="20736" y="15033"/>
                </a:cubicBezTo>
                <a:cubicBezTo>
                  <a:pt x="20160" y="16314"/>
                  <a:pt x="19419" y="17470"/>
                  <a:pt x="18432" y="18420"/>
                </a:cubicBezTo>
                <a:cubicBezTo>
                  <a:pt x="17445" y="19452"/>
                  <a:pt x="16293" y="20196"/>
                  <a:pt x="14976" y="20774"/>
                </a:cubicBezTo>
                <a:cubicBezTo>
                  <a:pt x="13701" y="21311"/>
                  <a:pt x="12261" y="21600"/>
                  <a:pt x="10779" y="21600"/>
                </a:cubicBezTo>
                <a:cubicBezTo>
                  <a:pt x="9298" y="21600"/>
                  <a:pt x="7941" y="21311"/>
                  <a:pt x="6583" y="20774"/>
                </a:cubicBezTo>
                <a:cubicBezTo>
                  <a:pt x="5266" y="20196"/>
                  <a:pt x="4155" y="19452"/>
                  <a:pt x="3168" y="18420"/>
                </a:cubicBezTo>
                <a:cubicBezTo>
                  <a:pt x="2222" y="17470"/>
                  <a:pt x="1440" y="16314"/>
                  <a:pt x="864" y="15033"/>
                </a:cubicBezTo>
                <a:cubicBezTo>
                  <a:pt x="288" y="13712"/>
                  <a:pt x="0" y="12307"/>
                  <a:pt x="0" y="10779"/>
                </a:cubicBezTo>
                <a:cubicBezTo>
                  <a:pt x="0" y="9293"/>
                  <a:pt x="288" y="7888"/>
                  <a:pt x="864" y="6567"/>
                </a:cubicBezTo>
                <a:cubicBezTo>
                  <a:pt x="1440" y="5245"/>
                  <a:pt x="2222" y="4130"/>
                  <a:pt x="3168" y="3139"/>
                </a:cubicBezTo>
                <a:cubicBezTo>
                  <a:pt x="4155" y="2148"/>
                  <a:pt x="5266" y="1363"/>
                  <a:pt x="6583" y="826"/>
                </a:cubicBezTo>
                <a:cubicBezTo>
                  <a:pt x="7941" y="248"/>
                  <a:pt x="9298" y="0"/>
                  <a:pt x="10779" y="0"/>
                </a:cubicBezTo>
                <a:close/>
                <a:moveTo>
                  <a:pt x="17486" y="18089"/>
                </a:moveTo>
                <a:cubicBezTo>
                  <a:pt x="17938" y="17676"/>
                  <a:pt x="18391" y="17181"/>
                  <a:pt x="18802" y="16644"/>
                </a:cubicBezTo>
                <a:cubicBezTo>
                  <a:pt x="19214" y="16066"/>
                  <a:pt x="19543" y="15488"/>
                  <a:pt x="19831" y="14868"/>
                </a:cubicBezTo>
                <a:cubicBezTo>
                  <a:pt x="20119" y="14249"/>
                  <a:pt x="20325" y="13588"/>
                  <a:pt x="20489" y="12886"/>
                </a:cubicBezTo>
                <a:cubicBezTo>
                  <a:pt x="20613" y="12225"/>
                  <a:pt x="20695" y="11523"/>
                  <a:pt x="20695" y="10779"/>
                </a:cubicBezTo>
                <a:cubicBezTo>
                  <a:pt x="20695" y="9416"/>
                  <a:pt x="20448" y="8136"/>
                  <a:pt x="19913" y="6938"/>
                </a:cubicBezTo>
                <a:cubicBezTo>
                  <a:pt x="19378" y="5741"/>
                  <a:pt x="18679" y="4708"/>
                  <a:pt x="17815" y="3800"/>
                </a:cubicBezTo>
                <a:cubicBezTo>
                  <a:pt x="16910" y="2891"/>
                  <a:pt x="15840" y="2148"/>
                  <a:pt x="14647" y="1611"/>
                </a:cubicBezTo>
                <a:cubicBezTo>
                  <a:pt x="13454" y="1115"/>
                  <a:pt x="12178" y="826"/>
                  <a:pt x="10779" y="826"/>
                </a:cubicBezTo>
                <a:cubicBezTo>
                  <a:pt x="9422" y="826"/>
                  <a:pt x="8146" y="1115"/>
                  <a:pt x="6953" y="1611"/>
                </a:cubicBezTo>
                <a:cubicBezTo>
                  <a:pt x="5760" y="2148"/>
                  <a:pt x="4690" y="2891"/>
                  <a:pt x="3826" y="3800"/>
                </a:cubicBezTo>
                <a:cubicBezTo>
                  <a:pt x="2921" y="4708"/>
                  <a:pt x="2222" y="5741"/>
                  <a:pt x="1687" y="6938"/>
                </a:cubicBezTo>
                <a:cubicBezTo>
                  <a:pt x="1193" y="8136"/>
                  <a:pt x="905" y="9416"/>
                  <a:pt x="905" y="10779"/>
                </a:cubicBezTo>
                <a:cubicBezTo>
                  <a:pt x="905" y="11523"/>
                  <a:pt x="987" y="12225"/>
                  <a:pt x="1152" y="12886"/>
                </a:cubicBezTo>
                <a:cubicBezTo>
                  <a:pt x="1275" y="13588"/>
                  <a:pt x="1481" y="14207"/>
                  <a:pt x="1769" y="14827"/>
                </a:cubicBezTo>
                <a:cubicBezTo>
                  <a:pt x="2016" y="15446"/>
                  <a:pt x="2345" y="16024"/>
                  <a:pt x="2757" y="16561"/>
                </a:cubicBezTo>
                <a:cubicBezTo>
                  <a:pt x="3127" y="17140"/>
                  <a:pt x="3579" y="17635"/>
                  <a:pt x="4073" y="18048"/>
                </a:cubicBezTo>
                <a:cubicBezTo>
                  <a:pt x="5019" y="17718"/>
                  <a:pt x="5966" y="17387"/>
                  <a:pt x="6994" y="17057"/>
                </a:cubicBezTo>
                <a:cubicBezTo>
                  <a:pt x="8023" y="16727"/>
                  <a:pt x="8517" y="16520"/>
                  <a:pt x="8517" y="16437"/>
                </a:cubicBezTo>
                <a:cubicBezTo>
                  <a:pt x="8517" y="16314"/>
                  <a:pt x="8517" y="16024"/>
                  <a:pt x="8517" y="15488"/>
                </a:cubicBezTo>
                <a:cubicBezTo>
                  <a:pt x="7611" y="15322"/>
                  <a:pt x="6953" y="15240"/>
                  <a:pt x="6542" y="15240"/>
                </a:cubicBezTo>
                <a:cubicBezTo>
                  <a:pt x="6336" y="15240"/>
                  <a:pt x="6130" y="15240"/>
                  <a:pt x="5966" y="15240"/>
                </a:cubicBezTo>
                <a:cubicBezTo>
                  <a:pt x="5760" y="15198"/>
                  <a:pt x="5637" y="15157"/>
                  <a:pt x="5472" y="15116"/>
                </a:cubicBezTo>
                <a:cubicBezTo>
                  <a:pt x="5307" y="15075"/>
                  <a:pt x="5143" y="14992"/>
                  <a:pt x="4978" y="14868"/>
                </a:cubicBezTo>
                <a:cubicBezTo>
                  <a:pt x="4855" y="14744"/>
                  <a:pt x="4690" y="14579"/>
                  <a:pt x="4526" y="14331"/>
                </a:cubicBezTo>
                <a:cubicBezTo>
                  <a:pt x="4731" y="14001"/>
                  <a:pt x="4937" y="13505"/>
                  <a:pt x="5143" y="12927"/>
                </a:cubicBezTo>
                <a:cubicBezTo>
                  <a:pt x="5390" y="12390"/>
                  <a:pt x="5554" y="11771"/>
                  <a:pt x="5760" y="11151"/>
                </a:cubicBezTo>
                <a:cubicBezTo>
                  <a:pt x="5883" y="10532"/>
                  <a:pt x="6007" y="9912"/>
                  <a:pt x="6130" y="9334"/>
                </a:cubicBezTo>
                <a:cubicBezTo>
                  <a:pt x="6213" y="8714"/>
                  <a:pt x="6295" y="8219"/>
                  <a:pt x="6295" y="7764"/>
                </a:cubicBezTo>
                <a:cubicBezTo>
                  <a:pt x="6336" y="7764"/>
                  <a:pt x="6336" y="7764"/>
                  <a:pt x="6336" y="7764"/>
                </a:cubicBezTo>
                <a:cubicBezTo>
                  <a:pt x="6377" y="7186"/>
                  <a:pt x="6501" y="6608"/>
                  <a:pt x="6747" y="6112"/>
                </a:cubicBezTo>
                <a:cubicBezTo>
                  <a:pt x="6953" y="5617"/>
                  <a:pt x="7282" y="5163"/>
                  <a:pt x="7735" y="4791"/>
                </a:cubicBezTo>
                <a:cubicBezTo>
                  <a:pt x="8105" y="4378"/>
                  <a:pt x="8599" y="4089"/>
                  <a:pt x="9134" y="3841"/>
                </a:cubicBezTo>
                <a:cubicBezTo>
                  <a:pt x="9669" y="3634"/>
                  <a:pt x="10203" y="3552"/>
                  <a:pt x="10779" y="3552"/>
                </a:cubicBezTo>
                <a:cubicBezTo>
                  <a:pt x="11397" y="3552"/>
                  <a:pt x="11973" y="3634"/>
                  <a:pt x="12507" y="3841"/>
                </a:cubicBezTo>
                <a:cubicBezTo>
                  <a:pt x="13042" y="4089"/>
                  <a:pt x="13495" y="4378"/>
                  <a:pt x="13906" y="4791"/>
                </a:cubicBezTo>
                <a:cubicBezTo>
                  <a:pt x="14277" y="5163"/>
                  <a:pt x="14606" y="5617"/>
                  <a:pt x="14853" y="6112"/>
                </a:cubicBezTo>
                <a:cubicBezTo>
                  <a:pt x="15099" y="6608"/>
                  <a:pt x="15264" y="7186"/>
                  <a:pt x="15264" y="7764"/>
                </a:cubicBezTo>
                <a:cubicBezTo>
                  <a:pt x="15264" y="8219"/>
                  <a:pt x="15346" y="8714"/>
                  <a:pt x="15429" y="9334"/>
                </a:cubicBezTo>
                <a:cubicBezTo>
                  <a:pt x="15552" y="9912"/>
                  <a:pt x="15675" y="10532"/>
                  <a:pt x="15881" y="11151"/>
                </a:cubicBezTo>
                <a:cubicBezTo>
                  <a:pt x="16046" y="11771"/>
                  <a:pt x="16251" y="12390"/>
                  <a:pt x="16457" y="12927"/>
                </a:cubicBezTo>
                <a:cubicBezTo>
                  <a:pt x="16663" y="13505"/>
                  <a:pt x="16869" y="14001"/>
                  <a:pt x="17115" y="14331"/>
                </a:cubicBezTo>
                <a:cubicBezTo>
                  <a:pt x="16910" y="14579"/>
                  <a:pt x="16745" y="14744"/>
                  <a:pt x="16581" y="14868"/>
                </a:cubicBezTo>
                <a:cubicBezTo>
                  <a:pt x="16416" y="14992"/>
                  <a:pt x="16293" y="15075"/>
                  <a:pt x="16128" y="15116"/>
                </a:cubicBezTo>
                <a:cubicBezTo>
                  <a:pt x="15963" y="15157"/>
                  <a:pt x="15799" y="15198"/>
                  <a:pt x="15634" y="15240"/>
                </a:cubicBezTo>
                <a:cubicBezTo>
                  <a:pt x="15470" y="15240"/>
                  <a:pt x="15264" y="15240"/>
                  <a:pt x="15058" y="15240"/>
                </a:cubicBezTo>
                <a:cubicBezTo>
                  <a:pt x="14688" y="15240"/>
                  <a:pt x="13989" y="15364"/>
                  <a:pt x="13042" y="15529"/>
                </a:cubicBezTo>
                <a:cubicBezTo>
                  <a:pt x="13042" y="16024"/>
                  <a:pt x="13042" y="16314"/>
                  <a:pt x="13042" y="16437"/>
                </a:cubicBezTo>
                <a:cubicBezTo>
                  <a:pt x="13042" y="16520"/>
                  <a:pt x="13536" y="16727"/>
                  <a:pt x="14565" y="17057"/>
                </a:cubicBezTo>
                <a:cubicBezTo>
                  <a:pt x="15593" y="17387"/>
                  <a:pt x="16539" y="17759"/>
                  <a:pt x="17486" y="18089"/>
                </a:cubicBezTo>
                <a:close/>
                <a:moveTo>
                  <a:pt x="4896" y="18750"/>
                </a:moveTo>
                <a:cubicBezTo>
                  <a:pt x="5266" y="19081"/>
                  <a:pt x="5719" y="19370"/>
                  <a:pt x="6171" y="19576"/>
                </a:cubicBezTo>
                <a:cubicBezTo>
                  <a:pt x="6624" y="19824"/>
                  <a:pt x="7118" y="20031"/>
                  <a:pt x="7611" y="20196"/>
                </a:cubicBezTo>
                <a:cubicBezTo>
                  <a:pt x="8105" y="20402"/>
                  <a:pt x="8640" y="20526"/>
                  <a:pt x="9175" y="20609"/>
                </a:cubicBezTo>
                <a:cubicBezTo>
                  <a:pt x="9710" y="20691"/>
                  <a:pt x="10245" y="20733"/>
                  <a:pt x="10779" y="20733"/>
                </a:cubicBezTo>
                <a:cubicBezTo>
                  <a:pt x="11355" y="20733"/>
                  <a:pt x="11890" y="20691"/>
                  <a:pt x="12425" y="20609"/>
                </a:cubicBezTo>
                <a:cubicBezTo>
                  <a:pt x="12919" y="20526"/>
                  <a:pt x="13454" y="20402"/>
                  <a:pt x="13947" y="20196"/>
                </a:cubicBezTo>
                <a:cubicBezTo>
                  <a:pt x="14441" y="20031"/>
                  <a:pt x="14894" y="19824"/>
                  <a:pt x="15346" y="19576"/>
                </a:cubicBezTo>
                <a:cubicBezTo>
                  <a:pt x="15799" y="19370"/>
                  <a:pt x="16251" y="19081"/>
                  <a:pt x="16663" y="18792"/>
                </a:cubicBezTo>
                <a:cubicBezTo>
                  <a:pt x="16498" y="18750"/>
                  <a:pt x="16334" y="18668"/>
                  <a:pt x="16169" y="18626"/>
                </a:cubicBezTo>
                <a:cubicBezTo>
                  <a:pt x="16005" y="18585"/>
                  <a:pt x="15840" y="18502"/>
                  <a:pt x="15717" y="18420"/>
                </a:cubicBezTo>
                <a:cubicBezTo>
                  <a:pt x="15552" y="18379"/>
                  <a:pt x="15429" y="18337"/>
                  <a:pt x="15264" y="18255"/>
                </a:cubicBezTo>
                <a:cubicBezTo>
                  <a:pt x="15099" y="18213"/>
                  <a:pt x="14935" y="18131"/>
                  <a:pt x="14811" y="18089"/>
                </a:cubicBezTo>
                <a:cubicBezTo>
                  <a:pt x="14235" y="17883"/>
                  <a:pt x="13742" y="17718"/>
                  <a:pt x="13413" y="17594"/>
                </a:cubicBezTo>
                <a:cubicBezTo>
                  <a:pt x="13042" y="17470"/>
                  <a:pt x="12795" y="17346"/>
                  <a:pt x="12590" y="17263"/>
                </a:cubicBezTo>
                <a:cubicBezTo>
                  <a:pt x="12425" y="17140"/>
                  <a:pt x="12302" y="17016"/>
                  <a:pt x="12261" y="16892"/>
                </a:cubicBezTo>
                <a:cubicBezTo>
                  <a:pt x="12219" y="16768"/>
                  <a:pt x="12178" y="16603"/>
                  <a:pt x="12178" y="16437"/>
                </a:cubicBezTo>
                <a:cubicBezTo>
                  <a:pt x="12178" y="14827"/>
                  <a:pt x="12178" y="14827"/>
                  <a:pt x="12178" y="14827"/>
                </a:cubicBezTo>
                <a:cubicBezTo>
                  <a:pt x="12878" y="14662"/>
                  <a:pt x="12878" y="14662"/>
                  <a:pt x="12878" y="14662"/>
                </a:cubicBezTo>
                <a:cubicBezTo>
                  <a:pt x="12919" y="14620"/>
                  <a:pt x="13166" y="14579"/>
                  <a:pt x="13659" y="14496"/>
                </a:cubicBezTo>
                <a:cubicBezTo>
                  <a:pt x="14153" y="14372"/>
                  <a:pt x="14647" y="14331"/>
                  <a:pt x="15058" y="14331"/>
                </a:cubicBezTo>
                <a:cubicBezTo>
                  <a:pt x="15264" y="14331"/>
                  <a:pt x="15470" y="14331"/>
                  <a:pt x="15593" y="14331"/>
                </a:cubicBezTo>
                <a:cubicBezTo>
                  <a:pt x="15758" y="14290"/>
                  <a:pt x="15881" y="14249"/>
                  <a:pt x="15963" y="14166"/>
                </a:cubicBezTo>
                <a:cubicBezTo>
                  <a:pt x="15840" y="13836"/>
                  <a:pt x="15675" y="13423"/>
                  <a:pt x="15511" y="13010"/>
                </a:cubicBezTo>
                <a:cubicBezTo>
                  <a:pt x="15346" y="12597"/>
                  <a:pt x="15223" y="12184"/>
                  <a:pt x="15099" y="11688"/>
                </a:cubicBezTo>
                <a:cubicBezTo>
                  <a:pt x="14976" y="11234"/>
                  <a:pt x="14853" y="10779"/>
                  <a:pt x="14729" y="10325"/>
                </a:cubicBezTo>
                <a:cubicBezTo>
                  <a:pt x="14647" y="9871"/>
                  <a:pt x="14565" y="9458"/>
                  <a:pt x="14482" y="9003"/>
                </a:cubicBezTo>
                <a:cubicBezTo>
                  <a:pt x="14359" y="7847"/>
                  <a:pt x="14359" y="7847"/>
                  <a:pt x="14359" y="7847"/>
                </a:cubicBezTo>
                <a:cubicBezTo>
                  <a:pt x="14359" y="7351"/>
                  <a:pt x="14277" y="6938"/>
                  <a:pt x="14030" y="6484"/>
                </a:cubicBezTo>
                <a:cubicBezTo>
                  <a:pt x="13824" y="6071"/>
                  <a:pt x="13577" y="5699"/>
                  <a:pt x="13248" y="5410"/>
                </a:cubicBezTo>
                <a:cubicBezTo>
                  <a:pt x="12919" y="5080"/>
                  <a:pt x="12549" y="4832"/>
                  <a:pt x="12137" y="4708"/>
                </a:cubicBezTo>
                <a:cubicBezTo>
                  <a:pt x="11726" y="4543"/>
                  <a:pt x="11273" y="4460"/>
                  <a:pt x="10779" y="4460"/>
                </a:cubicBezTo>
                <a:cubicBezTo>
                  <a:pt x="10327" y="4460"/>
                  <a:pt x="9874" y="4543"/>
                  <a:pt x="9422" y="4708"/>
                </a:cubicBezTo>
                <a:cubicBezTo>
                  <a:pt x="9010" y="4832"/>
                  <a:pt x="8640" y="5080"/>
                  <a:pt x="8311" y="5410"/>
                </a:cubicBezTo>
                <a:cubicBezTo>
                  <a:pt x="7982" y="5699"/>
                  <a:pt x="7735" y="6071"/>
                  <a:pt x="7529" y="6484"/>
                </a:cubicBezTo>
                <a:cubicBezTo>
                  <a:pt x="7323" y="6938"/>
                  <a:pt x="7241" y="7351"/>
                  <a:pt x="7200" y="7847"/>
                </a:cubicBezTo>
                <a:cubicBezTo>
                  <a:pt x="7118" y="9003"/>
                  <a:pt x="7118" y="9003"/>
                  <a:pt x="7118" y="9003"/>
                </a:cubicBezTo>
                <a:cubicBezTo>
                  <a:pt x="7077" y="9003"/>
                  <a:pt x="7077" y="9003"/>
                  <a:pt x="7077" y="9003"/>
                </a:cubicBezTo>
                <a:cubicBezTo>
                  <a:pt x="7035" y="9458"/>
                  <a:pt x="6994" y="9871"/>
                  <a:pt x="6871" y="10325"/>
                </a:cubicBezTo>
                <a:cubicBezTo>
                  <a:pt x="6747" y="10779"/>
                  <a:pt x="6624" y="11234"/>
                  <a:pt x="6501" y="11688"/>
                </a:cubicBezTo>
                <a:cubicBezTo>
                  <a:pt x="6336" y="12184"/>
                  <a:pt x="6213" y="12597"/>
                  <a:pt x="6048" y="13010"/>
                </a:cubicBezTo>
                <a:cubicBezTo>
                  <a:pt x="5925" y="13423"/>
                  <a:pt x="5760" y="13836"/>
                  <a:pt x="5595" y="14166"/>
                </a:cubicBezTo>
                <a:cubicBezTo>
                  <a:pt x="5719" y="14249"/>
                  <a:pt x="5842" y="14290"/>
                  <a:pt x="5966" y="14331"/>
                </a:cubicBezTo>
                <a:cubicBezTo>
                  <a:pt x="6130" y="14331"/>
                  <a:pt x="6295" y="14331"/>
                  <a:pt x="6542" y="14331"/>
                </a:cubicBezTo>
                <a:cubicBezTo>
                  <a:pt x="6994" y="14331"/>
                  <a:pt x="7447" y="14372"/>
                  <a:pt x="7899" y="14455"/>
                </a:cubicBezTo>
                <a:cubicBezTo>
                  <a:pt x="8393" y="14538"/>
                  <a:pt x="8640" y="14579"/>
                  <a:pt x="8681" y="14579"/>
                </a:cubicBezTo>
                <a:cubicBezTo>
                  <a:pt x="9422" y="14662"/>
                  <a:pt x="9422" y="14662"/>
                  <a:pt x="9422" y="14662"/>
                </a:cubicBezTo>
                <a:cubicBezTo>
                  <a:pt x="9422" y="16437"/>
                  <a:pt x="9422" y="16437"/>
                  <a:pt x="9422" y="16437"/>
                </a:cubicBezTo>
                <a:cubicBezTo>
                  <a:pt x="9422" y="16603"/>
                  <a:pt x="9422" y="16768"/>
                  <a:pt x="9381" y="16892"/>
                </a:cubicBezTo>
                <a:cubicBezTo>
                  <a:pt x="9298" y="17016"/>
                  <a:pt x="9175" y="17140"/>
                  <a:pt x="9010" y="17263"/>
                </a:cubicBezTo>
                <a:cubicBezTo>
                  <a:pt x="8846" y="17346"/>
                  <a:pt x="8558" y="17470"/>
                  <a:pt x="8229" y="17594"/>
                </a:cubicBezTo>
                <a:cubicBezTo>
                  <a:pt x="7899" y="17718"/>
                  <a:pt x="7447" y="17883"/>
                  <a:pt x="6912" y="18048"/>
                </a:cubicBezTo>
                <a:cubicBezTo>
                  <a:pt x="6747" y="18089"/>
                  <a:pt x="6583" y="18131"/>
                  <a:pt x="6418" y="18172"/>
                </a:cubicBezTo>
                <a:cubicBezTo>
                  <a:pt x="6254" y="18255"/>
                  <a:pt x="6089" y="18296"/>
                  <a:pt x="5925" y="18379"/>
                </a:cubicBezTo>
                <a:cubicBezTo>
                  <a:pt x="5719" y="18461"/>
                  <a:pt x="5554" y="18502"/>
                  <a:pt x="5390" y="18585"/>
                </a:cubicBezTo>
                <a:cubicBezTo>
                  <a:pt x="5184" y="18626"/>
                  <a:pt x="5019" y="18668"/>
                  <a:pt x="4896" y="18750"/>
                </a:cubicBezTo>
                <a:close/>
              </a:path>
            </a:pathLst>
          </a:custGeom>
          <a:solidFill>
            <a:srgbClr val="000000"/>
          </a:solidFill>
          <a:ln w="12700">
            <a:miter lim="400000"/>
          </a:ln>
        </p:spPr>
        <p:txBody>
          <a:bodyPr lIns="22860" rIns="22860"/>
          <a:lstStyle/>
          <a:p>
            <a:pPr>
              <a:defRPr sz="1400"/>
            </a:pPr>
            <a:endParaRPr sz="700"/>
          </a:p>
        </p:txBody>
      </p:sp>
      <p:sp>
        <p:nvSpPr>
          <p:cNvPr id="173" name="Shape"/>
          <p:cNvSpPr/>
          <p:nvPr/>
        </p:nvSpPr>
        <p:spPr>
          <a:xfrm>
            <a:off x="9087108" y="2765450"/>
            <a:ext cx="249764" cy="249763"/>
          </a:xfrm>
          <a:custGeom>
            <a:avLst/>
            <a:gdLst/>
            <a:ahLst/>
            <a:cxnLst>
              <a:cxn ang="0">
                <a:pos x="wd2" y="hd2"/>
              </a:cxn>
              <a:cxn ang="5400000">
                <a:pos x="wd2" y="hd2"/>
              </a:cxn>
              <a:cxn ang="10800000">
                <a:pos x="wd2" y="hd2"/>
              </a:cxn>
              <a:cxn ang="16200000">
                <a:pos x="wd2" y="hd2"/>
              </a:cxn>
            </a:cxnLst>
            <a:rect l="0" t="0" r="r" b="b"/>
            <a:pathLst>
              <a:path w="21600" h="21600" extrusionOk="0">
                <a:moveTo>
                  <a:pt x="21600" y="10780"/>
                </a:moveTo>
                <a:cubicBezTo>
                  <a:pt x="21600" y="12281"/>
                  <a:pt x="21324" y="13663"/>
                  <a:pt x="20771" y="14966"/>
                </a:cubicBezTo>
                <a:cubicBezTo>
                  <a:pt x="20178" y="16309"/>
                  <a:pt x="19428" y="17454"/>
                  <a:pt x="18401" y="18401"/>
                </a:cubicBezTo>
                <a:cubicBezTo>
                  <a:pt x="17454" y="19389"/>
                  <a:pt x="16309" y="20178"/>
                  <a:pt x="15005" y="20731"/>
                </a:cubicBezTo>
                <a:cubicBezTo>
                  <a:pt x="13663" y="21324"/>
                  <a:pt x="12281" y="21600"/>
                  <a:pt x="10820" y="21600"/>
                </a:cubicBezTo>
                <a:cubicBezTo>
                  <a:pt x="9280" y="21600"/>
                  <a:pt x="7898" y="21324"/>
                  <a:pt x="6595" y="20731"/>
                </a:cubicBezTo>
                <a:cubicBezTo>
                  <a:pt x="5291" y="20178"/>
                  <a:pt x="4146" y="19389"/>
                  <a:pt x="3159" y="18401"/>
                </a:cubicBezTo>
                <a:cubicBezTo>
                  <a:pt x="2172" y="17454"/>
                  <a:pt x="1422" y="16309"/>
                  <a:pt x="869" y="14966"/>
                </a:cubicBezTo>
                <a:cubicBezTo>
                  <a:pt x="276" y="13663"/>
                  <a:pt x="0" y="12281"/>
                  <a:pt x="0" y="10780"/>
                </a:cubicBezTo>
                <a:cubicBezTo>
                  <a:pt x="0" y="9319"/>
                  <a:pt x="276" y="7937"/>
                  <a:pt x="869" y="6595"/>
                </a:cubicBezTo>
                <a:cubicBezTo>
                  <a:pt x="1422" y="5291"/>
                  <a:pt x="2172" y="4146"/>
                  <a:pt x="3159" y="3199"/>
                </a:cubicBezTo>
                <a:cubicBezTo>
                  <a:pt x="4146" y="2172"/>
                  <a:pt x="5291" y="1422"/>
                  <a:pt x="6595" y="829"/>
                </a:cubicBezTo>
                <a:cubicBezTo>
                  <a:pt x="7898" y="276"/>
                  <a:pt x="9280" y="0"/>
                  <a:pt x="10820" y="0"/>
                </a:cubicBezTo>
                <a:cubicBezTo>
                  <a:pt x="12281" y="0"/>
                  <a:pt x="13663" y="276"/>
                  <a:pt x="15005" y="829"/>
                </a:cubicBezTo>
                <a:cubicBezTo>
                  <a:pt x="16309" y="1422"/>
                  <a:pt x="17454" y="2172"/>
                  <a:pt x="18401" y="3199"/>
                </a:cubicBezTo>
                <a:cubicBezTo>
                  <a:pt x="19428" y="4146"/>
                  <a:pt x="20178" y="5291"/>
                  <a:pt x="20771" y="6595"/>
                </a:cubicBezTo>
                <a:cubicBezTo>
                  <a:pt x="21324" y="7937"/>
                  <a:pt x="21600" y="9319"/>
                  <a:pt x="21600" y="10780"/>
                </a:cubicBezTo>
                <a:close/>
                <a:moveTo>
                  <a:pt x="869" y="10780"/>
                </a:moveTo>
                <a:cubicBezTo>
                  <a:pt x="869" y="12162"/>
                  <a:pt x="1145" y="13465"/>
                  <a:pt x="1659" y="14650"/>
                </a:cubicBezTo>
                <a:cubicBezTo>
                  <a:pt x="2172" y="15835"/>
                  <a:pt x="2883" y="16901"/>
                  <a:pt x="3751" y="17770"/>
                </a:cubicBezTo>
                <a:cubicBezTo>
                  <a:pt x="4699" y="18717"/>
                  <a:pt x="5765" y="19428"/>
                  <a:pt x="6950" y="19941"/>
                </a:cubicBezTo>
                <a:cubicBezTo>
                  <a:pt x="8135" y="20455"/>
                  <a:pt x="9438" y="20731"/>
                  <a:pt x="10820" y="20731"/>
                </a:cubicBezTo>
                <a:cubicBezTo>
                  <a:pt x="12162" y="20731"/>
                  <a:pt x="13465" y="20455"/>
                  <a:pt x="14650" y="19941"/>
                </a:cubicBezTo>
                <a:cubicBezTo>
                  <a:pt x="15874" y="19428"/>
                  <a:pt x="16901" y="18717"/>
                  <a:pt x="17809" y="17770"/>
                </a:cubicBezTo>
                <a:cubicBezTo>
                  <a:pt x="18678" y="16901"/>
                  <a:pt x="19389" y="15835"/>
                  <a:pt x="19941" y="14650"/>
                </a:cubicBezTo>
                <a:cubicBezTo>
                  <a:pt x="20455" y="13465"/>
                  <a:pt x="20731" y="12162"/>
                  <a:pt x="20731" y="10780"/>
                </a:cubicBez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lose/>
                <a:moveTo>
                  <a:pt x="11215" y="5923"/>
                </a:moveTo>
                <a:cubicBezTo>
                  <a:pt x="11215" y="16388"/>
                  <a:pt x="11215" y="16388"/>
                  <a:pt x="11215" y="16388"/>
                </a:cubicBezTo>
                <a:cubicBezTo>
                  <a:pt x="10346" y="16388"/>
                  <a:pt x="10346" y="16388"/>
                  <a:pt x="10346" y="16388"/>
                </a:cubicBezTo>
                <a:cubicBezTo>
                  <a:pt x="10346" y="5923"/>
                  <a:pt x="10346" y="5923"/>
                  <a:pt x="10346" y="5923"/>
                </a:cubicBezTo>
                <a:cubicBezTo>
                  <a:pt x="6160" y="10109"/>
                  <a:pt x="6160" y="10109"/>
                  <a:pt x="6160" y="10109"/>
                </a:cubicBezTo>
                <a:cubicBezTo>
                  <a:pt x="5568" y="9517"/>
                  <a:pt x="5568" y="9517"/>
                  <a:pt x="5568" y="9517"/>
                </a:cubicBezTo>
                <a:cubicBezTo>
                  <a:pt x="10820" y="4265"/>
                  <a:pt x="10820" y="4265"/>
                  <a:pt x="10820" y="4265"/>
                </a:cubicBezTo>
                <a:cubicBezTo>
                  <a:pt x="16032" y="9517"/>
                  <a:pt x="16032" y="9517"/>
                  <a:pt x="16032" y="9517"/>
                </a:cubicBezTo>
                <a:cubicBezTo>
                  <a:pt x="15440" y="10109"/>
                  <a:pt x="15440" y="10109"/>
                  <a:pt x="15440" y="10109"/>
                </a:cubicBezTo>
                <a:lnTo>
                  <a:pt x="11215" y="5923"/>
                </a:lnTo>
                <a:close/>
              </a:path>
            </a:pathLst>
          </a:custGeom>
          <a:solidFill>
            <a:srgbClr val="000000"/>
          </a:solidFill>
          <a:ln w="12700">
            <a:miter lim="400000"/>
          </a:ln>
        </p:spPr>
        <p:txBody>
          <a:bodyPr lIns="22860" rIns="22860"/>
          <a:lstStyle/>
          <a:p>
            <a:pPr>
              <a:defRPr sz="1400"/>
            </a:pPr>
            <a:endParaRPr sz="700"/>
          </a:p>
        </p:txBody>
      </p:sp>
      <p:sp>
        <p:nvSpPr>
          <p:cNvPr id="174" name="Shape"/>
          <p:cNvSpPr/>
          <p:nvPr/>
        </p:nvSpPr>
        <p:spPr>
          <a:xfrm>
            <a:off x="9685530" y="2800704"/>
            <a:ext cx="299955" cy="179256"/>
          </a:xfrm>
          <a:custGeom>
            <a:avLst/>
            <a:gdLst/>
            <a:ahLst/>
            <a:cxnLst>
              <a:cxn ang="0">
                <a:pos x="wd2" y="hd2"/>
              </a:cxn>
              <a:cxn ang="5400000">
                <a:pos x="wd2" y="hd2"/>
              </a:cxn>
              <a:cxn ang="10800000">
                <a:pos x="wd2" y="hd2"/>
              </a:cxn>
              <a:cxn ang="16200000">
                <a:pos x="wd2" y="hd2"/>
              </a:cxn>
            </a:cxnLst>
            <a:rect l="0" t="0" r="r" b="b"/>
            <a:pathLst>
              <a:path w="21600" h="21600" extrusionOk="0">
                <a:moveTo>
                  <a:pt x="12940" y="10773"/>
                </a:moveTo>
                <a:cubicBezTo>
                  <a:pt x="12940" y="12256"/>
                  <a:pt x="12776" y="13685"/>
                  <a:pt x="12413" y="15005"/>
                </a:cubicBezTo>
                <a:cubicBezTo>
                  <a:pt x="12084" y="16269"/>
                  <a:pt x="11623" y="17423"/>
                  <a:pt x="11030" y="18467"/>
                </a:cubicBezTo>
                <a:cubicBezTo>
                  <a:pt x="10438" y="19402"/>
                  <a:pt x="9746" y="20171"/>
                  <a:pt x="8956" y="20721"/>
                </a:cubicBezTo>
                <a:cubicBezTo>
                  <a:pt x="8166" y="21325"/>
                  <a:pt x="7343" y="21600"/>
                  <a:pt x="6454" y="21600"/>
                </a:cubicBezTo>
                <a:cubicBezTo>
                  <a:pt x="5565" y="21600"/>
                  <a:pt x="4741" y="21325"/>
                  <a:pt x="3951" y="20721"/>
                </a:cubicBezTo>
                <a:cubicBezTo>
                  <a:pt x="3161" y="20171"/>
                  <a:pt x="2470" y="19402"/>
                  <a:pt x="1877" y="18467"/>
                </a:cubicBezTo>
                <a:cubicBezTo>
                  <a:pt x="1284" y="17423"/>
                  <a:pt x="856" y="16269"/>
                  <a:pt x="494" y="15005"/>
                </a:cubicBezTo>
                <a:cubicBezTo>
                  <a:pt x="165" y="13685"/>
                  <a:pt x="0" y="12256"/>
                  <a:pt x="0" y="10773"/>
                </a:cubicBezTo>
                <a:cubicBezTo>
                  <a:pt x="0" y="9289"/>
                  <a:pt x="165" y="7915"/>
                  <a:pt x="494" y="6595"/>
                </a:cubicBezTo>
                <a:cubicBezTo>
                  <a:pt x="856" y="5276"/>
                  <a:pt x="1284" y="4122"/>
                  <a:pt x="1877" y="3133"/>
                </a:cubicBezTo>
                <a:cubicBezTo>
                  <a:pt x="2470" y="2198"/>
                  <a:pt x="3161" y="1429"/>
                  <a:pt x="3951" y="824"/>
                </a:cubicBezTo>
                <a:cubicBezTo>
                  <a:pt x="4741" y="275"/>
                  <a:pt x="5565" y="0"/>
                  <a:pt x="6454" y="0"/>
                </a:cubicBezTo>
                <a:cubicBezTo>
                  <a:pt x="7343" y="0"/>
                  <a:pt x="8166" y="275"/>
                  <a:pt x="8956" y="824"/>
                </a:cubicBezTo>
                <a:cubicBezTo>
                  <a:pt x="9746" y="1429"/>
                  <a:pt x="10438" y="2198"/>
                  <a:pt x="11030" y="3133"/>
                </a:cubicBezTo>
                <a:cubicBezTo>
                  <a:pt x="11623" y="4122"/>
                  <a:pt x="12084" y="5276"/>
                  <a:pt x="12413" y="6595"/>
                </a:cubicBezTo>
                <a:cubicBezTo>
                  <a:pt x="12776" y="7915"/>
                  <a:pt x="12940" y="9289"/>
                  <a:pt x="12940" y="10773"/>
                </a:cubicBezTo>
                <a:close/>
                <a:moveTo>
                  <a:pt x="6454" y="20391"/>
                </a:moveTo>
                <a:cubicBezTo>
                  <a:pt x="7244" y="20391"/>
                  <a:pt x="8001" y="20116"/>
                  <a:pt x="8726" y="19621"/>
                </a:cubicBezTo>
                <a:cubicBezTo>
                  <a:pt x="9417" y="19127"/>
                  <a:pt x="10010" y="18467"/>
                  <a:pt x="10537" y="17588"/>
                </a:cubicBezTo>
                <a:cubicBezTo>
                  <a:pt x="11030" y="16708"/>
                  <a:pt x="11459" y="15719"/>
                  <a:pt x="11755" y="14565"/>
                </a:cubicBezTo>
                <a:cubicBezTo>
                  <a:pt x="12051" y="13356"/>
                  <a:pt x="12216" y="12147"/>
                  <a:pt x="12216" y="10773"/>
                </a:cubicBezTo>
                <a:cubicBezTo>
                  <a:pt x="12216" y="9453"/>
                  <a:pt x="12051" y="8189"/>
                  <a:pt x="11755" y="7035"/>
                </a:cubicBezTo>
                <a:cubicBezTo>
                  <a:pt x="11459" y="5881"/>
                  <a:pt x="11030" y="4837"/>
                  <a:pt x="10537" y="4012"/>
                </a:cubicBezTo>
                <a:cubicBezTo>
                  <a:pt x="10010" y="3133"/>
                  <a:pt x="9417" y="2473"/>
                  <a:pt x="8726" y="1979"/>
                </a:cubicBezTo>
                <a:cubicBezTo>
                  <a:pt x="8001" y="1429"/>
                  <a:pt x="7244" y="1209"/>
                  <a:pt x="6454" y="1209"/>
                </a:cubicBezTo>
                <a:cubicBezTo>
                  <a:pt x="5663" y="1209"/>
                  <a:pt x="4906" y="1429"/>
                  <a:pt x="4215" y="1979"/>
                </a:cubicBezTo>
                <a:cubicBezTo>
                  <a:pt x="3523" y="2473"/>
                  <a:pt x="2898" y="3133"/>
                  <a:pt x="2371" y="4012"/>
                </a:cubicBezTo>
                <a:cubicBezTo>
                  <a:pt x="1877" y="4837"/>
                  <a:pt x="1449" y="5881"/>
                  <a:pt x="1152" y="7035"/>
                </a:cubicBezTo>
                <a:cubicBezTo>
                  <a:pt x="856" y="8189"/>
                  <a:pt x="724" y="9453"/>
                  <a:pt x="724" y="10773"/>
                </a:cubicBezTo>
                <a:cubicBezTo>
                  <a:pt x="724" y="12147"/>
                  <a:pt x="856" y="13356"/>
                  <a:pt x="1152" y="14565"/>
                </a:cubicBezTo>
                <a:cubicBezTo>
                  <a:pt x="1449" y="15719"/>
                  <a:pt x="1877" y="16708"/>
                  <a:pt x="2371" y="17588"/>
                </a:cubicBezTo>
                <a:cubicBezTo>
                  <a:pt x="2898" y="18467"/>
                  <a:pt x="3523" y="19127"/>
                  <a:pt x="4215" y="19621"/>
                </a:cubicBezTo>
                <a:cubicBezTo>
                  <a:pt x="4906" y="20116"/>
                  <a:pt x="5663" y="20391"/>
                  <a:pt x="6454" y="20391"/>
                </a:cubicBezTo>
                <a:close/>
                <a:moveTo>
                  <a:pt x="15080" y="0"/>
                </a:moveTo>
                <a:cubicBezTo>
                  <a:pt x="16002" y="0"/>
                  <a:pt x="16826" y="275"/>
                  <a:pt x="17616" y="824"/>
                </a:cubicBezTo>
                <a:cubicBezTo>
                  <a:pt x="18406" y="1429"/>
                  <a:pt x="19098" y="2198"/>
                  <a:pt x="19657" y="3133"/>
                </a:cubicBezTo>
                <a:cubicBezTo>
                  <a:pt x="20250" y="4122"/>
                  <a:pt x="20744" y="5276"/>
                  <a:pt x="21073" y="6595"/>
                </a:cubicBezTo>
                <a:cubicBezTo>
                  <a:pt x="21435" y="7915"/>
                  <a:pt x="21600" y="9289"/>
                  <a:pt x="21600" y="10773"/>
                </a:cubicBezTo>
                <a:cubicBezTo>
                  <a:pt x="21600" y="12256"/>
                  <a:pt x="21435" y="13685"/>
                  <a:pt x="21073" y="15005"/>
                </a:cubicBezTo>
                <a:cubicBezTo>
                  <a:pt x="20744" y="16269"/>
                  <a:pt x="20250" y="17423"/>
                  <a:pt x="19657" y="18467"/>
                </a:cubicBezTo>
                <a:cubicBezTo>
                  <a:pt x="19098" y="19402"/>
                  <a:pt x="18406" y="20171"/>
                  <a:pt x="17616" y="20721"/>
                </a:cubicBezTo>
                <a:cubicBezTo>
                  <a:pt x="16826" y="21325"/>
                  <a:pt x="16002" y="21600"/>
                  <a:pt x="15080" y="21600"/>
                </a:cubicBezTo>
                <a:cubicBezTo>
                  <a:pt x="9582" y="21600"/>
                  <a:pt x="9582" y="21600"/>
                  <a:pt x="9582" y="21600"/>
                </a:cubicBezTo>
                <a:cubicBezTo>
                  <a:pt x="9680" y="21490"/>
                  <a:pt x="9779" y="21435"/>
                  <a:pt x="9878" y="21325"/>
                </a:cubicBezTo>
                <a:cubicBezTo>
                  <a:pt x="10010" y="21215"/>
                  <a:pt x="10109" y="21105"/>
                  <a:pt x="10174" y="21050"/>
                </a:cubicBezTo>
                <a:cubicBezTo>
                  <a:pt x="10273" y="20940"/>
                  <a:pt x="10372" y="20831"/>
                  <a:pt x="10471" y="20721"/>
                </a:cubicBezTo>
                <a:cubicBezTo>
                  <a:pt x="10570" y="20666"/>
                  <a:pt x="10668" y="20501"/>
                  <a:pt x="10734" y="20391"/>
                </a:cubicBezTo>
                <a:cubicBezTo>
                  <a:pt x="15080" y="20391"/>
                  <a:pt x="15080" y="20391"/>
                  <a:pt x="15080" y="20391"/>
                </a:cubicBezTo>
                <a:cubicBezTo>
                  <a:pt x="15871" y="20391"/>
                  <a:pt x="16628" y="20116"/>
                  <a:pt x="17320" y="19621"/>
                </a:cubicBezTo>
                <a:cubicBezTo>
                  <a:pt x="18011" y="19127"/>
                  <a:pt x="18637" y="18467"/>
                  <a:pt x="19163" y="17588"/>
                </a:cubicBezTo>
                <a:cubicBezTo>
                  <a:pt x="19690" y="16708"/>
                  <a:pt x="20118" y="15719"/>
                  <a:pt x="20415" y="14565"/>
                </a:cubicBezTo>
                <a:cubicBezTo>
                  <a:pt x="20711" y="13356"/>
                  <a:pt x="20876" y="12147"/>
                  <a:pt x="20876" y="10773"/>
                </a:cubicBezTo>
                <a:cubicBezTo>
                  <a:pt x="20876" y="9453"/>
                  <a:pt x="20711" y="8189"/>
                  <a:pt x="20415" y="7035"/>
                </a:cubicBezTo>
                <a:cubicBezTo>
                  <a:pt x="20118" y="5881"/>
                  <a:pt x="19690" y="4837"/>
                  <a:pt x="19163" y="4012"/>
                </a:cubicBezTo>
                <a:cubicBezTo>
                  <a:pt x="18637" y="3133"/>
                  <a:pt x="18011" y="2473"/>
                  <a:pt x="17320" y="1979"/>
                </a:cubicBezTo>
                <a:cubicBezTo>
                  <a:pt x="16628" y="1429"/>
                  <a:pt x="15871" y="1209"/>
                  <a:pt x="15080" y="1209"/>
                </a:cubicBezTo>
                <a:cubicBezTo>
                  <a:pt x="10734" y="1209"/>
                  <a:pt x="10734" y="1209"/>
                  <a:pt x="10734" y="1209"/>
                </a:cubicBezTo>
                <a:cubicBezTo>
                  <a:pt x="10668" y="1044"/>
                  <a:pt x="10570" y="934"/>
                  <a:pt x="10471" y="824"/>
                </a:cubicBezTo>
                <a:cubicBezTo>
                  <a:pt x="10372" y="769"/>
                  <a:pt x="10273" y="660"/>
                  <a:pt x="10174" y="550"/>
                </a:cubicBezTo>
                <a:cubicBezTo>
                  <a:pt x="10109" y="440"/>
                  <a:pt x="10010" y="385"/>
                  <a:pt x="9878" y="275"/>
                </a:cubicBezTo>
                <a:cubicBezTo>
                  <a:pt x="9779" y="165"/>
                  <a:pt x="9680" y="55"/>
                  <a:pt x="9582" y="0"/>
                </a:cubicBezTo>
                <a:lnTo>
                  <a:pt x="15080" y="0"/>
                </a:lnTo>
                <a:close/>
              </a:path>
            </a:pathLst>
          </a:custGeom>
          <a:solidFill>
            <a:srgbClr val="000000"/>
          </a:solidFill>
          <a:ln w="12700">
            <a:miter lim="400000"/>
          </a:ln>
        </p:spPr>
        <p:txBody>
          <a:bodyPr lIns="22860" rIns="22860"/>
          <a:lstStyle/>
          <a:p>
            <a:pPr>
              <a:defRPr sz="1400"/>
            </a:pPr>
            <a:endParaRPr sz="700"/>
          </a:p>
        </p:txBody>
      </p:sp>
      <p:sp>
        <p:nvSpPr>
          <p:cNvPr id="175" name="Shape"/>
          <p:cNvSpPr/>
          <p:nvPr/>
        </p:nvSpPr>
        <p:spPr>
          <a:xfrm>
            <a:off x="10319948" y="2799054"/>
            <a:ext cx="278152" cy="182556"/>
          </a:xfrm>
          <a:custGeom>
            <a:avLst/>
            <a:gdLst/>
            <a:ahLst/>
            <a:cxnLst>
              <a:cxn ang="0">
                <a:pos x="wd2" y="hd2"/>
              </a:cxn>
              <a:cxn ang="5400000">
                <a:pos x="wd2" y="hd2"/>
              </a:cxn>
              <a:cxn ang="10800000">
                <a:pos x="wd2" y="hd2"/>
              </a:cxn>
              <a:cxn ang="16200000">
                <a:pos x="wd2" y="hd2"/>
              </a:cxn>
            </a:cxnLst>
            <a:rect l="0" t="0" r="r" b="b"/>
            <a:pathLst>
              <a:path w="21577" h="21566" extrusionOk="0">
                <a:moveTo>
                  <a:pt x="10014" y="13196"/>
                </a:moveTo>
                <a:cubicBezTo>
                  <a:pt x="13207" y="20432"/>
                  <a:pt x="13207" y="20432"/>
                  <a:pt x="13207" y="20432"/>
                </a:cubicBezTo>
                <a:cubicBezTo>
                  <a:pt x="13951" y="20432"/>
                  <a:pt x="13951" y="20432"/>
                  <a:pt x="13951" y="20432"/>
                </a:cubicBezTo>
                <a:cubicBezTo>
                  <a:pt x="13951" y="21566"/>
                  <a:pt x="13951" y="21566"/>
                  <a:pt x="13951" y="21566"/>
                </a:cubicBezTo>
                <a:cubicBezTo>
                  <a:pt x="11646" y="21566"/>
                  <a:pt x="11646" y="21566"/>
                  <a:pt x="11646" y="21566"/>
                </a:cubicBezTo>
                <a:cubicBezTo>
                  <a:pt x="11646" y="20432"/>
                  <a:pt x="11646" y="20432"/>
                  <a:pt x="11646" y="20432"/>
                </a:cubicBezTo>
                <a:cubicBezTo>
                  <a:pt x="12284" y="20432"/>
                  <a:pt x="12284" y="20432"/>
                  <a:pt x="12284" y="20432"/>
                </a:cubicBezTo>
                <a:cubicBezTo>
                  <a:pt x="9802" y="14816"/>
                  <a:pt x="9802" y="14816"/>
                  <a:pt x="9802" y="14816"/>
                </a:cubicBezTo>
                <a:cubicBezTo>
                  <a:pt x="9802" y="15356"/>
                  <a:pt x="9802" y="15896"/>
                  <a:pt x="9873" y="16436"/>
                </a:cubicBezTo>
                <a:cubicBezTo>
                  <a:pt x="9908" y="16922"/>
                  <a:pt x="9979" y="17408"/>
                  <a:pt x="10050" y="17894"/>
                </a:cubicBezTo>
                <a:cubicBezTo>
                  <a:pt x="10156" y="18380"/>
                  <a:pt x="10263" y="18812"/>
                  <a:pt x="10334" y="19244"/>
                </a:cubicBezTo>
                <a:cubicBezTo>
                  <a:pt x="10440" y="19622"/>
                  <a:pt x="10546" y="20054"/>
                  <a:pt x="10653" y="20432"/>
                </a:cubicBezTo>
                <a:cubicBezTo>
                  <a:pt x="10866" y="20432"/>
                  <a:pt x="10866" y="20432"/>
                  <a:pt x="10866" y="20432"/>
                </a:cubicBezTo>
                <a:cubicBezTo>
                  <a:pt x="10866" y="20864"/>
                  <a:pt x="10866" y="20864"/>
                  <a:pt x="10866" y="20864"/>
                </a:cubicBezTo>
                <a:cubicBezTo>
                  <a:pt x="10866" y="20864"/>
                  <a:pt x="10901" y="20918"/>
                  <a:pt x="10901" y="20972"/>
                </a:cubicBezTo>
                <a:cubicBezTo>
                  <a:pt x="10866" y="20972"/>
                  <a:pt x="10866" y="20972"/>
                  <a:pt x="10866" y="20972"/>
                </a:cubicBezTo>
                <a:cubicBezTo>
                  <a:pt x="10866" y="21566"/>
                  <a:pt x="10866" y="21566"/>
                  <a:pt x="10866" y="21566"/>
                </a:cubicBezTo>
                <a:cubicBezTo>
                  <a:pt x="8560" y="21566"/>
                  <a:pt x="8560" y="21566"/>
                  <a:pt x="8560" y="21566"/>
                </a:cubicBezTo>
                <a:cubicBezTo>
                  <a:pt x="8560" y="20432"/>
                  <a:pt x="8560" y="20432"/>
                  <a:pt x="8560" y="20432"/>
                </a:cubicBezTo>
                <a:cubicBezTo>
                  <a:pt x="9837" y="20432"/>
                  <a:pt x="9837" y="20432"/>
                  <a:pt x="9837" y="20432"/>
                </a:cubicBezTo>
                <a:cubicBezTo>
                  <a:pt x="9695" y="19892"/>
                  <a:pt x="9589" y="19406"/>
                  <a:pt x="9482" y="18866"/>
                </a:cubicBezTo>
                <a:cubicBezTo>
                  <a:pt x="9341" y="18380"/>
                  <a:pt x="9234" y="17786"/>
                  <a:pt x="9199" y="17192"/>
                </a:cubicBezTo>
                <a:cubicBezTo>
                  <a:pt x="9092" y="16598"/>
                  <a:pt x="9021" y="15950"/>
                  <a:pt x="9021" y="15302"/>
                </a:cubicBezTo>
                <a:cubicBezTo>
                  <a:pt x="8986" y="14654"/>
                  <a:pt x="8986" y="13952"/>
                  <a:pt x="9021" y="13196"/>
                </a:cubicBezTo>
                <a:cubicBezTo>
                  <a:pt x="5404" y="13196"/>
                  <a:pt x="5404" y="13196"/>
                  <a:pt x="5404" y="13196"/>
                </a:cubicBezTo>
                <a:cubicBezTo>
                  <a:pt x="5368" y="13358"/>
                  <a:pt x="5333" y="13574"/>
                  <a:pt x="5297" y="13790"/>
                </a:cubicBezTo>
                <a:cubicBezTo>
                  <a:pt x="5226" y="14006"/>
                  <a:pt x="5191" y="14222"/>
                  <a:pt x="5120" y="14438"/>
                </a:cubicBezTo>
                <a:cubicBezTo>
                  <a:pt x="4943" y="14924"/>
                  <a:pt x="4694" y="15302"/>
                  <a:pt x="4446" y="15680"/>
                </a:cubicBezTo>
                <a:cubicBezTo>
                  <a:pt x="4162" y="16004"/>
                  <a:pt x="3843" y="16274"/>
                  <a:pt x="3524" y="16436"/>
                </a:cubicBezTo>
                <a:cubicBezTo>
                  <a:pt x="3169" y="16544"/>
                  <a:pt x="2814" y="16598"/>
                  <a:pt x="2460" y="16544"/>
                </a:cubicBezTo>
                <a:cubicBezTo>
                  <a:pt x="2105" y="16490"/>
                  <a:pt x="1786" y="16382"/>
                  <a:pt x="1431" y="16112"/>
                </a:cubicBezTo>
                <a:cubicBezTo>
                  <a:pt x="1077" y="15842"/>
                  <a:pt x="828" y="15518"/>
                  <a:pt x="615" y="15086"/>
                </a:cubicBezTo>
                <a:cubicBezTo>
                  <a:pt x="367" y="14654"/>
                  <a:pt x="225" y="14168"/>
                  <a:pt x="154" y="13682"/>
                </a:cubicBezTo>
                <a:cubicBezTo>
                  <a:pt x="12" y="13142"/>
                  <a:pt x="-23" y="12602"/>
                  <a:pt x="12" y="12062"/>
                </a:cubicBezTo>
                <a:cubicBezTo>
                  <a:pt x="12" y="11522"/>
                  <a:pt x="154" y="11036"/>
                  <a:pt x="332" y="10496"/>
                </a:cubicBezTo>
                <a:cubicBezTo>
                  <a:pt x="509" y="10010"/>
                  <a:pt x="722" y="9632"/>
                  <a:pt x="1006" y="9254"/>
                </a:cubicBezTo>
                <a:cubicBezTo>
                  <a:pt x="1289" y="8930"/>
                  <a:pt x="1609" y="8660"/>
                  <a:pt x="1928" y="8552"/>
                </a:cubicBezTo>
                <a:cubicBezTo>
                  <a:pt x="2247" y="8336"/>
                  <a:pt x="2602" y="8282"/>
                  <a:pt x="2956" y="8336"/>
                </a:cubicBezTo>
                <a:cubicBezTo>
                  <a:pt x="3311" y="8390"/>
                  <a:pt x="3666" y="8552"/>
                  <a:pt x="3985" y="8822"/>
                </a:cubicBezTo>
                <a:cubicBezTo>
                  <a:pt x="4198" y="8984"/>
                  <a:pt x="4375" y="9200"/>
                  <a:pt x="4552" y="9416"/>
                </a:cubicBezTo>
                <a:cubicBezTo>
                  <a:pt x="4730" y="9632"/>
                  <a:pt x="4836" y="9848"/>
                  <a:pt x="4943" y="10172"/>
                </a:cubicBezTo>
                <a:cubicBezTo>
                  <a:pt x="5049" y="10442"/>
                  <a:pt x="5155" y="10712"/>
                  <a:pt x="5226" y="11036"/>
                </a:cubicBezTo>
                <a:cubicBezTo>
                  <a:pt x="5333" y="11360"/>
                  <a:pt x="5368" y="11630"/>
                  <a:pt x="5404" y="11954"/>
                </a:cubicBezTo>
                <a:cubicBezTo>
                  <a:pt x="8560" y="11954"/>
                  <a:pt x="8560" y="11954"/>
                  <a:pt x="8560" y="11954"/>
                </a:cubicBezTo>
                <a:cubicBezTo>
                  <a:pt x="6680" y="7904"/>
                  <a:pt x="6680" y="7904"/>
                  <a:pt x="6680" y="7904"/>
                </a:cubicBezTo>
                <a:cubicBezTo>
                  <a:pt x="6503" y="8066"/>
                  <a:pt x="6326" y="8120"/>
                  <a:pt x="6113" y="8174"/>
                </a:cubicBezTo>
                <a:cubicBezTo>
                  <a:pt x="5936" y="8228"/>
                  <a:pt x="5723" y="8228"/>
                  <a:pt x="5545" y="8228"/>
                </a:cubicBezTo>
                <a:cubicBezTo>
                  <a:pt x="5333" y="8228"/>
                  <a:pt x="5120" y="8228"/>
                  <a:pt x="4907" y="8174"/>
                </a:cubicBezTo>
                <a:cubicBezTo>
                  <a:pt x="4730" y="8066"/>
                  <a:pt x="4517" y="7958"/>
                  <a:pt x="4340" y="7742"/>
                </a:cubicBezTo>
                <a:cubicBezTo>
                  <a:pt x="4020" y="7526"/>
                  <a:pt x="3772" y="7202"/>
                  <a:pt x="3524" y="6716"/>
                </a:cubicBezTo>
                <a:cubicBezTo>
                  <a:pt x="3311" y="6284"/>
                  <a:pt x="3134" y="5852"/>
                  <a:pt x="3063" y="5366"/>
                </a:cubicBezTo>
                <a:cubicBezTo>
                  <a:pt x="2921" y="4880"/>
                  <a:pt x="2885" y="4340"/>
                  <a:pt x="2921" y="3800"/>
                </a:cubicBezTo>
                <a:cubicBezTo>
                  <a:pt x="2956" y="3260"/>
                  <a:pt x="3063" y="2720"/>
                  <a:pt x="3240" y="2234"/>
                </a:cubicBezTo>
                <a:cubicBezTo>
                  <a:pt x="3417" y="1694"/>
                  <a:pt x="3630" y="1262"/>
                  <a:pt x="3914" y="938"/>
                </a:cubicBezTo>
                <a:cubicBezTo>
                  <a:pt x="4198" y="614"/>
                  <a:pt x="4517" y="344"/>
                  <a:pt x="4836" y="182"/>
                </a:cubicBezTo>
                <a:cubicBezTo>
                  <a:pt x="5191" y="20"/>
                  <a:pt x="5545" y="-34"/>
                  <a:pt x="5900" y="20"/>
                </a:cubicBezTo>
                <a:cubicBezTo>
                  <a:pt x="6255" y="74"/>
                  <a:pt x="6574" y="236"/>
                  <a:pt x="6929" y="506"/>
                </a:cubicBezTo>
                <a:cubicBezTo>
                  <a:pt x="7248" y="776"/>
                  <a:pt x="7496" y="1100"/>
                  <a:pt x="7744" y="1532"/>
                </a:cubicBezTo>
                <a:cubicBezTo>
                  <a:pt x="7957" y="1964"/>
                  <a:pt x="8135" y="2450"/>
                  <a:pt x="8206" y="2936"/>
                </a:cubicBezTo>
                <a:cubicBezTo>
                  <a:pt x="8312" y="3422"/>
                  <a:pt x="8347" y="3962"/>
                  <a:pt x="8347" y="4502"/>
                </a:cubicBezTo>
                <a:cubicBezTo>
                  <a:pt x="8312" y="5042"/>
                  <a:pt x="8206" y="5582"/>
                  <a:pt x="8028" y="6068"/>
                </a:cubicBezTo>
                <a:cubicBezTo>
                  <a:pt x="7957" y="6284"/>
                  <a:pt x="7851" y="6554"/>
                  <a:pt x="7744" y="6716"/>
                </a:cubicBezTo>
                <a:cubicBezTo>
                  <a:pt x="7638" y="6932"/>
                  <a:pt x="7496" y="7148"/>
                  <a:pt x="7354" y="7364"/>
                </a:cubicBezTo>
                <a:cubicBezTo>
                  <a:pt x="9411" y="11954"/>
                  <a:pt x="9411" y="11954"/>
                  <a:pt x="9411" y="11954"/>
                </a:cubicBezTo>
                <a:cubicBezTo>
                  <a:pt x="12675" y="8444"/>
                  <a:pt x="15406" y="7634"/>
                  <a:pt x="17605" y="9470"/>
                </a:cubicBezTo>
                <a:cubicBezTo>
                  <a:pt x="19768" y="11360"/>
                  <a:pt x="20903" y="12278"/>
                  <a:pt x="20903" y="12332"/>
                </a:cubicBezTo>
                <a:cubicBezTo>
                  <a:pt x="21577" y="13304"/>
                  <a:pt x="21577" y="13304"/>
                  <a:pt x="21577" y="13304"/>
                </a:cubicBezTo>
                <a:lnTo>
                  <a:pt x="10014" y="13196"/>
                </a:lnTo>
                <a:close/>
                <a:moveTo>
                  <a:pt x="4446" y="13898"/>
                </a:moveTo>
                <a:cubicBezTo>
                  <a:pt x="4552" y="13520"/>
                  <a:pt x="4623" y="13142"/>
                  <a:pt x="4623" y="12710"/>
                </a:cubicBezTo>
                <a:cubicBezTo>
                  <a:pt x="4659" y="12332"/>
                  <a:pt x="4623" y="11954"/>
                  <a:pt x="4588" y="11630"/>
                </a:cubicBezTo>
                <a:cubicBezTo>
                  <a:pt x="4517" y="11252"/>
                  <a:pt x="4410" y="10928"/>
                  <a:pt x="4233" y="10604"/>
                </a:cubicBezTo>
                <a:cubicBezTo>
                  <a:pt x="4056" y="10280"/>
                  <a:pt x="3878" y="10064"/>
                  <a:pt x="3630" y="9848"/>
                </a:cubicBezTo>
                <a:cubicBezTo>
                  <a:pt x="3417" y="9686"/>
                  <a:pt x="3134" y="9578"/>
                  <a:pt x="2885" y="9524"/>
                </a:cubicBezTo>
                <a:cubicBezTo>
                  <a:pt x="2637" y="9470"/>
                  <a:pt x="2389" y="9524"/>
                  <a:pt x="2176" y="9686"/>
                </a:cubicBezTo>
                <a:cubicBezTo>
                  <a:pt x="1928" y="9740"/>
                  <a:pt x="1715" y="9956"/>
                  <a:pt x="1502" y="10172"/>
                </a:cubicBezTo>
                <a:cubicBezTo>
                  <a:pt x="1289" y="10442"/>
                  <a:pt x="1147" y="10766"/>
                  <a:pt x="1006" y="11090"/>
                </a:cubicBezTo>
                <a:cubicBezTo>
                  <a:pt x="899" y="11468"/>
                  <a:pt x="828" y="11792"/>
                  <a:pt x="793" y="12170"/>
                </a:cubicBezTo>
                <a:cubicBezTo>
                  <a:pt x="757" y="12548"/>
                  <a:pt x="793" y="12926"/>
                  <a:pt x="864" y="13304"/>
                </a:cubicBezTo>
                <a:cubicBezTo>
                  <a:pt x="935" y="13682"/>
                  <a:pt x="1041" y="14006"/>
                  <a:pt x="1183" y="14330"/>
                </a:cubicBezTo>
                <a:cubicBezTo>
                  <a:pt x="1360" y="14654"/>
                  <a:pt x="1538" y="14870"/>
                  <a:pt x="1786" y="15086"/>
                </a:cubicBezTo>
                <a:cubicBezTo>
                  <a:pt x="2034" y="15248"/>
                  <a:pt x="2282" y="15356"/>
                  <a:pt x="2531" y="15410"/>
                </a:cubicBezTo>
                <a:cubicBezTo>
                  <a:pt x="2779" y="15410"/>
                  <a:pt x="3027" y="15356"/>
                  <a:pt x="3276" y="15302"/>
                </a:cubicBezTo>
                <a:cubicBezTo>
                  <a:pt x="3524" y="15194"/>
                  <a:pt x="3737" y="15032"/>
                  <a:pt x="3949" y="14762"/>
                </a:cubicBezTo>
                <a:cubicBezTo>
                  <a:pt x="4162" y="14492"/>
                  <a:pt x="4304" y="14222"/>
                  <a:pt x="4446" y="13898"/>
                </a:cubicBezTo>
                <a:close/>
                <a:moveTo>
                  <a:pt x="2318" y="20432"/>
                </a:moveTo>
                <a:cubicBezTo>
                  <a:pt x="2318" y="21566"/>
                  <a:pt x="2318" y="21566"/>
                  <a:pt x="2318" y="21566"/>
                </a:cubicBezTo>
                <a:cubicBezTo>
                  <a:pt x="4659" y="21566"/>
                  <a:pt x="4659" y="21566"/>
                  <a:pt x="4659" y="21566"/>
                </a:cubicBezTo>
                <a:cubicBezTo>
                  <a:pt x="4659" y="20432"/>
                  <a:pt x="4659" y="20432"/>
                  <a:pt x="4659" y="20432"/>
                </a:cubicBezTo>
                <a:lnTo>
                  <a:pt x="2318" y="20432"/>
                </a:lnTo>
                <a:close/>
                <a:moveTo>
                  <a:pt x="4694" y="6716"/>
                </a:moveTo>
                <a:cubicBezTo>
                  <a:pt x="4943" y="6932"/>
                  <a:pt x="5191" y="7094"/>
                  <a:pt x="5439" y="7094"/>
                </a:cubicBezTo>
                <a:cubicBezTo>
                  <a:pt x="5687" y="7094"/>
                  <a:pt x="5936" y="7094"/>
                  <a:pt x="6184" y="6986"/>
                </a:cubicBezTo>
                <a:cubicBezTo>
                  <a:pt x="6432" y="6824"/>
                  <a:pt x="6645" y="6662"/>
                  <a:pt x="6858" y="6446"/>
                </a:cubicBezTo>
                <a:cubicBezTo>
                  <a:pt x="7071" y="6176"/>
                  <a:pt x="7212" y="5906"/>
                  <a:pt x="7354" y="5528"/>
                </a:cubicBezTo>
                <a:cubicBezTo>
                  <a:pt x="7461" y="5204"/>
                  <a:pt x="7532" y="4826"/>
                  <a:pt x="7567" y="4448"/>
                </a:cubicBezTo>
                <a:cubicBezTo>
                  <a:pt x="7567" y="4016"/>
                  <a:pt x="7532" y="3638"/>
                  <a:pt x="7496" y="3260"/>
                </a:cubicBezTo>
                <a:cubicBezTo>
                  <a:pt x="7425" y="2936"/>
                  <a:pt x="7319" y="2612"/>
                  <a:pt x="7142" y="2288"/>
                </a:cubicBezTo>
                <a:cubicBezTo>
                  <a:pt x="6964" y="2018"/>
                  <a:pt x="6787" y="1748"/>
                  <a:pt x="6574" y="1478"/>
                </a:cubicBezTo>
                <a:cubicBezTo>
                  <a:pt x="6326" y="1316"/>
                  <a:pt x="6042" y="1208"/>
                  <a:pt x="5794" y="1208"/>
                </a:cubicBezTo>
                <a:cubicBezTo>
                  <a:pt x="5545" y="1154"/>
                  <a:pt x="5297" y="1208"/>
                  <a:pt x="5084" y="1316"/>
                </a:cubicBezTo>
                <a:cubicBezTo>
                  <a:pt x="4836" y="1424"/>
                  <a:pt x="4623" y="1640"/>
                  <a:pt x="4410" y="1856"/>
                </a:cubicBezTo>
                <a:cubicBezTo>
                  <a:pt x="4198" y="2072"/>
                  <a:pt x="4056" y="2396"/>
                  <a:pt x="3914" y="2774"/>
                </a:cubicBezTo>
                <a:cubicBezTo>
                  <a:pt x="3808" y="3098"/>
                  <a:pt x="3737" y="3476"/>
                  <a:pt x="3701" y="3854"/>
                </a:cubicBezTo>
                <a:cubicBezTo>
                  <a:pt x="3666" y="4232"/>
                  <a:pt x="3701" y="4664"/>
                  <a:pt x="3772" y="5042"/>
                </a:cubicBezTo>
                <a:cubicBezTo>
                  <a:pt x="3843" y="5366"/>
                  <a:pt x="3949" y="5690"/>
                  <a:pt x="4127" y="5960"/>
                </a:cubicBezTo>
                <a:cubicBezTo>
                  <a:pt x="4304" y="6284"/>
                  <a:pt x="4481" y="6500"/>
                  <a:pt x="4694" y="6716"/>
                </a:cubicBezTo>
                <a:close/>
                <a:moveTo>
                  <a:pt x="5404" y="20432"/>
                </a:moveTo>
                <a:cubicBezTo>
                  <a:pt x="5404" y="21566"/>
                  <a:pt x="5404" y="21566"/>
                  <a:pt x="5404" y="21566"/>
                </a:cubicBezTo>
                <a:cubicBezTo>
                  <a:pt x="7744" y="21566"/>
                  <a:pt x="7744" y="21566"/>
                  <a:pt x="7744" y="21566"/>
                </a:cubicBezTo>
                <a:cubicBezTo>
                  <a:pt x="7744" y="20432"/>
                  <a:pt x="7744" y="20432"/>
                  <a:pt x="7744" y="20432"/>
                </a:cubicBezTo>
                <a:lnTo>
                  <a:pt x="5404" y="20432"/>
                </a:lnTo>
                <a:close/>
                <a:moveTo>
                  <a:pt x="18810" y="11468"/>
                </a:moveTo>
                <a:cubicBezTo>
                  <a:pt x="18349" y="11090"/>
                  <a:pt x="17888" y="10820"/>
                  <a:pt x="17321" y="10550"/>
                </a:cubicBezTo>
                <a:cubicBezTo>
                  <a:pt x="16753" y="10280"/>
                  <a:pt x="16150" y="10118"/>
                  <a:pt x="15477" y="10064"/>
                </a:cubicBezTo>
                <a:cubicBezTo>
                  <a:pt x="14803" y="10010"/>
                  <a:pt x="14058" y="10172"/>
                  <a:pt x="13277" y="10442"/>
                </a:cubicBezTo>
                <a:cubicBezTo>
                  <a:pt x="12497" y="10712"/>
                  <a:pt x="11646" y="11252"/>
                  <a:pt x="10759" y="12062"/>
                </a:cubicBezTo>
                <a:cubicBezTo>
                  <a:pt x="19520" y="12116"/>
                  <a:pt x="19520" y="12116"/>
                  <a:pt x="19520" y="12116"/>
                </a:cubicBezTo>
                <a:cubicBezTo>
                  <a:pt x="19413" y="12008"/>
                  <a:pt x="19272" y="11900"/>
                  <a:pt x="19165" y="11792"/>
                </a:cubicBezTo>
                <a:cubicBezTo>
                  <a:pt x="19059" y="11684"/>
                  <a:pt x="18917" y="11576"/>
                  <a:pt x="18810" y="11468"/>
                </a:cubicBezTo>
                <a:close/>
                <a:moveTo>
                  <a:pt x="14732" y="20432"/>
                </a:moveTo>
                <a:cubicBezTo>
                  <a:pt x="14732" y="21566"/>
                  <a:pt x="14732" y="21566"/>
                  <a:pt x="14732" y="21566"/>
                </a:cubicBezTo>
                <a:cubicBezTo>
                  <a:pt x="17037" y="21566"/>
                  <a:pt x="17037" y="21566"/>
                  <a:pt x="17037" y="21566"/>
                </a:cubicBezTo>
                <a:cubicBezTo>
                  <a:pt x="17037" y="20432"/>
                  <a:pt x="17037" y="20432"/>
                  <a:pt x="17037" y="20432"/>
                </a:cubicBezTo>
                <a:lnTo>
                  <a:pt x="14732" y="20432"/>
                </a:lnTo>
                <a:close/>
                <a:moveTo>
                  <a:pt x="17817" y="20432"/>
                </a:moveTo>
                <a:cubicBezTo>
                  <a:pt x="17817" y="21566"/>
                  <a:pt x="17817" y="21566"/>
                  <a:pt x="17817" y="21566"/>
                </a:cubicBezTo>
                <a:cubicBezTo>
                  <a:pt x="20123" y="21566"/>
                  <a:pt x="20123" y="21566"/>
                  <a:pt x="20123" y="21566"/>
                </a:cubicBezTo>
                <a:cubicBezTo>
                  <a:pt x="20123" y="20432"/>
                  <a:pt x="20123" y="20432"/>
                  <a:pt x="20123" y="20432"/>
                </a:cubicBezTo>
                <a:lnTo>
                  <a:pt x="17817" y="20432"/>
                </a:lnTo>
                <a:close/>
              </a:path>
            </a:pathLst>
          </a:custGeom>
          <a:solidFill>
            <a:srgbClr val="000000"/>
          </a:solidFill>
          <a:ln w="12700">
            <a:miter lim="400000"/>
          </a:ln>
        </p:spPr>
        <p:txBody>
          <a:bodyPr lIns="22860" rIns="22860"/>
          <a:lstStyle/>
          <a:p>
            <a:pPr>
              <a:defRPr sz="1400"/>
            </a:pPr>
            <a:endParaRPr sz="700"/>
          </a:p>
        </p:txBody>
      </p:sp>
      <p:sp>
        <p:nvSpPr>
          <p:cNvPr id="176" name="Shape"/>
          <p:cNvSpPr/>
          <p:nvPr/>
        </p:nvSpPr>
        <p:spPr>
          <a:xfrm>
            <a:off x="1604903" y="3303670"/>
            <a:ext cx="249764" cy="22944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20731" y="20655"/>
                </a:moveTo>
                <a:cubicBezTo>
                  <a:pt x="20731" y="945"/>
                  <a:pt x="20731" y="945"/>
                  <a:pt x="20731" y="945"/>
                </a:cubicBezTo>
                <a:cubicBezTo>
                  <a:pt x="869" y="945"/>
                  <a:pt x="869" y="945"/>
                  <a:pt x="869" y="945"/>
                </a:cubicBezTo>
                <a:cubicBezTo>
                  <a:pt x="869" y="20655"/>
                  <a:pt x="869" y="20655"/>
                  <a:pt x="869" y="20655"/>
                </a:cubicBezTo>
                <a:lnTo>
                  <a:pt x="20731" y="20655"/>
                </a:lnTo>
                <a:close/>
                <a:moveTo>
                  <a:pt x="2567" y="9404"/>
                </a:moveTo>
                <a:cubicBezTo>
                  <a:pt x="1777" y="9404"/>
                  <a:pt x="1777" y="9404"/>
                  <a:pt x="1777" y="9404"/>
                </a:cubicBezTo>
                <a:cubicBezTo>
                  <a:pt x="1777" y="5668"/>
                  <a:pt x="1777" y="5668"/>
                  <a:pt x="1777" y="5668"/>
                </a:cubicBezTo>
                <a:cubicBezTo>
                  <a:pt x="2567" y="5668"/>
                  <a:pt x="2567" y="5668"/>
                  <a:pt x="2567" y="5668"/>
                </a:cubicBezTo>
                <a:cubicBezTo>
                  <a:pt x="2567" y="8460"/>
                  <a:pt x="2567" y="8460"/>
                  <a:pt x="2567" y="8460"/>
                </a:cubicBezTo>
                <a:lnTo>
                  <a:pt x="2567" y="9404"/>
                </a:lnTo>
                <a:close/>
                <a:moveTo>
                  <a:pt x="2567" y="15975"/>
                </a:moveTo>
                <a:cubicBezTo>
                  <a:pt x="1777" y="15975"/>
                  <a:pt x="1777" y="15975"/>
                  <a:pt x="1777" y="15975"/>
                </a:cubicBezTo>
                <a:cubicBezTo>
                  <a:pt x="1777" y="12239"/>
                  <a:pt x="1777" y="12239"/>
                  <a:pt x="1777" y="12239"/>
                </a:cubicBezTo>
                <a:cubicBezTo>
                  <a:pt x="2567" y="12239"/>
                  <a:pt x="2567" y="12239"/>
                  <a:pt x="2567" y="12239"/>
                </a:cubicBezTo>
                <a:cubicBezTo>
                  <a:pt x="2567" y="15116"/>
                  <a:pt x="2567" y="15116"/>
                  <a:pt x="2567" y="15116"/>
                </a:cubicBezTo>
                <a:lnTo>
                  <a:pt x="2567" y="15975"/>
                </a:lnTo>
                <a:close/>
                <a:moveTo>
                  <a:pt x="3435" y="2791"/>
                </a:moveTo>
                <a:cubicBezTo>
                  <a:pt x="18125" y="2791"/>
                  <a:pt x="18125" y="2791"/>
                  <a:pt x="18125" y="2791"/>
                </a:cubicBezTo>
                <a:cubicBezTo>
                  <a:pt x="18125" y="18809"/>
                  <a:pt x="18125" y="18809"/>
                  <a:pt x="18125" y="18809"/>
                </a:cubicBezTo>
                <a:cubicBezTo>
                  <a:pt x="3435" y="18809"/>
                  <a:pt x="3435" y="18809"/>
                  <a:pt x="3435" y="18809"/>
                </a:cubicBezTo>
                <a:lnTo>
                  <a:pt x="3435" y="2791"/>
                </a:lnTo>
                <a:close/>
                <a:moveTo>
                  <a:pt x="17296" y="17821"/>
                </a:moveTo>
                <a:cubicBezTo>
                  <a:pt x="17296" y="3736"/>
                  <a:pt x="17296" y="3736"/>
                  <a:pt x="17296" y="3736"/>
                </a:cubicBezTo>
                <a:cubicBezTo>
                  <a:pt x="4344" y="3736"/>
                  <a:pt x="4344" y="3736"/>
                  <a:pt x="4344" y="3736"/>
                </a:cubicBezTo>
                <a:cubicBezTo>
                  <a:pt x="4344" y="17821"/>
                  <a:pt x="4344" y="17821"/>
                  <a:pt x="4344" y="17821"/>
                </a:cubicBezTo>
                <a:lnTo>
                  <a:pt x="17296" y="17821"/>
                </a:lnTo>
                <a:close/>
                <a:moveTo>
                  <a:pt x="10820" y="6527"/>
                </a:moveTo>
                <a:cubicBezTo>
                  <a:pt x="11333" y="6527"/>
                  <a:pt x="11807" y="6656"/>
                  <a:pt x="12281" y="6871"/>
                </a:cubicBezTo>
                <a:cubicBezTo>
                  <a:pt x="12794" y="7085"/>
                  <a:pt x="13189" y="7429"/>
                  <a:pt x="13544" y="7816"/>
                </a:cubicBezTo>
                <a:cubicBezTo>
                  <a:pt x="13860" y="8202"/>
                  <a:pt x="14137" y="8631"/>
                  <a:pt x="14374" y="9147"/>
                </a:cubicBezTo>
                <a:cubicBezTo>
                  <a:pt x="14571" y="9662"/>
                  <a:pt x="14650" y="10177"/>
                  <a:pt x="14650" y="10779"/>
                </a:cubicBezTo>
                <a:cubicBezTo>
                  <a:pt x="14650" y="11380"/>
                  <a:pt x="14571" y="11938"/>
                  <a:pt x="14374" y="12453"/>
                </a:cubicBezTo>
                <a:cubicBezTo>
                  <a:pt x="14137" y="12926"/>
                  <a:pt x="13860" y="13398"/>
                  <a:pt x="13544" y="13742"/>
                </a:cubicBezTo>
                <a:cubicBezTo>
                  <a:pt x="13189" y="14171"/>
                  <a:pt x="12794" y="14472"/>
                  <a:pt x="12281" y="14729"/>
                </a:cubicBezTo>
                <a:cubicBezTo>
                  <a:pt x="11807" y="14944"/>
                  <a:pt x="11333" y="15030"/>
                  <a:pt x="10820" y="15030"/>
                </a:cubicBezTo>
                <a:cubicBezTo>
                  <a:pt x="10306" y="15030"/>
                  <a:pt x="9793" y="14944"/>
                  <a:pt x="9359" y="14729"/>
                </a:cubicBezTo>
                <a:cubicBezTo>
                  <a:pt x="8924" y="14515"/>
                  <a:pt x="8529" y="14257"/>
                  <a:pt x="8174" y="13913"/>
                </a:cubicBezTo>
                <a:cubicBezTo>
                  <a:pt x="7858" y="13570"/>
                  <a:pt x="7542" y="13183"/>
                  <a:pt x="7345" y="12754"/>
                </a:cubicBezTo>
                <a:cubicBezTo>
                  <a:pt x="7108" y="12324"/>
                  <a:pt x="6989" y="11809"/>
                  <a:pt x="6950" y="11251"/>
                </a:cubicBezTo>
                <a:cubicBezTo>
                  <a:pt x="6042" y="11251"/>
                  <a:pt x="6042" y="11251"/>
                  <a:pt x="6042" y="11251"/>
                </a:cubicBezTo>
                <a:cubicBezTo>
                  <a:pt x="6042" y="10349"/>
                  <a:pt x="6042" y="10349"/>
                  <a:pt x="6042" y="10349"/>
                </a:cubicBezTo>
                <a:cubicBezTo>
                  <a:pt x="6950" y="10349"/>
                  <a:pt x="6950" y="10349"/>
                  <a:pt x="6950" y="10349"/>
                </a:cubicBezTo>
                <a:cubicBezTo>
                  <a:pt x="6989" y="9791"/>
                  <a:pt x="7108" y="9276"/>
                  <a:pt x="7345" y="8846"/>
                </a:cubicBezTo>
                <a:cubicBezTo>
                  <a:pt x="7542" y="8374"/>
                  <a:pt x="7858" y="7987"/>
                  <a:pt x="8174" y="7644"/>
                </a:cubicBezTo>
                <a:cubicBezTo>
                  <a:pt x="8529" y="7343"/>
                  <a:pt x="8924" y="7043"/>
                  <a:pt x="9359" y="6871"/>
                </a:cubicBezTo>
                <a:cubicBezTo>
                  <a:pt x="9793" y="6656"/>
                  <a:pt x="10306" y="6527"/>
                  <a:pt x="10820" y="6527"/>
                </a:cubicBezTo>
                <a:close/>
                <a:moveTo>
                  <a:pt x="10820" y="14085"/>
                </a:moveTo>
                <a:cubicBezTo>
                  <a:pt x="11215" y="14085"/>
                  <a:pt x="11610" y="13999"/>
                  <a:pt x="11965" y="13827"/>
                </a:cubicBezTo>
                <a:cubicBezTo>
                  <a:pt x="12320" y="13613"/>
                  <a:pt x="12636" y="13398"/>
                  <a:pt x="12913" y="13140"/>
                </a:cubicBezTo>
                <a:cubicBezTo>
                  <a:pt x="13189" y="12840"/>
                  <a:pt x="13426" y="12496"/>
                  <a:pt x="13584" y="12067"/>
                </a:cubicBezTo>
                <a:cubicBezTo>
                  <a:pt x="13742" y="11680"/>
                  <a:pt x="13821" y="11251"/>
                  <a:pt x="13821" y="10779"/>
                </a:cubicBezTo>
                <a:cubicBezTo>
                  <a:pt x="13821" y="10349"/>
                  <a:pt x="13742" y="9920"/>
                  <a:pt x="13584" y="9490"/>
                </a:cubicBezTo>
                <a:cubicBezTo>
                  <a:pt x="13426" y="9104"/>
                  <a:pt x="13189" y="8760"/>
                  <a:pt x="12913" y="8460"/>
                </a:cubicBezTo>
                <a:cubicBezTo>
                  <a:pt x="12636" y="8202"/>
                  <a:pt x="12320" y="7944"/>
                  <a:pt x="11965" y="7773"/>
                </a:cubicBezTo>
                <a:cubicBezTo>
                  <a:pt x="11610" y="7601"/>
                  <a:pt x="11215" y="7515"/>
                  <a:pt x="10820" y="7515"/>
                </a:cubicBezTo>
                <a:cubicBezTo>
                  <a:pt x="10425" y="7515"/>
                  <a:pt x="10069" y="7558"/>
                  <a:pt x="9714" y="7730"/>
                </a:cubicBezTo>
                <a:cubicBezTo>
                  <a:pt x="9398" y="7858"/>
                  <a:pt x="9082" y="8073"/>
                  <a:pt x="8806" y="8331"/>
                </a:cubicBezTo>
                <a:cubicBezTo>
                  <a:pt x="8529" y="8588"/>
                  <a:pt x="8293" y="8889"/>
                  <a:pt x="8135" y="9233"/>
                </a:cubicBezTo>
                <a:cubicBezTo>
                  <a:pt x="7977" y="9576"/>
                  <a:pt x="7858" y="9920"/>
                  <a:pt x="7819" y="10349"/>
                </a:cubicBezTo>
                <a:cubicBezTo>
                  <a:pt x="10820" y="10349"/>
                  <a:pt x="10820" y="10349"/>
                  <a:pt x="10820" y="10349"/>
                </a:cubicBezTo>
                <a:cubicBezTo>
                  <a:pt x="10820" y="11251"/>
                  <a:pt x="10820" y="11251"/>
                  <a:pt x="10820" y="11251"/>
                </a:cubicBezTo>
                <a:cubicBezTo>
                  <a:pt x="7819" y="11251"/>
                  <a:pt x="7819" y="11251"/>
                  <a:pt x="7819" y="11251"/>
                </a:cubicBezTo>
                <a:cubicBezTo>
                  <a:pt x="7858" y="11637"/>
                  <a:pt x="7977" y="12024"/>
                  <a:pt x="8135" y="12367"/>
                </a:cubicBezTo>
                <a:cubicBezTo>
                  <a:pt x="8293" y="12711"/>
                  <a:pt x="8529" y="13012"/>
                  <a:pt x="8806" y="13269"/>
                </a:cubicBezTo>
                <a:cubicBezTo>
                  <a:pt x="9082" y="13527"/>
                  <a:pt x="9398" y="13742"/>
                  <a:pt x="9714" y="13870"/>
                </a:cubicBezTo>
                <a:cubicBezTo>
                  <a:pt x="10069" y="13999"/>
                  <a:pt x="10425" y="14085"/>
                  <a:pt x="10820" y="14085"/>
                </a:cubicBezTo>
                <a:close/>
              </a:path>
            </a:pathLst>
          </a:custGeom>
          <a:solidFill>
            <a:srgbClr val="000000"/>
          </a:solidFill>
          <a:ln w="12700">
            <a:miter lim="400000"/>
          </a:ln>
        </p:spPr>
        <p:txBody>
          <a:bodyPr lIns="22860" rIns="22860"/>
          <a:lstStyle/>
          <a:p>
            <a:pPr>
              <a:defRPr sz="1400"/>
            </a:pPr>
            <a:endParaRPr sz="700"/>
          </a:p>
        </p:txBody>
      </p:sp>
      <p:sp>
        <p:nvSpPr>
          <p:cNvPr id="177" name="Shape"/>
          <p:cNvSpPr/>
          <p:nvPr/>
        </p:nvSpPr>
        <p:spPr>
          <a:xfrm>
            <a:off x="2228420" y="3293512"/>
            <a:ext cx="249763" cy="249764"/>
          </a:xfrm>
          <a:custGeom>
            <a:avLst/>
            <a:gdLst/>
            <a:ahLst/>
            <a:cxnLst>
              <a:cxn ang="0">
                <a:pos x="wd2" y="hd2"/>
              </a:cxn>
              <a:cxn ang="5400000">
                <a:pos x="wd2" y="hd2"/>
              </a:cxn>
              <a:cxn ang="10800000">
                <a:pos x="wd2" y="hd2"/>
              </a:cxn>
              <a:cxn ang="16200000">
                <a:pos x="wd2" y="hd2"/>
              </a:cxn>
            </a:cxnLst>
            <a:rect l="0" t="0" r="r" b="b"/>
            <a:pathLst>
              <a:path w="21600" h="21600" extrusionOk="0">
                <a:moveTo>
                  <a:pt x="10820" y="21600"/>
                </a:moveTo>
                <a:cubicBezTo>
                  <a:pt x="9280" y="21600"/>
                  <a:pt x="7898" y="21324"/>
                  <a:pt x="6595" y="20731"/>
                </a:cubicBezTo>
                <a:cubicBezTo>
                  <a:pt x="5291" y="20178"/>
                  <a:pt x="4146" y="19389"/>
                  <a:pt x="3159" y="18401"/>
                </a:cubicBezTo>
                <a:cubicBezTo>
                  <a:pt x="2172" y="17454"/>
                  <a:pt x="1422" y="16309"/>
                  <a:pt x="869" y="14966"/>
                </a:cubicBezTo>
                <a:cubicBezTo>
                  <a:pt x="276" y="13663"/>
                  <a:pt x="0" y="12281"/>
                  <a:pt x="0" y="10780"/>
                </a:cubicBezTo>
                <a:cubicBezTo>
                  <a:pt x="0" y="9319"/>
                  <a:pt x="276" y="7937"/>
                  <a:pt x="869" y="6595"/>
                </a:cubicBezTo>
                <a:cubicBezTo>
                  <a:pt x="1422" y="5291"/>
                  <a:pt x="2172" y="4146"/>
                  <a:pt x="3159" y="3199"/>
                </a:cubicBezTo>
                <a:cubicBezTo>
                  <a:pt x="4146" y="2172"/>
                  <a:pt x="5291" y="1422"/>
                  <a:pt x="6595" y="829"/>
                </a:cubicBezTo>
                <a:cubicBezTo>
                  <a:pt x="7898" y="276"/>
                  <a:pt x="9280" y="0"/>
                  <a:pt x="10820" y="0"/>
                </a:cubicBezTo>
                <a:cubicBezTo>
                  <a:pt x="12281" y="0"/>
                  <a:pt x="13663" y="276"/>
                  <a:pt x="15005" y="829"/>
                </a:cubicBezTo>
                <a:cubicBezTo>
                  <a:pt x="16309" y="1422"/>
                  <a:pt x="17454" y="2172"/>
                  <a:pt x="18401" y="3199"/>
                </a:cubicBezTo>
                <a:cubicBezTo>
                  <a:pt x="19428" y="4146"/>
                  <a:pt x="20178" y="5291"/>
                  <a:pt x="20771" y="6595"/>
                </a:cubicBezTo>
                <a:cubicBezTo>
                  <a:pt x="21324" y="7937"/>
                  <a:pt x="21600" y="9319"/>
                  <a:pt x="21600" y="10780"/>
                </a:cubicBezTo>
                <a:cubicBezTo>
                  <a:pt x="21600" y="12281"/>
                  <a:pt x="21324" y="13663"/>
                  <a:pt x="20771" y="14966"/>
                </a:cubicBezTo>
                <a:cubicBezTo>
                  <a:pt x="20178" y="16309"/>
                  <a:pt x="19428" y="17454"/>
                  <a:pt x="18401" y="18401"/>
                </a:cubicBezTo>
                <a:cubicBezTo>
                  <a:pt x="17454" y="19389"/>
                  <a:pt x="16309" y="20178"/>
                  <a:pt x="15005" y="20731"/>
                </a:cubicBezTo>
                <a:cubicBezTo>
                  <a:pt x="13663" y="21324"/>
                  <a:pt x="12281" y="21600"/>
                  <a:pt x="10820" y="21600"/>
                </a:cubicBezTo>
                <a:close/>
                <a:moveTo>
                  <a:pt x="10820" y="869"/>
                </a:move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ubicBezTo>
                  <a:pt x="869" y="12162"/>
                  <a:pt x="1145" y="13465"/>
                  <a:pt x="1659" y="14650"/>
                </a:cubicBezTo>
                <a:cubicBezTo>
                  <a:pt x="2172" y="15835"/>
                  <a:pt x="2883" y="16901"/>
                  <a:pt x="3751" y="17770"/>
                </a:cubicBezTo>
                <a:cubicBezTo>
                  <a:pt x="4699" y="18717"/>
                  <a:pt x="5765" y="19428"/>
                  <a:pt x="6950" y="19941"/>
                </a:cubicBezTo>
                <a:cubicBezTo>
                  <a:pt x="8135" y="20455"/>
                  <a:pt x="9438" y="20731"/>
                  <a:pt x="10820" y="20731"/>
                </a:cubicBezTo>
                <a:cubicBezTo>
                  <a:pt x="12162" y="20731"/>
                  <a:pt x="13465" y="20455"/>
                  <a:pt x="14650" y="19941"/>
                </a:cubicBezTo>
                <a:cubicBezTo>
                  <a:pt x="15874" y="19428"/>
                  <a:pt x="16901" y="18717"/>
                  <a:pt x="17809" y="17770"/>
                </a:cubicBezTo>
                <a:cubicBezTo>
                  <a:pt x="18678" y="16901"/>
                  <a:pt x="19389" y="15835"/>
                  <a:pt x="19941" y="14650"/>
                </a:cubicBezTo>
                <a:cubicBezTo>
                  <a:pt x="20455" y="13465"/>
                  <a:pt x="20731" y="12162"/>
                  <a:pt x="20731" y="10780"/>
                </a:cubicBez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lose/>
                <a:moveTo>
                  <a:pt x="15637" y="11215"/>
                </a:moveTo>
                <a:cubicBezTo>
                  <a:pt x="5212" y="11215"/>
                  <a:pt x="5212" y="11215"/>
                  <a:pt x="5212" y="11215"/>
                </a:cubicBezTo>
                <a:cubicBezTo>
                  <a:pt x="5212" y="10385"/>
                  <a:pt x="5212" y="10385"/>
                  <a:pt x="5212" y="10385"/>
                </a:cubicBezTo>
                <a:cubicBezTo>
                  <a:pt x="15637" y="10385"/>
                  <a:pt x="15637" y="10385"/>
                  <a:pt x="15637" y="10385"/>
                </a:cubicBezTo>
                <a:cubicBezTo>
                  <a:pt x="11491" y="6160"/>
                  <a:pt x="11491" y="6160"/>
                  <a:pt x="11491" y="6160"/>
                </a:cubicBezTo>
                <a:cubicBezTo>
                  <a:pt x="12044" y="5568"/>
                  <a:pt x="12044" y="5568"/>
                  <a:pt x="12044" y="5568"/>
                </a:cubicBezTo>
                <a:cubicBezTo>
                  <a:pt x="17296" y="10780"/>
                  <a:pt x="17296" y="10780"/>
                  <a:pt x="17296" y="10780"/>
                </a:cubicBezTo>
                <a:cubicBezTo>
                  <a:pt x="12044" y="16032"/>
                  <a:pt x="12044" y="16032"/>
                  <a:pt x="12044" y="16032"/>
                </a:cubicBezTo>
                <a:cubicBezTo>
                  <a:pt x="11491" y="15440"/>
                  <a:pt x="11491" y="15440"/>
                  <a:pt x="11491" y="15440"/>
                </a:cubicBezTo>
                <a:lnTo>
                  <a:pt x="15637" y="11215"/>
                </a:lnTo>
                <a:close/>
              </a:path>
            </a:pathLst>
          </a:custGeom>
          <a:solidFill>
            <a:srgbClr val="000000"/>
          </a:solidFill>
          <a:ln w="12700">
            <a:miter lim="400000"/>
          </a:ln>
        </p:spPr>
        <p:txBody>
          <a:bodyPr lIns="22860" rIns="22860"/>
          <a:lstStyle/>
          <a:p>
            <a:pPr>
              <a:defRPr sz="1400"/>
            </a:pPr>
            <a:endParaRPr sz="700"/>
          </a:p>
        </p:txBody>
      </p:sp>
      <p:sp>
        <p:nvSpPr>
          <p:cNvPr id="178" name="Shape"/>
          <p:cNvSpPr/>
          <p:nvPr/>
        </p:nvSpPr>
        <p:spPr>
          <a:xfrm>
            <a:off x="2848950" y="3289927"/>
            <a:ext cx="255738" cy="256934"/>
          </a:xfrm>
          <a:custGeom>
            <a:avLst/>
            <a:gdLst/>
            <a:ahLst/>
            <a:cxnLst>
              <a:cxn ang="0">
                <a:pos x="wd2" y="hd2"/>
              </a:cxn>
              <a:cxn ang="5400000">
                <a:pos x="wd2" y="hd2"/>
              </a:cxn>
              <a:cxn ang="10800000">
                <a:pos x="wd2" y="hd2"/>
              </a:cxn>
              <a:cxn ang="16200000">
                <a:pos x="wd2" y="hd2"/>
              </a:cxn>
            </a:cxnLst>
            <a:rect l="0" t="0" r="r" b="b"/>
            <a:pathLst>
              <a:path w="21600" h="21600" extrusionOk="0">
                <a:moveTo>
                  <a:pt x="15093" y="12737"/>
                </a:moveTo>
                <a:cubicBezTo>
                  <a:pt x="15517" y="12315"/>
                  <a:pt x="16017" y="11970"/>
                  <a:pt x="16595" y="11740"/>
                </a:cubicBezTo>
                <a:cubicBezTo>
                  <a:pt x="17172" y="11510"/>
                  <a:pt x="17750" y="11395"/>
                  <a:pt x="18366" y="11395"/>
                </a:cubicBezTo>
                <a:cubicBezTo>
                  <a:pt x="18943" y="11395"/>
                  <a:pt x="19521" y="11510"/>
                  <a:pt x="20098" y="11740"/>
                </a:cubicBezTo>
                <a:cubicBezTo>
                  <a:pt x="20637" y="11970"/>
                  <a:pt x="21138" y="12315"/>
                  <a:pt x="21600" y="12737"/>
                </a:cubicBezTo>
                <a:cubicBezTo>
                  <a:pt x="21022" y="13351"/>
                  <a:pt x="21022" y="13351"/>
                  <a:pt x="21022" y="13351"/>
                </a:cubicBezTo>
                <a:cubicBezTo>
                  <a:pt x="20637" y="12968"/>
                  <a:pt x="20214" y="12699"/>
                  <a:pt x="19752" y="12507"/>
                </a:cubicBezTo>
                <a:cubicBezTo>
                  <a:pt x="19290" y="12354"/>
                  <a:pt x="18828" y="12239"/>
                  <a:pt x="18366" y="12239"/>
                </a:cubicBezTo>
                <a:cubicBezTo>
                  <a:pt x="17865" y="12239"/>
                  <a:pt x="17365" y="12354"/>
                  <a:pt x="16941" y="12507"/>
                </a:cubicBezTo>
                <a:cubicBezTo>
                  <a:pt x="16479" y="12699"/>
                  <a:pt x="16056" y="12968"/>
                  <a:pt x="15709" y="13351"/>
                </a:cubicBezTo>
                <a:cubicBezTo>
                  <a:pt x="8971" y="20027"/>
                  <a:pt x="8971" y="20027"/>
                  <a:pt x="8971" y="20027"/>
                </a:cubicBezTo>
                <a:cubicBezTo>
                  <a:pt x="8471" y="20526"/>
                  <a:pt x="7893" y="20909"/>
                  <a:pt x="7239" y="21178"/>
                </a:cubicBezTo>
                <a:cubicBezTo>
                  <a:pt x="6584" y="21447"/>
                  <a:pt x="5929" y="21600"/>
                  <a:pt x="5275" y="21600"/>
                </a:cubicBezTo>
                <a:cubicBezTo>
                  <a:pt x="4582" y="21600"/>
                  <a:pt x="3927" y="21447"/>
                  <a:pt x="3273" y="21178"/>
                </a:cubicBezTo>
                <a:cubicBezTo>
                  <a:pt x="2618" y="20909"/>
                  <a:pt x="2041" y="20526"/>
                  <a:pt x="1540" y="20027"/>
                </a:cubicBezTo>
                <a:cubicBezTo>
                  <a:pt x="1040" y="19528"/>
                  <a:pt x="655" y="18953"/>
                  <a:pt x="385" y="18339"/>
                </a:cubicBezTo>
                <a:cubicBezTo>
                  <a:pt x="154" y="17687"/>
                  <a:pt x="0" y="17073"/>
                  <a:pt x="0" y="16421"/>
                </a:cubicBezTo>
                <a:cubicBezTo>
                  <a:pt x="0" y="15768"/>
                  <a:pt x="116" y="15116"/>
                  <a:pt x="347" y="14502"/>
                </a:cubicBezTo>
                <a:cubicBezTo>
                  <a:pt x="578" y="13850"/>
                  <a:pt x="924" y="13275"/>
                  <a:pt x="1425" y="12776"/>
                </a:cubicBezTo>
                <a:cubicBezTo>
                  <a:pt x="501" y="11893"/>
                  <a:pt x="501" y="11893"/>
                  <a:pt x="501" y="11893"/>
                </a:cubicBezTo>
                <a:cubicBezTo>
                  <a:pt x="1925" y="10512"/>
                  <a:pt x="1925" y="10512"/>
                  <a:pt x="1925" y="10512"/>
                </a:cubicBezTo>
                <a:cubicBezTo>
                  <a:pt x="1656" y="10013"/>
                  <a:pt x="1540" y="9553"/>
                  <a:pt x="1463" y="9016"/>
                </a:cubicBezTo>
                <a:cubicBezTo>
                  <a:pt x="1386" y="8517"/>
                  <a:pt x="1386" y="7980"/>
                  <a:pt x="1463" y="7481"/>
                </a:cubicBezTo>
                <a:cubicBezTo>
                  <a:pt x="1540" y="6983"/>
                  <a:pt x="1733" y="6522"/>
                  <a:pt x="1964" y="6062"/>
                </a:cubicBezTo>
                <a:cubicBezTo>
                  <a:pt x="2195" y="5601"/>
                  <a:pt x="2503" y="5141"/>
                  <a:pt x="2849" y="4757"/>
                </a:cubicBezTo>
                <a:cubicBezTo>
                  <a:pt x="5275" y="2417"/>
                  <a:pt x="5275" y="2417"/>
                  <a:pt x="5275" y="2417"/>
                </a:cubicBezTo>
                <a:cubicBezTo>
                  <a:pt x="4659" y="1803"/>
                  <a:pt x="4659" y="1803"/>
                  <a:pt x="4659" y="1803"/>
                </a:cubicBezTo>
                <a:cubicBezTo>
                  <a:pt x="5275" y="1189"/>
                  <a:pt x="5275" y="1189"/>
                  <a:pt x="5275" y="1189"/>
                </a:cubicBezTo>
                <a:cubicBezTo>
                  <a:pt x="7624" y="3606"/>
                  <a:pt x="7624" y="3606"/>
                  <a:pt x="7624" y="3606"/>
                </a:cubicBezTo>
                <a:cubicBezTo>
                  <a:pt x="11166" y="0"/>
                  <a:pt x="11166" y="0"/>
                  <a:pt x="11166" y="0"/>
                </a:cubicBezTo>
                <a:cubicBezTo>
                  <a:pt x="11782" y="614"/>
                  <a:pt x="11782" y="614"/>
                  <a:pt x="11782" y="614"/>
                </a:cubicBezTo>
                <a:cubicBezTo>
                  <a:pt x="8240" y="4144"/>
                  <a:pt x="8240" y="4144"/>
                  <a:pt x="8240" y="4144"/>
                </a:cubicBezTo>
                <a:cubicBezTo>
                  <a:pt x="10627" y="6561"/>
                  <a:pt x="10627" y="6561"/>
                  <a:pt x="10627" y="6561"/>
                </a:cubicBezTo>
                <a:cubicBezTo>
                  <a:pt x="14207" y="2993"/>
                  <a:pt x="14207" y="2993"/>
                  <a:pt x="14207" y="2993"/>
                </a:cubicBezTo>
                <a:cubicBezTo>
                  <a:pt x="14785" y="3606"/>
                  <a:pt x="14785" y="3606"/>
                  <a:pt x="14785" y="3606"/>
                </a:cubicBezTo>
                <a:cubicBezTo>
                  <a:pt x="11166" y="7136"/>
                  <a:pt x="11166" y="7136"/>
                  <a:pt x="11166" y="7136"/>
                </a:cubicBezTo>
                <a:cubicBezTo>
                  <a:pt x="13591" y="9515"/>
                  <a:pt x="13591" y="9515"/>
                  <a:pt x="13591" y="9515"/>
                </a:cubicBezTo>
                <a:cubicBezTo>
                  <a:pt x="12975" y="10090"/>
                  <a:pt x="12975" y="10090"/>
                  <a:pt x="12975" y="10090"/>
                </a:cubicBezTo>
                <a:cubicBezTo>
                  <a:pt x="12398" y="9515"/>
                  <a:pt x="12398" y="9515"/>
                  <a:pt x="12398" y="9515"/>
                </a:cubicBezTo>
                <a:cubicBezTo>
                  <a:pt x="10011" y="11893"/>
                  <a:pt x="10011" y="11893"/>
                  <a:pt x="10011" y="11893"/>
                </a:cubicBezTo>
                <a:cubicBezTo>
                  <a:pt x="9626" y="12277"/>
                  <a:pt x="9202" y="12546"/>
                  <a:pt x="8740" y="12776"/>
                </a:cubicBezTo>
                <a:cubicBezTo>
                  <a:pt x="8240" y="13044"/>
                  <a:pt x="7778" y="13198"/>
                  <a:pt x="7277" y="13275"/>
                </a:cubicBezTo>
                <a:cubicBezTo>
                  <a:pt x="6776" y="13351"/>
                  <a:pt x="6276" y="13351"/>
                  <a:pt x="5737" y="13275"/>
                </a:cubicBezTo>
                <a:cubicBezTo>
                  <a:pt x="5236" y="13236"/>
                  <a:pt x="4736" y="13083"/>
                  <a:pt x="4274" y="12853"/>
                </a:cubicBezTo>
                <a:cubicBezTo>
                  <a:pt x="2849" y="14234"/>
                  <a:pt x="2849" y="14234"/>
                  <a:pt x="2849" y="14234"/>
                </a:cubicBezTo>
                <a:cubicBezTo>
                  <a:pt x="2002" y="13390"/>
                  <a:pt x="2002" y="13390"/>
                  <a:pt x="2002" y="13390"/>
                </a:cubicBezTo>
                <a:cubicBezTo>
                  <a:pt x="1617" y="13812"/>
                  <a:pt x="1309" y="14310"/>
                  <a:pt x="1117" y="14809"/>
                </a:cubicBezTo>
                <a:cubicBezTo>
                  <a:pt x="924" y="15346"/>
                  <a:pt x="809" y="15883"/>
                  <a:pt x="847" y="16421"/>
                </a:cubicBezTo>
                <a:cubicBezTo>
                  <a:pt x="847" y="16958"/>
                  <a:pt x="963" y="17495"/>
                  <a:pt x="1194" y="18032"/>
                </a:cubicBezTo>
                <a:cubicBezTo>
                  <a:pt x="1386" y="18569"/>
                  <a:pt x="1694" y="19029"/>
                  <a:pt x="2118" y="19452"/>
                </a:cubicBezTo>
                <a:cubicBezTo>
                  <a:pt x="2541" y="19874"/>
                  <a:pt x="3042" y="20180"/>
                  <a:pt x="3581" y="20411"/>
                </a:cubicBezTo>
                <a:cubicBezTo>
                  <a:pt x="4120" y="20641"/>
                  <a:pt x="4697" y="20718"/>
                  <a:pt x="5275" y="20718"/>
                </a:cubicBezTo>
                <a:cubicBezTo>
                  <a:pt x="5852" y="20718"/>
                  <a:pt x="6391" y="20641"/>
                  <a:pt x="6930" y="20411"/>
                </a:cubicBezTo>
                <a:cubicBezTo>
                  <a:pt x="7470" y="20180"/>
                  <a:pt x="7932" y="19874"/>
                  <a:pt x="8394" y="19452"/>
                </a:cubicBezTo>
                <a:cubicBezTo>
                  <a:pt x="8394" y="19413"/>
                  <a:pt x="8432" y="19375"/>
                  <a:pt x="8471" y="19375"/>
                </a:cubicBezTo>
                <a:lnTo>
                  <a:pt x="15093" y="12737"/>
                </a:lnTo>
                <a:close/>
                <a:moveTo>
                  <a:pt x="2349" y="11241"/>
                </a:moveTo>
                <a:cubicBezTo>
                  <a:pt x="1694" y="11893"/>
                  <a:pt x="1694" y="11893"/>
                  <a:pt x="1694" y="11893"/>
                </a:cubicBezTo>
                <a:cubicBezTo>
                  <a:pt x="2849" y="13044"/>
                  <a:pt x="2849" y="13044"/>
                  <a:pt x="2849" y="13044"/>
                </a:cubicBezTo>
                <a:cubicBezTo>
                  <a:pt x="3504" y="12431"/>
                  <a:pt x="3504" y="12431"/>
                  <a:pt x="3504" y="12431"/>
                </a:cubicBezTo>
                <a:cubicBezTo>
                  <a:pt x="3427" y="12354"/>
                  <a:pt x="3311" y="12239"/>
                  <a:pt x="3196" y="12162"/>
                </a:cubicBezTo>
                <a:cubicBezTo>
                  <a:pt x="3080" y="12085"/>
                  <a:pt x="2965" y="12009"/>
                  <a:pt x="2849" y="11893"/>
                </a:cubicBezTo>
                <a:cubicBezTo>
                  <a:pt x="2772" y="11778"/>
                  <a:pt x="2657" y="11702"/>
                  <a:pt x="2580" y="11587"/>
                </a:cubicBezTo>
                <a:cubicBezTo>
                  <a:pt x="2503" y="11471"/>
                  <a:pt x="2426" y="11356"/>
                  <a:pt x="2349" y="11241"/>
                </a:cubicBezTo>
                <a:close/>
                <a:moveTo>
                  <a:pt x="3465" y="5333"/>
                </a:moveTo>
                <a:cubicBezTo>
                  <a:pt x="3042" y="5755"/>
                  <a:pt x="2772" y="6215"/>
                  <a:pt x="2541" y="6714"/>
                </a:cubicBezTo>
                <a:cubicBezTo>
                  <a:pt x="2349" y="7251"/>
                  <a:pt x="2272" y="7788"/>
                  <a:pt x="2272" y="8364"/>
                </a:cubicBezTo>
                <a:cubicBezTo>
                  <a:pt x="2272" y="8863"/>
                  <a:pt x="2349" y="9400"/>
                  <a:pt x="2541" y="9937"/>
                </a:cubicBezTo>
                <a:cubicBezTo>
                  <a:pt x="2772" y="10436"/>
                  <a:pt x="3042" y="10896"/>
                  <a:pt x="3465" y="11280"/>
                </a:cubicBezTo>
                <a:cubicBezTo>
                  <a:pt x="3850" y="11702"/>
                  <a:pt x="4312" y="12009"/>
                  <a:pt x="4851" y="12200"/>
                </a:cubicBezTo>
                <a:cubicBezTo>
                  <a:pt x="5352" y="12392"/>
                  <a:pt x="5891" y="12507"/>
                  <a:pt x="6468" y="12507"/>
                </a:cubicBezTo>
                <a:cubicBezTo>
                  <a:pt x="7007" y="12507"/>
                  <a:pt x="7547" y="12392"/>
                  <a:pt x="8047" y="12200"/>
                </a:cubicBezTo>
                <a:cubicBezTo>
                  <a:pt x="8586" y="12009"/>
                  <a:pt x="9010" y="11702"/>
                  <a:pt x="9433" y="11280"/>
                </a:cubicBezTo>
                <a:cubicBezTo>
                  <a:pt x="11782" y="8901"/>
                  <a:pt x="11782" y="8901"/>
                  <a:pt x="11782" y="8901"/>
                </a:cubicBezTo>
                <a:cubicBezTo>
                  <a:pt x="5852" y="2993"/>
                  <a:pt x="5852" y="2993"/>
                  <a:pt x="5852" y="2993"/>
                </a:cubicBezTo>
                <a:lnTo>
                  <a:pt x="3465" y="5333"/>
                </a:lnTo>
                <a:close/>
              </a:path>
            </a:pathLst>
          </a:custGeom>
          <a:solidFill>
            <a:srgbClr val="000000"/>
          </a:solidFill>
          <a:ln w="12700">
            <a:miter lim="400000"/>
          </a:ln>
        </p:spPr>
        <p:txBody>
          <a:bodyPr lIns="22860" rIns="22860"/>
          <a:lstStyle/>
          <a:p>
            <a:pPr>
              <a:defRPr sz="1400"/>
            </a:pPr>
            <a:endParaRPr sz="700"/>
          </a:p>
        </p:txBody>
      </p:sp>
      <p:sp>
        <p:nvSpPr>
          <p:cNvPr id="179" name="Shape"/>
          <p:cNvSpPr/>
          <p:nvPr/>
        </p:nvSpPr>
        <p:spPr>
          <a:xfrm>
            <a:off x="3470674" y="3288134"/>
            <a:ext cx="259324" cy="260518"/>
          </a:xfrm>
          <a:custGeom>
            <a:avLst/>
            <a:gdLst/>
            <a:ahLst/>
            <a:cxnLst>
              <a:cxn ang="0">
                <a:pos x="wd2" y="hd2"/>
              </a:cxn>
              <a:cxn ang="5400000">
                <a:pos x="wd2" y="hd2"/>
              </a:cxn>
              <a:cxn ang="10800000">
                <a:pos x="wd2" y="hd2"/>
              </a:cxn>
              <a:cxn ang="16200000">
                <a:pos x="wd2" y="hd2"/>
              </a:cxn>
            </a:cxnLst>
            <a:rect l="0" t="0" r="r" b="b"/>
            <a:pathLst>
              <a:path w="21600" h="21600" extrusionOk="0">
                <a:moveTo>
                  <a:pt x="0" y="6317"/>
                </a:moveTo>
                <a:cubicBezTo>
                  <a:pt x="6328" y="0"/>
                  <a:pt x="6328" y="0"/>
                  <a:pt x="6328" y="0"/>
                </a:cubicBezTo>
                <a:cubicBezTo>
                  <a:pt x="6594" y="416"/>
                  <a:pt x="6594" y="416"/>
                  <a:pt x="6594" y="416"/>
                </a:cubicBezTo>
                <a:cubicBezTo>
                  <a:pt x="6745" y="681"/>
                  <a:pt x="6859" y="946"/>
                  <a:pt x="6935" y="1173"/>
                </a:cubicBezTo>
                <a:cubicBezTo>
                  <a:pt x="7011" y="1437"/>
                  <a:pt x="7048" y="1702"/>
                  <a:pt x="7086" y="1929"/>
                </a:cubicBezTo>
                <a:cubicBezTo>
                  <a:pt x="7086" y="2194"/>
                  <a:pt x="7086" y="2421"/>
                  <a:pt x="7086" y="2610"/>
                </a:cubicBezTo>
                <a:cubicBezTo>
                  <a:pt x="7086" y="2799"/>
                  <a:pt x="7086" y="2988"/>
                  <a:pt x="7048" y="3102"/>
                </a:cubicBezTo>
                <a:cubicBezTo>
                  <a:pt x="7920" y="3858"/>
                  <a:pt x="8678" y="4539"/>
                  <a:pt x="9436" y="5182"/>
                </a:cubicBezTo>
                <a:cubicBezTo>
                  <a:pt x="10156" y="5788"/>
                  <a:pt x="10800" y="6355"/>
                  <a:pt x="11331" y="6809"/>
                </a:cubicBezTo>
                <a:cubicBezTo>
                  <a:pt x="11899" y="7301"/>
                  <a:pt x="12354" y="7717"/>
                  <a:pt x="12733" y="8020"/>
                </a:cubicBezTo>
                <a:cubicBezTo>
                  <a:pt x="13112" y="8322"/>
                  <a:pt x="13415" y="8549"/>
                  <a:pt x="13566" y="8663"/>
                </a:cubicBezTo>
                <a:cubicBezTo>
                  <a:pt x="14135" y="8436"/>
                  <a:pt x="14665" y="8247"/>
                  <a:pt x="15234" y="8095"/>
                </a:cubicBezTo>
                <a:cubicBezTo>
                  <a:pt x="15802" y="7944"/>
                  <a:pt x="16371" y="7868"/>
                  <a:pt x="16977" y="7830"/>
                </a:cubicBezTo>
                <a:cubicBezTo>
                  <a:pt x="17545" y="7793"/>
                  <a:pt x="18152" y="7830"/>
                  <a:pt x="18720" y="7906"/>
                </a:cubicBezTo>
                <a:cubicBezTo>
                  <a:pt x="19288" y="7944"/>
                  <a:pt x="19857" y="8057"/>
                  <a:pt x="20425" y="8247"/>
                </a:cubicBezTo>
                <a:cubicBezTo>
                  <a:pt x="21107" y="8474"/>
                  <a:pt x="21107" y="8474"/>
                  <a:pt x="21107" y="8474"/>
                </a:cubicBezTo>
                <a:cubicBezTo>
                  <a:pt x="15082" y="14488"/>
                  <a:pt x="15082" y="14488"/>
                  <a:pt x="15082" y="14488"/>
                </a:cubicBezTo>
                <a:cubicBezTo>
                  <a:pt x="21600" y="21033"/>
                  <a:pt x="21600" y="21033"/>
                  <a:pt x="21600" y="21033"/>
                </a:cubicBezTo>
                <a:cubicBezTo>
                  <a:pt x="21069" y="21600"/>
                  <a:pt x="21069" y="21600"/>
                  <a:pt x="21069" y="21600"/>
                </a:cubicBezTo>
                <a:cubicBezTo>
                  <a:pt x="14514" y="15094"/>
                  <a:pt x="14514" y="15094"/>
                  <a:pt x="14514" y="15094"/>
                </a:cubicBezTo>
                <a:cubicBezTo>
                  <a:pt x="8488" y="21070"/>
                  <a:pt x="8488" y="21070"/>
                  <a:pt x="8488" y="21070"/>
                </a:cubicBezTo>
                <a:cubicBezTo>
                  <a:pt x="8223" y="20389"/>
                  <a:pt x="8223" y="20389"/>
                  <a:pt x="8223" y="20389"/>
                </a:cubicBezTo>
                <a:cubicBezTo>
                  <a:pt x="8072" y="19860"/>
                  <a:pt x="7958" y="19292"/>
                  <a:pt x="7882" y="18687"/>
                </a:cubicBezTo>
                <a:cubicBezTo>
                  <a:pt x="7806" y="18120"/>
                  <a:pt x="7806" y="17552"/>
                  <a:pt x="7844" y="16947"/>
                </a:cubicBezTo>
                <a:cubicBezTo>
                  <a:pt x="7882" y="16342"/>
                  <a:pt x="7958" y="15774"/>
                  <a:pt x="8109" y="15245"/>
                </a:cubicBezTo>
                <a:cubicBezTo>
                  <a:pt x="8261" y="14677"/>
                  <a:pt x="8451" y="14110"/>
                  <a:pt x="8678" y="13543"/>
                </a:cubicBezTo>
                <a:cubicBezTo>
                  <a:pt x="8564" y="13391"/>
                  <a:pt x="8337" y="13126"/>
                  <a:pt x="7996" y="12748"/>
                </a:cubicBezTo>
                <a:cubicBezTo>
                  <a:pt x="7693" y="12370"/>
                  <a:pt x="7314" y="11878"/>
                  <a:pt x="6821" y="11349"/>
                </a:cubicBezTo>
                <a:cubicBezTo>
                  <a:pt x="6328" y="10781"/>
                  <a:pt x="5798" y="10138"/>
                  <a:pt x="5192" y="9419"/>
                </a:cubicBezTo>
                <a:cubicBezTo>
                  <a:pt x="4547" y="8701"/>
                  <a:pt x="3865" y="7906"/>
                  <a:pt x="3107" y="7036"/>
                </a:cubicBezTo>
                <a:cubicBezTo>
                  <a:pt x="2994" y="7036"/>
                  <a:pt x="2880" y="7036"/>
                  <a:pt x="2766" y="7036"/>
                </a:cubicBezTo>
                <a:cubicBezTo>
                  <a:pt x="2653" y="7036"/>
                  <a:pt x="2577" y="7036"/>
                  <a:pt x="2463" y="7036"/>
                </a:cubicBezTo>
                <a:cubicBezTo>
                  <a:pt x="1819" y="7036"/>
                  <a:pt x="1288" y="6960"/>
                  <a:pt x="947" y="6847"/>
                </a:cubicBezTo>
                <a:cubicBezTo>
                  <a:pt x="606" y="6696"/>
                  <a:pt x="417" y="6582"/>
                  <a:pt x="379" y="6544"/>
                </a:cubicBezTo>
                <a:lnTo>
                  <a:pt x="0" y="6317"/>
                </a:lnTo>
                <a:close/>
                <a:moveTo>
                  <a:pt x="1364" y="6128"/>
                </a:moveTo>
                <a:cubicBezTo>
                  <a:pt x="1516" y="6166"/>
                  <a:pt x="1667" y="6166"/>
                  <a:pt x="1857" y="6204"/>
                </a:cubicBezTo>
                <a:cubicBezTo>
                  <a:pt x="2008" y="6204"/>
                  <a:pt x="2236" y="6204"/>
                  <a:pt x="2463" y="6204"/>
                </a:cubicBezTo>
                <a:cubicBezTo>
                  <a:pt x="2577" y="6204"/>
                  <a:pt x="2728" y="6204"/>
                  <a:pt x="2842" y="6204"/>
                </a:cubicBezTo>
                <a:cubicBezTo>
                  <a:pt x="2956" y="6204"/>
                  <a:pt x="3069" y="6204"/>
                  <a:pt x="3183" y="6166"/>
                </a:cubicBezTo>
                <a:cubicBezTo>
                  <a:pt x="3448" y="6166"/>
                  <a:pt x="3448" y="6166"/>
                  <a:pt x="3448" y="6166"/>
                </a:cubicBezTo>
                <a:cubicBezTo>
                  <a:pt x="3600" y="6317"/>
                  <a:pt x="3600" y="6317"/>
                  <a:pt x="3600" y="6317"/>
                </a:cubicBezTo>
                <a:cubicBezTo>
                  <a:pt x="4699" y="7641"/>
                  <a:pt x="5646" y="8701"/>
                  <a:pt x="6366" y="9533"/>
                </a:cubicBezTo>
                <a:cubicBezTo>
                  <a:pt x="7086" y="10365"/>
                  <a:pt x="7693" y="11046"/>
                  <a:pt x="8147" y="11575"/>
                </a:cubicBezTo>
                <a:cubicBezTo>
                  <a:pt x="8564" y="12105"/>
                  <a:pt x="8867" y="12521"/>
                  <a:pt x="9095" y="12748"/>
                </a:cubicBezTo>
                <a:cubicBezTo>
                  <a:pt x="9322" y="13013"/>
                  <a:pt x="9436" y="13240"/>
                  <a:pt x="9512" y="13353"/>
                </a:cubicBezTo>
                <a:cubicBezTo>
                  <a:pt x="9625" y="13543"/>
                  <a:pt x="9625" y="13543"/>
                  <a:pt x="9625" y="13543"/>
                </a:cubicBezTo>
                <a:cubicBezTo>
                  <a:pt x="9512" y="13694"/>
                  <a:pt x="9512" y="13694"/>
                  <a:pt x="9512" y="13694"/>
                </a:cubicBezTo>
                <a:cubicBezTo>
                  <a:pt x="9322" y="14148"/>
                  <a:pt x="9133" y="14640"/>
                  <a:pt x="8981" y="15094"/>
                </a:cubicBezTo>
                <a:cubicBezTo>
                  <a:pt x="8867" y="15585"/>
                  <a:pt x="8754" y="16077"/>
                  <a:pt x="8716" y="16569"/>
                </a:cubicBezTo>
                <a:cubicBezTo>
                  <a:pt x="8678" y="17061"/>
                  <a:pt x="8640" y="17552"/>
                  <a:pt x="8678" y="18044"/>
                </a:cubicBezTo>
                <a:cubicBezTo>
                  <a:pt x="8716" y="18536"/>
                  <a:pt x="8792" y="19028"/>
                  <a:pt x="8867" y="19519"/>
                </a:cubicBezTo>
                <a:cubicBezTo>
                  <a:pt x="19516" y="8890"/>
                  <a:pt x="19516" y="8890"/>
                  <a:pt x="19516" y="8890"/>
                </a:cubicBezTo>
                <a:cubicBezTo>
                  <a:pt x="19023" y="8776"/>
                  <a:pt x="18531" y="8701"/>
                  <a:pt x="18038" y="8663"/>
                </a:cubicBezTo>
                <a:cubicBezTo>
                  <a:pt x="17545" y="8663"/>
                  <a:pt x="17053" y="8663"/>
                  <a:pt x="16560" y="8738"/>
                </a:cubicBezTo>
                <a:cubicBezTo>
                  <a:pt x="16067" y="8776"/>
                  <a:pt x="15613" y="8890"/>
                  <a:pt x="15120" y="9003"/>
                </a:cubicBezTo>
                <a:cubicBezTo>
                  <a:pt x="14627" y="9154"/>
                  <a:pt x="14173" y="9306"/>
                  <a:pt x="13718" y="9533"/>
                </a:cubicBezTo>
                <a:cubicBezTo>
                  <a:pt x="13566" y="9608"/>
                  <a:pt x="13566" y="9608"/>
                  <a:pt x="13566" y="9608"/>
                </a:cubicBezTo>
                <a:cubicBezTo>
                  <a:pt x="13415" y="9571"/>
                  <a:pt x="13415" y="9571"/>
                  <a:pt x="13415" y="9571"/>
                </a:cubicBezTo>
                <a:cubicBezTo>
                  <a:pt x="13301" y="9495"/>
                  <a:pt x="12808" y="9117"/>
                  <a:pt x="11975" y="8436"/>
                </a:cubicBezTo>
                <a:cubicBezTo>
                  <a:pt x="11103" y="7755"/>
                  <a:pt x="9246" y="6128"/>
                  <a:pt x="6328" y="3594"/>
                </a:cubicBezTo>
                <a:cubicBezTo>
                  <a:pt x="6101" y="3405"/>
                  <a:pt x="6101" y="3405"/>
                  <a:pt x="6101" y="3405"/>
                </a:cubicBezTo>
                <a:cubicBezTo>
                  <a:pt x="6215" y="3178"/>
                  <a:pt x="6215" y="3178"/>
                  <a:pt x="6215" y="3178"/>
                </a:cubicBezTo>
                <a:cubicBezTo>
                  <a:pt x="6328" y="2421"/>
                  <a:pt x="6291" y="1816"/>
                  <a:pt x="6101" y="1324"/>
                </a:cubicBezTo>
                <a:lnTo>
                  <a:pt x="1364" y="6128"/>
                </a:lnTo>
                <a:close/>
              </a:path>
            </a:pathLst>
          </a:custGeom>
          <a:solidFill>
            <a:srgbClr val="000000"/>
          </a:solidFill>
          <a:ln w="12700">
            <a:miter lim="400000"/>
          </a:ln>
        </p:spPr>
        <p:txBody>
          <a:bodyPr lIns="22860" rIns="22860"/>
          <a:lstStyle/>
          <a:p>
            <a:pPr>
              <a:defRPr sz="1400"/>
            </a:pPr>
            <a:endParaRPr sz="700"/>
          </a:p>
        </p:txBody>
      </p:sp>
      <p:sp>
        <p:nvSpPr>
          <p:cNvPr id="180" name="Shape"/>
          <p:cNvSpPr/>
          <p:nvPr/>
        </p:nvSpPr>
        <p:spPr>
          <a:xfrm>
            <a:off x="4094191" y="3303072"/>
            <a:ext cx="259324" cy="230643"/>
          </a:xfrm>
          <a:custGeom>
            <a:avLst/>
            <a:gdLst/>
            <a:ahLst/>
            <a:cxnLst>
              <a:cxn ang="0">
                <a:pos x="wd2" y="hd2"/>
              </a:cxn>
              <a:cxn ang="5400000">
                <a:pos x="wd2" y="hd2"/>
              </a:cxn>
              <a:cxn ang="10800000">
                <a:pos x="wd2" y="hd2"/>
              </a:cxn>
              <a:cxn ang="16200000">
                <a:pos x="wd2" y="hd2"/>
              </a:cxn>
            </a:cxnLst>
            <a:rect l="0" t="0" r="r" b="b"/>
            <a:pathLst>
              <a:path w="21600" h="21600" extrusionOk="0">
                <a:moveTo>
                  <a:pt x="2472" y="1027"/>
                </a:moveTo>
                <a:cubicBezTo>
                  <a:pt x="2776" y="770"/>
                  <a:pt x="3080" y="599"/>
                  <a:pt x="3423" y="428"/>
                </a:cubicBezTo>
                <a:cubicBezTo>
                  <a:pt x="3727" y="299"/>
                  <a:pt x="4031" y="171"/>
                  <a:pt x="4411" y="86"/>
                </a:cubicBezTo>
                <a:cubicBezTo>
                  <a:pt x="4792" y="43"/>
                  <a:pt x="5134" y="0"/>
                  <a:pt x="5514" y="0"/>
                </a:cubicBezTo>
                <a:cubicBezTo>
                  <a:pt x="5856" y="0"/>
                  <a:pt x="6237" y="43"/>
                  <a:pt x="6579" y="86"/>
                </a:cubicBezTo>
                <a:cubicBezTo>
                  <a:pt x="6959" y="171"/>
                  <a:pt x="7301" y="299"/>
                  <a:pt x="7568" y="428"/>
                </a:cubicBezTo>
                <a:cubicBezTo>
                  <a:pt x="7910" y="599"/>
                  <a:pt x="8252" y="770"/>
                  <a:pt x="8556" y="1027"/>
                </a:cubicBezTo>
                <a:cubicBezTo>
                  <a:pt x="8861" y="1240"/>
                  <a:pt x="9127" y="1497"/>
                  <a:pt x="9355" y="1754"/>
                </a:cubicBezTo>
                <a:cubicBezTo>
                  <a:pt x="20497" y="14286"/>
                  <a:pt x="20497" y="14286"/>
                  <a:pt x="20497" y="14286"/>
                </a:cubicBezTo>
                <a:cubicBezTo>
                  <a:pt x="20877" y="14714"/>
                  <a:pt x="21144" y="15184"/>
                  <a:pt x="21334" y="15740"/>
                </a:cubicBezTo>
                <a:cubicBezTo>
                  <a:pt x="21486" y="16253"/>
                  <a:pt x="21600" y="16810"/>
                  <a:pt x="21600" y="17323"/>
                </a:cubicBezTo>
                <a:cubicBezTo>
                  <a:pt x="21600" y="17879"/>
                  <a:pt x="21486" y="18392"/>
                  <a:pt x="21334" y="18905"/>
                </a:cubicBezTo>
                <a:cubicBezTo>
                  <a:pt x="21144" y="19461"/>
                  <a:pt x="20877" y="19932"/>
                  <a:pt x="20497" y="20360"/>
                </a:cubicBezTo>
                <a:cubicBezTo>
                  <a:pt x="20345" y="20573"/>
                  <a:pt x="20155" y="20745"/>
                  <a:pt x="19927" y="20873"/>
                </a:cubicBezTo>
                <a:cubicBezTo>
                  <a:pt x="19737" y="21044"/>
                  <a:pt x="19508" y="21172"/>
                  <a:pt x="19280" y="21258"/>
                </a:cubicBezTo>
                <a:cubicBezTo>
                  <a:pt x="19052" y="21386"/>
                  <a:pt x="18786" y="21472"/>
                  <a:pt x="18558" y="21514"/>
                </a:cubicBezTo>
                <a:cubicBezTo>
                  <a:pt x="18292" y="21557"/>
                  <a:pt x="18063" y="21600"/>
                  <a:pt x="17835" y="21600"/>
                </a:cubicBezTo>
                <a:cubicBezTo>
                  <a:pt x="17569" y="21600"/>
                  <a:pt x="17303" y="21557"/>
                  <a:pt x="17075" y="21514"/>
                </a:cubicBezTo>
                <a:cubicBezTo>
                  <a:pt x="16808" y="21472"/>
                  <a:pt x="16580" y="21386"/>
                  <a:pt x="16352" y="21258"/>
                </a:cubicBezTo>
                <a:cubicBezTo>
                  <a:pt x="16124" y="21172"/>
                  <a:pt x="15896" y="21044"/>
                  <a:pt x="15706" y="20873"/>
                </a:cubicBezTo>
                <a:cubicBezTo>
                  <a:pt x="15515" y="20745"/>
                  <a:pt x="15325" y="20573"/>
                  <a:pt x="15097" y="20360"/>
                </a:cubicBezTo>
                <a:cubicBezTo>
                  <a:pt x="10192" y="14799"/>
                  <a:pt x="10192" y="14799"/>
                  <a:pt x="10192" y="14799"/>
                </a:cubicBezTo>
                <a:cubicBezTo>
                  <a:pt x="4373" y="8212"/>
                  <a:pt x="4373" y="8212"/>
                  <a:pt x="4373" y="8212"/>
                </a:cubicBezTo>
                <a:cubicBezTo>
                  <a:pt x="4259" y="8127"/>
                  <a:pt x="4183" y="7998"/>
                  <a:pt x="4107" y="7870"/>
                </a:cubicBezTo>
                <a:cubicBezTo>
                  <a:pt x="3993" y="7742"/>
                  <a:pt x="3955" y="7613"/>
                  <a:pt x="3917" y="7442"/>
                </a:cubicBezTo>
                <a:cubicBezTo>
                  <a:pt x="3841" y="7314"/>
                  <a:pt x="3803" y="7143"/>
                  <a:pt x="3765" y="7015"/>
                </a:cubicBezTo>
                <a:cubicBezTo>
                  <a:pt x="3727" y="6844"/>
                  <a:pt x="3727" y="6715"/>
                  <a:pt x="3727" y="6544"/>
                </a:cubicBezTo>
                <a:cubicBezTo>
                  <a:pt x="3727" y="6373"/>
                  <a:pt x="3727" y="6202"/>
                  <a:pt x="3765" y="6074"/>
                </a:cubicBezTo>
                <a:cubicBezTo>
                  <a:pt x="3803" y="5903"/>
                  <a:pt x="3841" y="5774"/>
                  <a:pt x="3917" y="5603"/>
                </a:cubicBezTo>
                <a:cubicBezTo>
                  <a:pt x="3955" y="5518"/>
                  <a:pt x="3993" y="5389"/>
                  <a:pt x="4107" y="5261"/>
                </a:cubicBezTo>
                <a:cubicBezTo>
                  <a:pt x="4183" y="5133"/>
                  <a:pt x="4259" y="5004"/>
                  <a:pt x="4373" y="4876"/>
                </a:cubicBezTo>
                <a:cubicBezTo>
                  <a:pt x="4449" y="4790"/>
                  <a:pt x="4563" y="4662"/>
                  <a:pt x="4677" y="4577"/>
                </a:cubicBezTo>
                <a:cubicBezTo>
                  <a:pt x="4792" y="4491"/>
                  <a:pt x="4906" y="4406"/>
                  <a:pt x="5058" y="4320"/>
                </a:cubicBezTo>
                <a:cubicBezTo>
                  <a:pt x="5172" y="4277"/>
                  <a:pt x="5286" y="4277"/>
                  <a:pt x="5438" y="4234"/>
                </a:cubicBezTo>
                <a:cubicBezTo>
                  <a:pt x="5590" y="4192"/>
                  <a:pt x="5704" y="4149"/>
                  <a:pt x="5856" y="4149"/>
                </a:cubicBezTo>
                <a:cubicBezTo>
                  <a:pt x="5970" y="4149"/>
                  <a:pt x="6123" y="4192"/>
                  <a:pt x="6237" y="4234"/>
                </a:cubicBezTo>
                <a:cubicBezTo>
                  <a:pt x="6389" y="4277"/>
                  <a:pt x="6503" y="4277"/>
                  <a:pt x="6655" y="4320"/>
                </a:cubicBezTo>
                <a:cubicBezTo>
                  <a:pt x="6769" y="4406"/>
                  <a:pt x="6883" y="4491"/>
                  <a:pt x="6997" y="4577"/>
                </a:cubicBezTo>
                <a:cubicBezTo>
                  <a:pt x="7111" y="4662"/>
                  <a:pt x="7225" y="4790"/>
                  <a:pt x="7339" y="4876"/>
                </a:cubicBezTo>
                <a:cubicBezTo>
                  <a:pt x="16732" y="15484"/>
                  <a:pt x="16732" y="15484"/>
                  <a:pt x="16732" y="15484"/>
                </a:cubicBezTo>
                <a:cubicBezTo>
                  <a:pt x="16162" y="16082"/>
                  <a:pt x="16162" y="16082"/>
                  <a:pt x="16162" y="16082"/>
                </a:cubicBezTo>
                <a:cubicBezTo>
                  <a:pt x="6731" y="5518"/>
                  <a:pt x="6731" y="5518"/>
                  <a:pt x="6731" y="5518"/>
                </a:cubicBezTo>
                <a:cubicBezTo>
                  <a:pt x="6655" y="5389"/>
                  <a:pt x="6503" y="5304"/>
                  <a:pt x="6351" y="5218"/>
                </a:cubicBezTo>
                <a:cubicBezTo>
                  <a:pt x="6161" y="5133"/>
                  <a:pt x="6008" y="5133"/>
                  <a:pt x="5856" y="5133"/>
                </a:cubicBezTo>
                <a:cubicBezTo>
                  <a:pt x="5666" y="5133"/>
                  <a:pt x="5514" y="5133"/>
                  <a:pt x="5362" y="5218"/>
                </a:cubicBezTo>
                <a:cubicBezTo>
                  <a:pt x="5172" y="5304"/>
                  <a:pt x="5058" y="5389"/>
                  <a:pt x="4944" y="5518"/>
                </a:cubicBezTo>
                <a:cubicBezTo>
                  <a:pt x="4830" y="5646"/>
                  <a:pt x="4715" y="5817"/>
                  <a:pt x="4677" y="5988"/>
                </a:cubicBezTo>
                <a:cubicBezTo>
                  <a:pt x="4601" y="6202"/>
                  <a:pt x="4563" y="6373"/>
                  <a:pt x="4563" y="6544"/>
                </a:cubicBezTo>
                <a:cubicBezTo>
                  <a:pt x="4563" y="6758"/>
                  <a:pt x="4601" y="6929"/>
                  <a:pt x="4677" y="7100"/>
                </a:cubicBezTo>
                <a:cubicBezTo>
                  <a:pt x="4715" y="7271"/>
                  <a:pt x="4830" y="7400"/>
                  <a:pt x="4944" y="7571"/>
                </a:cubicBezTo>
                <a:cubicBezTo>
                  <a:pt x="15706" y="19718"/>
                  <a:pt x="15706" y="19718"/>
                  <a:pt x="15706" y="19718"/>
                </a:cubicBezTo>
                <a:cubicBezTo>
                  <a:pt x="15858" y="19846"/>
                  <a:pt x="16010" y="19975"/>
                  <a:pt x="16162" y="20103"/>
                </a:cubicBezTo>
                <a:cubicBezTo>
                  <a:pt x="16314" y="20189"/>
                  <a:pt x="16504" y="20317"/>
                  <a:pt x="16694" y="20445"/>
                </a:cubicBezTo>
                <a:cubicBezTo>
                  <a:pt x="16846" y="20488"/>
                  <a:pt x="17037" y="20573"/>
                  <a:pt x="17227" y="20616"/>
                </a:cubicBezTo>
                <a:cubicBezTo>
                  <a:pt x="17417" y="20616"/>
                  <a:pt x="17645" y="20659"/>
                  <a:pt x="17835" y="20659"/>
                </a:cubicBezTo>
                <a:cubicBezTo>
                  <a:pt x="18025" y="20659"/>
                  <a:pt x="18215" y="20616"/>
                  <a:pt x="18406" y="20616"/>
                </a:cubicBezTo>
                <a:cubicBezTo>
                  <a:pt x="18596" y="20573"/>
                  <a:pt x="18786" y="20488"/>
                  <a:pt x="18976" y="20445"/>
                </a:cubicBezTo>
                <a:cubicBezTo>
                  <a:pt x="19128" y="20317"/>
                  <a:pt x="19318" y="20189"/>
                  <a:pt x="19470" y="20103"/>
                </a:cubicBezTo>
                <a:cubicBezTo>
                  <a:pt x="19623" y="19975"/>
                  <a:pt x="19775" y="19846"/>
                  <a:pt x="19927" y="19718"/>
                </a:cubicBezTo>
                <a:cubicBezTo>
                  <a:pt x="20193" y="19376"/>
                  <a:pt x="20421" y="18991"/>
                  <a:pt x="20573" y="18606"/>
                </a:cubicBezTo>
                <a:cubicBezTo>
                  <a:pt x="20725" y="18178"/>
                  <a:pt x="20801" y="17750"/>
                  <a:pt x="20801" y="17323"/>
                </a:cubicBezTo>
                <a:cubicBezTo>
                  <a:pt x="20801" y="16895"/>
                  <a:pt x="20725" y="16510"/>
                  <a:pt x="20573" y="16082"/>
                </a:cubicBezTo>
                <a:cubicBezTo>
                  <a:pt x="20421" y="15697"/>
                  <a:pt x="20193" y="15312"/>
                  <a:pt x="19927" y="14970"/>
                </a:cubicBezTo>
                <a:cubicBezTo>
                  <a:pt x="8823" y="2438"/>
                  <a:pt x="8823" y="2438"/>
                  <a:pt x="8823" y="2438"/>
                </a:cubicBezTo>
                <a:cubicBezTo>
                  <a:pt x="8594" y="2224"/>
                  <a:pt x="8366" y="2010"/>
                  <a:pt x="8100" y="1796"/>
                </a:cubicBezTo>
                <a:cubicBezTo>
                  <a:pt x="7872" y="1583"/>
                  <a:pt x="7568" y="1454"/>
                  <a:pt x="7301" y="1326"/>
                </a:cubicBezTo>
                <a:cubicBezTo>
                  <a:pt x="7035" y="1198"/>
                  <a:pt x="6731" y="1069"/>
                  <a:pt x="6427" y="1027"/>
                </a:cubicBezTo>
                <a:cubicBezTo>
                  <a:pt x="6123" y="984"/>
                  <a:pt x="5818" y="941"/>
                  <a:pt x="5514" y="941"/>
                </a:cubicBezTo>
                <a:cubicBezTo>
                  <a:pt x="5210" y="941"/>
                  <a:pt x="4906" y="984"/>
                  <a:pt x="4601" y="1027"/>
                </a:cubicBezTo>
                <a:cubicBezTo>
                  <a:pt x="4259" y="1069"/>
                  <a:pt x="3993" y="1198"/>
                  <a:pt x="3727" y="1326"/>
                </a:cubicBezTo>
                <a:cubicBezTo>
                  <a:pt x="3461" y="1454"/>
                  <a:pt x="3194" y="1583"/>
                  <a:pt x="2928" y="1796"/>
                </a:cubicBezTo>
                <a:cubicBezTo>
                  <a:pt x="2662" y="2010"/>
                  <a:pt x="2434" y="2224"/>
                  <a:pt x="2168" y="2438"/>
                </a:cubicBezTo>
                <a:cubicBezTo>
                  <a:pt x="1977" y="2695"/>
                  <a:pt x="1787" y="2951"/>
                  <a:pt x="1597" y="3251"/>
                </a:cubicBezTo>
                <a:cubicBezTo>
                  <a:pt x="1445" y="3507"/>
                  <a:pt x="1293" y="3850"/>
                  <a:pt x="1179" y="4149"/>
                </a:cubicBezTo>
                <a:cubicBezTo>
                  <a:pt x="1065" y="4448"/>
                  <a:pt x="989" y="4790"/>
                  <a:pt x="913" y="5133"/>
                </a:cubicBezTo>
                <a:cubicBezTo>
                  <a:pt x="875" y="5432"/>
                  <a:pt x="837" y="5817"/>
                  <a:pt x="837" y="6159"/>
                </a:cubicBezTo>
                <a:cubicBezTo>
                  <a:pt x="837" y="6501"/>
                  <a:pt x="875" y="6844"/>
                  <a:pt x="913" y="7186"/>
                </a:cubicBezTo>
                <a:cubicBezTo>
                  <a:pt x="989" y="7528"/>
                  <a:pt x="1065" y="7827"/>
                  <a:pt x="1179" y="8170"/>
                </a:cubicBezTo>
                <a:cubicBezTo>
                  <a:pt x="1293" y="8469"/>
                  <a:pt x="1445" y="8768"/>
                  <a:pt x="1597" y="9068"/>
                </a:cubicBezTo>
                <a:cubicBezTo>
                  <a:pt x="1787" y="9367"/>
                  <a:pt x="1977" y="9624"/>
                  <a:pt x="2168" y="9838"/>
                </a:cubicBezTo>
                <a:cubicBezTo>
                  <a:pt x="11941" y="20830"/>
                  <a:pt x="11941" y="20830"/>
                  <a:pt x="11941" y="20830"/>
                </a:cubicBezTo>
                <a:cubicBezTo>
                  <a:pt x="11332" y="21472"/>
                  <a:pt x="11332" y="21472"/>
                  <a:pt x="11332" y="21472"/>
                </a:cubicBezTo>
                <a:cubicBezTo>
                  <a:pt x="1635" y="10522"/>
                  <a:pt x="1635" y="10522"/>
                  <a:pt x="1635" y="10522"/>
                </a:cubicBezTo>
                <a:cubicBezTo>
                  <a:pt x="1369" y="10223"/>
                  <a:pt x="1141" y="9923"/>
                  <a:pt x="951" y="9581"/>
                </a:cubicBezTo>
                <a:cubicBezTo>
                  <a:pt x="761" y="9239"/>
                  <a:pt x="570" y="8897"/>
                  <a:pt x="418" y="8512"/>
                </a:cubicBezTo>
                <a:cubicBezTo>
                  <a:pt x="266" y="8127"/>
                  <a:pt x="152" y="7742"/>
                  <a:pt x="114" y="7357"/>
                </a:cubicBezTo>
                <a:cubicBezTo>
                  <a:pt x="38" y="6972"/>
                  <a:pt x="0" y="6587"/>
                  <a:pt x="0" y="6159"/>
                </a:cubicBezTo>
                <a:cubicBezTo>
                  <a:pt x="0" y="5774"/>
                  <a:pt x="38" y="5347"/>
                  <a:pt x="114" y="4962"/>
                </a:cubicBezTo>
                <a:cubicBezTo>
                  <a:pt x="152" y="4534"/>
                  <a:pt x="266" y="4149"/>
                  <a:pt x="418" y="3764"/>
                </a:cubicBezTo>
                <a:cubicBezTo>
                  <a:pt x="570" y="3422"/>
                  <a:pt x="761" y="3037"/>
                  <a:pt x="951" y="2737"/>
                </a:cubicBezTo>
                <a:cubicBezTo>
                  <a:pt x="1141" y="2395"/>
                  <a:pt x="1369" y="2053"/>
                  <a:pt x="1635" y="1754"/>
                </a:cubicBezTo>
                <a:cubicBezTo>
                  <a:pt x="1863" y="1497"/>
                  <a:pt x="2130" y="1240"/>
                  <a:pt x="2472" y="1027"/>
                </a:cubicBezTo>
                <a:close/>
              </a:path>
            </a:pathLst>
          </a:custGeom>
          <a:solidFill>
            <a:srgbClr val="000000"/>
          </a:solidFill>
          <a:ln w="12700">
            <a:miter lim="400000"/>
          </a:ln>
        </p:spPr>
        <p:txBody>
          <a:bodyPr lIns="22860" rIns="22860"/>
          <a:lstStyle/>
          <a:p>
            <a:pPr>
              <a:defRPr sz="1400"/>
            </a:pPr>
            <a:endParaRPr sz="700"/>
          </a:p>
        </p:txBody>
      </p:sp>
      <p:sp>
        <p:nvSpPr>
          <p:cNvPr id="181" name="Shape"/>
          <p:cNvSpPr/>
          <p:nvPr/>
        </p:nvSpPr>
        <p:spPr>
          <a:xfrm>
            <a:off x="4727268" y="3276184"/>
            <a:ext cx="240203" cy="284419"/>
          </a:xfrm>
          <a:custGeom>
            <a:avLst/>
            <a:gdLst/>
            <a:ahLst/>
            <a:cxnLst>
              <a:cxn ang="0">
                <a:pos x="wd2" y="hd2"/>
              </a:cxn>
              <a:cxn ang="5400000">
                <a:pos x="wd2" y="hd2"/>
              </a:cxn>
              <a:cxn ang="10800000">
                <a:pos x="wd2" y="hd2"/>
              </a:cxn>
              <a:cxn ang="16200000">
                <a:pos x="wd2" y="hd2"/>
              </a:cxn>
            </a:cxnLst>
            <a:rect l="0" t="0" r="r" b="b"/>
            <a:pathLst>
              <a:path w="21600" h="21600" extrusionOk="0">
                <a:moveTo>
                  <a:pt x="13454" y="1907"/>
                </a:moveTo>
                <a:cubicBezTo>
                  <a:pt x="21600" y="1907"/>
                  <a:pt x="21600" y="1907"/>
                  <a:pt x="21600" y="1907"/>
                </a:cubicBezTo>
                <a:cubicBezTo>
                  <a:pt x="21600" y="21600"/>
                  <a:pt x="21600" y="21600"/>
                  <a:pt x="21600" y="21600"/>
                </a:cubicBezTo>
                <a:cubicBezTo>
                  <a:pt x="0" y="21600"/>
                  <a:pt x="0" y="21600"/>
                  <a:pt x="0" y="21600"/>
                </a:cubicBezTo>
                <a:cubicBezTo>
                  <a:pt x="0" y="1907"/>
                  <a:pt x="0" y="1907"/>
                  <a:pt x="0" y="1907"/>
                </a:cubicBezTo>
                <a:cubicBezTo>
                  <a:pt x="8146" y="1907"/>
                  <a:pt x="8146" y="1907"/>
                  <a:pt x="8146" y="1907"/>
                </a:cubicBezTo>
                <a:cubicBezTo>
                  <a:pt x="8187" y="1630"/>
                  <a:pt x="8270" y="1387"/>
                  <a:pt x="8434" y="1144"/>
                </a:cubicBezTo>
                <a:cubicBezTo>
                  <a:pt x="8599" y="936"/>
                  <a:pt x="8805" y="728"/>
                  <a:pt x="9051" y="555"/>
                </a:cubicBezTo>
                <a:cubicBezTo>
                  <a:pt x="9298" y="381"/>
                  <a:pt x="9545" y="243"/>
                  <a:pt x="9833" y="139"/>
                </a:cubicBezTo>
                <a:cubicBezTo>
                  <a:pt x="10162" y="35"/>
                  <a:pt x="10450" y="0"/>
                  <a:pt x="10779" y="0"/>
                </a:cubicBezTo>
                <a:cubicBezTo>
                  <a:pt x="11150" y="0"/>
                  <a:pt x="11438" y="35"/>
                  <a:pt x="11726" y="139"/>
                </a:cubicBezTo>
                <a:cubicBezTo>
                  <a:pt x="12014" y="243"/>
                  <a:pt x="12302" y="381"/>
                  <a:pt x="12549" y="555"/>
                </a:cubicBezTo>
                <a:cubicBezTo>
                  <a:pt x="12795" y="728"/>
                  <a:pt x="13001" y="936"/>
                  <a:pt x="13166" y="1144"/>
                </a:cubicBezTo>
                <a:cubicBezTo>
                  <a:pt x="13330" y="1387"/>
                  <a:pt x="13413" y="1630"/>
                  <a:pt x="13454" y="1907"/>
                </a:cubicBezTo>
                <a:close/>
                <a:moveTo>
                  <a:pt x="20695" y="20803"/>
                </a:moveTo>
                <a:cubicBezTo>
                  <a:pt x="20695" y="2670"/>
                  <a:pt x="20695" y="2670"/>
                  <a:pt x="20695" y="2670"/>
                </a:cubicBezTo>
                <a:cubicBezTo>
                  <a:pt x="13495" y="2670"/>
                  <a:pt x="13495" y="2670"/>
                  <a:pt x="13495" y="2670"/>
                </a:cubicBezTo>
                <a:cubicBezTo>
                  <a:pt x="13495" y="3224"/>
                  <a:pt x="13495" y="3224"/>
                  <a:pt x="13495" y="3224"/>
                </a:cubicBezTo>
                <a:cubicBezTo>
                  <a:pt x="13865" y="3363"/>
                  <a:pt x="14194" y="3536"/>
                  <a:pt x="14482" y="3779"/>
                </a:cubicBezTo>
                <a:cubicBezTo>
                  <a:pt x="14770" y="3987"/>
                  <a:pt x="15017" y="4265"/>
                  <a:pt x="15264" y="4577"/>
                </a:cubicBezTo>
                <a:cubicBezTo>
                  <a:pt x="15511" y="4819"/>
                  <a:pt x="15675" y="5131"/>
                  <a:pt x="15840" y="5443"/>
                </a:cubicBezTo>
                <a:cubicBezTo>
                  <a:pt x="16005" y="5755"/>
                  <a:pt x="16128" y="6102"/>
                  <a:pt x="16210" y="6414"/>
                </a:cubicBezTo>
                <a:cubicBezTo>
                  <a:pt x="5431" y="6414"/>
                  <a:pt x="5431" y="6414"/>
                  <a:pt x="5431" y="6414"/>
                </a:cubicBezTo>
                <a:cubicBezTo>
                  <a:pt x="5513" y="6102"/>
                  <a:pt x="5595" y="5755"/>
                  <a:pt x="5760" y="5443"/>
                </a:cubicBezTo>
                <a:cubicBezTo>
                  <a:pt x="5883" y="5131"/>
                  <a:pt x="6089" y="4819"/>
                  <a:pt x="6336" y="4577"/>
                </a:cubicBezTo>
                <a:cubicBezTo>
                  <a:pt x="6542" y="4265"/>
                  <a:pt x="6789" y="3987"/>
                  <a:pt x="7118" y="3779"/>
                </a:cubicBezTo>
                <a:cubicBezTo>
                  <a:pt x="7406" y="3536"/>
                  <a:pt x="7735" y="3363"/>
                  <a:pt x="8105" y="3224"/>
                </a:cubicBezTo>
                <a:cubicBezTo>
                  <a:pt x="8105" y="2670"/>
                  <a:pt x="8105" y="2670"/>
                  <a:pt x="8105" y="2670"/>
                </a:cubicBezTo>
                <a:cubicBezTo>
                  <a:pt x="905" y="2670"/>
                  <a:pt x="905" y="2670"/>
                  <a:pt x="905" y="2670"/>
                </a:cubicBezTo>
                <a:cubicBezTo>
                  <a:pt x="905" y="20803"/>
                  <a:pt x="905" y="20803"/>
                  <a:pt x="905" y="20803"/>
                </a:cubicBezTo>
                <a:lnTo>
                  <a:pt x="20695" y="20803"/>
                </a:lnTo>
                <a:close/>
                <a:moveTo>
                  <a:pt x="5431" y="9500"/>
                </a:moveTo>
                <a:cubicBezTo>
                  <a:pt x="5431" y="10193"/>
                  <a:pt x="5431" y="10193"/>
                  <a:pt x="5431" y="10193"/>
                </a:cubicBezTo>
                <a:cubicBezTo>
                  <a:pt x="16210" y="10193"/>
                  <a:pt x="16210" y="10193"/>
                  <a:pt x="16210" y="10193"/>
                </a:cubicBezTo>
                <a:cubicBezTo>
                  <a:pt x="16210" y="9500"/>
                  <a:pt x="16210" y="9500"/>
                  <a:pt x="16210" y="9500"/>
                </a:cubicBezTo>
                <a:lnTo>
                  <a:pt x="5431" y="9500"/>
                </a:lnTo>
                <a:close/>
                <a:moveTo>
                  <a:pt x="5431" y="12516"/>
                </a:moveTo>
                <a:cubicBezTo>
                  <a:pt x="5431" y="13279"/>
                  <a:pt x="5431" y="13279"/>
                  <a:pt x="5431" y="13279"/>
                </a:cubicBezTo>
                <a:cubicBezTo>
                  <a:pt x="16210" y="13279"/>
                  <a:pt x="16210" y="13279"/>
                  <a:pt x="16210" y="13279"/>
                </a:cubicBezTo>
                <a:cubicBezTo>
                  <a:pt x="16210" y="12516"/>
                  <a:pt x="16210" y="12516"/>
                  <a:pt x="16210" y="12516"/>
                </a:cubicBezTo>
                <a:lnTo>
                  <a:pt x="5431" y="12516"/>
                </a:lnTo>
                <a:close/>
                <a:moveTo>
                  <a:pt x="5431" y="15533"/>
                </a:moveTo>
                <a:cubicBezTo>
                  <a:pt x="5431" y="16295"/>
                  <a:pt x="5431" y="16295"/>
                  <a:pt x="5431" y="16295"/>
                </a:cubicBezTo>
                <a:cubicBezTo>
                  <a:pt x="12590" y="16295"/>
                  <a:pt x="12590" y="16295"/>
                  <a:pt x="12590" y="16295"/>
                </a:cubicBezTo>
                <a:cubicBezTo>
                  <a:pt x="12590" y="15533"/>
                  <a:pt x="12590" y="15533"/>
                  <a:pt x="12590" y="15533"/>
                </a:cubicBezTo>
                <a:lnTo>
                  <a:pt x="5431" y="15533"/>
                </a:lnTo>
                <a:close/>
                <a:moveTo>
                  <a:pt x="9010" y="3606"/>
                </a:moveTo>
                <a:cubicBezTo>
                  <a:pt x="8517" y="3848"/>
                  <a:pt x="8517" y="3848"/>
                  <a:pt x="8517" y="3848"/>
                </a:cubicBezTo>
                <a:cubicBezTo>
                  <a:pt x="8311" y="3952"/>
                  <a:pt x="8105" y="4091"/>
                  <a:pt x="7899" y="4195"/>
                </a:cubicBezTo>
                <a:cubicBezTo>
                  <a:pt x="7735" y="4334"/>
                  <a:pt x="7529" y="4473"/>
                  <a:pt x="7406" y="4646"/>
                </a:cubicBezTo>
                <a:cubicBezTo>
                  <a:pt x="7241" y="4819"/>
                  <a:pt x="7077" y="4958"/>
                  <a:pt x="6953" y="5131"/>
                </a:cubicBezTo>
                <a:cubicBezTo>
                  <a:pt x="6830" y="5305"/>
                  <a:pt x="6706" y="5478"/>
                  <a:pt x="6583" y="5686"/>
                </a:cubicBezTo>
                <a:cubicBezTo>
                  <a:pt x="15017" y="5686"/>
                  <a:pt x="15017" y="5686"/>
                  <a:pt x="15017" y="5686"/>
                </a:cubicBezTo>
                <a:cubicBezTo>
                  <a:pt x="14894" y="5478"/>
                  <a:pt x="14770" y="5305"/>
                  <a:pt x="14647" y="5131"/>
                </a:cubicBezTo>
                <a:cubicBezTo>
                  <a:pt x="14523" y="4958"/>
                  <a:pt x="14400" y="4819"/>
                  <a:pt x="14194" y="4646"/>
                </a:cubicBezTo>
                <a:cubicBezTo>
                  <a:pt x="14071" y="4473"/>
                  <a:pt x="13906" y="4334"/>
                  <a:pt x="13701" y="4195"/>
                </a:cubicBezTo>
                <a:cubicBezTo>
                  <a:pt x="13495" y="4091"/>
                  <a:pt x="13289" y="3952"/>
                  <a:pt x="13042" y="3848"/>
                </a:cubicBezTo>
                <a:cubicBezTo>
                  <a:pt x="12590" y="3606"/>
                  <a:pt x="12590" y="3606"/>
                  <a:pt x="12590" y="3606"/>
                </a:cubicBezTo>
                <a:cubicBezTo>
                  <a:pt x="12590" y="2254"/>
                  <a:pt x="12590" y="2254"/>
                  <a:pt x="12590" y="2254"/>
                </a:cubicBezTo>
                <a:cubicBezTo>
                  <a:pt x="12590" y="2046"/>
                  <a:pt x="12549" y="1872"/>
                  <a:pt x="12466" y="1664"/>
                </a:cubicBezTo>
                <a:cubicBezTo>
                  <a:pt x="12384" y="1491"/>
                  <a:pt x="12261" y="1317"/>
                  <a:pt x="12055" y="1179"/>
                </a:cubicBezTo>
                <a:cubicBezTo>
                  <a:pt x="11931" y="1075"/>
                  <a:pt x="11726" y="971"/>
                  <a:pt x="11520" y="901"/>
                </a:cubicBezTo>
                <a:cubicBezTo>
                  <a:pt x="11273" y="797"/>
                  <a:pt x="11026" y="763"/>
                  <a:pt x="10779" y="763"/>
                </a:cubicBezTo>
                <a:cubicBezTo>
                  <a:pt x="10533" y="763"/>
                  <a:pt x="10286" y="797"/>
                  <a:pt x="10080" y="901"/>
                </a:cubicBezTo>
                <a:cubicBezTo>
                  <a:pt x="9874" y="971"/>
                  <a:pt x="9710" y="1075"/>
                  <a:pt x="9545" y="1179"/>
                </a:cubicBezTo>
                <a:cubicBezTo>
                  <a:pt x="9381" y="1317"/>
                  <a:pt x="9216" y="1491"/>
                  <a:pt x="9134" y="1664"/>
                </a:cubicBezTo>
                <a:cubicBezTo>
                  <a:pt x="9051" y="1872"/>
                  <a:pt x="9010" y="2046"/>
                  <a:pt x="9010" y="2254"/>
                </a:cubicBezTo>
                <a:lnTo>
                  <a:pt x="9010" y="3606"/>
                </a:lnTo>
                <a:close/>
              </a:path>
            </a:pathLst>
          </a:custGeom>
          <a:solidFill>
            <a:srgbClr val="000000"/>
          </a:solidFill>
          <a:ln w="12700">
            <a:miter lim="400000"/>
          </a:ln>
        </p:spPr>
        <p:txBody>
          <a:bodyPr lIns="22860" rIns="22860"/>
          <a:lstStyle/>
          <a:p>
            <a:pPr>
              <a:defRPr sz="1400"/>
            </a:pPr>
            <a:endParaRPr sz="700"/>
          </a:p>
        </p:txBody>
      </p:sp>
      <p:sp>
        <p:nvSpPr>
          <p:cNvPr id="182" name="Shape"/>
          <p:cNvSpPr/>
          <p:nvPr/>
        </p:nvSpPr>
        <p:spPr>
          <a:xfrm>
            <a:off x="5350785" y="3298890"/>
            <a:ext cx="240203" cy="239008"/>
          </a:xfrm>
          <a:custGeom>
            <a:avLst/>
            <a:gdLst/>
            <a:ahLst/>
            <a:cxnLst>
              <a:cxn ang="0">
                <a:pos x="wd2" y="hd2"/>
              </a:cxn>
              <a:cxn ang="5400000">
                <a:pos x="wd2" y="hd2"/>
              </a:cxn>
              <a:cxn ang="10800000">
                <a:pos x="wd2" y="hd2"/>
              </a:cxn>
              <a:cxn ang="16200000">
                <a:pos x="wd2" y="hd2"/>
              </a:cxn>
            </a:cxnLst>
            <a:rect l="0" t="0" r="r" b="b"/>
            <a:pathLst>
              <a:path w="21600" h="21600" extrusionOk="0">
                <a:moveTo>
                  <a:pt x="17516" y="12636"/>
                </a:moveTo>
                <a:lnTo>
                  <a:pt x="21600" y="12636"/>
                </a:lnTo>
                <a:lnTo>
                  <a:pt x="21600" y="21600"/>
                </a:lnTo>
                <a:lnTo>
                  <a:pt x="12573" y="21600"/>
                </a:lnTo>
                <a:lnTo>
                  <a:pt x="12573" y="12636"/>
                </a:lnTo>
                <a:lnTo>
                  <a:pt x="16657" y="12636"/>
                </a:lnTo>
                <a:lnTo>
                  <a:pt x="16657" y="11232"/>
                </a:lnTo>
                <a:lnTo>
                  <a:pt x="4943" y="11232"/>
                </a:lnTo>
                <a:lnTo>
                  <a:pt x="4943" y="12636"/>
                </a:lnTo>
                <a:lnTo>
                  <a:pt x="9027" y="12636"/>
                </a:lnTo>
                <a:lnTo>
                  <a:pt x="9027" y="21600"/>
                </a:lnTo>
                <a:lnTo>
                  <a:pt x="0" y="21600"/>
                </a:lnTo>
                <a:lnTo>
                  <a:pt x="0" y="12636"/>
                </a:lnTo>
                <a:lnTo>
                  <a:pt x="4084" y="12636"/>
                </a:lnTo>
                <a:lnTo>
                  <a:pt x="4084" y="10368"/>
                </a:lnTo>
                <a:lnTo>
                  <a:pt x="10424" y="10368"/>
                </a:lnTo>
                <a:lnTo>
                  <a:pt x="10424" y="8964"/>
                </a:lnTo>
                <a:lnTo>
                  <a:pt x="6340" y="8964"/>
                </a:lnTo>
                <a:lnTo>
                  <a:pt x="6340" y="0"/>
                </a:lnTo>
                <a:lnTo>
                  <a:pt x="15260" y="0"/>
                </a:lnTo>
                <a:lnTo>
                  <a:pt x="15260" y="8964"/>
                </a:lnTo>
                <a:lnTo>
                  <a:pt x="11284" y="8964"/>
                </a:lnTo>
                <a:lnTo>
                  <a:pt x="11284" y="10368"/>
                </a:lnTo>
                <a:lnTo>
                  <a:pt x="17516" y="10368"/>
                </a:lnTo>
                <a:lnTo>
                  <a:pt x="17516" y="12636"/>
                </a:lnTo>
                <a:close/>
                <a:moveTo>
                  <a:pt x="8167" y="20736"/>
                </a:moveTo>
                <a:lnTo>
                  <a:pt x="8167" y="13392"/>
                </a:lnTo>
                <a:lnTo>
                  <a:pt x="967" y="13392"/>
                </a:lnTo>
                <a:lnTo>
                  <a:pt x="967" y="20736"/>
                </a:lnTo>
                <a:lnTo>
                  <a:pt x="8167" y="20736"/>
                </a:lnTo>
                <a:close/>
                <a:moveTo>
                  <a:pt x="7200" y="756"/>
                </a:moveTo>
                <a:lnTo>
                  <a:pt x="7200" y="8100"/>
                </a:lnTo>
                <a:lnTo>
                  <a:pt x="14400" y="8100"/>
                </a:lnTo>
                <a:lnTo>
                  <a:pt x="14400" y="756"/>
                </a:lnTo>
                <a:lnTo>
                  <a:pt x="7200" y="756"/>
                </a:lnTo>
                <a:close/>
                <a:moveTo>
                  <a:pt x="20633" y="20736"/>
                </a:moveTo>
                <a:lnTo>
                  <a:pt x="20633" y="13392"/>
                </a:lnTo>
                <a:lnTo>
                  <a:pt x="13540" y="13392"/>
                </a:lnTo>
                <a:lnTo>
                  <a:pt x="13540" y="20736"/>
                </a:lnTo>
                <a:lnTo>
                  <a:pt x="20633" y="20736"/>
                </a:lnTo>
                <a:close/>
              </a:path>
            </a:pathLst>
          </a:custGeom>
          <a:solidFill>
            <a:srgbClr val="000000"/>
          </a:solidFill>
          <a:ln w="12700">
            <a:miter lim="400000"/>
          </a:ln>
        </p:spPr>
        <p:txBody>
          <a:bodyPr lIns="22860" rIns="22860"/>
          <a:lstStyle/>
          <a:p>
            <a:pPr>
              <a:defRPr sz="1400"/>
            </a:pPr>
            <a:endParaRPr sz="700"/>
          </a:p>
        </p:txBody>
      </p:sp>
      <p:sp>
        <p:nvSpPr>
          <p:cNvPr id="183" name="Shape"/>
          <p:cNvSpPr/>
          <p:nvPr/>
        </p:nvSpPr>
        <p:spPr>
          <a:xfrm>
            <a:off x="5978486" y="3303072"/>
            <a:ext cx="231838" cy="230643"/>
          </a:xfrm>
          <a:custGeom>
            <a:avLst/>
            <a:gdLst/>
            <a:ahLst/>
            <a:cxnLst>
              <a:cxn ang="0">
                <a:pos x="wd2" y="hd2"/>
              </a:cxn>
              <a:cxn ang="5400000">
                <a:pos x="wd2" y="hd2"/>
              </a:cxn>
              <a:cxn ang="10800000">
                <a:pos x="wd2" y="hd2"/>
              </a:cxn>
              <a:cxn ang="16200000">
                <a:pos x="wd2" y="hd2"/>
              </a:cxn>
            </a:cxnLst>
            <a:rect l="0" t="0" r="r" b="b"/>
            <a:pathLst>
              <a:path w="21600" h="21600" extrusionOk="0">
                <a:moveTo>
                  <a:pt x="21600" y="560"/>
                </a:moveTo>
                <a:lnTo>
                  <a:pt x="14586" y="7722"/>
                </a:lnTo>
                <a:lnTo>
                  <a:pt x="13695" y="8618"/>
                </a:lnTo>
                <a:lnTo>
                  <a:pt x="8128" y="14102"/>
                </a:lnTo>
                <a:lnTo>
                  <a:pt x="668" y="21600"/>
                </a:lnTo>
                <a:lnTo>
                  <a:pt x="0" y="21040"/>
                </a:lnTo>
                <a:lnTo>
                  <a:pt x="6012" y="14997"/>
                </a:lnTo>
                <a:lnTo>
                  <a:pt x="2449" y="14997"/>
                </a:lnTo>
                <a:lnTo>
                  <a:pt x="2449" y="6603"/>
                </a:lnTo>
                <a:lnTo>
                  <a:pt x="7794" y="6603"/>
                </a:lnTo>
                <a:lnTo>
                  <a:pt x="14586" y="1119"/>
                </a:lnTo>
                <a:lnTo>
                  <a:pt x="14586" y="6379"/>
                </a:lnTo>
                <a:lnTo>
                  <a:pt x="20932" y="0"/>
                </a:lnTo>
                <a:lnTo>
                  <a:pt x="21600" y="560"/>
                </a:lnTo>
                <a:close/>
                <a:moveTo>
                  <a:pt x="3452" y="14102"/>
                </a:moveTo>
                <a:lnTo>
                  <a:pt x="6903" y="14102"/>
                </a:lnTo>
                <a:lnTo>
                  <a:pt x="13695" y="7275"/>
                </a:lnTo>
                <a:lnTo>
                  <a:pt x="13695" y="3134"/>
                </a:lnTo>
                <a:lnTo>
                  <a:pt x="8128" y="7610"/>
                </a:lnTo>
                <a:lnTo>
                  <a:pt x="3452" y="7610"/>
                </a:lnTo>
                <a:lnTo>
                  <a:pt x="3452" y="14102"/>
                </a:lnTo>
                <a:close/>
                <a:moveTo>
                  <a:pt x="13695" y="9961"/>
                </a:moveTo>
                <a:lnTo>
                  <a:pt x="14586" y="9065"/>
                </a:lnTo>
                <a:lnTo>
                  <a:pt x="14586" y="20369"/>
                </a:lnTo>
                <a:lnTo>
                  <a:pt x="8239" y="15333"/>
                </a:lnTo>
                <a:lnTo>
                  <a:pt x="8907" y="14773"/>
                </a:lnTo>
                <a:lnTo>
                  <a:pt x="13695" y="18466"/>
                </a:lnTo>
                <a:lnTo>
                  <a:pt x="13695" y="9961"/>
                </a:lnTo>
                <a:close/>
              </a:path>
            </a:pathLst>
          </a:custGeom>
          <a:solidFill>
            <a:srgbClr val="000000"/>
          </a:solidFill>
          <a:ln w="12700">
            <a:miter lim="400000"/>
          </a:ln>
        </p:spPr>
        <p:txBody>
          <a:bodyPr lIns="22860" rIns="22860"/>
          <a:lstStyle/>
          <a:p>
            <a:pPr>
              <a:defRPr sz="1400"/>
            </a:pPr>
            <a:endParaRPr sz="700"/>
          </a:p>
        </p:txBody>
      </p:sp>
      <p:sp>
        <p:nvSpPr>
          <p:cNvPr id="184" name="Shape"/>
          <p:cNvSpPr/>
          <p:nvPr/>
        </p:nvSpPr>
        <p:spPr>
          <a:xfrm>
            <a:off x="6628293" y="3279171"/>
            <a:ext cx="179256" cy="278444"/>
          </a:xfrm>
          <a:custGeom>
            <a:avLst/>
            <a:gdLst/>
            <a:ahLst/>
            <a:cxnLst>
              <a:cxn ang="0">
                <a:pos x="wd2" y="hd2"/>
              </a:cxn>
              <a:cxn ang="5400000">
                <a:pos x="wd2" y="hd2"/>
              </a:cxn>
              <a:cxn ang="10800000">
                <a:pos x="wd2" y="hd2"/>
              </a:cxn>
              <a:cxn ang="16200000">
                <a:pos x="wd2" y="hd2"/>
              </a:cxn>
            </a:cxnLst>
            <a:rect l="0" t="0" r="r" b="b"/>
            <a:pathLst>
              <a:path w="21600" h="21600" extrusionOk="0">
                <a:moveTo>
                  <a:pt x="15609" y="8471"/>
                </a:moveTo>
                <a:cubicBezTo>
                  <a:pt x="16489" y="8753"/>
                  <a:pt x="17258" y="9106"/>
                  <a:pt x="18027" y="9529"/>
                </a:cubicBezTo>
                <a:cubicBezTo>
                  <a:pt x="18797" y="9953"/>
                  <a:pt x="19456" y="10447"/>
                  <a:pt x="19951" y="10941"/>
                </a:cubicBezTo>
                <a:cubicBezTo>
                  <a:pt x="20501" y="11506"/>
                  <a:pt x="20885" y="12106"/>
                  <a:pt x="21160" y="12706"/>
                </a:cubicBezTo>
                <a:cubicBezTo>
                  <a:pt x="21490" y="13341"/>
                  <a:pt x="21600" y="14012"/>
                  <a:pt x="21600" y="14682"/>
                </a:cubicBezTo>
                <a:cubicBezTo>
                  <a:pt x="21600" y="15635"/>
                  <a:pt x="21325" y="16518"/>
                  <a:pt x="20776" y="17365"/>
                </a:cubicBezTo>
                <a:cubicBezTo>
                  <a:pt x="20171" y="18212"/>
                  <a:pt x="19402" y="18953"/>
                  <a:pt x="18467" y="19588"/>
                </a:cubicBezTo>
                <a:cubicBezTo>
                  <a:pt x="17478" y="20188"/>
                  <a:pt x="16324" y="20682"/>
                  <a:pt x="15005" y="21071"/>
                </a:cubicBezTo>
                <a:cubicBezTo>
                  <a:pt x="13685" y="21424"/>
                  <a:pt x="12311" y="21600"/>
                  <a:pt x="10827" y="21600"/>
                </a:cubicBezTo>
                <a:cubicBezTo>
                  <a:pt x="9344" y="21600"/>
                  <a:pt x="7915" y="21424"/>
                  <a:pt x="6595" y="21071"/>
                </a:cubicBezTo>
                <a:cubicBezTo>
                  <a:pt x="5331" y="20682"/>
                  <a:pt x="4177" y="20188"/>
                  <a:pt x="3133" y="19588"/>
                </a:cubicBezTo>
                <a:cubicBezTo>
                  <a:pt x="2198" y="18953"/>
                  <a:pt x="1429" y="18212"/>
                  <a:pt x="879" y="17365"/>
                </a:cubicBezTo>
                <a:cubicBezTo>
                  <a:pt x="275" y="16518"/>
                  <a:pt x="0" y="15635"/>
                  <a:pt x="0" y="14682"/>
                </a:cubicBezTo>
                <a:cubicBezTo>
                  <a:pt x="0" y="14012"/>
                  <a:pt x="165" y="13341"/>
                  <a:pt x="440" y="12706"/>
                </a:cubicBezTo>
                <a:cubicBezTo>
                  <a:pt x="715" y="12106"/>
                  <a:pt x="1099" y="11506"/>
                  <a:pt x="1649" y="10941"/>
                </a:cubicBezTo>
                <a:cubicBezTo>
                  <a:pt x="2198" y="10447"/>
                  <a:pt x="2803" y="9953"/>
                  <a:pt x="3573" y="9529"/>
                </a:cubicBezTo>
                <a:cubicBezTo>
                  <a:pt x="4287" y="9106"/>
                  <a:pt x="5111" y="8753"/>
                  <a:pt x="5991" y="8471"/>
                </a:cubicBezTo>
                <a:cubicBezTo>
                  <a:pt x="5826" y="8188"/>
                  <a:pt x="5551" y="7800"/>
                  <a:pt x="5221" y="7235"/>
                </a:cubicBezTo>
                <a:cubicBezTo>
                  <a:pt x="4892" y="6706"/>
                  <a:pt x="4562" y="6176"/>
                  <a:pt x="4232" y="5612"/>
                </a:cubicBezTo>
                <a:cubicBezTo>
                  <a:pt x="3902" y="5047"/>
                  <a:pt x="3627" y="4518"/>
                  <a:pt x="3353" y="4024"/>
                </a:cubicBezTo>
                <a:cubicBezTo>
                  <a:pt x="3133" y="3529"/>
                  <a:pt x="3023" y="3176"/>
                  <a:pt x="3023" y="3000"/>
                </a:cubicBezTo>
                <a:cubicBezTo>
                  <a:pt x="3023" y="0"/>
                  <a:pt x="3023" y="0"/>
                  <a:pt x="3023" y="0"/>
                </a:cubicBezTo>
                <a:cubicBezTo>
                  <a:pt x="18632" y="0"/>
                  <a:pt x="18632" y="0"/>
                  <a:pt x="18632" y="0"/>
                </a:cubicBezTo>
                <a:cubicBezTo>
                  <a:pt x="18632" y="3000"/>
                  <a:pt x="18632" y="3000"/>
                  <a:pt x="18632" y="3000"/>
                </a:cubicBezTo>
                <a:cubicBezTo>
                  <a:pt x="18632" y="3176"/>
                  <a:pt x="18467" y="3529"/>
                  <a:pt x="18247" y="4024"/>
                </a:cubicBezTo>
                <a:cubicBezTo>
                  <a:pt x="18027" y="4518"/>
                  <a:pt x="17753" y="5012"/>
                  <a:pt x="17368" y="5576"/>
                </a:cubicBezTo>
                <a:cubicBezTo>
                  <a:pt x="17038" y="6141"/>
                  <a:pt x="16708" y="6706"/>
                  <a:pt x="16379" y="7235"/>
                </a:cubicBezTo>
                <a:cubicBezTo>
                  <a:pt x="16049" y="7765"/>
                  <a:pt x="15774" y="8153"/>
                  <a:pt x="15609" y="8471"/>
                </a:cubicBezTo>
                <a:close/>
                <a:moveTo>
                  <a:pt x="10827" y="20824"/>
                </a:moveTo>
                <a:cubicBezTo>
                  <a:pt x="12147" y="20824"/>
                  <a:pt x="13411" y="20682"/>
                  <a:pt x="14565" y="20365"/>
                </a:cubicBezTo>
                <a:cubicBezTo>
                  <a:pt x="15719" y="20012"/>
                  <a:pt x="16763" y="19588"/>
                  <a:pt x="17588" y="19024"/>
                </a:cubicBezTo>
                <a:cubicBezTo>
                  <a:pt x="18467" y="18494"/>
                  <a:pt x="19127" y="17824"/>
                  <a:pt x="19621" y="17082"/>
                </a:cubicBezTo>
                <a:cubicBezTo>
                  <a:pt x="20171" y="16341"/>
                  <a:pt x="20391" y="15529"/>
                  <a:pt x="20391" y="14682"/>
                </a:cubicBezTo>
                <a:cubicBezTo>
                  <a:pt x="20391" y="13800"/>
                  <a:pt x="20171" y="13024"/>
                  <a:pt x="19621" y="12247"/>
                </a:cubicBezTo>
                <a:cubicBezTo>
                  <a:pt x="19127" y="11506"/>
                  <a:pt x="18467" y="10871"/>
                  <a:pt x="17588" y="10306"/>
                </a:cubicBezTo>
                <a:cubicBezTo>
                  <a:pt x="16763" y="9741"/>
                  <a:pt x="15719" y="9318"/>
                  <a:pt x="14565" y="9000"/>
                </a:cubicBezTo>
                <a:cubicBezTo>
                  <a:pt x="13411" y="8682"/>
                  <a:pt x="12147" y="8506"/>
                  <a:pt x="10827" y="8506"/>
                </a:cubicBezTo>
                <a:cubicBezTo>
                  <a:pt x="9453" y="8506"/>
                  <a:pt x="8244" y="8682"/>
                  <a:pt x="7035" y="9000"/>
                </a:cubicBezTo>
                <a:cubicBezTo>
                  <a:pt x="5881" y="9318"/>
                  <a:pt x="4892" y="9741"/>
                  <a:pt x="4012" y="10306"/>
                </a:cubicBezTo>
                <a:cubicBezTo>
                  <a:pt x="3133" y="10871"/>
                  <a:pt x="2473" y="11506"/>
                  <a:pt x="1979" y="12247"/>
                </a:cubicBezTo>
                <a:cubicBezTo>
                  <a:pt x="1484" y="13024"/>
                  <a:pt x="1209" y="13800"/>
                  <a:pt x="1209" y="14682"/>
                </a:cubicBezTo>
                <a:cubicBezTo>
                  <a:pt x="1209" y="15529"/>
                  <a:pt x="1484" y="16341"/>
                  <a:pt x="1979" y="17082"/>
                </a:cubicBezTo>
                <a:cubicBezTo>
                  <a:pt x="2473" y="17824"/>
                  <a:pt x="3133" y="18494"/>
                  <a:pt x="4012" y="19024"/>
                </a:cubicBezTo>
                <a:cubicBezTo>
                  <a:pt x="4892" y="19588"/>
                  <a:pt x="5881" y="20012"/>
                  <a:pt x="7035" y="20365"/>
                </a:cubicBezTo>
                <a:cubicBezTo>
                  <a:pt x="8244" y="20682"/>
                  <a:pt x="9453" y="20824"/>
                  <a:pt x="10827" y="20824"/>
                </a:cubicBezTo>
                <a:close/>
                <a:moveTo>
                  <a:pt x="10827" y="10024"/>
                </a:moveTo>
                <a:cubicBezTo>
                  <a:pt x="11817" y="10024"/>
                  <a:pt x="12751" y="10165"/>
                  <a:pt x="13631" y="10412"/>
                </a:cubicBezTo>
                <a:cubicBezTo>
                  <a:pt x="14510" y="10659"/>
                  <a:pt x="15279" y="10976"/>
                  <a:pt x="15884" y="11400"/>
                </a:cubicBezTo>
                <a:cubicBezTo>
                  <a:pt x="16544" y="11824"/>
                  <a:pt x="17093" y="12282"/>
                  <a:pt x="17478" y="12847"/>
                </a:cubicBezTo>
                <a:cubicBezTo>
                  <a:pt x="17863" y="13412"/>
                  <a:pt x="18027" y="14047"/>
                  <a:pt x="18027" y="14682"/>
                </a:cubicBezTo>
                <a:cubicBezTo>
                  <a:pt x="18027" y="15318"/>
                  <a:pt x="17863" y="15918"/>
                  <a:pt x="17478" y="16482"/>
                </a:cubicBezTo>
                <a:cubicBezTo>
                  <a:pt x="17093" y="17012"/>
                  <a:pt x="16544" y="17506"/>
                  <a:pt x="15884" y="17929"/>
                </a:cubicBezTo>
                <a:cubicBezTo>
                  <a:pt x="15279" y="18353"/>
                  <a:pt x="14510" y="18706"/>
                  <a:pt x="13631" y="18953"/>
                </a:cubicBezTo>
                <a:cubicBezTo>
                  <a:pt x="12751" y="19200"/>
                  <a:pt x="11817" y="19306"/>
                  <a:pt x="10827" y="19306"/>
                </a:cubicBezTo>
                <a:cubicBezTo>
                  <a:pt x="9783" y="19306"/>
                  <a:pt x="8904" y="19200"/>
                  <a:pt x="8024" y="18953"/>
                </a:cubicBezTo>
                <a:cubicBezTo>
                  <a:pt x="7145" y="18706"/>
                  <a:pt x="6376" y="18353"/>
                  <a:pt x="5716" y="17929"/>
                </a:cubicBezTo>
                <a:cubicBezTo>
                  <a:pt x="5056" y="17506"/>
                  <a:pt x="4562" y="17012"/>
                  <a:pt x="4177" y="16482"/>
                </a:cubicBezTo>
                <a:cubicBezTo>
                  <a:pt x="3792" y="15918"/>
                  <a:pt x="3573" y="15318"/>
                  <a:pt x="3573" y="14682"/>
                </a:cubicBezTo>
                <a:cubicBezTo>
                  <a:pt x="3573" y="14047"/>
                  <a:pt x="3792" y="13412"/>
                  <a:pt x="4177" y="12847"/>
                </a:cubicBezTo>
                <a:cubicBezTo>
                  <a:pt x="4562" y="12282"/>
                  <a:pt x="5056" y="11824"/>
                  <a:pt x="5716" y="11400"/>
                </a:cubicBezTo>
                <a:cubicBezTo>
                  <a:pt x="6376" y="10976"/>
                  <a:pt x="7145" y="10659"/>
                  <a:pt x="8024" y="10412"/>
                </a:cubicBezTo>
                <a:cubicBezTo>
                  <a:pt x="8904" y="10165"/>
                  <a:pt x="9783" y="10024"/>
                  <a:pt x="10827" y="10024"/>
                </a:cubicBezTo>
                <a:close/>
                <a:moveTo>
                  <a:pt x="4232" y="3000"/>
                </a:moveTo>
                <a:cubicBezTo>
                  <a:pt x="4232" y="3212"/>
                  <a:pt x="4562" y="3882"/>
                  <a:pt x="5166" y="5012"/>
                </a:cubicBezTo>
                <a:cubicBezTo>
                  <a:pt x="5826" y="6141"/>
                  <a:pt x="6485" y="7200"/>
                  <a:pt x="7090" y="8153"/>
                </a:cubicBezTo>
                <a:cubicBezTo>
                  <a:pt x="7365" y="8082"/>
                  <a:pt x="7695" y="8012"/>
                  <a:pt x="7969" y="7976"/>
                </a:cubicBezTo>
                <a:cubicBezTo>
                  <a:pt x="8299" y="7906"/>
                  <a:pt x="8574" y="7871"/>
                  <a:pt x="8904" y="7835"/>
                </a:cubicBezTo>
                <a:cubicBezTo>
                  <a:pt x="9234" y="7800"/>
                  <a:pt x="9508" y="7765"/>
                  <a:pt x="9838" y="7765"/>
                </a:cubicBezTo>
                <a:cubicBezTo>
                  <a:pt x="10168" y="7729"/>
                  <a:pt x="10498" y="7729"/>
                  <a:pt x="10827" y="7729"/>
                </a:cubicBezTo>
                <a:cubicBezTo>
                  <a:pt x="11157" y="7729"/>
                  <a:pt x="11487" y="7729"/>
                  <a:pt x="11762" y="7765"/>
                </a:cubicBezTo>
                <a:cubicBezTo>
                  <a:pt x="12092" y="7765"/>
                  <a:pt x="12366" y="7800"/>
                  <a:pt x="12696" y="7835"/>
                </a:cubicBezTo>
                <a:cubicBezTo>
                  <a:pt x="13026" y="7871"/>
                  <a:pt x="13301" y="7906"/>
                  <a:pt x="13576" y="7976"/>
                </a:cubicBezTo>
                <a:cubicBezTo>
                  <a:pt x="13905" y="8012"/>
                  <a:pt x="14180" y="8082"/>
                  <a:pt x="14455" y="8153"/>
                </a:cubicBezTo>
                <a:cubicBezTo>
                  <a:pt x="15224" y="7024"/>
                  <a:pt x="15884" y="5929"/>
                  <a:pt x="16489" y="4871"/>
                </a:cubicBezTo>
                <a:cubicBezTo>
                  <a:pt x="17093" y="3847"/>
                  <a:pt x="17368" y="3212"/>
                  <a:pt x="17368" y="3000"/>
                </a:cubicBezTo>
                <a:cubicBezTo>
                  <a:pt x="17368" y="812"/>
                  <a:pt x="17368" y="812"/>
                  <a:pt x="17368" y="812"/>
                </a:cubicBezTo>
                <a:cubicBezTo>
                  <a:pt x="11377" y="812"/>
                  <a:pt x="11377" y="812"/>
                  <a:pt x="11377" y="812"/>
                </a:cubicBezTo>
                <a:cubicBezTo>
                  <a:pt x="11377" y="6071"/>
                  <a:pt x="11377" y="6071"/>
                  <a:pt x="11377" y="6071"/>
                </a:cubicBezTo>
                <a:cubicBezTo>
                  <a:pt x="10168" y="6071"/>
                  <a:pt x="10168" y="6071"/>
                  <a:pt x="10168" y="6071"/>
                </a:cubicBezTo>
                <a:cubicBezTo>
                  <a:pt x="10168" y="812"/>
                  <a:pt x="10168" y="812"/>
                  <a:pt x="10168" y="812"/>
                </a:cubicBezTo>
                <a:cubicBezTo>
                  <a:pt x="4232" y="812"/>
                  <a:pt x="4232" y="812"/>
                  <a:pt x="4232" y="812"/>
                </a:cubicBezTo>
                <a:lnTo>
                  <a:pt x="4232" y="3000"/>
                </a:lnTo>
                <a:close/>
                <a:moveTo>
                  <a:pt x="10827" y="18529"/>
                </a:moveTo>
                <a:cubicBezTo>
                  <a:pt x="11597" y="18529"/>
                  <a:pt x="12421" y="18424"/>
                  <a:pt x="13136" y="18247"/>
                </a:cubicBezTo>
                <a:cubicBezTo>
                  <a:pt x="13850" y="18035"/>
                  <a:pt x="14510" y="17753"/>
                  <a:pt x="15005" y="17400"/>
                </a:cubicBezTo>
                <a:cubicBezTo>
                  <a:pt x="15609" y="17047"/>
                  <a:pt x="16049" y="16659"/>
                  <a:pt x="16379" y="16165"/>
                </a:cubicBezTo>
                <a:cubicBezTo>
                  <a:pt x="16653" y="15706"/>
                  <a:pt x="16818" y="15212"/>
                  <a:pt x="16818" y="14682"/>
                </a:cubicBezTo>
                <a:cubicBezTo>
                  <a:pt x="16818" y="14153"/>
                  <a:pt x="16653" y="13659"/>
                  <a:pt x="16379" y="13165"/>
                </a:cubicBezTo>
                <a:cubicBezTo>
                  <a:pt x="16049" y="12706"/>
                  <a:pt x="15609" y="12282"/>
                  <a:pt x="15005" y="11965"/>
                </a:cubicBezTo>
                <a:cubicBezTo>
                  <a:pt x="14510" y="11576"/>
                  <a:pt x="13850" y="11294"/>
                  <a:pt x="13136" y="11118"/>
                </a:cubicBezTo>
                <a:cubicBezTo>
                  <a:pt x="12421" y="10906"/>
                  <a:pt x="11597" y="10800"/>
                  <a:pt x="10827" y="10800"/>
                </a:cubicBezTo>
                <a:cubicBezTo>
                  <a:pt x="10003" y="10800"/>
                  <a:pt x="9234" y="10906"/>
                  <a:pt x="8464" y="11118"/>
                </a:cubicBezTo>
                <a:cubicBezTo>
                  <a:pt x="7750" y="11294"/>
                  <a:pt x="7090" y="11576"/>
                  <a:pt x="6595" y="11965"/>
                </a:cubicBezTo>
                <a:cubicBezTo>
                  <a:pt x="5991" y="12282"/>
                  <a:pt x="5551" y="12706"/>
                  <a:pt x="5276" y="13165"/>
                </a:cubicBezTo>
                <a:cubicBezTo>
                  <a:pt x="4947" y="13659"/>
                  <a:pt x="4782" y="14153"/>
                  <a:pt x="4782" y="14682"/>
                </a:cubicBezTo>
                <a:cubicBezTo>
                  <a:pt x="4782" y="15212"/>
                  <a:pt x="4947" y="15706"/>
                  <a:pt x="5276" y="16165"/>
                </a:cubicBezTo>
                <a:cubicBezTo>
                  <a:pt x="5551" y="16659"/>
                  <a:pt x="5991" y="17047"/>
                  <a:pt x="6595" y="17400"/>
                </a:cubicBezTo>
                <a:cubicBezTo>
                  <a:pt x="7090" y="17753"/>
                  <a:pt x="7750" y="18035"/>
                  <a:pt x="8464" y="18247"/>
                </a:cubicBezTo>
                <a:cubicBezTo>
                  <a:pt x="9234" y="18424"/>
                  <a:pt x="10003" y="18529"/>
                  <a:pt x="10827" y="18529"/>
                </a:cubicBezTo>
                <a:close/>
              </a:path>
            </a:pathLst>
          </a:custGeom>
          <a:solidFill>
            <a:srgbClr val="000000"/>
          </a:solidFill>
          <a:ln w="12700">
            <a:miter lim="400000"/>
          </a:ln>
        </p:spPr>
        <p:txBody>
          <a:bodyPr lIns="22860" rIns="22860"/>
          <a:lstStyle/>
          <a:p>
            <a:pPr>
              <a:defRPr sz="1400"/>
            </a:pPr>
            <a:endParaRPr sz="700"/>
          </a:p>
        </p:txBody>
      </p:sp>
      <p:sp>
        <p:nvSpPr>
          <p:cNvPr id="185" name="Shape"/>
          <p:cNvSpPr/>
          <p:nvPr/>
        </p:nvSpPr>
        <p:spPr>
          <a:xfrm>
            <a:off x="7211777" y="3294109"/>
            <a:ext cx="259324" cy="248568"/>
          </a:xfrm>
          <a:custGeom>
            <a:avLst/>
            <a:gdLst/>
            <a:ahLst/>
            <a:cxnLst>
              <a:cxn ang="0">
                <a:pos x="wd2" y="hd2"/>
              </a:cxn>
              <a:cxn ang="5400000">
                <a:pos x="wd2" y="hd2"/>
              </a:cxn>
              <a:cxn ang="10800000">
                <a:pos x="wd2" y="hd2"/>
              </a:cxn>
              <a:cxn ang="16200000">
                <a:pos x="wd2" y="hd2"/>
              </a:cxn>
            </a:cxnLst>
            <a:rect l="0" t="0" r="r" b="b"/>
            <a:pathLst>
              <a:path w="21600" h="21600" extrusionOk="0">
                <a:moveTo>
                  <a:pt x="21600" y="10522"/>
                </a:moveTo>
                <a:cubicBezTo>
                  <a:pt x="21600" y="10760"/>
                  <a:pt x="21562" y="10959"/>
                  <a:pt x="21486" y="11157"/>
                </a:cubicBezTo>
                <a:cubicBezTo>
                  <a:pt x="21448" y="11396"/>
                  <a:pt x="21334" y="11554"/>
                  <a:pt x="21182" y="11753"/>
                </a:cubicBezTo>
                <a:cubicBezTo>
                  <a:pt x="21068" y="11912"/>
                  <a:pt x="20915" y="12071"/>
                  <a:pt x="20763" y="12150"/>
                </a:cubicBezTo>
                <a:cubicBezTo>
                  <a:pt x="20573" y="12269"/>
                  <a:pt x="20421" y="12349"/>
                  <a:pt x="20193" y="12428"/>
                </a:cubicBezTo>
                <a:cubicBezTo>
                  <a:pt x="20307" y="12587"/>
                  <a:pt x="20383" y="12785"/>
                  <a:pt x="20459" y="12944"/>
                </a:cubicBezTo>
                <a:cubicBezTo>
                  <a:pt x="20535" y="13143"/>
                  <a:pt x="20573" y="13381"/>
                  <a:pt x="20573" y="13619"/>
                </a:cubicBezTo>
                <a:cubicBezTo>
                  <a:pt x="20573" y="13818"/>
                  <a:pt x="20535" y="14016"/>
                  <a:pt x="20459" y="14215"/>
                </a:cubicBezTo>
                <a:cubicBezTo>
                  <a:pt x="20383" y="14453"/>
                  <a:pt x="20307" y="14612"/>
                  <a:pt x="20193" y="14810"/>
                </a:cubicBezTo>
                <a:cubicBezTo>
                  <a:pt x="20079" y="14929"/>
                  <a:pt x="19927" y="15049"/>
                  <a:pt x="19775" y="15168"/>
                </a:cubicBezTo>
                <a:cubicBezTo>
                  <a:pt x="19585" y="15287"/>
                  <a:pt x="19432" y="15406"/>
                  <a:pt x="19280" y="15485"/>
                </a:cubicBezTo>
                <a:cubicBezTo>
                  <a:pt x="19356" y="15644"/>
                  <a:pt x="19432" y="15843"/>
                  <a:pt x="19508" y="16041"/>
                </a:cubicBezTo>
                <a:cubicBezTo>
                  <a:pt x="19585" y="16240"/>
                  <a:pt x="19623" y="16438"/>
                  <a:pt x="19623" y="16637"/>
                </a:cubicBezTo>
                <a:cubicBezTo>
                  <a:pt x="19623" y="16915"/>
                  <a:pt x="19585" y="17113"/>
                  <a:pt x="19508" y="17312"/>
                </a:cubicBezTo>
                <a:cubicBezTo>
                  <a:pt x="19432" y="17510"/>
                  <a:pt x="19356" y="17669"/>
                  <a:pt x="19280" y="17828"/>
                </a:cubicBezTo>
                <a:cubicBezTo>
                  <a:pt x="19128" y="18026"/>
                  <a:pt x="18976" y="18146"/>
                  <a:pt x="18824" y="18304"/>
                </a:cubicBezTo>
                <a:cubicBezTo>
                  <a:pt x="18672" y="18424"/>
                  <a:pt x="18482" y="18503"/>
                  <a:pt x="18292" y="18503"/>
                </a:cubicBezTo>
                <a:cubicBezTo>
                  <a:pt x="18406" y="18701"/>
                  <a:pt x="18520" y="18860"/>
                  <a:pt x="18558" y="19059"/>
                </a:cubicBezTo>
                <a:cubicBezTo>
                  <a:pt x="18634" y="19257"/>
                  <a:pt x="18672" y="19456"/>
                  <a:pt x="18672" y="19694"/>
                </a:cubicBezTo>
                <a:cubicBezTo>
                  <a:pt x="18672" y="19932"/>
                  <a:pt x="18634" y="20171"/>
                  <a:pt x="18520" y="20449"/>
                </a:cubicBezTo>
                <a:cubicBezTo>
                  <a:pt x="18444" y="20687"/>
                  <a:pt x="18292" y="20885"/>
                  <a:pt x="18139" y="21044"/>
                </a:cubicBezTo>
                <a:cubicBezTo>
                  <a:pt x="17949" y="21243"/>
                  <a:pt x="17721" y="21362"/>
                  <a:pt x="17493" y="21481"/>
                </a:cubicBezTo>
                <a:cubicBezTo>
                  <a:pt x="17265" y="21560"/>
                  <a:pt x="16999" y="21600"/>
                  <a:pt x="16732" y="21600"/>
                </a:cubicBezTo>
                <a:cubicBezTo>
                  <a:pt x="10192" y="21600"/>
                  <a:pt x="10192" y="21600"/>
                  <a:pt x="10192" y="21600"/>
                </a:cubicBezTo>
                <a:cubicBezTo>
                  <a:pt x="9963" y="21600"/>
                  <a:pt x="9697" y="21600"/>
                  <a:pt x="9431" y="21521"/>
                </a:cubicBezTo>
                <a:cubicBezTo>
                  <a:pt x="9127" y="21441"/>
                  <a:pt x="8785" y="21362"/>
                  <a:pt x="8480" y="21203"/>
                </a:cubicBezTo>
                <a:cubicBezTo>
                  <a:pt x="8138" y="21084"/>
                  <a:pt x="7796" y="20965"/>
                  <a:pt x="7492" y="20806"/>
                </a:cubicBezTo>
                <a:cubicBezTo>
                  <a:pt x="7149" y="20647"/>
                  <a:pt x="6807" y="20528"/>
                  <a:pt x="6503" y="20369"/>
                </a:cubicBezTo>
                <a:cubicBezTo>
                  <a:pt x="6085" y="20210"/>
                  <a:pt x="5704" y="20051"/>
                  <a:pt x="5324" y="19853"/>
                </a:cubicBezTo>
                <a:cubicBezTo>
                  <a:pt x="4944" y="19694"/>
                  <a:pt x="4677" y="19615"/>
                  <a:pt x="4525" y="19615"/>
                </a:cubicBezTo>
                <a:cubicBezTo>
                  <a:pt x="0" y="19615"/>
                  <a:pt x="0" y="19615"/>
                  <a:pt x="0" y="19615"/>
                </a:cubicBezTo>
                <a:cubicBezTo>
                  <a:pt x="0" y="9529"/>
                  <a:pt x="0" y="9529"/>
                  <a:pt x="0" y="9529"/>
                </a:cubicBezTo>
                <a:cubicBezTo>
                  <a:pt x="418" y="9490"/>
                  <a:pt x="418" y="9490"/>
                  <a:pt x="418" y="9490"/>
                </a:cubicBezTo>
                <a:cubicBezTo>
                  <a:pt x="2282" y="9490"/>
                  <a:pt x="3575" y="9490"/>
                  <a:pt x="4259" y="9490"/>
                </a:cubicBezTo>
                <a:cubicBezTo>
                  <a:pt x="4563" y="9490"/>
                  <a:pt x="4830" y="9450"/>
                  <a:pt x="5096" y="9371"/>
                </a:cubicBezTo>
                <a:cubicBezTo>
                  <a:pt x="5324" y="9291"/>
                  <a:pt x="5590" y="9172"/>
                  <a:pt x="5856" y="8934"/>
                </a:cubicBezTo>
                <a:cubicBezTo>
                  <a:pt x="6161" y="8775"/>
                  <a:pt x="6503" y="8537"/>
                  <a:pt x="6883" y="8219"/>
                </a:cubicBezTo>
                <a:cubicBezTo>
                  <a:pt x="7225" y="7901"/>
                  <a:pt x="7682" y="7544"/>
                  <a:pt x="8214" y="7107"/>
                </a:cubicBezTo>
                <a:cubicBezTo>
                  <a:pt x="9241" y="6194"/>
                  <a:pt x="9849" y="5082"/>
                  <a:pt x="10039" y="3732"/>
                </a:cubicBezTo>
                <a:cubicBezTo>
                  <a:pt x="10230" y="2382"/>
                  <a:pt x="10306" y="1628"/>
                  <a:pt x="10306" y="1390"/>
                </a:cubicBezTo>
                <a:cubicBezTo>
                  <a:pt x="10306" y="1191"/>
                  <a:pt x="10344" y="993"/>
                  <a:pt x="10458" y="794"/>
                </a:cubicBezTo>
                <a:cubicBezTo>
                  <a:pt x="10572" y="635"/>
                  <a:pt x="10686" y="476"/>
                  <a:pt x="10838" y="357"/>
                </a:cubicBezTo>
                <a:cubicBezTo>
                  <a:pt x="11028" y="238"/>
                  <a:pt x="11180" y="119"/>
                  <a:pt x="11370" y="79"/>
                </a:cubicBezTo>
                <a:cubicBezTo>
                  <a:pt x="11561" y="40"/>
                  <a:pt x="11713" y="0"/>
                  <a:pt x="11903" y="0"/>
                </a:cubicBezTo>
                <a:cubicBezTo>
                  <a:pt x="12169" y="0"/>
                  <a:pt x="12435" y="40"/>
                  <a:pt x="12663" y="119"/>
                </a:cubicBezTo>
                <a:cubicBezTo>
                  <a:pt x="12930" y="199"/>
                  <a:pt x="13196" y="318"/>
                  <a:pt x="13424" y="596"/>
                </a:cubicBezTo>
                <a:cubicBezTo>
                  <a:pt x="13652" y="834"/>
                  <a:pt x="13842" y="1151"/>
                  <a:pt x="13956" y="1549"/>
                </a:cubicBezTo>
                <a:cubicBezTo>
                  <a:pt x="14108" y="1946"/>
                  <a:pt x="14185" y="2462"/>
                  <a:pt x="14185" y="3097"/>
                </a:cubicBezTo>
                <a:cubicBezTo>
                  <a:pt x="14185" y="3693"/>
                  <a:pt x="14108" y="4249"/>
                  <a:pt x="14032" y="4804"/>
                </a:cubicBezTo>
                <a:cubicBezTo>
                  <a:pt x="13956" y="5321"/>
                  <a:pt x="13842" y="5837"/>
                  <a:pt x="13728" y="6313"/>
                </a:cubicBezTo>
                <a:cubicBezTo>
                  <a:pt x="13614" y="6790"/>
                  <a:pt x="13500" y="7226"/>
                  <a:pt x="13348" y="7624"/>
                </a:cubicBezTo>
                <a:cubicBezTo>
                  <a:pt x="13196" y="8021"/>
                  <a:pt x="13082" y="8378"/>
                  <a:pt x="12968" y="8656"/>
                </a:cubicBezTo>
                <a:cubicBezTo>
                  <a:pt x="19699" y="8656"/>
                  <a:pt x="19699" y="8656"/>
                  <a:pt x="19699" y="8656"/>
                </a:cubicBezTo>
                <a:cubicBezTo>
                  <a:pt x="20003" y="8656"/>
                  <a:pt x="20269" y="8696"/>
                  <a:pt x="20497" y="8775"/>
                </a:cubicBezTo>
                <a:cubicBezTo>
                  <a:pt x="20687" y="8854"/>
                  <a:pt x="20915" y="8974"/>
                  <a:pt x="21106" y="9172"/>
                </a:cubicBezTo>
                <a:cubicBezTo>
                  <a:pt x="21258" y="9331"/>
                  <a:pt x="21372" y="9529"/>
                  <a:pt x="21486" y="9768"/>
                </a:cubicBezTo>
                <a:cubicBezTo>
                  <a:pt x="21562" y="9966"/>
                  <a:pt x="21600" y="10244"/>
                  <a:pt x="21600" y="10522"/>
                </a:cubicBezTo>
                <a:close/>
                <a:moveTo>
                  <a:pt x="19699" y="11594"/>
                </a:moveTo>
                <a:cubicBezTo>
                  <a:pt x="19889" y="11594"/>
                  <a:pt x="20041" y="11554"/>
                  <a:pt x="20155" y="11515"/>
                </a:cubicBezTo>
                <a:cubicBezTo>
                  <a:pt x="20307" y="11475"/>
                  <a:pt x="20383" y="11396"/>
                  <a:pt x="20459" y="11276"/>
                </a:cubicBezTo>
                <a:cubicBezTo>
                  <a:pt x="20573" y="11157"/>
                  <a:pt x="20649" y="11078"/>
                  <a:pt x="20687" y="10959"/>
                </a:cubicBezTo>
                <a:cubicBezTo>
                  <a:pt x="20763" y="10840"/>
                  <a:pt x="20801" y="10681"/>
                  <a:pt x="20801" y="10522"/>
                </a:cubicBezTo>
                <a:cubicBezTo>
                  <a:pt x="20801" y="10244"/>
                  <a:pt x="20687" y="10006"/>
                  <a:pt x="20497" y="9768"/>
                </a:cubicBezTo>
                <a:cubicBezTo>
                  <a:pt x="20307" y="9569"/>
                  <a:pt x="20041" y="9490"/>
                  <a:pt x="19699" y="9490"/>
                </a:cubicBezTo>
                <a:cubicBezTo>
                  <a:pt x="16732" y="9490"/>
                  <a:pt x="16732" y="9490"/>
                  <a:pt x="16732" y="9490"/>
                </a:cubicBezTo>
                <a:cubicBezTo>
                  <a:pt x="16732" y="9490"/>
                  <a:pt x="16732" y="9490"/>
                  <a:pt x="16732" y="9490"/>
                </a:cubicBezTo>
                <a:cubicBezTo>
                  <a:pt x="11637" y="9490"/>
                  <a:pt x="11637" y="9490"/>
                  <a:pt x="11637" y="9490"/>
                </a:cubicBezTo>
                <a:cubicBezTo>
                  <a:pt x="11941" y="8854"/>
                  <a:pt x="11941" y="8854"/>
                  <a:pt x="11941" y="8854"/>
                </a:cubicBezTo>
                <a:cubicBezTo>
                  <a:pt x="12854" y="6472"/>
                  <a:pt x="13310" y="4566"/>
                  <a:pt x="13310" y="3097"/>
                </a:cubicBezTo>
                <a:cubicBezTo>
                  <a:pt x="13310" y="1985"/>
                  <a:pt x="13158" y="1310"/>
                  <a:pt x="12777" y="1112"/>
                </a:cubicBezTo>
                <a:cubicBezTo>
                  <a:pt x="12435" y="913"/>
                  <a:pt x="12131" y="834"/>
                  <a:pt x="11903" y="834"/>
                </a:cubicBezTo>
                <a:cubicBezTo>
                  <a:pt x="11789" y="834"/>
                  <a:pt x="11637" y="874"/>
                  <a:pt x="11446" y="993"/>
                </a:cubicBezTo>
                <a:cubicBezTo>
                  <a:pt x="11256" y="1112"/>
                  <a:pt x="11142" y="1231"/>
                  <a:pt x="11142" y="1390"/>
                </a:cubicBezTo>
                <a:cubicBezTo>
                  <a:pt x="11142" y="1628"/>
                  <a:pt x="11142" y="1946"/>
                  <a:pt x="11104" y="2422"/>
                </a:cubicBezTo>
                <a:cubicBezTo>
                  <a:pt x="11066" y="2938"/>
                  <a:pt x="10952" y="3454"/>
                  <a:pt x="10800" y="4090"/>
                </a:cubicBezTo>
                <a:cubicBezTo>
                  <a:pt x="10648" y="4725"/>
                  <a:pt x="10382" y="5360"/>
                  <a:pt x="10077" y="5996"/>
                </a:cubicBezTo>
                <a:cubicBezTo>
                  <a:pt x="9773" y="6671"/>
                  <a:pt x="9317" y="7226"/>
                  <a:pt x="8785" y="7703"/>
                </a:cubicBezTo>
                <a:cubicBezTo>
                  <a:pt x="8214" y="8179"/>
                  <a:pt x="7720" y="8616"/>
                  <a:pt x="7377" y="8934"/>
                </a:cubicBezTo>
                <a:cubicBezTo>
                  <a:pt x="6997" y="9251"/>
                  <a:pt x="6617" y="9529"/>
                  <a:pt x="6313" y="9728"/>
                </a:cubicBezTo>
                <a:cubicBezTo>
                  <a:pt x="5970" y="9926"/>
                  <a:pt x="5628" y="10085"/>
                  <a:pt x="5286" y="10204"/>
                </a:cubicBezTo>
                <a:cubicBezTo>
                  <a:pt x="4982" y="10284"/>
                  <a:pt x="4639" y="10363"/>
                  <a:pt x="4259" y="10363"/>
                </a:cubicBezTo>
                <a:cubicBezTo>
                  <a:pt x="3993" y="10363"/>
                  <a:pt x="3727" y="10363"/>
                  <a:pt x="3385" y="10363"/>
                </a:cubicBezTo>
                <a:cubicBezTo>
                  <a:pt x="3080" y="10363"/>
                  <a:pt x="2776" y="10363"/>
                  <a:pt x="2434" y="10363"/>
                </a:cubicBezTo>
                <a:cubicBezTo>
                  <a:pt x="2130" y="10363"/>
                  <a:pt x="1863" y="10363"/>
                  <a:pt x="1559" y="10363"/>
                </a:cubicBezTo>
                <a:cubicBezTo>
                  <a:pt x="1293" y="10363"/>
                  <a:pt x="1065" y="10363"/>
                  <a:pt x="837" y="10363"/>
                </a:cubicBezTo>
                <a:cubicBezTo>
                  <a:pt x="837" y="18741"/>
                  <a:pt x="837" y="18741"/>
                  <a:pt x="837" y="18741"/>
                </a:cubicBezTo>
                <a:cubicBezTo>
                  <a:pt x="4525" y="18741"/>
                  <a:pt x="4525" y="18741"/>
                  <a:pt x="4525" y="18741"/>
                </a:cubicBezTo>
                <a:cubicBezTo>
                  <a:pt x="4754" y="18741"/>
                  <a:pt x="5058" y="18821"/>
                  <a:pt x="5438" y="18940"/>
                </a:cubicBezTo>
                <a:cubicBezTo>
                  <a:pt x="5818" y="19099"/>
                  <a:pt x="6275" y="19297"/>
                  <a:pt x="6845" y="19535"/>
                </a:cubicBezTo>
                <a:cubicBezTo>
                  <a:pt x="7111" y="19694"/>
                  <a:pt x="7377" y="19853"/>
                  <a:pt x="7720" y="19972"/>
                </a:cubicBezTo>
                <a:cubicBezTo>
                  <a:pt x="8024" y="20131"/>
                  <a:pt x="8328" y="20290"/>
                  <a:pt x="8632" y="20369"/>
                </a:cubicBezTo>
                <a:cubicBezTo>
                  <a:pt x="8937" y="20488"/>
                  <a:pt x="9241" y="20568"/>
                  <a:pt x="9507" y="20647"/>
                </a:cubicBezTo>
                <a:cubicBezTo>
                  <a:pt x="9773" y="20766"/>
                  <a:pt x="10001" y="20806"/>
                  <a:pt x="10192" y="20806"/>
                </a:cubicBezTo>
                <a:cubicBezTo>
                  <a:pt x="15706" y="20806"/>
                  <a:pt x="15706" y="20806"/>
                  <a:pt x="15706" y="20806"/>
                </a:cubicBezTo>
                <a:cubicBezTo>
                  <a:pt x="16732" y="20806"/>
                  <a:pt x="16732" y="20806"/>
                  <a:pt x="16732" y="20806"/>
                </a:cubicBezTo>
                <a:cubicBezTo>
                  <a:pt x="16923" y="20806"/>
                  <a:pt x="17075" y="20766"/>
                  <a:pt x="17189" y="20687"/>
                </a:cubicBezTo>
                <a:cubicBezTo>
                  <a:pt x="17303" y="20607"/>
                  <a:pt x="17417" y="20528"/>
                  <a:pt x="17531" y="20449"/>
                </a:cubicBezTo>
                <a:cubicBezTo>
                  <a:pt x="17645" y="20369"/>
                  <a:pt x="17721" y="20250"/>
                  <a:pt x="17759" y="20131"/>
                </a:cubicBezTo>
                <a:cubicBezTo>
                  <a:pt x="17797" y="19972"/>
                  <a:pt x="17835" y="19853"/>
                  <a:pt x="17835" y="19694"/>
                </a:cubicBezTo>
                <a:cubicBezTo>
                  <a:pt x="17835" y="19535"/>
                  <a:pt x="17797" y="19376"/>
                  <a:pt x="17759" y="19257"/>
                </a:cubicBezTo>
                <a:cubicBezTo>
                  <a:pt x="17721" y="19138"/>
                  <a:pt x="17645" y="19019"/>
                  <a:pt x="17531" y="18940"/>
                </a:cubicBezTo>
                <a:cubicBezTo>
                  <a:pt x="17417" y="18821"/>
                  <a:pt x="17303" y="18741"/>
                  <a:pt x="17189" y="18701"/>
                </a:cubicBezTo>
                <a:cubicBezTo>
                  <a:pt x="17075" y="18662"/>
                  <a:pt x="16923" y="18622"/>
                  <a:pt x="16732" y="18622"/>
                </a:cubicBezTo>
                <a:cubicBezTo>
                  <a:pt x="16656" y="18622"/>
                  <a:pt x="16656" y="18622"/>
                  <a:pt x="16656" y="18622"/>
                </a:cubicBezTo>
                <a:cubicBezTo>
                  <a:pt x="16656" y="17749"/>
                  <a:pt x="16656" y="17749"/>
                  <a:pt x="16656" y="17749"/>
                </a:cubicBezTo>
                <a:cubicBezTo>
                  <a:pt x="17797" y="17749"/>
                  <a:pt x="17797" y="17749"/>
                  <a:pt x="17797" y="17749"/>
                </a:cubicBezTo>
                <a:cubicBezTo>
                  <a:pt x="17911" y="17749"/>
                  <a:pt x="18063" y="17709"/>
                  <a:pt x="18177" y="17669"/>
                </a:cubicBezTo>
                <a:cubicBezTo>
                  <a:pt x="18292" y="17629"/>
                  <a:pt x="18444" y="17550"/>
                  <a:pt x="18520" y="17431"/>
                </a:cubicBezTo>
                <a:cubicBezTo>
                  <a:pt x="18596" y="17312"/>
                  <a:pt x="18672" y="17193"/>
                  <a:pt x="18710" y="17074"/>
                </a:cubicBezTo>
                <a:cubicBezTo>
                  <a:pt x="18786" y="16915"/>
                  <a:pt x="18824" y="16796"/>
                  <a:pt x="18824" y="16637"/>
                </a:cubicBezTo>
                <a:cubicBezTo>
                  <a:pt x="18824" y="16518"/>
                  <a:pt x="18786" y="16399"/>
                  <a:pt x="18710" y="16240"/>
                </a:cubicBezTo>
                <a:cubicBezTo>
                  <a:pt x="18672" y="16121"/>
                  <a:pt x="18596" y="16001"/>
                  <a:pt x="18520" y="15882"/>
                </a:cubicBezTo>
                <a:cubicBezTo>
                  <a:pt x="18444" y="15803"/>
                  <a:pt x="18292" y="15763"/>
                  <a:pt x="18177" y="15684"/>
                </a:cubicBezTo>
                <a:cubicBezTo>
                  <a:pt x="18063" y="15604"/>
                  <a:pt x="17911" y="15565"/>
                  <a:pt x="17797" y="15565"/>
                </a:cubicBezTo>
                <a:cubicBezTo>
                  <a:pt x="17417" y="15565"/>
                  <a:pt x="17417" y="15565"/>
                  <a:pt x="17417" y="15565"/>
                </a:cubicBezTo>
                <a:cubicBezTo>
                  <a:pt x="17417" y="14691"/>
                  <a:pt x="17417" y="14691"/>
                  <a:pt x="17417" y="14691"/>
                </a:cubicBezTo>
                <a:cubicBezTo>
                  <a:pt x="18672" y="14691"/>
                  <a:pt x="18672" y="14691"/>
                  <a:pt x="18672" y="14691"/>
                </a:cubicBezTo>
                <a:cubicBezTo>
                  <a:pt x="18824" y="14691"/>
                  <a:pt x="18938" y="14651"/>
                  <a:pt x="19052" y="14612"/>
                </a:cubicBezTo>
                <a:cubicBezTo>
                  <a:pt x="19204" y="14572"/>
                  <a:pt x="19318" y="14493"/>
                  <a:pt x="19432" y="14374"/>
                </a:cubicBezTo>
                <a:cubicBezTo>
                  <a:pt x="19508" y="14294"/>
                  <a:pt x="19585" y="14175"/>
                  <a:pt x="19661" y="14016"/>
                </a:cubicBezTo>
                <a:cubicBezTo>
                  <a:pt x="19737" y="13897"/>
                  <a:pt x="19775" y="13738"/>
                  <a:pt x="19775" y="13619"/>
                </a:cubicBezTo>
                <a:cubicBezTo>
                  <a:pt x="19775" y="13421"/>
                  <a:pt x="19737" y="13262"/>
                  <a:pt x="19661" y="13143"/>
                </a:cubicBezTo>
                <a:cubicBezTo>
                  <a:pt x="19585" y="12984"/>
                  <a:pt x="19508" y="12904"/>
                  <a:pt x="19432" y="12825"/>
                </a:cubicBezTo>
                <a:cubicBezTo>
                  <a:pt x="19318" y="12746"/>
                  <a:pt x="19204" y="12626"/>
                  <a:pt x="19052" y="12587"/>
                </a:cubicBezTo>
                <a:cubicBezTo>
                  <a:pt x="18938" y="12507"/>
                  <a:pt x="18824" y="12468"/>
                  <a:pt x="18672" y="12468"/>
                </a:cubicBezTo>
                <a:cubicBezTo>
                  <a:pt x="18292" y="12468"/>
                  <a:pt x="18292" y="12468"/>
                  <a:pt x="18292" y="12468"/>
                </a:cubicBezTo>
                <a:cubicBezTo>
                  <a:pt x="18292" y="11594"/>
                  <a:pt x="18292" y="11594"/>
                  <a:pt x="18292" y="11594"/>
                </a:cubicBezTo>
                <a:lnTo>
                  <a:pt x="19699" y="11594"/>
                </a:lnTo>
                <a:close/>
              </a:path>
            </a:pathLst>
          </a:custGeom>
          <a:solidFill>
            <a:srgbClr val="000000"/>
          </a:solidFill>
          <a:ln w="12700">
            <a:miter lim="400000"/>
          </a:ln>
        </p:spPr>
        <p:txBody>
          <a:bodyPr lIns="22860" rIns="22860"/>
          <a:lstStyle/>
          <a:p>
            <a:pPr>
              <a:defRPr sz="1400"/>
            </a:pPr>
            <a:endParaRPr sz="700"/>
          </a:p>
        </p:txBody>
      </p:sp>
      <p:sp>
        <p:nvSpPr>
          <p:cNvPr id="186" name="Shape"/>
          <p:cNvSpPr/>
          <p:nvPr/>
        </p:nvSpPr>
        <p:spPr>
          <a:xfrm>
            <a:off x="7840074" y="3293512"/>
            <a:ext cx="249764" cy="249764"/>
          </a:xfrm>
          <a:custGeom>
            <a:avLst/>
            <a:gdLst/>
            <a:ahLst/>
            <a:cxnLst>
              <a:cxn ang="0">
                <a:pos x="wd2" y="hd2"/>
              </a:cxn>
              <a:cxn ang="5400000">
                <a:pos x="wd2" y="hd2"/>
              </a:cxn>
              <a:cxn ang="10800000">
                <a:pos x="wd2" y="hd2"/>
              </a:cxn>
              <a:cxn ang="16200000">
                <a:pos x="wd2" y="hd2"/>
              </a:cxn>
            </a:cxnLst>
            <a:rect l="0" t="0" r="r" b="b"/>
            <a:pathLst>
              <a:path w="21600" h="21600" extrusionOk="0">
                <a:moveTo>
                  <a:pt x="10820" y="0"/>
                </a:moveTo>
                <a:cubicBezTo>
                  <a:pt x="12281" y="0"/>
                  <a:pt x="13663" y="276"/>
                  <a:pt x="15005" y="869"/>
                </a:cubicBezTo>
                <a:cubicBezTo>
                  <a:pt x="16309" y="1422"/>
                  <a:pt x="17454" y="2211"/>
                  <a:pt x="18401" y="3199"/>
                </a:cubicBezTo>
                <a:cubicBezTo>
                  <a:pt x="19428" y="4146"/>
                  <a:pt x="20178" y="5291"/>
                  <a:pt x="20771" y="6595"/>
                </a:cubicBezTo>
                <a:cubicBezTo>
                  <a:pt x="21324" y="7937"/>
                  <a:pt x="21600" y="9319"/>
                  <a:pt x="21600" y="10780"/>
                </a:cubicBezTo>
                <a:cubicBezTo>
                  <a:pt x="21600" y="12281"/>
                  <a:pt x="21324" y="13663"/>
                  <a:pt x="20771" y="15005"/>
                </a:cubicBezTo>
                <a:cubicBezTo>
                  <a:pt x="20178" y="16309"/>
                  <a:pt x="19428" y="17454"/>
                  <a:pt x="18401" y="18401"/>
                </a:cubicBezTo>
                <a:cubicBezTo>
                  <a:pt x="17454" y="19389"/>
                  <a:pt x="16309" y="20178"/>
                  <a:pt x="15005" y="20731"/>
                </a:cubicBezTo>
                <a:cubicBezTo>
                  <a:pt x="13663" y="21324"/>
                  <a:pt x="12281" y="21600"/>
                  <a:pt x="10820" y="21600"/>
                </a:cubicBezTo>
                <a:cubicBezTo>
                  <a:pt x="9280" y="21600"/>
                  <a:pt x="7898" y="21324"/>
                  <a:pt x="6595" y="20731"/>
                </a:cubicBezTo>
                <a:cubicBezTo>
                  <a:pt x="5291" y="20178"/>
                  <a:pt x="4146" y="19389"/>
                  <a:pt x="3159" y="18401"/>
                </a:cubicBezTo>
                <a:cubicBezTo>
                  <a:pt x="2172" y="17454"/>
                  <a:pt x="1422" y="16309"/>
                  <a:pt x="869" y="15005"/>
                </a:cubicBezTo>
                <a:cubicBezTo>
                  <a:pt x="276" y="13663"/>
                  <a:pt x="0" y="12281"/>
                  <a:pt x="0" y="10780"/>
                </a:cubicBezTo>
                <a:cubicBezTo>
                  <a:pt x="0" y="9319"/>
                  <a:pt x="276" y="7937"/>
                  <a:pt x="869" y="6595"/>
                </a:cubicBezTo>
                <a:cubicBezTo>
                  <a:pt x="1422" y="5291"/>
                  <a:pt x="2172" y="4146"/>
                  <a:pt x="3159" y="3199"/>
                </a:cubicBezTo>
                <a:cubicBezTo>
                  <a:pt x="4146" y="2211"/>
                  <a:pt x="5291" y="1422"/>
                  <a:pt x="6595" y="869"/>
                </a:cubicBezTo>
                <a:cubicBezTo>
                  <a:pt x="7898" y="276"/>
                  <a:pt x="9280" y="0"/>
                  <a:pt x="10820" y="0"/>
                </a:cubicBezTo>
                <a:close/>
                <a:moveTo>
                  <a:pt x="10820" y="20731"/>
                </a:moveTo>
                <a:cubicBezTo>
                  <a:pt x="12162" y="20731"/>
                  <a:pt x="13465" y="20455"/>
                  <a:pt x="14650" y="19941"/>
                </a:cubicBezTo>
                <a:cubicBezTo>
                  <a:pt x="15874" y="19428"/>
                  <a:pt x="16901" y="18717"/>
                  <a:pt x="17809" y="17809"/>
                </a:cubicBezTo>
                <a:cubicBezTo>
                  <a:pt x="18678" y="16901"/>
                  <a:pt x="19389" y="15874"/>
                  <a:pt x="19941" y="14650"/>
                </a:cubicBezTo>
                <a:cubicBezTo>
                  <a:pt x="20455" y="13465"/>
                  <a:pt x="20731" y="12162"/>
                  <a:pt x="20731" y="10780"/>
                </a:cubicBez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ubicBezTo>
                  <a:pt x="869" y="12162"/>
                  <a:pt x="1145" y="13465"/>
                  <a:pt x="1659" y="14650"/>
                </a:cubicBezTo>
                <a:cubicBezTo>
                  <a:pt x="2172" y="15874"/>
                  <a:pt x="2883" y="16901"/>
                  <a:pt x="3751" y="17809"/>
                </a:cubicBezTo>
                <a:cubicBezTo>
                  <a:pt x="4699" y="18717"/>
                  <a:pt x="5765" y="19428"/>
                  <a:pt x="6950" y="19941"/>
                </a:cubicBezTo>
                <a:cubicBezTo>
                  <a:pt x="8135" y="20455"/>
                  <a:pt x="9438" y="20731"/>
                  <a:pt x="10820" y="20731"/>
                </a:cubicBezTo>
                <a:close/>
                <a:moveTo>
                  <a:pt x="5923" y="10385"/>
                </a:moveTo>
                <a:cubicBezTo>
                  <a:pt x="16427" y="10385"/>
                  <a:pt x="16427" y="10385"/>
                  <a:pt x="16427" y="10385"/>
                </a:cubicBezTo>
                <a:cubicBezTo>
                  <a:pt x="16427" y="11215"/>
                  <a:pt x="16427" y="11215"/>
                  <a:pt x="16427" y="11215"/>
                </a:cubicBezTo>
                <a:cubicBezTo>
                  <a:pt x="5923" y="11215"/>
                  <a:pt x="5923" y="11215"/>
                  <a:pt x="5923" y="11215"/>
                </a:cubicBezTo>
                <a:cubicBezTo>
                  <a:pt x="10148" y="15440"/>
                  <a:pt x="10148" y="15440"/>
                  <a:pt x="10148" y="15440"/>
                </a:cubicBezTo>
                <a:cubicBezTo>
                  <a:pt x="9517" y="16032"/>
                  <a:pt x="9517" y="16032"/>
                  <a:pt x="9517" y="16032"/>
                </a:cubicBezTo>
                <a:cubicBezTo>
                  <a:pt x="4265" y="10780"/>
                  <a:pt x="4265" y="10780"/>
                  <a:pt x="4265" y="10780"/>
                </a:cubicBezTo>
                <a:cubicBezTo>
                  <a:pt x="9517" y="5568"/>
                  <a:pt x="9517" y="5568"/>
                  <a:pt x="9517" y="5568"/>
                </a:cubicBezTo>
                <a:cubicBezTo>
                  <a:pt x="10148" y="6160"/>
                  <a:pt x="10148" y="6160"/>
                  <a:pt x="10148" y="6160"/>
                </a:cubicBezTo>
                <a:lnTo>
                  <a:pt x="5923" y="10385"/>
                </a:lnTo>
                <a:close/>
              </a:path>
            </a:pathLst>
          </a:custGeom>
          <a:solidFill>
            <a:srgbClr val="000000"/>
          </a:solidFill>
          <a:ln w="12700">
            <a:miter lim="400000"/>
          </a:ln>
        </p:spPr>
        <p:txBody>
          <a:bodyPr lIns="22860" rIns="22860"/>
          <a:lstStyle/>
          <a:p>
            <a:pPr>
              <a:defRPr sz="1400"/>
            </a:pPr>
            <a:endParaRPr sz="700"/>
          </a:p>
        </p:txBody>
      </p:sp>
      <p:sp>
        <p:nvSpPr>
          <p:cNvPr id="187" name="Shape"/>
          <p:cNvSpPr/>
          <p:nvPr/>
        </p:nvSpPr>
        <p:spPr>
          <a:xfrm>
            <a:off x="8519161" y="3283354"/>
            <a:ext cx="138625" cy="270079"/>
          </a:xfrm>
          <a:custGeom>
            <a:avLst/>
            <a:gdLst/>
            <a:ahLst/>
            <a:cxnLst>
              <a:cxn ang="0">
                <a:pos x="wd2" y="hd2"/>
              </a:cxn>
              <a:cxn ang="5400000">
                <a:pos x="wd2" y="hd2"/>
              </a:cxn>
              <a:cxn ang="10800000">
                <a:pos x="wd2" y="hd2"/>
              </a:cxn>
              <a:cxn ang="16200000">
                <a:pos x="wd2" y="hd2"/>
              </a:cxn>
            </a:cxnLst>
            <a:rect l="0" t="0" r="r" b="b"/>
            <a:pathLst>
              <a:path w="21600" h="21600" extrusionOk="0">
                <a:moveTo>
                  <a:pt x="21600" y="5628"/>
                </a:moveTo>
                <a:cubicBezTo>
                  <a:pt x="21600" y="6213"/>
                  <a:pt x="21388" y="6798"/>
                  <a:pt x="21106" y="7310"/>
                </a:cubicBezTo>
                <a:cubicBezTo>
                  <a:pt x="20753" y="7858"/>
                  <a:pt x="20259" y="8370"/>
                  <a:pt x="19624" y="8808"/>
                </a:cubicBezTo>
                <a:cubicBezTo>
                  <a:pt x="19059" y="9247"/>
                  <a:pt x="18282" y="9649"/>
                  <a:pt x="17435" y="9978"/>
                </a:cubicBezTo>
                <a:cubicBezTo>
                  <a:pt x="16588" y="10343"/>
                  <a:pt x="15671" y="10599"/>
                  <a:pt x="14682" y="10782"/>
                </a:cubicBezTo>
                <a:cubicBezTo>
                  <a:pt x="18424" y="12792"/>
                  <a:pt x="18424" y="12792"/>
                  <a:pt x="18424" y="12792"/>
                </a:cubicBezTo>
                <a:cubicBezTo>
                  <a:pt x="14612" y="14802"/>
                  <a:pt x="14612" y="14802"/>
                  <a:pt x="14612" y="14802"/>
                </a:cubicBezTo>
                <a:cubicBezTo>
                  <a:pt x="14612" y="16374"/>
                  <a:pt x="14612" y="16374"/>
                  <a:pt x="14612" y="16374"/>
                </a:cubicBezTo>
                <a:cubicBezTo>
                  <a:pt x="17012" y="17616"/>
                  <a:pt x="17012" y="17616"/>
                  <a:pt x="17012" y="17616"/>
                </a:cubicBezTo>
                <a:cubicBezTo>
                  <a:pt x="14612" y="18786"/>
                  <a:pt x="14612" y="18786"/>
                  <a:pt x="14612" y="18786"/>
                </a:cubicBezTo>
                <a:cubicBezTo>
                  <a:pt x="14612" y="21600"/>
                  <a:pt x="14612" y="21600"/>
                  <a:pt x="14612" y="21600"/>
                </a:cubicBezTo>
                <a:cubicBezTo>
                  <a:pt x="6847" y="21600"/>
                  <a:pt x="6847" y="21600"/>
                  <a:pt x="6847" y="21600"/>
                </a:cubicBezTo>
                <a:cubicBezTo>
                  <a:pt x="6847" y="10782"/>
                  <a:pt x="6847" y="10782"/>
                  <a:pt x="6847" y="10782"/>
                </a:cubicBezTo>
                <a:cubicBezTo>
                  <a:pt x="5859" y="10599"/>
                  <a:pt x="4941" y="10343"/>
                  <a:pt x="4094" y="9978"/>
                </a:cubicBezTo>
                <a:cubicBezTo>
                  <a:pt x="3247" y="9649"/>
                  <a:pt x="2541" y="9247"/>
                  <a:pt x="1906" y="8808"/>
                </a:cubicBezTo>
                <a:cubicBezTo>
                  <a:pt x="1271" y="8370"/>
                  <a:pt x="847" y="7858"/>
                  <a:pt x="494" y="7310"/>
                </a:cubicBezTo>
                <a:cubicBezTo>
                  <a:pt x="141" y="6798"/>
                  <a:pt x="0" y="6213"/>
                  <a:pt x="0" y="5628"/>
                </a:cubicBezTo>
                <a:cubicBezTo>
                  <a:pt x="0" y="4861"/>
                  <a:pt x="282" y="4130"/>
                  <a:pt x="776" y="3436"/>
                </a:cubicBezTo>
                <a:cubicBezTo>
                  <a:pt x="1341" y="2778"/>
                  <a:pt x="2118" y="2156"/>
                  <a:pt x="3106" y="1645"/>
                </a:cubicBezTo>
                <a:cubicBezTo>
                  <a:pt x="4094" y="1170"/>
                  <a:pt x="5224" y="768"/>
                  <a:pt x="6565" y="439"/>
                </a:cubicBezTo>
                <a:cubicBezTo>
                  <a:pt x="7835" y="146"/>
                  <a:pt x="9247" y="0"/>
                  <a:pt x="10729" y="0"/>
                </a:cubicBezTo>
                <a:cubicBezTo>
                  <a:pt x="12282" y="0"/>
                  <a:pt x="13694" y="146"/>
                  <a:pt x="15035" y="439"/>
                </a:cubicBezTo>
                <a:cubicBezTo>
                  <a:pt x="16306" y="768"/>
                  <a:pt x="17435" y="1170"/>
                  <a:pt x="18424" y="1645"/>
                </a:cubicBezTo>
                <a:cubicBezTo>
                  <a:pt x="19412" y="2156"/>
                  <a:pt x="20188" y="2778"/>
                  <a:pt x="20753" y="3436"/>
                </a:cubicBezTo>
                <a:cubicBezTo>
                  <a:pt x="21318" y="4130"/>
                  <a:pt x="21600" y="4861"/>
                  <a:pt x="21600" y="5628"/>
                </a:cubicBezTo>
                <a:close/>
                <a:moveTo>
                  <a:pt x="14118" y="10087"/>
                </a:moveTo>
                <a:cubicBezTo>
                  <a:pt x="14965" y="9905"/>
                  <a:pt x="15812" y="9649"/>
                  <a:pt x="16518" y="9356"/>
                </a:cubicBezTo>
                <a:cubicBezTo>
                  <a:pt x="17224" y="9064"/>
                  <a:pt x="17929" y="8698"/>
                  <a:pt x="18424" y="8333"/>
                </a:cubicBezTo>
                <a:cubicBezTo>
                  <a:pt x="18918" y="7931"/>
                  <a:pt x="19341" y="7529"/>
                  <a:pt x="19624" y="7054"/>
                </a:cubicBezTo>
                <a:cubicBezTo>
                  <a:pt x="19906" y="6615"/>
                  <a:pt x="20047" y="6104"/>
                  <a:pt x="20047" y="5628"/>
                </a:cubicBezTo>
                <a:cubicBezTo>
                  <a:pt x="20047" y="4934"/>
                  <a:pt x="19765" y="4313"/>
                  <a:pt x="19271" y="3728"/>
                </a:cubicBezTo>
                <a:cubicBezTo>
                  <a:pt x="18776" y="3143"/>
                  <a:pt x="18141" y="2631"/>
                  <a:pt x="17365" y="2229"/>
                </a:cubicBezTo>
                <a:cubicBezTo>
                  <a:pt x="16518" y="1791"/>
                  <a:pt x="15529" y="1425"/>
                  <a:pt x="14329" y="1170"/>
                </a:cubicBezTo>
                <a:cubicBezTo>
                  <a:pt x="13200" y="914"/>
                  <a:pt x="12000" y="804"/>
                  <a:pt x="10729" y="804"/>
                </a:cubicBezTo>
                <a:cubicBezTo>
                  <a:pt x="9529" y="804"/>
                  <a:pt x="8329" y="914"/>
                  <a:pt x="7200" y="1170"/>
                </a:cubicBezTo>
                <a:cubicBezTo>
                  <a:pt x="6071" y="1425"/>
                  <a:pt x="5082" y="1791"/>
                  <a:pt x="4235" y="2229"/>
                </a:cubicBezTo>
                <a:cubicBezTo>
                  <a:pt x="3388" y="2631"/>
                  <a:pt x="2753" y="3143"/>
                  <a:pt x="2259" y="3728"/>
                </a:cubicBezTo>
                <a:cubicBezTo>
                  <a:pt x="1765" y="4313"/>
                  <a:pt x="1553" y="4934"/>
                  <a:pt x="1553" y="5628"/>
                </a:cubicBezTo>
                <a:cubicBezTo>
                  <a:pt x="1553" y="6104"/>
                  <a:pt x="1694" y="6615"/>
                  <a:pt x="1976" y="7054"/>
                </a:cubicBezTo>
                <a:cubicBezTo>
                  <a:pt x="2259" y="7529"/>
                  <a:pt x="2612" y="7931"/>
                  <a:pt x="3106" y="8333"/>
                </a:cubicBezTo>
                <a:cubicBezTo>
                  <a:pt x="3671" y="8698"/>
                  <a:pt x="4306" y="9064"/>
                  <a:pt x="5012" y="9356"/>
                </a:cubicBezTo>
                <a:cubicBezTo>
                  <a:pt x="5788" y="9649"/>
                  <a:pt x="6565" y="9905"/>
                  <a:pt x="7412" y="10087"/>
                </a:cubicBezTo>
                <a:cubicBezTo>
                  <a:pt x="8400" y="10270"/>
                  <a:pt x="8400" y="10270"/>
                  <a:pt x="8400" y="10270"/>
                </a:cubicBezTo>
                <a:cubicBezTo>
                  <a:pt x="8400" y="20796"/>
                  <a:pt x="8400" y="20796"/>
                  <a:pt x="8400" y="20796"/>
                </a:cubicBezTo>
                <a:cubicBezTo>
                  <a:pt x="13059" y="20796"/>
                  <a:pt x="13059" y="20796"/>
                  <a:pt x="13059" y="20796"/>
                </a:cubicBezTo>
                <a:cubicBezTo>
                  <a:pt x="13059" y="18457"/>
                  <a:pt x="13059" y="18457"/>
                  <a:pt x="13059" y="18457"/>
                </a:cubicBezTo>
                <a:cubicBezTo>
                  <a:pt x="14753" y="17616"/>
                  <a:pt x="14753" y="17616"/>
                  <a:pt x="14753" y="17616"/>
                </a:cubicBezTo>
                <a:cubicBezTo>
                  <a:pt x="13059" y="16703"/>
                  <a:pt x="13059" y="16703"/>
                  <a:pt x="13059" y="16703"/>
                </a:cubicBezTo>
                <a:cubicBezTo>
                  <a:pt x="13059" y="14473"/>
                  <a:pt x="13059" y="14473"/>
                  <a:pt x="13059" y="14473"/>
                </a:cubicBezTo>
                <a:cubicBezTo>
                  <a:pt x="16306" y="12792"/>
                  <a:pt x="16306" y="12792"/>
                  <a:pt x="16306" y="12792"/>
                </a:cubicBezTo>
                <a:cubicBezTo>
                  <a:pt x="13059" y="11147"/>
                  <a:pt x="13059" y="11147"/>
                  <a:pt x="13059" y="11147"/>
                </a:cubicBezTo>
                <a:cubicBezTo>
                  <a:pt x="13059" y="10270"/>
                  <a:pt x="13059" y="10270"/>
                  <a:pt x="13059" y="10270"/>
                </a:cubicBezTo>
                <a:lnTo>
                  <a:pt x="14118" y="10087"/>
                </a:lnTo>
                <a:close/>
                <a:moveTo>
                  <a:pt x="10024" y="3216"/>
                </a:moveTo>
                <a:cubicBezTo>
                  <a:pt x="10024" y="6432"/>
                  <a:pt x="10024" y="6432"/>
                  <a:pt x="10024" y="6432"/>
                </a:cubicBezTo>
                <a:cubicBezTo>
                  <a:pt x="11576" y="6432"/>
                  <a:pt x="11576" y="6432"/>
                  <a:pt x="11576" y="6432"/>
                </a:cubicBezTo>
                <a:cubicBezTo>
                  <a:pt x="11576" y="3216"/>
                  <a:pt x="11576" y="3216"/>
                  <a:pt x="11576" y="3216"/>
                </a:cubicBezTo>
                <a:lnTo>
                  <a:pt x="10024" y="3216"/>
                </a:lnTo>
                <a:close/>
              </a:path>
            </a:pathLst>
          </a:custGeom>
          <a:solidFill>
            <a:srgbClr val="000000"/>
          </a:solidFill>
          <a:ln w="12700">
            <a:miter lim="400000"/>
          </a:ln>
        </p:spPr>
        <p:txBody>
          <a:bodyPr lIns="22860" rIns="22860"/>
          <a:lstStyle/>
          <a:p>
            <a:pPr>
              <a:defRPr sz="1400"/>
            </a:pPr>
            <a:endParaRPr sz="700"/>
          </a:p>
        </p:txBody>
      </p:sp>
      <p:sp>
        <p:nvSpPr>
          <p:cNvPr id="188" name="Shape"/>
          <p:cNvSpPr/>
          <p:nvPr/>
        </p:nvSpPr>
        <p:spPr>
          <a:xfrm>
            <a:off x="9072171" y="3287537"/>
            <a:ext cx="279639" cy="261714"/>
          </a:xfrm>
          <a:custGeom>
            <a:avLst/>
            <a:gdLst/>
            <a:ahLst/>
            <a:cxnLst>
              <a:cxn ang="0">
                <a:pos x="wd2" y="hd2"/>
              </a:cxn>
              <a:cxn ang="5400000">
                <a:pos x="wd2" y="hd2"/>
              </a:cxn>
              <a:cxn ang="10800000">
                <a:pos x="wd2" y="hd2"/>
              </a:cxn>
              <a:cxn ang="16200000">
                <a:pos x="wd2" y="hd2"/>
              </a:cxn>
            </a:cxnLst>
            <a:rect l="0" t="0" r="r" b="b"/>
            <a:pathLst>
              <a:path w="21600" h="21600" extrusionOk="0">
                <a:moveTo>
                  <a:pt x="15988" y="8255"/>
                </a:moveTo>
                <a:cubicBezTo>
                  <a:pt x="16376" y="8255"/>
                  <a:pt x="16906" y="8444"/>
                  <a:pt x="17506" y="8859"/>
                </a:cubicBezTo>
                <a:cubicBezTo>
                  <a:pt x="18141" y="9273"/>
                  <a:pt x="18776" y="9914"/>
                  <a:pt x="19376" y="10743"/>
                </a:cubicBezTo>
                <a:cubicBezTo>
                  <a:pt x="20012" y="11573"/>
                  <a:pt x="20506" y="12591"/>
                  <a:pt x="20929" y="13835"/>
                </a:cubicBezTo>
                <a:cubicBezTo>
                  <a:pt x="21388" y="15079"/>
                  <a:pt x="21600" y="16511"/>
                  <a:pt x="21600" y="18170"/>
                </a:cubicBezTo>
                <a:cubicBezTo>
                  <a:pt x="21600" y="19828"/>
                  <a:pt x="21212" y="20808"/>
                  <a:pt x="20506" y="21148"/>
                </a:cubicBezTo>
                <a:cubicBezTo>
                  <a:pt x="19800" y="21449"/>
                  <a:pt x="19341" y="21600"/>
                  <a:pt x="19200" y="21600"/>
                </a:cubicBezTo>
                <a:cubicBezTo>
                  <a:pt x="18847" y="21600"/>
                  <a:pt x="18529" y="21562"/>
                  <a:pt x="18212" y="21487"/>
                </a:cubicBezTo>
                <a:cubicBezTo>
                  <a:pt x="17894" y="21412"/>
                  <a:pt x="17576" y="21261"/>
                  <a:pt x="17259" y="21072"/>
                </a:cubicBezTo>
                <a:cubicBezTo>
                  <a:pt x="16941" y="20884"/>
                  <a:pt x="16588" y="20658"/>
                  <a:pt x="16235" y="20356"/>
                </a:cubicBezTo>
                <a:cubicBezTo>
                  <a:pt x="15882" y="20092"/>
                  <a:pt x="15529" y="19715"/>
                  <a:pt x="15141" y="19338"/>
                </a:cubicBezTo>
                <a:cubicBezTo>
                  <a:pt x="14788" y="18924"/>
                  <a:pt x="14471" y="18584"/>
                  <a:pt x="14188" y="18320"/>
                </a:cubicBezTo>
                <a:cubicBezTo>
                  <a:pt x="13906" y="18057"/>
                  <a:pt x="13659" y="17868"/>
                  <a:pt x="13412" y="17717"/>
                </a:cubicBezTo>
                <a:cubicBezTo>
                  <a:pt x="13165" y="17566"/>
                  <a:pt x="12918" y="17453"/>
                  <a:pt x="12706" y="17378"/>
                </a:cubicBezTo>
                <a:cubicBezTo>
                  <a:pt x="12459" y="17303"/>
                  <a:pt x="12212" y="17265"/>
                  <a:pt x="11929" y="17265"/>
                </a:cubicBezTo>
                <a:cubicBezTo>
                  <a:pt x="11718" y="17265"/>
                  <a:pt x="11506" y="17265"/>
                  <a:pt x="11259" y="17265"/>
                </a:cubicBezTo>
                <a:cubicBezTo>
                  <a:pt x="11047" y="17265"/>
                  <a:pt x="10906" y="17265"/>
                  <a:pt x="10835" y="17265"/>
                </a:cubicBezTo>
                <a:cubicBezTo>
                  <a:pt x="10800" y="17265"/>
                  <a:pt x="10765" y="17265"/>
                  <a:pt x="10729" y="17265"/>
                </a:cubicBezTo>
                <a:cubicBezTo>
                  <a:pt x="10694" y="17265"/>
                  <a:pt x="10553" y="17265"/>
                  <a:pt x="10306" y="17265"/>
                </a:cubicBezTo>
                <a:cubicBezTo>
                  <a:pt x="10059" y="17265"/>
                  <a:pt x="9847" y="17265"/>
                  <a:pt x="9635" y="17265"/>
                </a:cubicBezTo>
                <a:cubicBezTo>
                  <a:pt x="9353" y="17265"/>
                  <a:pt x="9106" y="17303"/>
                  <a:pt x="8894" y="17378"/>
                </a:cubicBezTo>
                <a:cubicBezTo>
                  <a:pt x="8647" y="17453"/>
                  <a:pt x="8400" y="17566"/>
                  <a:pt x="8153" y="17717"/>
                </a:cubicBezTo>
                <a:cubicBezTo>
                  <a:pt x="7906" y="17868"/>
                  <a:pt x="7659" y="18057"/>
                  <a:pt x="7376" y="18320"/>
                </a:cubicBezTo>
                <a:cubicBezTo>
                  <a:pt x="7129" y="18584"/>
                  <a:pt x="6776" y="18924"/>
                  <a:pt x="6424" y="19338"/>
                </a:cubicBezTo>
                <a:cubicBezTo>
                  <a:pt x="6071" y="19715"/>
                  <a:pt x="5682" y="20092"/>
                  <a:pt x="5329" y="20356"/>
                </a:cubicBezTo>
                <a:cubicBezTo>
                  <a:pt x="4976" y="20658"/>
                  <a:pt x="4659" y="20884"/>
                  <a:pt x="4306" y="21072"/>
                </a:cubicBezTo>
                <a:cubicBezTo>
                  <a:pt x="3988" y="21261"/>
                  <a:pt x="3671" y="21412"/>
                  <a:pt x="3353" y="21487"/>
                </a:cubicBezTo>
                <a:cubicBezTo>
                  <a:pt x="3035" y="21562"/>
                  <a:pt x="2718" y="21600"/>
                  <a:pt x="2365" y="21600"/>
                </a:cubicBezTo>
                <a:cubicBezTo>
                  <a:pt x="2224" y="21600"/>
                  <a:pt x="1800" y="21449"/>
                  <a:pt x="1059" y="21148"/>
                </a:cubicBezTo>
                <a:cubicBezTo>
                  <a:pt x="353" y="20808"/>
                  <a:pt x="0" y="19828"/>
                  <a:pt x="0" y="18170"/>
                </a:cubicBezTo>
                <a:cubicBezTo>
                  <a:pt x="0" y="16511"/>
                  <a:pt x="212" y="15079"/>
                  <a:pt x="635" y="13835"/>
                </a:cubicBezTo>
                <a:cubicBezTo>
                  <a:pt x="1059" y="12591"/>
                  <a:pt x="1588" y="11573"/>
                  <a:pt x="2188" y="10743"/>
                </a:cubicBezTo>
                <a:cubicBezTo>
                  <a:pt x="2824" y="9914"/>
                  <a:pt x="3424" y="9273"/>
                  <a:pt x="4059" y="8859"/>
                </a:cubicBezTo>
                <a:cubicBezTo>
                  <a:pt x="4694" y="8444"/>
                  <a:pt x="5188" y="8255"/>
                  <a:pt x="5612" y="8255"/>
                </a:cubicBezTo>
                <a:cubicBezTo>
                  <a:pt x="5965" y="8255"/>
                  <a:pt x="6353" y="8331"/>
                  <a:pt x="6706" y="8482"/>
                </a:cubicBezTo>
                <a:cubicBezTo>
                  <a:pt x="7094" y="8632"/>
                  <a:pt x="7482" y="8783"/>
                  <a:pt x="7835" y="8972"/>
                </a:cubicBezTo>
                <a:cubicBezTo>
                  <a:pt x="8259" y="9160"/>
                  <a:pt x="8647" y="9311"/>
                  <a:pt x="9071" y="9499"/>
                </a:cubicBezTo>
                <a:cubicBezTo>
                  <a:pt x="9529" y="9688"/>
                  <a:pt x="9953" y="9801"/>
                  <a:pt x="10412" y="9876"/>
                </a:cubicBezTo>
                <a:cubicBezTo>
                  <a:pt x="10412" y="9047"/>
                  <a:pt x="10412" y="9047"/>
                  <a:pt x="10412" y="9047"/>
                </a:cubicBezTo>
                <a:cubicBezTo>
                  <a:pt x="10412" y="8972"/>
                  <a:pt x="10412" y="8972"/>
                  <a:pt x="10412" y="8972"/>
                </a:cubicBezTo>
                <a:cubicBezTo>
                  <a:pt x="10412" y="8406"/>
                  <a:pt x="10518" y="7803"/>
                  <a:pt x="10729" y="7238"/>
                </a:cubicBezTo>
                <a:cubicBezTo>
                  <a:pt x="10941" y="6672"/>
                  <a:pt x="11259" y="6145"/>
                  <a:pt x="11647" y="5654"/>
                </a:cubicBezTo>
                <a:cubicBezTo>
                  <a:pt x="12035" y="5202"/>
                  <a:pt x="12494" y="4825"/>
                  <a:pt x="13059" y="4524"/>
                </a:cubicBezTo>
                <a:cubicBezTo>
                  <a:pt x="13624" y="4260"/>
                  <a:pt x="14259" y="4109"/>
                  <a:pt x="14965" y="4109"/>
                </a:cubicBezTo>
                <a:cubicBezTo>
                  <a:pt x="15424" y="4109"/>
                  <a:pt x="15424" y="4109"/>
                  <a:pt x="15424" y="4109"/>
                </a:cubicBezTo>
                <a:cubicBezTo>
                  <a:pt x="15847" y="4109"/>
                  <a:pt x="16306" y="4034"/>
                  <a:pt x="16729" y="3845"/>
                </a:cubicBezTo>
                <a:cubicBezTo>
                  <a:pt x="17188" y="3619"/>
                  <a:pt x="17576" y="3355"/>
                  <a:pt x="17965" y="2978"/>
                </a:cubicBezTo>
                <a:cubicBezTo>
                  <a:pt x="18282" y="2676"/>
                  <a:pt x="18600" y="2262"/>
                  <a:pt x="18847" y="1734"/>
                </a:cubicBezTo>
                <a:cubicBezTo>
                  <a:pt x="19059" y="1244"/>
                  <a:pt x="19235" y="641"/>
                  <a:pt x="19306" y="0"/>
                </a:cubicBezTo>
                <a:cubicBezTo>
                  <a:pt x="20082" y="0"/>
                  <a:pt x="20082" y="0"/>
                  <a:pt x="20082" y="0"/>
                </a:cubicBezTo>
                <a:cubicBezTo>
                  <a:pt x="20012" y="754"/>
                  <a:pt x="19835" y="1432"/>
                  <a:pt x="19553" y="2073"/>
                </a:cubicBezTo>
                <a:cubicBezTo>
                  <a:pt x="19235" y="2676"/>
                  <a:pt x="18882" y="3204"/>
                  <a:pt x="18459" y="3619"/>
                </a:cubicBezTo>
                <a:cubicBezTo>
                  <a:pt x="18035" y="4071"/>
                  <a:pt x="17541" y="4373"/>
                  <a:pt x="17012" y="4599"/>
                </a:cubicBezTo>
                <a:cubicBezTo>
                  <a:pt x="16482" y="4787"/>
                  <a:pt x="15953" y="4901"/>
                  <a:pt x="15424" y="4901"/>
                </a:cubicBezTo>
                <a:cubicBezTo>
                  <a:pt x="14965" y="4901"/>
                  <a:pt x="14965" y="4901"/>
                  <a:pt x="14965" y="4901"/>
                </a:cubicBezTo>
                <a:cubicBezTo>
                  <a:pt x="14400" y="4901"/>
                  <a:pt x="13871" y="5014"/>
                  <a:pt x="13376" y="5277"/>
                </a:cubicBezTo>
                <a:cubicBezTo>
                  <a:pt x="12918" y="5504"/>
                  <a:pt x="12494" y="5843"/>
                  <a:pt x="12176" y="6220"/>
                </a:cubicBezTo>
                <a:cubicBezTo>
                  <a:pt x="11859" y="6635"/>
                  <a:pt x="11612" y="7049"/>
                  <a:pt x="11435" y="7577"/>
                </a:cubicBezTo>
                <a:cubicBezTo>
                  <a:pt x="11259" y="8067"/>
                  <a:pt x="11153" y="8557"/>
                  <a:pt x="11153" y="9047"/>
                </a:cubicBezTo>
                <a:cubicBezTo>
                  <a:pt x="11153" y="9876"/>
                  <a:pt x="11153" y="9876"/>
                  <a:pt x="11153" y="9876"/>
                </a:cubicBezTo>
                <a:cubicBezTo>
                  <a:pt x="11612" y="9801"/>
                  <a:pt x="12071" y="9688"/>
                  <a:pt x="12494" y="9499"/>
                </a:cubicBezTo>
                <a:cubicBezTo>
                  <a:pt x="12918" y="9311"/>
                  <a:pt x="13306" y="9160"/>
                  <a:pt x="13694" y="8972"/>
                </a:cubicBezTo>
                <a:cubicBezTo>
                  <a:pt x="14082" y="8783"/>
                  <a:pt x="14471" y="8632"/>
                  <a:pt x="14859" y="8482"/>
                </a:cubicBezTo>
                <a:cubicBezTo>
                  <a:pt x="15247" y="8331"/>
                  <a:pt x="15600" y="8255"/>
                  <a:pt x="15988" y="8255"/>
                </a:cubicBezTo>
                <a:close/>
                <a:moveTo>
                  <a:pt x="19200" y="20771"/>
                </a:moveTo>
                <a:cubicBezTo>
                  <a:pt x="19376" y="20771"/>
                  <a:pt x="19694" y="20620"/>
                  <a:pt x="20153" y="20356"/>
                </a:cubicBezTo>
                <a:cubicBezTo>
                  <a:pt x="20576" y="20092"/>
                  <a:pt x="20824" y="19376"/>
                  <a:pt x="20824" y="18170"/>
                </a:cubicBezTo>
                <a:cubicBezTo>
                  <a:pt x="20824" y="16586"/>
                  <a:pt x="20612" y="15229"/>
                  <a:pt x="20188" y="14098"/>
                </a:cubicBezTo>
                <a:cubicBezTo>
                  <a:pt x="19765" y="12930"/>
                  <a:pt x="19306" y="11987"/>
                  <a:pt x="18776" y="11234"/>
                </a:cubicBezTo>
                <a:cubicBezTo>
                  <a:pt x="18247" y="10480"/>
                  <a:pt x="17682" y="9914"/>
                  <a:pt x="17153" y="9575"/>
                </a:cubicBezTo>
                <a:cubicBezTo>
                  <a:pt x="16624" y="9198"/>
                  <a:pt x="16235" y="9047"/>
                  <a:pt x="15988" y="9047"/>
                </a:cubicBezTo>
                <a:cubicBezTo>
                  <a:pt x="15812" y="9047"/>
                  <a:pt x="15671" y="9047"/>
                  <a:pt x="15529" y="9123"/>
                </a:cubicBezTo>
                <a:cubicBezTo>
                  <a:pt x="15353" y="9160"/>
                  <a:pt x="15212" y="9198"/>
                  <a:pt x="15071" y="9273"/>
                </a:cubicBezTo>
                <a:cubicBezTo>
                  <a:pt x="14894" y="9349"/>
                  <a:pt x="14718" y="9424"/>
                  <a:pt x="14541" y="9499"/>
                </a:cubicBezTo>
                <a:cubicBezTo>
                  <a:pt x="14365" y="9575"/>
                  <a:pt x="14188" y="9650"/>
                  <a:pt x="14012" y="9726"/>
                </a:cubicBezTo>
                <a:cubicBezTo>
                  <a:pt x="13765" y="9839"/>
                  <a:pt x="13518" y="9990"/>
                  <a:pt x="13271" y="10103"/>
                </a:cubicBezTo>
                <a:cubicBezTo>
                  <a:pt x="13024" y="10216"/>
                  <a:pt x="12776" y="10291"/>
                  <a:pt x="12494" y="10366"/>
                </a:cubicBezTo>
                <a:cubicBezTo>
                  <a:pt x="12212" y="10442"/>
                  <a:pt x="11929" y="10555"/>
                  <a:pt x="11647" y="10593"/>
                </a:cubicBezTo>
                <a:cubicBezTo>
                  <a:pt x="11400" y="10668"/>
                  <a:pt x="11082" y="10706"/>
                  <a:pt x="10800" y="10706"/>
                </a:cubicBezTo>
                <a:cubicBezTo>
                  <a:pt x="10482" y="10706"/>
                  <a:pt x="10200" y="10668"/>
                  <a:pt x="9918" y="10593"/>
                </a:cubicBezTo>
                <a:cubicBezTo>
                  <a:pt x="9635" y="10555"/>
                  <a:pt x="9353" y="10442"/>
                  <a:pt x="9071" y="10366"/>
                </a:cubicBezTo>
                <a:cubicBezTo>
                  <a:pt x="8824" y="10291"/>
                  <a:pt x="8541" y="10216"/>
                  <a:pt x="8294" y="10103"/>
                </a:cubicBezTo>
                <a:cubicBezTo>
                  <a:pt x="8047" y="9990"/>
                  <a:pt x="7800" y="9839"/>
                  <a:pt x="7588" y="9726"/>
                </a:cubicBezTo>
                <a:cubicBezTo>
                  <a:pt x="7376" y="9650"/>
                  <a:pt x="7200" y="9575"/>
                  <a:pt x="7059" y="9499"/>
                </a:cubicBezTo>
                <a:cubicBezTo>
                  <a:pt x="6882" y="9424"/>
                  <a:pt x="6706" y="9349"/>
                  <a:pt x="6529" y="9273"/>
                </a:cubicBezTo>
                <a:cubicBezTo>
                  <a:pt x="6353" y="9198"/>
                  <a:pt x="6212" y="9160"/>
                  <a:pt x="6071" y="9123"/>
                </a:cubicBezTo>
                <a:cubicBezTo>
                  <a:pt x="5894" y="9047"/>
                  <a:pt x="5753" y="9047"/>
                  <a:pt x="5612" y="9047"/>
                </a:cubicBezTo>
                <a:cubicBezTo>
                  <a:pt x="5365" y="9047"/>
                  <a:pt x="4976" y="9198"/>
                  <a:pt x="4412" y="9575"/>
                </a:cubicBezTo>
                <a:cubicBezTo>
                  <a:pt x="3882" y="9914"/>
                  <a:pt x="3353" y="10480"/>
                  <a:pt x="2788" y="11234"/>
                </a:cubicBezTo>
                <a:cubicBezTo>
                  <a:pt x="2259" y="11987"/>
                  <a:pt x="1800" y="12930"/>
                  <a:pt x="1376" y="14098"/>
                </a:cubicBezTo>
                <a:cubicBezTo>
                  <a:pt x="988" y="15229"/>
                  <a:pt x="776" y="16586"/>
                  <a:pt x="776" y="18170"/>
                </a:cubicBezTo>
                <a:cubicBezTo>
                  <a:pt x="776" y="19376"/>
                  <a:pt x="988" y="20092"/>
                  <a:pt x="1447" y="20356"/>
                </a:cubicBezTo>
                <a:cubicBezTo>
                  <a:pt x="1871" y="20620"/>
                  <a:pt x="2188" y="20771"/>
                  <a:pt x="2365" y="20771"/>
                </a:cubicBezTo>
                <a:cubicBezTo>
                  <a:pt x="2647" y="20771"/>
                  <a:pt x="2929" y="20733"/>
                  <a:pt x="3212" y="20658"/>
                </a:cubicBezTo>
                <a:cubicBezTo>
                  <a:pt x="3494" y="20582"/>
                  <a:pt x="3741" y="20469"/>
                  <a:pt x="4024" y="20318"/>
                </a:cubicBezTo>
                <a:cubicBezTo>
                  <a:pt x="4306" y="20168"/>
                  <a:pt x="4588" y="19941"/>
                  <a:pt x="4906" y="19677"/>
                </a:cubicBezTo>
                <a:cubicBezTo>
                  <a:pt x="5224" y="19414"/>
                  <a:pt x="5541" y="19112"/>
                  <a:pt x="5859" y="18735"/>
                </a:cubicBezTo>
                <a:cubicBezTo>
                  <a:pt x="6247" y="18358"/>
                  <a:pt x="6565" y="18019"/>
                  <a:pt x="6882" y="17717"/>
                </a:cubicBezTo>
                <a:cubicBezTo>
                  <a:pt x="7200" y="17416"/>
                  <a:pt x="7482" y="17190"/>
                  <a:pt x="7765" y="17039"/>
                </a:cubicBezTo>
                <a:cubicBezTo>
                  <a:pt x="8047" y="16850"/>
                  <a:pt x="8329" y="16699"/>
                  <a:pt x="8612" y="16586"/>
                </a:cubicBezTo>
                <a:cubicBezTo>
                  <a:pt x="8929" y="16473"/>
                  <a:pt x="9282" y="16436"/>
                  <a:pt x="9635" y="16436"/>
                </a:cubicBezTo>
                <a:cubicBezTo>
                  <a:pt x="11929" y="16436"/>
                  <a:pt x="11929" y="16436"/>
                  <a:pt x="11929" y="16436"/>
                </a:cubicBezTo>
                <a:cubicBezTo>
                  <a:pt x="12318" y="16436"/>
                  <a:pt x="12635" y="16473"/>
                  <a:pt x="12953" y="16586"/>
                </a:cubicBezTo>
                <a:cubicBezTo>
                  <a:pt x="13271" y="16699"/>
                  <a:pt x="13553" y="16850"/>
                  <a:pt x="13835" y="17039"/>
                </a:cubicBezTo>
                <a:cubicBezTo>
                  <a:pt x="14082" y="17190"/>
                  <a:pt x="14400" y="17416"/>
                  <a:pt x="14682" y="17717"/>
                </a:cubicBezTo>
                <a:cubicBezTo>
                  <a:pt x="15000" y="18019"/>
                  <a:pt x="15353" y="18358"/>
                  <a:pt x="15706" y="18735"/>
                </a:cubicBezTo>
                <a:cubicBezTo>
                  <a:pt x="16059" y="19112"/>
                  <a:pt x="16376" y="19414"/>
                  <a:pt x="16659" y="19677"/>
                </a:cubicBezTo>
                <a:cubicBezTo>
                  <a:pt x="16976" y="19941"/>
                  <a:pt x="17259" y="20168"/>
                  <a:pt x="17541" y="20318"/>
                </a:cubicBezTo>
                <a:cubicBezTo>
                  <a:pt x="17824" y="20469"/>
                  <a:pt x="18106" y="20582"/>
                  <a:pt x="18388" y="20658"/>
                </a:cubicBezTo>
                <a:cubicBezTo>
                  <a:pt x="18635" y="20733"/>
                  <a:pt x="18918" y="20771"/>
                  <a:pt x="19200" y="20771"/>
                </a:cubicBezTo>
                <a:close/>
                <a:moveTo>
                  <a:pt x="6141" y="13156"/>
                </a:moveTo>
                <a:cubicBezTo>
                  <a:pt x="7694" y="13156"/>
                  <a:pt x="7694" y="13156"/>
                  <a:pt x="7694" y="13156"/>
                </a:cubicBezTo>
                <a:cubicBezTo>
                  <a:pt x="7694" y="13985"/>
                  <a:pt x="7694" y="13985"/>
                  <a:pt x="7694" y="13985"/>
                </a:cubicBezTo>
                <a:cubicBezTo>
                  <a:pt x="6141" y="13985"/>
                  <a:pt x="6141" y="13985"/>
                  <a:pt x="6141" y="13985"/>
                </a:cubicBezTo>
                <a:cubicBezTo>
                  <a:pt x="6141" y="15644"/>
                  <a:pt x="6141" y="15644"/>
                  <a:pt x="6141" y="15644"/>
                </a:cubicBezTo>
                <a:cubicBezTo>
                  <a:pt x="5400" y="15644"/>
                  <a:pt x="5400" y="15644"/>
                  <a:pt x="5400" y="15644"/>
                </a:cubicBezTo>
                <a:cubicBezTo>
                  <a:pt x="5400" y="13985"/>
                  <a:pt x="5400" y="13985"/>
                  <a:pt x="5400" y="13985"/>
                </a:cubicBezTo>
                <a:cubicBezTo>
                  <a:pt x="3847" y="13985"/>
                  <a:pt x="3847" y="13985"/>
                  <a:pt x="3847" y="13985"/>
                </a:cubicBezTo>
                <a:cubicBezTo>
                  <a:pt x="3847" y="13156"/>
                  <a:pt x="3847" y="13156"/>
                  <a:pt x="3847" y="13156"/>
                </a:cubicBezTo>
                <a:cubicBezTo>
                  <a:pt x="5400" y="13156"/>
                  <a:pt x="5400" y="13156"/>
                  <a:pt x="5400" y="13156"/>
                </a:cubicBezTo>
                <a:cubicBezTo>
                  <a:pt x="5400" y="11535"/>
                  <a:pt x="5400" y="11535"/>
                  <a:pt x="5400" y="11535"/>
                </a:cubicBezTo>
                <a:cubicBezTo>
                  <a:pt x="6141" y="11535"/>
                  <a:pt x="6141" y="11535"/>
                  <a:pt x="6141" y="11535"/>
                </a:cubicBezTo>
                <a:lnTo>
                  <a:pt x="6141" y="13156"/>
                </a:lnTo>
                <a:close/>
                <a:moveTo>
                  <a:pt x="14294" y="12327"/>
                </a:moveTo>
                <a:cubicBezTo>
                  <a:pt x="14435" y="12327"/>
                  <a:pt x="14576" y="12364"/>
                  <a:pt x="14718" y="12402"/>
                </a:cubicBezTo>
                <a:cubicBezTo>
                  <a:pt x="14859" y="12477"/>
                  <a:pt x="14965" y="12591"/>
                  <a:pt x="15071" y="12704"/>
                </a:cubicBezTo>
                <a:cubicBezTo>
                  <a:pt x="15176" y="12817"/>
                  <a:pt x="15282" y="12930"/>
                  <a:pt x="15353" y="13081"/>
                </a:cubicBezTo>
                <a:cubicBezTo>
                  <a:pt x="15388" y="13231"/>
                  <a:pt x="15424" y="13382"/>
                  <a:pt x="15424" y="13608"/>
                </a:cubicBezTo>
                <a:cubicBezTo>
                  <a:pt x="15424" y="13759"/>
                  <a:pt x="15388" y="13910"/>
                  <a:pt x="15353" y="14061"/>
                </a:cubicBezTo>
                <a:cubicBezTo>
                  <a:pt x="15282" y="14212"/>
                  <a:pt x="15176" y="14325"/>
                  <a:pt x="15071" y="14438"/>
                </a:cubicBezTo>
                <a:cubicBezTo>
                  <a:pt x="14965" y="14551"/>
                  <a:pt x="14859" y="14664"/>
                  <a:pt x="14718" y="14739"/>
                </a:cubicBezTo>
                <a:cubicBezTo>
                  <a:pt x="14576" y="14777"/>
                  <a:pt x="14435" y="14815"/>
                  <a:pt x="14294" y="14815"/>
                </a:cubicBezTo>
                <a:cubicBezTo>
                  <a:pt x="14082" y="14815"/>
                  <a:pt x="13941" y="14777"/>
                  <a:pt x="13800" y="14739"/>
                </a:cubicBezTo>
                <a:cubicBezTo>
                  <a:pt x="13659" y="14664"/>
                  <a:pt x="13553" y="14551"/>
                  <a:pt x="13447" y="14438"/>
                </a:cubicBezTo>
                <a:cubicBezTo>
                  <a:pt x="13341" y="14325"/>
                  <a:pt x="13235" y="14212"/>
                  <a:pt x="13165" y="14061"/>
                </a:cubicBezTo>
                <a:cubicBezTo>
                  <a:pt x="13129" y="13910"/>
                  <a:pt x="13094" y="13759"/>
                  <a:pt x="13094" y="13608"/>
                </a:cubicBezTo>
                <a:cubicBezTo>
                  <a:pt x="13094" y="13382"/>
                  <a:pt x="13129" y="13231"/>
                  <a:pt x="13165" y="13081"/>
                </a:cubicBezTo>
                <a:cubicBezTo>
                  <a:pt x="13235" y="12930"/>
                  <a:pt x="13341" y="12817"/>
                  <a:pt x="13447" y="12704"/>
                </a:cubicBezTo>
                <a:cubicBezTo>
                  <a:pt x="13553" y="12591"/>
                  <a:pt x="13659" y="12477"/>
                  <a:pt x="13800" y="12402"/>
                </a:cubicBezTo>
                <a:cubicBezTo>
                  <a:pt x="13941" y="12364"/>
                  <a:pt x="14082" y="12327"/>
                  <a:pt x="14294" y="12327"/>
                </a:cubicBezTo>
                <a:close/>
                <a:moveTo>
                  <a:pt x="14294" y="13985"/>
                </a:moveTo>
                <a:cubicBezTo>
                  <a:pt x="14365" y="13985"/>
                  <a:pt x="14471" y="13948"/>
                  <a:pt x="14541" y="13872"/>
                </a:cubicBezTo>
                <a:cubicBezTo>
                  <a:pt x="14612" y="13797"/>
                  <a:pt x="14647" y="13684"/>
                  <a:pt x="14647" y="13608"/>
                </a:cubicBezTo>
                <a:cubicBezTo>
                  <a:pt x="14647" y="13458"/>
                  <a:pt x="14612" y="13345"/>
                  <a:pt x="14541" y="13269"/>
                </a:cubicBezTo>
                <a:cubicBezTo>
                  <a:pt x="14471" y="13194"/>
                  <a:pt x="14365" y="13156"/>
                  <a:pt x="14294" y="13156"/>
                </a:cubicBezTo>
                <a:cubicBezTo>
                  <a:pt x="14153" y="13156"/>
                  <a:pt x="14047" y="13194"/>
                  <a:pt x="13976" y="13269"/>
                </a:cubicBezTo>
                <a:cubicBezTo>
                  <a:pt x="13906" y="13345"/>
                  <a:pt x="13871" y="13458"/>
                  <a:pt x="13871" y="13608"/>
                </a:cubicBezTo>
                <a:cubicBezTo>
                  <a:pt x="13871" y="13684"/>
                  <a:pt x="13906" y="13797"/>
                  <a:pt x="13976" y="13872"/>
                </a:cubicBezTo>
                <a:cubicBezTo>
                  <a:pt x="14047" y="13948"/>
                  <a:pt x="14153" y="13985"/>
                  <a:pt x="14294" y="13985"/>
                </a:cubicBezTo>
                <a:close/>
                <a:moveTo>
                  <a:pt x="17365" y="13156"/>
                </a:moveTo>
                <a:cubicBezTo>
                  <a:pt x="17506" y="13156"/>
                  <a:pt x="17647" y="13194"/>
                  <a:pt x="17788" y="13269"/>
                </a:cubicBezTo>
                <a:cubicBezTo>
                  <a:pt x="17929" y="13307"/>
                  <a:pt x="18035" y="13420"/>
                  <a:pt x="18141" y="13533"/>
                </a:cubicBezTo>
                <a:cubicBezTo>
                  <a:pt x="18247" y="13646"/>
                  <a:pt x="18353" y="13759"/>
                  <a:pt x="18424" y="13910"/>
                </a:cubicBezTo>
                <a:cubicBezTo>
                  <a:pt x="18494" y="14061"/>
                  <a:pt x="18494" y="14212"/>
                  <a:pt x="18494" y="14400"/>
                </a:cubicBezTo>
                <a:cubicBezTo>
                  <a:pt x="18494" y="14588"/>
                  <a:pt x="18494" y="14739"/>
                  <a:pt x="18424" y="14890"/>
                </a:cubicBezTo>
                <a:cubicBezTo>
                  <a:pt x="18353" y="15041"/>
                  <a:pt x="18247" y="15154"/>
                  <a:pt x="18141" y="15267"/>
                </a:cubicBezTo>
                <a:cubicBezTo>
                  <a:pt x="18035" y="15380"/>
                  <a:pt x="17929" y="15493"/>
                  <a:pt x="17788" y="15569"/>
                </a:cubicBezTo>
                <a:cubicBezTo>
                  <a:pt x="17647" y="15644"/>
                  <a:pt x="17506" y="15644"/>
                  <a:pt x="17365" y="15644"/>
                </a:cubicBezTo>
                <a:cubicBezTo>
                  <a:pt x="17188" y="15644"/>
                  <a:pt x="17012" y="15644"/>
                  <a:pt x="16871" y="15569"/>
                </a:cubicBezTo>
                <a:cubicBezTo>
                  <a:pt x="16729" y="15493"/>
                  <a:pt x="16624" y="15380"/>
                  <a:pt x="16518" y="15267"/>
                </a:cubicBezTo>
                <a:cubicBezTo>
                  <a:pt x="16412" y="15154"/>
                  <a:pt x="16306" y="15041"/>
                  <a:pt x="16271" y="14890"/>
                </a:cubicBezTo>
                <a:cubicBezTo>
                  <a:pt x="16200" y="14739"/>
                  <a:pt x="16165" y="14588"/>
                  <a:pt x="16165" y="14400"/>
                </a:cubicBezTo>
                <a:cubicBezTo>
                  <a:pt x="16165" y="14212"/>
                  <a:pt x="16200" y="14061"/>
                  <a:pt x="16271" y="13910"/>
                </a:cubicBezTo>
                <a:cubicBezTo>
                  <a:pt x="16306" y="13759"/>
                  <a:pt x="16412" y="13646"/>
                  <a:pt x="16518" y="13533"/>
                </a:cubicBezTo>
                <a:cubicBezTo>
                  <a:pt x="16624" y="13420"/>
                  <a:pt x="16729" y="13307"/>
                  <a:pt x="16871" y="13269"/>
                </a:cubicBezTo>
                <a:cubicBezTo>
                  <a:pt x="17012" y="13194"/>
                  <a:pt x="17188" y="13156"/>
                  <a:pt x="17365" y="13156"/>
                </a:cubicBezTo>
                <a:close/>
                <a:moveTo>
                  <a:pt x="17365" y="14815"/>
                </a:moveTo>
                <a:cubicBezTo>
                  <a:pt x="17435" y="14815"/>
                  <a:pt x="17541" y="14777"/>
                  <a:pt x="17612" y="14702"/>
                </a:cubicBezTo>
                <a:cubicBezTo>
                  <a:pt x="17682" y="14626"/>
                  <a:pt x="17718" y="14513"/>
                  <a:pt x="17718" y="14400"/>
                </a:cubicBezTo>
                <a:cubicBezTo>
                  <a:pt x="17718" y="14287"/>
                  <a:pt x="17682" y="14212"/>
                  <a:pt x="17612" y="14098"/>
                </a:cubicBezTo>
                <a:cubicBezTo>
                  <a:pt x="17541" y="14023"/>
                  <a:pt x="17435" y="13985"/>
                  <a:pt x="17365" y="13985"/>
                </a:cubicBezTo>
                <a:cubicBezTo>
                  <a:pt x="17224" y="13985"/>
                  <a:pt x="17153" y="14023"/>
                  <a:pt x="17047" y="14098"/>
                </a:cubicBezTo>
                <a:cubicBezTo>
                  <a:pt x="16976" y="14212"/>
                  <a:pt x="16941" y="14287"/>
                  <a:pt x="16941" y="14400"/>
                </a:cubicBezTo>
                <a:cubicBezTo>
                  <a:pt x="16941" y="14513"/>
                  <a:pt x="16976" y="14626"/>
                  <a:pt x="17047" y="14702"/>
                </a:cubicBezTo>
                <a:cubicBezTo>
                  <a:pt x="17153" y="14777"/>
                  <a:pt x="17224" y="14815"/>
                  <a:pt x="17365" y="14815"/>
                </a:cubicBezTo>
                <a:close/>
              </a:path>
            </a:pathLst>
          </a:custGeom>
          <a:solidFill>
            <a:srgbClr val="000000"/>
          </a:solidFill>
          <a:ln w="12700">
            <a:miter lim="400000"/>
          </a:ln>
        </p:spPr>
        <p:txBody>
          <a:bodyPr lIns="22860" rIns="22860"/>
          <a:lstStyle/>
          <a:p>
            <a:pPr>
              <a:defRPr sz="1400"/>
            </a:pPr>
            <a:endParaRPr sz="700"/>
          </a:p>
        </p:txBody>
      </p:sp>
      <p:sp>
        <p:nvSpPr>
          <p:cNvPr id="189" name="Shape"/>
          <p:cNvSpPr/>
          <p:nvPr/>
        </p:nvSpPr>
        <p:spPr>
          <a:xfrm>
            <a:off x="9710625" y="3313827"/>
            <a:ext cx="249764" cy="2091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0" y="0"/>
                </a:lnTo>
                <a:close/>
                <a:moveTo>
                  <a:pt x="3411" y="5184"/>
                </a:moveTo>
                <a:lnTo>
                  <a:pt x="3411" y="987"/>
                </a:lnTo>
                <a:lnTo>
                  <a:pt x="827" y="987"/>
                </a:lnTo>
                <a:lnTo>
                  <a:pt x="827" y="5184"/>
                </a:lnTo>
                <a:lnTo>
                  <a:pt x="3411" y="5184"/>
                </a:lnTo>
                <a:close/>
                <a:moveTo>
                  <a:pt x="3411" y="10368"/>
                </a:moveTo>
                <a:lnTo>
                  <a:pt x="3411" y="6171"/>
                </a:lnTo>
                <a:lnTo>
                  <a:pt x="827" y="6171"/>
                </a:lnTo>
                <a:lnTo>
                  <a:pt x="827" y="10368"/>
                </a:lnTo>
                <a:lnTo>
                  <a:pt x="3411" y="10368"/>
                </a:lnTo>
                <a:close/>
                <a:moveTo>
                  <a:pt x="3411" y="15429"/>
                </a:moveTo>
                <a:lnTo>
                  <a:pt x="3411" y="11355"/>
                </a:lnTo>
                <a:lnTo>
                  <a:pt x="827" y="11355"/>
                </a:lnTo>
                <a:lnTo>
                  <a:pt x="827" y="15429"/>
                </a:lnTo>
                <a:lnTo>
                  <a:pt x="3411" y="15429"/>
                </a:lnTo>
                <a:close/>
                <a:moveTo>
                  <a:pt x="3411" y="20613"/>
                </a:moveTo>
                <a:lnTo>
                  <a:pt x="3411" y="16416"/>
                </a:lnTo>
                <a:lnTo>
                  <a:pt x="827" y="16416"/>
                </a:lnTo>
                <a:lnTo>
                  <a:pt x="827" y="20613"/>
                </a:lnTo>
                <a:lnTo>
                  <a:pt x="3411" y="20613"/>
                </a:lnTo>
                <a:close/>
                <a:moveTo>
                  <a:pt x="17259" y="6912"/>
                </a:moveTo>
                <a:lnTo>
                  <a:pt x="17259" y="987"/>
                </a:lnTo>
                <a:lnTo>
                  <a:pt x="4341" y="987"/>
                </a:lnTo>
                <a:lnTo>
                  <a:pt x="4341" y="20613"/>
                </a:lnTo>
                <a:lnTo>
                  <a:pt x="17259" y="20613"/>
                </a:lnTo>
                <a:lnTo>
                  <a:pt x="17259" y="6912"/>
                </a:lnTo>
                <a:close/>
                <a:moveTo>
                  <a:pt x="8681" y="6665"/>
                </a:moveTo>
                <a:lnTo>
                  <a:pt x="14676" y="10862"/>
                </a:lnTo>
                <a:lnTo>
                  <a:pt x="8681" y="15058"/>
                </a:lnTo>
                <a:lnTo>
                  <a:pt x="8681" y="6665"/>
                </a:lnTo>
                <a:close/>
                <a:moveTo>
                  <a:pt x="9508" y="8393"/>
                </a:moveTo>
                <a:lnTo>
                  <a:pt x="9508" y="13207"/>
                </a:lnTo>
                <a:lnTo>
                  <a:pt x="12919" y="10862"/>
                </a:lnTo>
                <a:lnTo>
                  <a:pt x="9508" y="8393"/>
                </a:lnTo>
                <a:close/>
                <a:moveTo>
                  <a:pt x="20773" y="5184"/>
                </a:moveTo>
                <a:lnTo>
                  <a:pt x="20773" y="987"/>
                </a:lnTo>
                <a:lnTo>
                  <a:pt x="18086" y="987"/>
                </a:lnTo>
                <a:lnTo>
                  <a:pt x="18086" y="5184"/>
                </a:lnTo>
                <a:lnTo>
                  <a:pt x="20773" y="5184"/>
                </a:lnTo>
                <a:close/>
                <a:moveTo>
                  <a:pt x="20773" y="10368"/>
                </a:moveTo>
                <a:lnTo>
                  <a:pt x="20773" y="6171"/>
                </a:lnTo>
                <a:lnTo>
                  <a:pt x="18086" y="6171"/>
                </a:lnTo>
                <a:lnTo>
                  <a:pt x="18086" y="10368"/>
                </a:lnTo>
                <a:lnTo>
                  <a:pt x="20773" y="10368"/>
                </a:lnTo>
                <a:close/>
                <a:moveTo>
                  <a:pt x="20773" y="15429"/>
                </a:moveTo>
                <a:lnTo>
                  <a:pt x="20773" y="11355"/>
                </a:lnTo>
                <a:lnTo>
                  <a:pt x="18086" y="11355"/>
                </a:lnTo>
                <a:lnTo>
                  <a:pt x="18086" y="15429"/>
                </a:lnTo>
                <a:lnTo>
                  <a:pt x="20773" y="15429"/>
                </a:lnTo>
                <a:close/>
                <a:moveTo>
                  <a:pt x="20773" y="20613"/>
                </a:moveTo>
                <a:lnTo>
                  <a:pt x="20773" y="16416"/>
                </a:lnTo>
                <a:lnTo>
                  <a:pt x="18086" y="16416"/>
                </a:lnTo>
                <a:lnTo>
                  <a:pt x="18086" y="20613"/>
                </a:lnTo>
                <a:lnTo>
                  <a:pt x="20773" y="20613"/>
                </a:lnTo>
                <a:close/>
              </a:path>
            </a:pathLst>
          </a:custGeom>
          <a:solidFill>
            <a:srgbClr val="000000"/>
          </a:solidFill>
          <a:ln w="12700">
            <a:miter lim="400000"/>
          </a:ln>
        </p:spPr>
        <p:txBody>
          <a:bodyPr lIns="22860" rIns="22860"/>
          <a:lstStyle/>
          <a:p>
            <a:pPr>
              <a:defRPr sz="1400"/>
            </a:pPr>
            <a:endParaRPr sz="700"/>
          </a:p>
        </p:txBody>
      </p:sp>
      <p:sp>
        <p:nvSpPr>
          <p:cNvPr id="190" name="Shape"/>
          <p:cNvSpPr/>
          <p:nvPr/>
        </p:nvSpPr>
        <p:spPr>
          <a:xfrm>
            <a:off x="10334142" y="3293512"/>
            <a:ext cx="249764" cy="249764"/>
          </a:xfrm>
          <a:custGeom>
            <a:avLst/>
            <a:gdLst/>
            <a:ahLst/>
            <a:cxnLst>
              <a:cxn ang="0">
                <a:pos x="wd2" y="hd2"/>
              </a:cxn>
              <a:cxn ang="5400000">
                <a:pos x="wd2" y="hd2"/>
              </a:cxn>
              <a:cxn ang="10800000">
                <a:pos x="wd2" y="hd2"/>
              </a:cxn>
              <a:cxn ang="16200000">
                <a:pos x="wd2" y="hd2"/>
              </a:cxn>
            </a:cxnLst>
            <a:rect l="0" t="0" r="r" b="b"/>
            <a:pathLst>
              <a:path w="21600" h="21600" extrusionOk="0">
                <a:moveTo>
                  <a:pt x="21521" y="12123"/>
                </a:moveTo>
                <a:cubicBezTo>
                  <a:pt x="21521" y="12202"/>
                  <a:pt x="21482" y="12281"/>
                  <a:pt x="21482" y="12360"/>
                </a:cubicBezTo>
                <a:cubicBezTo>
                  <a:pt x="21442" y="12399"/>
                  <a:pt x="21442" y="12478"/>
                  <a:pt x="21442" y="12557"/>
                </a:cubicBezTo>
                <a:cubicBezTo>
                  <a:pt x="21245" y="13821"/>
                  <a:pt x="20810" y="15005"/>
                  <a:pt x="20178" y="16111"/>
                </a:cubicBezTo>
                <a:cubicBezTo>
                  <a:pt x="19547" y="17217"/>
                  <a:pt x="18757" y="18204"/>
                  <a:pt x="17809" y="18954"/>
                </a:cubicBezTo>
                <a:cubicBezTo>
                  <a:pt x="16861" y="19784"/>
                  <a:pt x="15795" y="20455"/>
                  <a:pt x="14611" y="20889"/>
                </a:cubicBezTo>
                <a:cubicBezTo>
                  <a:pt x="13426" y="21363"/>
                  <a:pt x="12162" y="21600"/>
                  <a:pt x="10820" y="21600"/>
                </a:cubicBezTo>
                <a:cubicBezTo>
                  <a:pt x="9280" y="21600"/>
                  <a:pt x="7898" y="21324"/>
                  <a:pt x="6595" y="20731"/>
                </a:cubicBezTo>
                <a:cubicBezTo>
                  <a:pt x="5291" y="20178"/>
                  <a:pt x="4146" y="19389"/>
                  <a:pt x="3159" y="18401"/>
                </a:cubicBezTo>
                <a:cubicBezTo>
                  <a:pt x="2172" y="17454"/>
                  <a:pt x="1422" y="16309"/>
                  <a:pt x="869" y="15005"/>
                </a:cubicBezTo>
                <a:cubicBezTo>
                  <a:pt x="276" y="13663"/>
                  <a:pt x="0" y="12281"/>
                  <a:pt x="0" y="10780"/>
                </a:cubicBezTo>
                <a:cubicBezTo>
                  <a:pt x="0" y="10425"/>
                  <a:pt x="39" y="10069"/>
                  <a:pt x="79" y="9714"/>
                </a:cubicBezTo>
                <a:cubicBezTo>
                  <a:pt x="79" y="9359"/>
                  <a:pt x="158" y="9043"/>
                  <a:pt x="197" y="8687"/>
                </a:cubicBezTo>
                <a:cubicBezTo>
                  <a:pt x="276" y="8332"/>
                  <a:pt x="355" y="8016"/>
                  <a:pt x="474" y="7700"/>
                </a:cubicBezTo>
                <a:cubicBezTo>
                  <a:pt x="592" y="7345"/>
                  <a:pt x="711" y="7029"/>
                  <a:pt x="829" y="6752"/>
                </a:cubicBezTo>
                <a:cubicBezTo>
                  <a:pt x="829" y="6713"/>
                  <a:pt x="829" y="6673"/>
                  <a:pt x="829" y="6673"/>
                </a:cubicBezTo>
                <a:cubicBezTo>
                  <a:pt x="829" y="6634"/>
                  <a:pt x="829" y="6634"/>
                  <a:pt x="829" y="6595"/>
                </a:cubicBezTo>
                <a:cubicBezTo>
                  <a:pt x="908" y="6476"/>
                  <a:pt x="987" y="6358"/>
                  <a:pt x="1027" y="6239"/>
                </a:cubicBezTo>
                <a:cubicBezTo>
                  <a:pt x="1106" y="6081"/>
                  <a:pt x="1145" y="5963"/>
                  <a:pt x="1185" y="5844"/>
                </a:cubicBezTo>
                <a:cubicBezTo>
                  <a:pt x="1224" y="5844"/>
                  <a:pt x="1264" y="5805"/>
                  <a:pt x="1264" y="5765"/>
                </a:cubicBezTo>
                <a:cubicBezTo>
                  <a:pt x="1303" y="5726"/>
                  <a:pt x="1303" y="5686"/>
                  <a:pt x="1303" y="5647"/>
                </a:cubicBezTo>
                <a:cubicBezTo>
                  <a:pt x="1777" y="4818"/>
                  <a:pt x="2330" y="4028"/>
                  <a:pt x="3001" y="3356"/>
                </a:cubicBezTo>
                <a:cubicBezTo>
                  <a:pt x="3633" y="2646"/>
                  <a:pt x="4383" y="2053"/>
                  <a:pt x="5212" y="1540"/>
                </a:cubicBezTo>
                <a:cubicBezTo>
                  <a:pt x="6042" y="1066"/>
                  <a:pt x="6910" y="671"/>
                  <a:pt x="7858" y="395"/>
                </a:cubicBezTo>
                <a:cubicBezTo>
                  <a:pt x="8806" y="118"/>
                  <a:pt x="9793" y="0"/>
                  <a:pt x="10820" y="0"/>
                </a:cubicBezTo>
                <a:cubicBezTo>
                  <a:pt x="12281" y="0"/>
                  <a:pt x="13663" y="276"/>
                  <a:pt x="15005" y="869"/>
                </a:cubicBezTo>
                <a:cubicBezTo>
                  <a:pt x="16309" y="1422"/>
                  <a:pt x="17454" y="2211"/>
                  <a:pt x="18401" y="3199"/>
                </a:cubicBezTo>
                <a:cubicBezTo>
                  <a:pt x="19428" y="4146"/>
                  <a:pt x="20178" y="5291"/>
                  <a:pt x="20771" y="6595"/>
                </a:cubicBezTo>
                <a:cubicBezTo>
                  <a:pt x="21324" y="7937"/>
                  <a:pt x="21600" y="9319"/>
                  <a:pt x="21600" y="10780"/>
                </a:cubicBezTo>
                <a:cubicBezTo>
                  <a:pt x="21600" y="11057"/>
                  <a:pt x="21600" y="11254"/>
                  <a:pt x="21561" y="11491"/>
                </a:cubicBezTo>
                <a:cubicBezTo>
                  <a:pt x="21561" y="11728"/>
                  <a:pt x="21521" y="11925"/>
                  <a:pt x="21521" y="12123"/>
                </a:cubicBezTo>
                <a:close/>
                <a:moveTo>
                  <a:pt x="14058" y="20139"/>
                </a:moveTo>
                <a:cubicBezTo>
                  <a:pt x="14097" y="20139"/>
                  <a:pt x="14097" y="20139"/>
                  <a:pt x="14137" y="20139"/>
                </a:cubicBezTo>
                <a:cubicBezTo>
                  <a:pt x="14334" y="20099"/>
                  <a:pt x="14492" y="20020"/>
                  <a:pt x="14650" y="19941"/>
                </a:cubicBezTo>
                <a:cubicBezTo>
                  <a:pt x="14808" y="19863"/>
                  <a:pt x="14966" y="19823"/>
                  <a:pt x="15124" y="19744"/>
                </a:cubicBezTo>
                <a:cubicBezTo>
                  <a:pt x="12241" y="14413"/>
                  <a:pt x="12241" y="14413"/>
                  <a:pt x="12241" y="14413"/>
                </a:cubicBezTo>
                <a:cubicBezTo>
                  <a:pt x="12044" y="14492"/>
                  <a:pt x="11807" y="14571"/>
                  <a:pt x="11570" y="14611"/>
                </a:cubicBezTo>
                <a:cubicBezTo>
                  <a:pt x="11294" y="14690"/>
                  <a:pt x="11057" y="14690"/>
                  <a:pt x="10820" y="14690"/>
                </a:cubicBezTo>
                <a:cubicBezTo>
                  <a:pt x="10267" y="14690"/>
                  <a:pt x="9754" y="14611"/>
                  <a:pt x="9280" y="14413"/>
                </a:cubicBezTo>
                <a:cubicBezTo>
                  <a:pt x="8845" y="14176"/>
                  <a:pt x="8411" y="13900"/>
                  <a:pt x="8016" y="13584"/>
                </a:cubicBezTo>
                <a:cubicBezTo>
                  <a:pt x="7700" y="13189"/>
                  <a:pt x="7424" y="12794"/>
                  <a:pt x="7226" y="12320"/>
                </a:cubicBezTo>
                <a:cubicBezTo>
                  <a:pt x="6989" y="11846"/>
                  <a:pt x="6910" y="11333"/>
                  <a:pt x="6910" y="10780"/>
                </a:cubicBezTo>
                <a:cubicBezTo>
                  <a:pt x="6910" y="10780"/>
                  <a:pt x="6910" y="10741"/>
                  <a:pt x="6910" y="10662"/>
                </a:cubicBezTo>
                <a:cubicBezTo>
                  <a:pt x="6910" y="10622"/>
                  <a:pt x="6910" y="10583"/>
                  <a:pt x="6950" y="10543"/>
                </a:cubicBezTo>
                <a:cubicBezTo>
                  <a:pt x="6950" y="10346"/>
                  <a:pt x="6989" y="10148"/>
                  <a:pt x="7029" y="9912"/>
                </a:cubicBezTo>
                <a:cubicBezTo>
                  <a:pt x="7068" y="9714"/>
                  <a:pt x="7147" y="9517"/>
                  <a:pt x="7226" y="9359"/>
                </a:cubicBezTo>
                <a:cubicBezTo>
                  <a:pt x="7266" y="9201"/>
                  <a:pt x="7345" y="9003"/>
                  <a:pt x="7424" y="8845"/>
                </a:cubicBezTo>
                <a:cubicBezTo>
                  <a:pt x="7542" y="8687"/>
                  <a:pt x="7621" y="8529"/>
                  <a:pt x="7779" y="8371"/>
                </a:cubicBezTo>
                <a:cubicBezTo>
                  <a:pt x="3514" y="4107"/>
                  <a:pt x="3514" y="4107"/>
                  <a:pt x="3514" y="4107"/>
                </a:cubicBezTo>
                <a:cubicBezTo>
                  <a:pt x="3317" y="4304"/>
                  <a:pt x="3120" y="4541"/>
                  <a:pt x="2922" y="4739"/>
                </a:cubicBezTo>
                <a:cubicBezTo>
                  <a:pt x="2764" y="4976"/>
                  <a:pt x="2606" y="5212"/>
                  <a:pt x="2409" y="5449"/>
                </a:cubicBezTo>
                <a:cubicBezTo>
                  <a:pt x="2251" y="5726"/>
                  <a:pt x="2093" y="6002"/>
                  <a:pt x="1974" y="6239"/>
                </a:cubicBezTo>
                <a:cubicBezTo>
                  <a:pt x="1856" y="6516"/>
                  <a:pt x="1737" y="6752"/>
                  <a:pt x="1619" y="7029"/>
                </a:cubicBezTo>
                <a:cubicBezTo>
                  <a:pt x="1540" y="7266"/>
                  <a:pt x="1461" y="7463"/>
                  <a:pt x="1382" y="7700"/>
                </a:cubicBezTo>
                <a:cubicBezTo>
                  <a:pt x="1303" y="7898"/>
                  <a:pt x="1224" y="8135"/>
                  <a:pt x="1185" y="8371"/>
                </a:cubicBezTo>
                <a:cubicBezTo>
                  <a:pt x="1106" y="8608"/>
                  <a:pt x="1066" y="8845"/>
                  <a:pt x="1027" y="9082"/>
                </a:cubicBezTo>
                <a:cubicBezTo>
                  <a:pt x="948" y="9359"/>
                  <a:pt x="948" y="9596"/>
                  <a:pt x="948" y="9833"/>
                </a:cubicBezTo>
                <a:cubicBezTo>
                  <a:pt x="948" y="9872"/>
                  <a:pt x="948" y="9872"/>
                  <a:pt x="948" y="9912"/>
                </a:cubicBezTo>
                <a:cubicBezTo>
                  <a:pt x="908" y="9990"/>
                  <a:pt x="869" y="10069"/>
                  <a:pt x="869" y="10109"/>
                </a:cubicBezTo>
                <a:cubicBezTo>
                  <a:pt x="869" y="10148"/>
                  <a:pt x="869" y="10227"/>
                  <a:pt x="869" y="10267"/>
                </a:cubicBezTo>
                <a:cubicBezTo>
                  <a:pt x="869" y="10385"/>
                  <a:pt x="869" y="10464"/>
                  <a:pt x="869" y="10583"/>
                </a:cubicBezTo>
                <a:cubicBezTo>
                  <a:pt x="869" y="10662"/>
                  <a:pt x="869" y="10741"/>
                  <a:pt x="869" y="10780"/>
                </a:cubicBezTo>
                <a:cubicBezTo>
                  <a:pt x="869" y="10859"/>
                  <a:pt x="869" y="10938"/>
                  <a:pt x="869" y="11017"/>
                </a:cubicBezTo>
                <a:cubicBezTo>
                  <a:pt x="869" y="11096"/>
                  <a:pt x="869" y="11215"/>
                  <a:pt x="869" y="11294"/>
                </a:cubicBezTo>
                <a:cubicBezTo>
                  <a:pt x="948" y="12597"/>
                  <a:pt x="1264" y="13860"/>
                  <a:pt x="1816" y="15005"/>
                </a:cubicBezTo>
                <a:cubicBezTo>
                  <a:pt x="2369" y="16151"/>
                  <a:pt x="3080" y="17138"/>
                  <a:pt x="3949" y="18007"/>
                </a:cubicBezTo>
                <a:cubicBezTo>
                  <a:pt x="4857" y="18836"/>
                  <a:pt x="5884" y="19468"/>
                  <a:pt x="7068" y="19981"/>
                </a:cubicBezTo>
                <a:cubicBezTo>
                  <a:pt x="8214" y="20455"/>
                  <a:pt x="9477" y="20731"/>
                  <a:pt x="10820" y="20731"/>
                </a:cubicBezTo>
                <a:cubicBezTo>
                  <a:pt x="10899" y="20731"/>
                  <a:pt x="11017" y="20731"/>
                  <a:pt x="11096" y="20731"/>
                </a:cubicBezTo>
                <a:cubicBezTo>
                  <a:pt x="11175" y="20731"/>
                  <a:pt x="11254" y="20731"/>
                  <a:pt x="11373" y="20731"/>
                </a:cubicBezTo>
                <a:cubicBezTo>
                  <a:pt x="11412" y="20731"/>
                  <a:pt x="11452" y="20731"/>
                  <a:pt x="11491" y="20731"/>
                </a:cubicBezTo>
                <a:cubicBezTo>
                  <a:pt x="11531" y="20692"/>
                  <a:pt x="11610" y="20652"/>
                  <a:pt x="11688" y="20652"/>
                </a:cubicBezTo>
                <a:cubicBezTo>
                  <a:pt x="11767" y="20652"/>
                  <a:pt x="11807" y="20652"/>
                  <a:pt x="11886" y="20652"/>
                </a:cubicBezTo>
                <a:cubicBezTo>
                  <a:pt x="11925" y="20652"/>
                  <a:pt x="11965" y="20652"/>
                  <a:pt x="12044" y="20613"/>
                </a:cubicBezTo>
                <a:cubicBezTo>
                  <a:pt x="12123" y="20613"/>
                  <a:pt x="12162" y="20613"/>
                  <a:pt x="12241" y="20613"/>
                </a:cubicBezTo>
                <a:cubicBezTo>
                  <a:pt x="12320" y="20613"/>
                  <a:pt x="12399" y="20613"/>
                  <a:pt x="12439" y="20573"/>
                </a:cubicBezTo>
                <a:cubicBezTo>
                  <a:pt x="12518" y="20573"/>
                  <a:pt x="12557" y="20573"/>
                  <a:pt x="12597" y="20573"/>
                </a:cubicBezTo>
                <a:cubicBezTo>
                  <a:pt x="12676" y="20534"/>
                  <a:pt x="12715" y="20534"/>
                  <a:pt x="12794" y="20534"/>
                </a:cubicBezTo>
                <a:cubicBezTo>
                  <a:pt x="12834" y="20534"/>
                  <a:pt x="12913" y="20494"/>
                  <a:pt x="12952" y="20455"/>
                </a:cubicBezTo>
                <a:cubicBezTo>
                  <a:pt x="12992" y="20455"/>
                  <a:pt x="13031" y="20455"/>
                  <a:pt x="13031" y="20455"/>
                </a:cubicBezTo>
                <a:cubicBezTo>
                  <a:pt x="13071" y="20455"/>
                  <a:pt x="13071" y="20455"/>
                  <a:pt x="13110" y="20455"/>
                </a:cubicBezTo>
                <a:cubicBezTo>
                  <a:pt x="13189" y="20415"/>
                  <a:pt x="13268" y="20415"/>
                  <a:pt x="13307" y="20376"/>
                </a:cubicBezTo>
                <a:cubicBezTo>
                  <a:pt x="13347" y="20376"/>
                  <a:pt x="13426" y="20376"/>
                  <a:pt x="13465" y="20376"/>
                </a:cubicBezTo>
                <a:cubicBezTo>
                  <a:pt x="13505" y="20376"/>
                  <a:pt x="13544" y="20336"/>
                  <a:pt x="13544" y="20336"/>
                </a:cubicBezTo>
                <a:cubicBezTo>
                  <a:pt x="13584" y="20336"/>
                  <a:pt x="13584" y="20297"/>
                  <a:pt x="13623" y="20297"/>
                </a:cubicBezTo>
                <a:cubicBezTo>
                  <a:pt x="13702" y="20257"/>
                  <a:pt x="13781" y="20257"/>
                  <a:pt x="13821" y="20218"/>
                </a:cubicBezTo>
                <a:cubicBezTo>
                  <a:pt x="13900" y="20218"/>
                  <a:pt x="13979" y="20178"/>
                  <a:pt x="14058" y="20139"/>
                </a:cubicBezTo>
                <a:close/>
                <a:moveTo>
                  <a:pt x="20692" y="11373"/>
                </a:moveTo>
                <a:cubicBezTo>
                  <a:pt x="20731" y="11294"/>
                  <a:pt x="20731" y="11215"/>
                  <a:pt x="20731" y="11096"/>
                </a:cubicBezTo>
                <a:cubicBezTo>
                  <a:pt x="20731" y="11017"/>
                  <a:pt x="20731" y="10899"/>
                  <a:pt x="20731" y="10780"/>
                </a:cubicBezTo>
                <a:cubicBezTo>
                  <a:pt x="20731" y="10543"/>
                  <a:pt x="20731" y="10306"/>
                  <a:pt x="20692" y="10069"/>
                </a:cubicBezTo>
                <a:cubicBezTo>
                  <a:pt x="20692" y="9793"/>
                  <a:pt x="20652" y="9556"/>
                  <a:pt x="20613" y="9319"/>
                </a:cubicBezTo>
                <a:cubicBezTo>
                  <a:pt x="20415" y="8095"/>
                  <a:pt x="20020" y="6989"/>
                  <a:pt x="19428" y="5963"/>
                </a:cubicBezTo>
                <a:cubicBezTo>
                  <a:pt x="18875" y="4936"/>
                  <a:pt x="18125" y="4028"/>
                  <a:pt x="17296" y="3278"/>
                </a:cubicBezTo>
                <a:cubicBezTo>
                  <a:pt x="16427" y="2527"/>
                  <a:pt x="15440" y="1935"/>
                  <a:pt x="14334" y="1501"/>
                </a:cubicBezTo>
                <a:cubicBezTo>
                  <a:pt x="13229" y="1106"/>
                  <a:pt x="12044" y="869"/>
                  <a:pt x="10820" y="869"/>
                </a:cubicBezTo>
                <a:cubicBezTo>
                  <a:pt x="10741" y="869"/>
                  <a:pt x="10741" y="869"/>
                  <a:pt x="10741" y="869"/>
                </a:cubicBezTo>
                <a:cubicBezTo>
                  <a:pt x="10701" y="869"/>
                  <a:pt x="10622" y="869"/>
                  <a:pt x="10543" y="869"/>
                </a:cubicBezTo>
                <a:cubicBezTo>
                  <a:pt x="10425" y="869"/>
                  <a:pt x="10346" y="869"/>
                  <a:pt x="10306" y="869"/>
                </a:cubicBezTo>
                <a:cubicBezTo>
                  <a:pt x="10267" y="869"/>
                  <a:pt x="10227" y="869"/>
                  <a:pt x="10148" y="908"/>
                </a:cubicBezTo>
                <a:cubicBezTo>
                  <a:pt x="10109" y="908"/>
                  <a:pt x="10069" y="908"/>
                  <a:pt x="10030" y="908"/>
                </a:cubicBezTo>
                <a:cubicBezTo>
                  <a:pt x="9990" y="908"/>
                  <a:pt x="9951" y="908"/>
                  <a:pt x="9951" y="908"/>
                </a:cubicBezTo>
                <a:cubicBezTo>
                  <a:pt x="9912" y="908"/>
                  <a:pt x="9872" y="908"/>
                  <a:pt x="9833" y="908"/>
                </a:cubicBezTo>
                <a:cubicBezTo>
                  <a:pt x="9754" y="908"/>
                  <a:pt x="9675" y="948"/>
                  <a:pt x="9635" y="948"/>
                </a:cubicBezTo>
                <a:cubicBezTo>
                  <a:pt x="9556" y="987"/>
                  <a:pt x="9477" y="987"/>
                  <a:pt x="9438" y="987"/>
                </a:cubicBezTo>
                <a:cubicBezTo>
                  <a:pt x="9398" y="987"/>
                  <a:pt x="9359" y="987"/>
                  <a:pt x="9319" y="987"/>
                </a:cubicBezTo>
                <a:cubicBezTo>
                  <a:pt x="9240" y="987"/>
                  <a:pt x="9161" y="987"/>
                  <a:pt x="9122" y="987"/>
                </a:cubicBezTo>
                <a:cubicBezTo>
                  <a:pt x="9043" y="1027"/>
                  <a:pt x="8964" y="1066"/>
                  <a:pt x="8885" y="1066"/>
                </a:cubicBezTo>
                <a:cubicBezTo>
                  <a:pt x="8845" y="1066"/>
                  <a:pt x="8845" y="1066"/>
                  <a:pt x="8845" y="1066"/>
                </a:cubicBezTo>
                <a:cubicBezTo>
                  <a:pt x="8727" y="1106"/>
                  <a:pt x="8569" y="1145"/>
                  <a:pt x="8411" y="1185"/>
                </a:cubicBezTo>
                <a:cubicBezTo>
                  <a:pt x="8253" y="1224"/>
                  <a:pt x="8095" y="1264"/>
                  <a:pt x="7937" y="1303"/>
                </a:cubicBezTo>
                <a:cubicBezTo>
                  <a:pt x="7779" y="1343"/>
                  <a:pt x="7661" y="1422"/>
                  <a:pt x="7503" y="1461"/>
                </a:cubicBezTo>
                <a:cubicBezTo>
                  <a:pt x="7345" y="1501"/>
                  <a:pt x="7187" y="1580"/>
                  <a:pt x="7068" y="1580"/>
                </a:cubicBezTo>
                <a:cubicBezTo>
                  <a:pt x="6792" y="1737"/>
                  <a:pt x="6516" y="1856"/>
                  <a:pt x="6239" y="1974"/>
                </a:cubicBezTo>
                <a:cubicBezTo>
                  <a:pt x="6002" y="2093"/>
                  <a:pt x="5726" y="2251"/>
                  <a:pt x="5449" y="2409"/>
                </a:cubicBezTo>
                <a:cubicBezTo>
                  <a:pt x="5212" y="2606"/>
                  <a:pt x="4976" y="2764"/>
                  <a:pt x="4778" y="2922"/>
                </a:cubicBezTo>
                <a:cubicBezTo>
                  <a:pt x="4541" y="3120"/>
                  <a:pt x="4304" y="3278"/>
                  <a:pt x="4067" y="3514"/>
                </a:cubicBezTo>
                <a:cubicBezTo>
                  <a:pt x="8371" y="7779"/>
                  <a:pt x="8371" y="7779"/>
                  <a:pt x="8371" y="7779"/>
                </a:cubicBezTo>
                <a:cubicBezTo>
                  <a:pt x="8529" y="7661"/>
                  <a:pt x="8687" y="7582"/>
                  <a:pt x="8845" y="7463"/>
                </a:cubicBezTo>
                <a:cubicBezTo>
                  <a:pt x="8964" y="7384"/>
                  <a:pt x="9122" y="7305"/>
                  <a:pt x="9280" y="7266"/>
                </a:cubicBezTo>
                <a:cubicBezTo>
                  <a:pt x="9438" y="7187"/>
                  <a:pt x="9596" y="7108"/>
                  <a:pt x="9793" y="7068"/>
                </a:cubicBezTo>
                <a:cubicBezTo>
                  <a:pt x="9951" y="7029"/>
                  <a:pt x="10148" y="6989"/>
                  <a:pt x="10346" y="6950"/>
                </a:cubicBezTo>
                <a:cubicBezTo>
                  <a:pt x="10425" y="6950"/>
                  <a:pt x="10464" y="6950"/>
                  <a:pt x="10543" y="6950"/>
                </a:cubicBezTo>
                <a:cubicBezTo>
                  <a:pt x="10622" y="6950"/>
                  <a:pt x="10701" y="6950"/>
                  <a:pt x="10741" y="6950"/>
                </a:cubicBezTo>
                <a:cubicBezTo>
                  <a:pt x="10820" y="6871"/>
                  <a:pt x="10820" y="6871"/>
                  <a:pt x="10820" y="6871"/>
                </a:cubicBezTo>
                <a:cubicBezTo>
                  <a:pt x="11373" y="6871"/>
                  <a:pt x="11846" y="6989"/>
                  <a:pt x="12320" y="7187"/>
                </a:cubicBezTo>
                <a:cubicBezTo>
                  <a:pt x="12794" y="7424"/>
                  <a:pt x="13189" y="7700"/>
                  <a:pt x="13584" y="8056"/>
                </a:cubicBezTo>
                <a:cubicBezTo>
                  <a:pt x="13939" y="8411"/>
                  <a:pt x="14216" y="8806"/>
                  <a:pt x="14413" y="9280"/>
                </a:cubicBezTo>
                <a:cubicBezTo>
                  <a:pt x="14611" y="9754"/>
                  <a:pt x="14729" y="10267"/>
                  <a:pt x="14729" y="10780"/>
                </a:cubicBezTo>
                <a:cubicBezTo>
                  <a:pt x="14729" y="11096"/>
                  <a:pt x="14690" y="11412"/>
                  <a:pt x="14611" y="11688"/>
                </a:cubicBezTo>
                <a:cubicBezTo>
                  <a:pt x="14532" y="11965"/>
                  <a:pt x="14453" y="12202"/>
                  <a:pt x="14374" y="12439"/>
                </a:cubicBezTo>
                <a:cubicBezTo>
                  <a:pt x="19507" y="15519"/>
                  <a:pt x="19507" y="15519"/>
                  <a:pt x="19507" y="15519"/>
                </a:cubicBezTo>
                <a:cubicBezTo>
                  <a:pt x="19547" y="15479"/>
                  <a:pt x="19626" y="15400"/>
                  <a:pt x="19665" y="15282"/>
                </a:cubicBezTo>
                <a:cubicBezTo>
                  <a:pt x="19665" y="15203"/>
                  <a:pt x="19705" y="15124"/>
                  <a:pt x="19744" y="15005"/>
                </a:cubicBezTo>
                <a:cubicBezTo>
                  <a:pt x="19823" y="14966"/>
                  <a:pt x="19823" y="14966"/>
                  <a:pt x="19823" y="14966"/>
                </a:cubicBezTo>
                <a:cubicBezTo>
                  <a:pt x="19823" y="14887"/>
                  <a:pt x="19863" y="14808"/>
                  <a:pt x="19902" y="14729"/>
                </a:cubicBezTo>
                <a:cubicBezTo>
                  <a:pt x="19941" y="14650"/>
                  <a:pt x="19981" y="14571"/>
                  <a:pt x="20020" y="14492"/>
                </a:cubicBezTo>
                <a:cubicBezTo>
                  <a:pt x="20060" y="14413"/>
                  <a:pt x="20060" y="14413"/>
                  <a:pt x="20060" y="14413"/>
                </a:cubicBezTo>
                <a:cubicBezTo>
                  <a:pt x="20099" y="14334"/>
                  <a:pt x="20139" y="14255"/>
                  <a:pt x="20139" y="14176"/>
                </a:cubicBezTo>
                <a:cubicBezTo>
                  <a:pt x="20139" y="14137"/>
                  <a:pt x="20178" y="14058"/>
                  <a:pt x="20218" y="13979"/>
                </a:cubicBezTo>
                <a:cubicBezTo>
                  <a:pt x="20218" y="13939"/>
                  <a:pt x="20218" y="13939"/>
                  <a:pt x="20218" y="13900"/>
                </a:cubicBezTo>
                <a:cubicBezTo>
                  <a:pt x="20218" y="13900"/>
                  <a:pt x="20218" y="13860"/>
                  <a:pt x="20257" y="13821"/>
                </a:cubicBezTo>
                <a:cubicBezTo>
                  <a:pt x="20257" y="13742"/>
                  <a:pt x="20297" y="13623"/>
                  <a:pt x="20336" y="13544"/>
                </a:cubicBezTo>
                <a:cubicBezTo>
                  <a:pt x="20336" y="13465"/>
                  <a:pt x="20376" y="13386"/>
                  <a:pt x="20415" y="13307"/>
                </a:cubicBezTo>
                <a:cubicBezTo>
                  <a:pt x="20415" y="13268"/>
                  <a:pt x="20415" y="13268"/>
                  <a:pt x="20415" y="13268"/>
                </a:cubicBezTo>
                <a:cubicBezTo>
                  <a:pt x="20415" y="13189"/>
                  <a:pt x="20455" y="13110"/>
                  <a:pt x="20455" y="12992"/>
                </a:cubicBezTo>
                <a:cubicBezTo>
                  <a:pt x="20494" y="12913"/>
                  <a:pt x="20534" y="12834"/>
                  <a:pt x="20534" y="12755"/>
                </a:cubicBezTo>
                <a:cubicBezTo>
                  <a:pt x="20534" y="12715"/>
                  <a:pt x="20534" y="12676"/>
                  <a:pt x="20573" y="12597"/>
                </a:cubicBezTo>
                <a:cubicBezTo>
                  <a:pt x="20573" y="12518"/>
                  <a:pt x="20573" y="12478"/>
                  <a:pt x="20613" y="12399"/>
                </a:cubicBezTo>
                <a:cubicBezTo>
                  <a:pt x="20613" y="12320"/>
                  <a:pt x="20613" y="12241"/>
                  <a:pt x="20613" y="12202"/>
                </a:cubicBezTo>
                <a:cubicBezTo>
                  <a:pt x="20613" y="12162"/>
                  <a:pt x="20613" y="12123"/>
                  <a:pt x="20613" y="12083"/>
                </a:cubicBezTo>
                <a:cubicBezTo>
                  <a:pt x="20613" y="12044"/>
                  <a:pt x="20613" y="12004"/>
                  <a:pt x="20613" y="11965"/>
                </a:cubicBezTo>
                <a:cubicBezTo>
                  <a:pt x="20652" y="11925"/>
                  <a:pt x="20692" y="11846"/>
                  <a:pt x="20692" y="11767"/>
                </a:cubicBezTo>
                <a:cubicBezTo>
                  <a:pt x="20692" y="11688"/>
                  <a:pt x="20692" y="11649"/>
                  <a:pt x="20692" y="11570"/>
                </a:cubicBezTo>
                <a:cubicBezTo>
                  <a:pt x="20692" y="11531"/>
                  <a:pt x="20692" y="11491"/>
                  <a:pt x="20692" y="11452"/>
                </a:cubicBezTo>
                <a:cubicBezTo>
                  <a:pt x="20692" y="11452"/>
                  <a:pt x="20692" y="11412"/>
                  <a:pt x="20692" y="11373"/>
                </a:cubicBezTo>
                <a:close/>
                <a:moveTo>
                  <a:pt x="13821" y="10780"/>
                </a:moveTo>
                <a:cubicBezTo>
                  <a:pt x="13821" y="10385"/>
                  <a:pt x="13742" y="9990"/>
                  <a:pt x="13584" y="9635"/>
                </a:cubicBezTo>
                <a:cubicBezTo>
                  <a:pt x="13426" y="9240"/>
                  <a:pt x="13189" y="8924"/>
                  <a:pt x="12913" y="8687"/>
                </a:cubicBezTo>
                <a:cubicBezTo>
                  <a:pt x="12636" y="8411"/>
                  <a:pt x="12320" y="8174"/>
                  <a:pt x="11965" y="8016"/>
                </a:cubicBezTo>
                <a:cubicBezTo>
                  <a:pt x="11610" y="7858"/>
                  <a:pt x="11215" y="7779"/>
                  <a:pt x="10820" y="7779"/>
                </a:cubicBezTo>
                <a:cubicBezTo>
                  <a:pt x="10385" y="7779"/>
                  <a:pt x="9990" y="7858"/>
                  <a:pt x="9635" y="8016"/>
                </a:cubicBezTo>
                <a:cubicBezTo>
                  <a:pt x="9240" y="8174"/>
                  <a:pt x="8924" y="8411"/>
                  <a:pt x="8648" y="8687"/>
                </a:cubicBezTo>
                <a:cubicBezTo>
                  <a:pt x="8371" y="8964"/>
                  <a:pt x="8174" y="9280"/>
                  <a:pt x="8016" y="9635"/>
                </a:cubicBezTo>
                <a:cubicBezTo>
                  <a:pt x="7858" y="9990"/>
                  <a:pt x="7779" y="10385"/>
                  <a:pt x="7779" y="10780"/>
                </a:cubicBezTo>
                <a:cubicBezTo>
                  <a:pt x="7779" y="11215"/>
                  <a:pt x="7858" y="11610"/>
                  <a:pt x="8016" y="11965"/>
                </a:cubicBezTo>
                <a:cubicBezTo>
                  <a:pt x="8174" y="12360"/>
                  <a:pt x="8371" y="12676"/>
                  <a:pt x="8648" y="12952"/>
                </a:cubicBezTo>
                <a:cubicBezTo>
                  <a:pt x="8924" y="13229"/>
                  <a:pt x="9240" y="13465"/>
                  <a:pt x="9635" y="13584"/>
                </a:cubicBezTo>
                <a:cubicBezTo>
                  <a:pt x="9990" y="13742"/>
                  <a:pt x="10385" y="13821"/>
                  <a:pt x="10820" y="13821"/>
                </a:cubicBezTo>
                <a:cubicBezTo>
                  <a:pt x="11215" y="13821"/>
                  <a:pt x="11610" y="13742"/>
                  <a:pt x="11965" y="13584"/>
                </a:cubicBezTo>
                <a:cubicBezTo>
                  <a:pt x="12320" y="13386"/>
                  <a:pt x="12636" y="13189"/>
                  <a:pt x="12913" y="12952"/>
                </a:cubicBezTo>
                <a:cubicBezTo>
                  <a:pt x="13189" y="12676"/>
                  <a:pt x="13426" y="12360"/>
                  <a:pt x="13584" y="11965"/>
                </a:cubicBezTo>
                <a:cubicBezTo>
                  <a:pt x="13742" y="11610"/>
                  <a:pt x="13821" y="11215"/>
                  <a:pt x="13821" y="10780"/>
                </a:cubicBezTo>
                <a:close/>
                <a:moveTo>
                  <a:pt x="10820" y="12952"/>
                </a:moveTo>
                <a:cubicBezTo>
                  <a:pt x="10504" y="12952"/>
                  <a:pt x="10227" y="12913"/>
                  <a:pt x="9951" y="12794"/>
                </a:cubicBezTo>
                <a:cubicBezTo>
                  <a:pt x="9714" y="12676"/>
                  <a:pt x="9477" y="12518"/>
                  <a:pt x="9280" y="12360"/>
                </a:cubicBezTo>
                <a:cubicBezTo>
                  <a:pt x="9043" y="12123"/>
                  <a:pt x="8885" y="11886"/>
                  <a:pt x="8806" y="11649"/>
                </a:cubicBezTo>
                <a:cubicBezTo>
                  <a:pt x="8687" y="11373"/>
                  <a:pt x="8648" y="11096"/>
                  <a:pt x="8648" y="10780"/>
                </a:cubicBezTo>
                <a:cubicBezTo>
                  <a:pt x="8648" y="10504"/>
                  <a:pt x="8687" y="10188"/>
                  <a:pt x="8806" y="9951"/>
                </a:cubicBezTo>
                <a:cubicBezTo>
                  <a:pt x="8885" y="9675"/>
                  <a:pt x="9043" y="9477"/>
                  <a:pt x="9280" y="9240"/>
                </a:cubicBezTo>
                <a:cubicBezTo>
                  <a:pt x="9477" y="9082"/>
                  <a:pt x="9714" y="8924"/>
                  <a:pt x="9951" y="8806"/>
                </a:cubicBezTo>
                <a:cubicBezTo>
                  <a:pt x="10227" y="8687"/>
                  <a:pt x="10504" y="8648"/>
                  <a:pt x="10820" y="8648"/>
                </a:cubicBezTo>
                <a:cubicBezTo>
                  <a:pt x="11096" y="8648"/>
                  <a:pt x="11373" y="8687"/>
                  <a:pt x="11649" y="8806"/>
                </a:cubicBezTo>
                <a:cubicBezTo>
                  <a:pt x="11886" y="8924"/>
                  <a:pt x="12123" y="9082"/>
                  <a:pt x="12281" y="9240"/>
                </a:cubicBezTo>
                <a:cubicBezTo>
                  <a:pt x="12518" y="9477"/>
                  <a:pt x="12676" y="9675"/>
                  <a:pt x="12794" y="9951"/>
                </a:cubicBezTo>
                <a:cubicBezTo>
                  <a:pt x="12913" y="10188"/>
                  <a:pt x="12952" y="10504"/>
                  <a:pt x="12952" y="10780"/>
                </a:cubicBezTo>
                <a:cubicBezTo>
                  <a:pt x="12952" y="11096"/>
                  <a:pt x="12913" y="11373"/>
                  <a:pt x="12794" y="11649"/>
                </a:cubicBezTo>
                <a:cubicBezTo>
                  <a:pt x="12676" y="11886"/>
                  <a:pt x="12518" y="12123"/>
                  <a:pt x="12281" y="12360"/>
                </a:cubicBezTo>
                <a:cubicBezTo>
                  <a:pt x="12123" y="12518"/>
                  <a:pt x="11886" y="12676"/>
                  <a:pt x="11649" y="12794"/>
                </a:cubicBezTo>
                <a:cubicBezTo>
                  <a:pt x="11373" y="12913"/>
                  <a:pt x="11096" y="12952"/>
                  <a:pt x="10820" y="12952"/>
                </a:cubicBezTo>
                <a:close/>
                <a:moveTo>
                  <a:pt x="10820" y="9517"/>
                </a:moveTo>
                <a:cubicBezTo>
                  <a:pt x="10622" y="9517"/>
                  <a:pt x="10464" y="9556"/>
                  <a:pt x="10306" y="9635"/>
                </a:cubicBezTo>
                <a:cubicBezTo>
                  <a:pt x="10109" y="9675"/>
                  <a:pt x="9990" y="9754"/>
                  <a:pt x="9872" y="9872"/>
                </a:cubicBezTo>
                <a:cubicBezTo>
                  <a:pt x="9793" y="9990"/>
                  <a:pt x="9675" y="10148"/>
                  <a:pt x="9635" y="10306"/>
                </a:cubicBezTo>
                <a:cubicBezTo>
                  <a:pt x="9556" y="10464"/>
                  <a:pt x="9517" y="10622"/>
                  <a:pt x="9517" y="10780"/>
                </a:cubicBezTo>
                <a:cubicBezTo>
                  <a:pt x="9517" y="10978"/>
                  <a:pt x="9556" y="11136"/>
                  <a:pt x="9635" y="11294"/>
                </a:cubicBezTo>
                <a:cubicBezTo>
                  <a:pt x="9675" y="11452"/>
                  <a:pt x="9793" y="11570"/>
                  <a:pt x="9872" y="11728"/>
                </a:cubicBezTo>
                <a:cubicBezTo>
                  <a:pt x="9990" y="11807"/>
                  <a:pt x="10109" y="11925"/>
                  <a:pt x="10306" y="11965"/>
                </a:cubicBezTo>
                <a:cubicBezTo>
                  <a:pt x="10464" y="12044"/>
                  <a:pt x="10622" y="12083"/>
                  <a:pt x="10820" y="12083"/>
                </a:cubicBezTo>
                <a:cubicBezTo>
                  <a:pt x="10978" y="12083"/>
                  <a:pt x="11136" y="12044"/>
                  <a:pt x="11294" y="11965"/>
                </a:cubicBezTo>
                <a:cubicBezTo>
                  <a:pt x="11452" y="11925"/>
                  <a:pt x="11610" y="11807"/>
                  <a:pt x="11728" y="11728"/>
                </a:cubicBezTo>
                <a:cubicBezTo>
                  <a:pt x="11846" y="11570"/>
                  <a:pt x="11925" y="11452"/>
                  <a:pt x="12004" y="11294"/>
                </a:cubicBezTo>
                <a:cubicBezTo>
                  <a:pt x="12044" y="11136"/>
                  <a:pt x="12083" y="10978"/>
                  <a:pt x="12083" y="10780"/>
                </a:cubicBezTo>
                <a:cubicBezTo>
                  <a:pt x="12083" y="10622"/>
                  <a:pt x="12044" y="10464"/>
                  <a:pt x="12004" y="10306"/>
                </a:cubicBezTo>
                <a:cubicBezTo>
                  <a:pt x="11925" y="10148"/>
                  <a:pt x="11846" y="9990"/>
                  <a:pt x="11728" y="9872"/>
                </a:cubicBezTo>
                <a:cubicBezTo>
                  <a:pt x="11610" y="9754"/>
                  <a:pt x="11452" y="9675"/>
                  <a:pt x="11294" y="9635"/>
                </a:cubicBezTo>
                <a:cubicBezTo>
                  <a:pt x="11136" y="9556"/>
                  <a:pt x="10978" y="9517"/>
                  <a:pt x="10820" y="9517"/>
                </a:cubicBezTo>
                <a:close/>
                <a:moveTo>
                  <a:pt x="18362" y="17177"/>
                </a:moveTo>
                <a:cubicBezTo>
                  <a:pt x="18401" y="17177"/>
                  <a:pt x="18401" y="17177"/>
                  <a:pt x="18401" y="17177"/>
                </a:cubicBezTo>
                <a:cubicBezTo>
                  <a:pt x="18520" y="17019"/>
                  <a:pt x="18638" y="16901"/>
                  <a:pt x="18717" y="16743"/>
                </a:cubicBezTo>
                <a:cubicBezTo>
                  <a:pt x="18836" y="16585"/>
                  <a:pt x="18915" y="16427"/>
                  <a:pt x="19033" y="16309"/>
                </a:cubicBezTo>
                <a:cubicBezTo>
                  <a:pt x="13900" y="13150"/>
                  <a:pt x="13900" y="13150"/>
                  <a:pt x="13900" y="13150"/>
                </a:cubicBezTo>
                <a:cubicBezTo>
                  <a:pt x="13742" y="13347"/>
                  <a:pt x="13623" y="13505"/>
                  <a:pt x="13465" y="13623"/>
                </a:cubicBezTo>
                <a:cubicBezTo>
                  <a:pt x="13347" y="13781"/>
                  <a:pt x="13189" y="13900"/>
                  <a:pt x="13031" y="13979"/>
                </a:cubicBezTo>
                <a:cubicBezTo>
                  <a:pt x="15914" y="19349"/>
                  <a:pt x="15914" y="19349"/>
                  <a:pt x="15914" y="19349"/>
                </a:cubicBezTo>
                <a:cubicBezTo>
                  <a:pt x="16032" y="19231"/>
                  <a:pt x="16190" y="19112"/>
                  <a:pt x="16348" y="19033"/>
                </a:cubicBezTo>
                <a:cubicBezTo>
                  <a:pt x="16506" y="18915"/>
                  <a:pt x="16624" y="18836"/>
                  <a:pt x="16782" y="18717"/>
                </a:cubicBezTo>
                <a:cubicBezTo>
                  <a:pt x="16822" y="18717"/>
                  <a:pt x="16822" y="18717"/>
                  <a:pt x="16822" y="18717"/>
                </a:cubicBezTo>
                <a:cubicBezTo>
                  <a:pt x="16822" y="18678"/>
                  <a:pt x="16822" y="18678"/>
                  <a:pt x="16822" y="18678"/>
                </a:cubicBezTo>
                <a:cubicBezTo>
                  <a:pt x="16901" y="18638"/>
                  <a:pt x="16940" y="18599"/>
                  <a:pt x="17019" y="18520"/>
                </a:cubicBezTo>
                <a:cubicBezTo>
                  <a:pt x="17098" y="18480"/>
                  <a:pt x="17138" y="18441"/>
                  <a:pt x="17177" y="18362"/>
                </a:cubicBezTo>
                <a:cubicBezTo>
                  <a:pt x="17217" y="18362"/>
                  <a:pt x="17217" y="18362"/>
                  <a:pt x="17217" y="18322"/>
                </a:cubicBezTo>
                <a:cubicBezTo>
                  <a:pt x="17217" y="18322"/>
                  <a:pt x="17256" y="18322"/>
                  <a:pt x="17296" y="18322"/>
                </a:cubicBezTo>
                <a:cubicBezTo>
                  <a:pt x="17335" y="18283"/>
                  <a:pt x="17375" y="18244"/>
                  <a:pt x="17454" y="18165"/>
                </a:cubicBezTo>
                <a:cubicBezTo>
                  <a:pt x="17493" y="18125"/>
                  <a:pt x="17572" y="18046"/>
                  <a:pt x="17612" y="18007"/>
                </a:cubicBezTo>
                <a:cubicBezTo>
                  <a:pt x="17612" y="17967"/>
                  <a:pt x="17651" y="17928"/>
                  <a:pt x="17691" y="17928"/>
                </a:cubicBezTo>
                <a:cubicBezTo>
                  <a:pt x="17730" y="17888"/>
                  <a:pt x="17770" y="17809"/>
                  <a:pt x="17809" y="17770"/>
                </a:cubicBezTo>
                <a:cubicBezTo>
                  <a:pt x="17888" y="17730"/>
                  <a:pt x="17928" y="17691"/>
                  <a:pt x="18007" y="17651"/>
                </a:cubicBezTo>
                <a:cubicBezTo>
                  <a:pt x="18046" y="17572"/>
                  <a:pt x="18046" y="17572"/>
                  <a:pt x="18046" y="17572"/>
                </a:cubicBezTo>
                <a:cubicBezTo>
                  <a:pt x="18086" y="17533"/>
                  <a:pt x="18125" y="17454"/>
                  <a:pt x="18204" y="17375"/>
                </a:cubicBezTo>
                <a:cubicBezTo>
                  <a:pt x="18283" y="17296"/>
                  <a:pt x="18322" y="17256"/>
                  <a:pt x="18362" y="17177"/>
                </a:cubicBezTo>
                <a:close/>
              </a:path>
            </a:pathLst>
          </a:custGeom>
          <a:solidFill>
            <a:srgbClr val="000000"/>
          </a:solidFill>
          <a:ln w="12700">
            <a:miter lim="400000"/>
          </a:ln>
        </p:spPr>
        <p:txBody>
          <a:bodyPr lIns="22860" rIns="22860"/>
          <a:lstStyle/>
          <a:p>
            <a:pPr>
              <a:defRPr sz="1400"/>
            </a:pPr>
            <a:endParaRPr sz="700"/>
          </a:p>
        </p:txBody>
      </p:sp>
      <p:sp>
        <p:nvSpPr>
          <p:cNvPr id="191" name="Shape"/>
          <p:cNvSpPr/>
          <p:nvPr/>
        </p:nvSpPr>
        <p:spPr>
          <a:xfrm>
            <a:off x="1605501" y="3847495"/>
            <a:ext cx="248568" cy="209133"/>
          </a:xfrm>
          <a:custGeom>
            <a:avLst/>
            <a:gdLst/>
            <a:ahLst/>
            <a:cxnLst>
              <a:cxn ang="0">
                <a:pos x="wd2" y="hd2"/>
              </a:cxn>
              <a:cxn ang="5400000">
                <a:pos x="wd2" y="hd2"/>
              </a:cxn>
              <a:cxn ang="10800000">
                <a:pos x="wd2" y="hd2"/>
              </a:cxn>
              <a:cxn ang="16200000">
                <a:pos x="wd2" y="hd2"/>
              </a:cxn>
            </a:cxnLst>
            <a:rect l="0" t="0" r="r" b="b"/>
            <a:pathLst>
              <a:path w="21600" h="21600" extrusionOk="0">
                <a:moveTo>
                  <a:pt x="15554" y="16518"/>
                </a:moveTo>
                <a:cubicBezTo>
                  <a:pt x="15872" y="16659"/>
                  <a:pt x="16110" y="16894"/>
                  <a:pt x="16270" y="17224"/>
                </a:cubicBezTo>
                <a:cubicBezTo>
                  <a:pt x="16429" y="17506"/>
                  <a:pt x="16548" y="17788"/>
                  <a:pt x="16548" y="18024"/>
                </a:cubicBezTo>
                <a:cubicBezTo>
                  <a:pt x="16548" y="18306"/>
                  <a:pt x="16548" y="18776"/>
                  <a:pt x="16548" y="19388"/>
                </a:cubicBezTo>
                <a:cubicBezTo>
                  <a:pt x="16548" y="20047"/>
                  <a:pt x="16548" y="20424"/>
                  <a:pt x="16548" y="20612"/>
                </a:cubicBezTo>
                <a:cubicBezTo>
                  <a:pt x="16548" y="20800"/>
                  <a:pt x="16469" y="21035"/>
                  <a:pt x="16349" y="21224"/>
                </a:cubicBezTo>
                <a:cubicBezTo>
                  <a:pt x="16230" y="21459"/>
                  <a:pt x="16031" y="21600"/>
                  <a:pt x="15713" y="21600"/>
                </a:cubicBezTo>
                <a:cubicBezTo>
                  <a:pt x="15434" y="21600"/>
                  <a:pt x="14519" y="21600"/>
                  <a:pt x="12968" y="21600"/>
                </a:cubicBezTo>
                <a:cubicBezTo>
                  <a:pt x="11456" y="21600"/>
                  <a:pt x="10223" y="21600"/>
                  <a:pt x="9269" y="21600"/>
                </a:cubicBezTo>
                <a:cubicBezTo>
                  <a:pt x="8990" y="21600"/>
                  <a:pt x="8672" y="21600"/>
                  <a:pt x="8354" y="21600"/>
                </a:cubicBezTo>
                <a:cubicBezTo>
                  <a:pt x="8194" y="21600"/>
                  <a:pt x="8194" y="21600"/>
                  <a:pt x="8194" y="21600"/>
                </a:cubicBezTo>
                <a:cubicBezTo>
                  <a:pt x="7836" y="21600"/>
                  <a:pt x="7518" y="21600"/>
                  <a:pt x="7240" y="21600"/>
                </a:cubicBezTo>
                <a:cubicBezTo>
                  <a:pt x="6325" y="21600"/>
                  <a:pt x="5092" y="21600"/>
                  <a:pt x="3540" y="21600"/>
                </a:cubicBezTo>
                <a:cubicBezTo>
                  <a:pt x="2029" y="21600"/>
                  <a:pt x="1114" y="21600"/>
                  <a:pt x="835" y="21600"/>
                </a:cubicBezTo>
                <a:cubicBezTo>
                  <a:pt x="517" y="21600"/>
                  <a:pt x="318" y="21459"/>
                  <a:pt x="199" y="21224"/>
                </a:cubicBezTo>
                <a:cubicBezTo>
                  <a:pt x="80" y="21035"/>
                  <a:pt x="0" y="20800"/>
                  <a:pt x="0" y="20612"/>
                </a:cubicBezTo>
                <a:cubicBezTo>
                  <a:pt x="0" y="20424"/>
                  <a:pt x="0" y="20047"/>
                  <a:pt x="0" y="19388"/>
                </a:cubicBezTo>
                <a:cubicBezTo>
                  <a:pt x="0" y="18776"/>
                  <a:pt x="0" y="18306"/>
                  <a:pt x="0" y="18024"/>
                </a:cubicBezTo>
                <a:cubicBezTo>
                  <a:pt x="0" y="17788"/>
                  <a:pt x="40" y="17506"/>
                  <a:pt x="159" y="17224"/>
                </a:cubicBezTo>
                <a:cubicBezTo>
                  <a:pt x="278" y="16941"/>
                  <a:pt x="477" y="16706"/>
                  <a:pt x="835" y="16565"/>
                </a:cubicBezTo>
                <a:cubicBezTo>
                  <a:pt x="1034" y="16424"/>
                  <a:pt x="1352" y="16282"/>
                  <a:pt x="1710" y="16141"/>
                </a:cubicBezTo>
                <a:cubicBezTo>
                  <a:pt x="2108" y="15953"/>
                  <a:pt x="2506" y="15765"/>
                  <a:pt x="2904" y="15576"/>
                </a:cubicBezTo>
                <a:cubicBezTo>
                  <a:pt x="3341" y="15435"/>
                  <a:pt x="3779" y="15247"/>
                  <a:pt x="4217" y="15059"/>
                </a:cubicBezTo>
                <a:cubicBezTo>
                  <a:pt x="4654" y="14871"/>
                  <a:pt x="5052" y="14729"/>
                  <a:pt x="5450" y="14588"/>
                </a:cubicBezTo>
                <a:cubicBezTo>
                  <a:pt x="5490" y="14588"/>
                  <a:pt x="5490" y="14588"/>
                  <a:pt x="5529" y="14494"/>
                </a:cubicBezTo>
                <a:cubicBezTo>
                  <a:pt x="5529" y="14447"/>
                  <a:pt x="5569" y="14259"/>
                  <a:pt x="5569" y="13976"/>
                </a:cubicBezTo>
                <a:cubicBezTo>
                  <a:pt x="5569" y="13647"/>
                  <a:pt x="5529" y="13365"/>
                  <a:pt x="5529" y="13176"/>
                </a:cubicBezTo>
                <a:cubicBezTo>
                  <a:pt x="5490" y="12941"/>
                  <a:pt x="5450" y="12753"/>
                  <a:pt x="5410" y="12565"/>
                </a:cubicBezTo>
                <a:cubicBezTo>
                  <a:pt x="5291" y="12329"/>
                  <a:pt x="5211" y="12047"/>
                  <a:pt x="5092" y="11718"/>
                </a:cubicBezTo>
                <a:cubicBezTo>
                  <a:pt x="5012" y="11388"/>
                  <a:pt x="4972" y="11059"/>
                  <a:pt x="4933" y="10682"/>
                </a:cubicBezTo>
                <a:cubicBezTo>
                  <a:pt x="4813" y="10541"/>
                  <a:pt x="4694" y="10353"/>
                  <a:pt x="4575" y="10024"/>
                </a:cubicBezTo>
                <a:cubicBezTo>
                  <a:pt x="4415" y="9741"/>
                  <a:pt x="4336" y="9271"/>
                  <a:pt x="4256" y="8706"/>
                </a:cubicBezTo>
                <a:cubicBezTo>
                  <a:pt x="4137" y="8282"/>
                  <a:pt x="4097" y="7906"/>
                  <a:pt x="4137" y="7718"/>
                </a:cubicBezTo>
                <a:cubicBezTo>
                  <a:pt x="4137" y="7482"/>
                  <a:pt x="4177" y="7294"/>
                  <a:pt x="4256" y="7106"/>
                </a:cubicBezTo>
                <a:cubicBezTo>
                  <a:pt x="4256" y="7059"/>
                  <a:pt x="4256" y="7059"/>
                  <a:pt x="4256" y="7012"/>
                </a:cubicBezTo>
                <a:cubicBezTo>
                  <a:pt x="4256" y="7012"/>
                  <a:pt x="4256" y="7012"/>
                  <a:pt x="4296" y="7012"/>
                </a:cubicBezTo>
                <a:cubicBezTo>
                  <a:pt x="4296" y="6871"/>
                  <a:pt x="4296" y="6588"/>
                  <a:pt x="4296" y="6118"/>
                </a:cubicBezTo>
                <a:cubicBezTo>
                  <a:pt x="4256" y="5647"/>
                  <a:pt x="4217" y="5176"/>
                  <a:pt x="4137" y="4659"/>
                </a:cubicBezTo>
                <a:cubicBezTo>
                  <a:pt x="4097" y="4376"/>
                  <a:pt x="4097" y="3953"/>
                  <a:pt x="4217" y="3341"/>
                </a:cubicBezTo>
                <a:cubicBezTo>
                  <a:pt x="4296" y="2776"/>
                  <a:pt x="4535" y="2212"/>
                  <a:pt x="4893" y="1647"/>
                </a:cubicBezTo>
                <a:cubicBezTo>
                  <a:pt x="4972" y="1459"/>
                  <a:pt x="5131" y="1271"/>
                  <a:pt x="5291" y="1082"/>
                </a:cubicBezTo>
                <a:cubicBezTo>
                  <a:pt x="5450" y="894"/>
                  <a:pt x="5688" y="753"/>
                  <a:pt x="5927" y="612"/>
                </a:cubicBezTo>
                <a:cubicBezTo>
                  <a:pt x="6166" y="471"/>
                  <a:pt x="6444" y="329"/>
                  <a:pt x="6723" y="188"/>
                </a:cubicBezTo>
                <a:cubicBezTo>
                  <a:pt x="7041" y="94"/>
                  <a:pt x="7399" y="0"/>
                  <a:pt x="7757" y="0"/>
                </a:cubicBezTo>
                <a:cubicBezTo>
                  <a:pt x="8672" y="0"/>
                  <a:pt x="8672" y="0"/>
                  <a:pt x="8672" y="0"/>
                </a:cubicBezTo>
                <a:cubicBezTo>
                  <a:pt x="9070" y="0"/>
                  <a:pt x="9428" y="94"/>
                  <a:pt x="9746" y="188"/>
                </a:cubicBezTo>
                <a:cubicBezTo>
                  <a:pt x="10064" y="329"/>
                  <a:pt x="10343" y="471"/>
                  <a:pt x="10581" y="612"/>
                </a:cubicBezTo>
                <a:cubicBezTo>
                  <a:pt x="10820" y="753"/>
                  <a:pt x="11019" y="894"/>
                  <a:pt x="11178" y="1082"/>
                </a:cubicBezTo>
                <a:cubicBezTo>
                  <a:pt x="11377" y="1271"/>
                  <a:pt x="11496" y="1459"/>
                  <a:pt x="11615" y="1647"/>
                </a:cubicBezTo>
                <a:cubicBezTo>
                  <a:pt x="11973" y="2212"/>
                  <a:pt x="12172" y="2776"/>
                  <a:pt x="12292" y="3341"/>
                </a:cubicBezTo>
                <a:cubicBezTo>
                  <a:pt x="12371" y="3953"/>
                  <a:pt x="12411" y="4376"/>
                  <a:pt x="12331" y="4659"/>
                </a:cubicBezTo>
                <a:cubicBezTo>
                  <a:pt x="12252" y="5176"/>
                  <a:pt x="12212" y="5647"/>
                  <a:pt x="12212" y="6118"/>
                </a:cubicBezTo>
                <a:cubicBezTo>
                  <a:pt x="12172" y="6588"/>
                  <a:pt x="12172" y="6871"/>
                  <a:pt x="12172" y="7012"/>
                </a:cubicBezTo>
                <a:cubicBezTo>
                  <a:pt x="12212" y="7012"/>
                  <a:pt x="12212" y="7012"/>
                  <a:pt x="12212" y="7012"/>
                </a:cubicBezTo>
                <a:cubicBezTo>
                  <a:pt x="12212" y="7059"/>
                  <a:pt x="12212" y="7059"/>
                  <a:pt x="12212" y="7106"/>
                </a:cubicBezTo>
                <a:cubicBezTo>
                  <a:pt x="12292" y="7294"/>
                  <a:pt x="12331" y="7482"/>
                  <a:pt x="12371" y="7718"/>
                </a:cubicBezTo>
                <a:cubicBezTo>
                  <a:pt x="12371" y="7906"/>
                  <a:pt x="12331" y="8282"/>
                  <a:pt x="12212" y="8706"/>
                </a:cubicBezTo>
                <a:cubicBezTo>
                  <a:pt x="12172" y="9271"/>
                  <a:pt x="12053" y="9741"/>
                  <a:pt x="11934" y="10024"/>
                </a:cubicBezTo>
                <a:cubicBezTo>
                  <a:pt x="11775" y="10353"/>
                  <a:pt x="11655" y="10541"/>
                  <a:pt x="11576" y="10682"/>
                </a:cubicBezTo>
                <a:cubicBezTo>
                  <a:pt x="11536" y="11059"/>
                  <a:pt x="11456" y="11388"/>
                  <a:pt x="11377" y="11718"/>
                </a:cubicBezTo>
                <a:cubicBezTo>
                  <a:pt x="11297" y="12047"/>
                  <a:pt x="11178" y="12329"/>
                  <a:pt x="11098" y="12565"/>
                </a:cubicBezTo>
                <a:cubicBezTo>
                  <a:pt x="11019" y="12800"/>
                  <a:pt x="10939" y="12988"/>
                  <a:pt x="10899" y="13271"/>
                </a:cubicBezTo>
                <a:cubicBezTo>
                  <a:pt x="10820" y="13506"/>
                  <a:pt x="10780" y="13741"/>
                  <a:pt x="10780" y="13976"/>
                </a:cubicBezTo>
                <a:cubicBezTo>
                  <a:pt x="10780" y="14259"/>
                  <a:pt x="10780" y="14447"/>
                  <a:pt x="10820" y="14494"/>
                </a:cubicBezTo>
                <a:cubicBezTo>
                  <a:pt x="10820" y="14494"/>
                  <a:pt x="10860" y="14541"/>
                  <a:pt x="10939" y="14588"/>
                </a:cubicBezTo>
                <a:cubicBezTo>
                  <a:pt x="11297" y="14729"/>
                  <a:pt x="11655" y="14871"/>
                  <a:pt x="12093" y="15012"/>
                </a:cubicBezTo>
                <a:cubicBezTo>
                  <a:pt x="12530" y="15200"/>
                  <a:pt x="12968" y="15341"/>
                  <a:pt x="13366" y="15529"/>
                </a:cubicBezTo>
                <a:cubicBezTo>
                  <a:pt x="13803" y="15718"/>
                  <a:pt x="14241" y="15906"/>
                  <a:pt x="14599" y="16047"/>
                </a:cubicBezTo>
                <a:cubicBezTo>
                  <a:pt x="14997" y="16235"/>
                  <a:pt x="15315" y="16376"/>
                  <a:pt x="15554" y="16518"/>
                </a:cubicBezTo>
                <a:close/>
                <a:moveTo>
                  <a:pt x="15633" y="20612"/>
                </a:moveTo>
                <a:cubicBezTo>
                  <a:pt x="15633" y="18024"/>
                  <a:pt x="15633" y="18024"/>
                  <a:pt x="15633" y="18024"/>
                </a:cubicBezTo>
                <a:cubicBezTo>
                  <a:pt x="15633" y="17976"/>
                  <a:pt x="15633" y="17882"/>
                  <a:pt x="15554" y="17741"/>
                </a:cubicBezTo>
                <a:cubicBezTo>
                  <a:pt x="15474" y="17600"/>
                  <a:pt x="15355" y="17506"/>
                  <a:pt x="15196" y="17412"/>
                </a:cubicBezTo>
                <a:cubicBezTo>
                  <a:pt x="14957" y="17271"/>
                  <a:pt x="14639" y="17129"/>
                  <a:pt x="14281" y="16988"/>
                </a:cubicBezTo>
                <a:cubicBezTo>
                  <a:pt x="13923" y="16847"/>
                  <a:pt x="13525" y="16659"/>
                  <a:pt x="13127" y="16518"/>
                </a:cubicBezTo>
                <a:cubicBezTo>
                  <a:pt x="12650" y="16329"/>
                  <a:pt x="12212" y="16188"/>
                  <a:pt x="11814" y="16000"/>
                </a:cubicBezTo>
                <a:cubicBezTo>
                  <a:pt x="11417" y="15859"/>
                  <a:pt x="11019" y="15718"/>
                  <a:pt x="10661" y="15576"/>
                </a:cubicBezTo>
                <a:cubicBezTo>
                  <a:pt x="10303" y="15435"/>
                  <a:pt x="10064" y="15200"/>
                  <a:pt x="9985" y="14871"/>
                </a:cubicBezTo>
                <a:cubicBezTo>
                  <a:pt x="9945" y="14541"/>
                  <a:pt x="9905" y="14212"/>
                  <a:pt x="9905" y="13976"/>
                </a:cubicBezTo>
                <a:cubicBezTo>
                  <a:pt x="9905" y="13600"/>
                  <a:pt x="9945" y="13271"/>
                  <a:pt x="10024" y="12988"/>
                </a:cubicBezTo>
                <a:cubicBezTo>
                  <a:pt x="10104" y="12659"/>
                  <a:pt x="10223" y="12376"/>
                  <a:pt x="10303" y="12141"/>
                </a:cubicBezTo>
                <a:cubicBezTo>
                  <a:pt x="10382" y="11953"/>
                  <a:pt x="10462" y="11718"/>
                  <a:pt x="10541" y="11388"/>
                </a:cubicBezTo>
                <a:cubicBezTo>
                  <a:pt x="10621" y="11106"/>
                  <a:pt x="10701" y="10824"/>
                  <a:pt x="10740" y="10541"/>
                </a:cubicBezTo>
                <a:cubicBezTo>
                  <a:pt x="10740" y="10259"/>
                  <a:pt x="10740" y="10259"/>
                  <a:pt x="10740" y="10259"/>
                </a:cubicBezTo>
                <a:cubicBezTo>
                  <a:pt x="10939" y="10024"/>
                  <a:pt x="10939" y="10024"/>
                  <a:pt x="10939" y="10024"/>
                </a:cubicBezTo>
                <a:cubicBezTo>
                  <a:pt x="10979" y="9976"/>
                  <a:pt x="11059" y="9835"/>
                  <a:pt x="11138" y="9600"/>
                </a:cubicBezTo>
                <a:cubicBezTo>
                  <a:pt x="11257" y="9365"/>
                  <a:pt x="11337" y="9035"/>
                  <a:pt x="11417" y="8518"/>
                </a:cubicBezTo>
                <a:cubicBezTo>
                  <a:pt x="11456" y="8141"/>
                  <a:pt x="11496" y="7906"/>
                  <a:pt x="11496" y="7812"/>
                </a:cubicBezTo>
                <a:cubicBezTo>
                  <a:pt x="11456" y="7671"/>
                  <a:pt x="11417" y="7576"/>
                  <a:pt x="11417" y="7482"/>
                </a:cubicBezTo>
                <a:cubicBezTo>
                  <a:pt x="11417" y="7435"/>
                  <a:pt x="11417" y="7435"/>
                  <a:pt x="11417" y="7435"/>
                </a:cubicBezTo>
                <a:cubicBezTo>
                  <a:pt x="11417" y="7341"/>
                  <a:pt x="11377" y="7294"/>
                  <a:pt x="11337" y="7294"/>
                </a:cubicBezTo>
                <a:cubicBezTo>
                  <a:pt x="11337" y="7247"/>
                  <a:pt x="11337" y="7247"/>
                  <a:pt x="11337" y="7247"/>
                </a:cubicBezTo>
                <a:cubicBezTo>
                  <a:pt x="11297" y="7012"/>
                  <a:pt x="11297" y="6588"/>
                  <a:pt x="11337" y="5976"/>
                </a:cubicBezTo>
                <a:cubicBezTo>
                  <a:pt x="11377" y="5412"/>
                  <a:pt x="11417" y="4894"/>
                  <a:pt x="11496" y="4471"/>
                </a:cubicBezTo>
                <a:cubicBezTo>
                  <a:pt x="11536" y="4329"/>
                  <a:pt x="11536" y="4000"/>
                  <a:pt x="11456" y="3576"/>
                </a:cubicBezTo>
                <a:cubicBezTo>
                  <a:pt x="11377" y="3106"/>
                  <a:pt x="11218" y="2682"/>
                  <a:pt x="10939" y="2259"/>
                </a:cubicBezTo>
                <a:cubicBezTo>
                  <a:pt x="10780" y="2071"/>
                  <a:pt x="10661" y="1882"/>
                  <a:pt x="10502" y="1741"/>
                </a:cubicBezTo>
                <a:cubicBezTo>
                  <a:pt x="10343" y="1600"/>
                  <a:pt x="10144" y="1506"/>
                  <a:pt x="9945" y="1412"/>
                </a:cubicBezTo>
                <a:cubicBezTo>
                  <a:pt x="9786" y="1318"/>
                  <a:pt x="9587" y="1224"/>
                  <a:pt x="9348" y="1129"/>
                </a:cubicBezTo>
                <a:cubicBezTo>
                  <a:pt x="9149" y="1082"/>
                  <a:pt x="8910" y="1035"/>
                  <a:pt x="8672" y="988"/>
                </a:cubicBezTo>
                <a:cubicBezTo>
                  <a:pt x="7836" y="988"/>
                  <a:pt x="7836" y="988"/>
                  <a:pt x="7836" y="988"/>
                </a:cubicBezTo>
                <a:cubicBezTo>
                  <a:pt x="7518" y="1035"/>
                  <a:pt x="7240" y="1082"/>
                  <a:pt x="7001" y="1176"/>
                </a:cubicBezTo>
                <a:cubicBezTo>
                  <a:pt x="6762" y="1271"/>
                  <a:pt x="6564" y="1365"/>
                  <a:pt x="6365" y="1506"/>
                </a:cubicBezTo>
                <a:cubicBezTo>
                  <a:pt x="6166" y="1600"/>
                  <a:pt x="6007" y="1741"/>
                  <a:pt x="5887" y="1882"/>
                </a:cubicBezTo>
                <a:cubicBezTo>
                  <a:pt x="5768" y="2024"/>
                  <a:pt x="5649" y="2165"/>
                  <a:pt x="5569" y="2259"/>
                </a:cubicBezTo>
                <a:cubicBezTo>
                  <a:pt x="5291" y="2682"/>
                  <a:pt x="5092" y="3106"/>
                  <a:pt x="5012" y="3576"/>
                </a:cubicBezTo>
                <a:cubicBezTo>
                  <a:pt x="4972" y="4000"/>
                  <a:pt x="4933" y="4329"/>
                  <a:pt x="4972" y="4471"/>
                </a:cubicBezTo>
                <a:cubicBezTo>
                  <a:pt x="5052" y="4894"/>
                  <a:pt x="5092" y="5412"/>
                  <a:pt x="5131" y="5976"/>
                </a:cubicBezTo>
                <a:cubicBezTo>
                  <a:pt x="5171" y="6588"/>
                  <a:pt x="5171" y="6965"/>
                  <a:pt x="5131" y="7200"/>
                </a:cubicBezTo>
                <a:cubicBezTo>
                  <a:pt x="5131" y="7247"/>
                  <a:pt x="5131" y="7247"/>
                  <a:pt x="5131" y="7247"/>
                </a:cubicBezTo>
                <a:cubicBezTo>
                  <a:pt x="5131" y="7294"/>
                  <a:pt x="5131" y="7341"/>
                  <a:pt x="5092" y="7388"/>
                </a:cubicBezTo>
                <a:cubicBezTo>
                  <a:pt x="5092" y="7388"/>
                  <a:pt x="5052" y="7435"/>
                  <a:pt x="5012" y="7482"/>
                </a:cubicBezTo>
                <a:cubicBezTo>
                  <a:pt x="5012" y="7576"/>
                  <a:pt x="5012" y="7671"/>
                  <a:pt x="5012" y="7812"/>
                </a:cubicBezTo>
                <a:cubicBezTo>
                  <a:pt x="4972" y="7906"/>
                  <a:pt x="5012" y="8141"/>
                  <a:pt x="5092" y="8518"/>
                </a:cubicBezTo>
                <a:cubicBezTo>
                  <a:pt x="5171" y="9035"/>
                  <a:pt x="5251" y="9365"/>
                  <a:pt x="5330" y="9600"/>
                </a:cubicBezTo>
                <a:cubicBezTo>
                  <a:pt x="5450" y="9835"/>
                  <a:pt x="5529" y="9976"/>
                  <a:pt x="5569" y="10024"/>
                </a:cubicBezTo>
                <a:cubicBezTo>
                  <a:pt x="5768" y="10259"/>
                  <a:pt x="5768" y="10259"/>
                  <a:pt x="5768" y="10259"/>
                </a:cubicBezTo>
                <a:cubicBezTo>
                  <a:pt x="5768" y="10541"/>
                  <a:pt x="5768" y="10541"/>
                  <a:pt x="5768" y="10541"/>
                </a:cubicBezTo>
                <a:cubicBezTo>
                  <a:pt x="5808" y="10824"/>
                  <a:pt x="5848" y="11106"/>
                  <a:pt x="5927" y="11388"/>
                </a:cubicBezTo>
                <a:cubicBezTo>
                  <a:pt x="6007" y="11718"/>
                  <a:pt x="6086" y="11953"/>
                  <a:pt x="6166" y="12141"/>
                </a:cubicBezTo>
                <a:cubicBezTo>
                  <a:pt x="6285" y="12376"/>
                  <a:pt x="6325" y="12659"/>
                  <a:pt x="6365" y="12941"/>
                </a:cubicBezTo>
                <a:cubicBezTo>
                  <a:pt x="6404" y="13224"/>
                  <a:pt x="6444" y="13553"/>
                  <a:pt x="6444" y="13976"/>
                </a:cubicBezTo>
                <a:cubicBezTo>
                  <a:pt x="6444" y="14259"/>
                  <a:pt x="6404" y="14588"/>
                  <a:pt x="6365" y="14918"/>
                </a:cubicBezTo>
                <a:cubicBezTo>
                  <a:pt x="6285" y="15247"/>
                  <a:pt x="6086" y="15435"/>
                  <a:pt x="5688" y="15576"/>
                </a:cubicBezTo>
                <a:cubicBezTo>
                  <a:pt x="5370" y="15718"/>
                  <a:pt x="4972" y="15859"/>
                  <a:pt x="4535" y="16047"/>
                </a:cubicBezTo>
                <a:cubicBezTo>
                  <a:pt x="4097" y="16235"/>
                  <a:pt x="3660" y="16376"/>
                  <a:pt x="3222" y="16565"/>
                </a:cubicBezTo>
                <a:cubicBezTo>
                  <a:pt x="2785" y="16706"/>
                  <a:pt x="2427" y="16894"/>
                  <a:pt x="2069" y="17035"/>
                </a:cubicBezTo>
                <a:cubicBezTo>
                  <a:pt x="1710" y="17224"/>
                  <a:pt x="1392" y="17365"/>
                  <a:pt x="1193" y="17459"/>
                </a:cubicBezTo>
                <a:cubicBezTo>
                  <a:pt x="1074" y="17553"/>
                  <a:pt x="955" y="17647"/>
                  <a:pt x="955" y="17741"/>
                </a:cubicBezTo>
                <a:cubicBezTo>
                  <a:pt x="915" y="17788"/>
                  <a:pt x="875" y="17882"/>
                  <a:pt x="875" y="18024"/>
                </a:cubicBezTo>
                <a:cubicBezTo>
                  <a:pt x="875" y="20612"/>
                  <a:pt x="875" y="20612"/>
                  <a:pt x="875" y="20612"/>
                </a:cubicBezTo>
                <a:lnTo>
                  <a:pt x="15633" y="20612"/>
                </a:lnTo>
                <a:close/>
                <a:moveTo>
                  <a:pt x="21600" y="12471"/>
                </a:moveTo>
                <a:cubicBezTo>
                  <a:pt x="21003" y="13176"/>
                  <a:pt x="21003" y="13176"/>
                  <a:pt x="21003" y="13176"/>
                </a:cubicBezTo>
                <a:cubicBezTo>
                  <a:pt x="18696" y="10494"/>
                  <a:pt x="18696" y="10494"/>
                  <a:pt x="18696" y="10494"/>
                </a:cubicBezTo>
                <a:cubicBezTo>
                  <a:pt x="16429" y="13176"/>
                  <a:pt x="16429" y="13176"/>
                  <a:pt x="16429" y="13176"/>
                </a:cubicBezTo>
                <a:cubicBezTo>
                  <a:pt x="15792" y="12471"/>
                  <a:pt x="15792" y="12471"/>
                  <a:pt x="15792" y="12471"/>
                </a:cubicBezTo>
                <a:cubicBezTo>
                  <a:pt x="18099" y="9741"/>
                  <a:pt x="18099" y="9741"/>
                  <a:pt x="18099" y="9741"/>
                </a:cubicBezTo>
                <a:cubicBezTo>
                  <a:pt x="15792" y="7106"/>
                  <a:pt x="15792" y="7106"/>
                  <a:pt x="15792" y="7106"/>
                </a:cubicBezTo>
                <a:cubicBezTo>
                  <a:pt x="16429" y="6400"/>
                  <a:pt x="16429" y="6400"/>
                  <a:pt x="16429" y="6400"/>
                </a:cubicBezTo>
                <a:cubicBezTo>
                  <a:pt x="18696" y="9082"/>
                  <a:pt x="18696" y="9082"/>
                  <a:pt x="18696" y="9082"/>
                </a:cubicBezTo>
                <a:cubicBezTo>
                  <a:pt x="21003" y="6400"/>
                  <a:pt x="21003" y="6400"/>
                  <a:pt x="21003" y="6400"/>
                </a:cubicBezTo>
                <a:cubicBezTo>
                  <a:pt x="21600" y="7106"/>
                  <a:pt x="21600" y="7106"/>
                  <a:pt x="21600" y="7106"/>
                </a:cubicBezTo>
                <a:cubicBezTo>
                  <a:pt x="19333" y="9741"/>
                  <a:pt x="19333" y="9741"/>
                  <a:pt x="19333" y="9741"/>
                </a:cubicBezTo>
                <a:lnTo>
                  <a:pt x="21600" y="12471"/>
                </a:lnTo>
                <a:close/>
              </a:path>
            </a:pathLst>
          </a:custGeom>
          <a:solidFill>
            <a:srgbClr val="000000"/>
          </a:solidFill>
          <a:ln w="12700">
            <a:miter lim="400000"/>
          </a:ln>
        </p:spPr>
        <p:txBody>
          <a:bodyPr lIns="22860" rIns="22860"/>
          <a:lstStyle/>
          <a:p>
            <a:pPr>
              <a:defRPr sz="1400"/>
            </a:pPr>
            <a:endParaRPr sz="700"/>
          </a:p>
        </p:txBody>
      </p:sp>
      <p:sp>
        <p:nvSpPr>
          <p:cNvPr id="192" name="Shape"/>
          <p:cNvSpPr/>
          <p:nvPr/>
        </p:nvSpPr>
        <p:spPr>
          <a:xfrm>
            <a:off x="2228420" y="3827179"/>
            <a:ext cx="249763" cy="249763"/>
          </a:xfrm>
          <a:custGeom>
            <a:avLst/>
            <a:gdLst/>
            <a:ahLst/>
            <a:cxnLst>
              <a:cxn ang="0">
                <a:pos x="wd2" y="hd2"/>
              </a:cxn>
              <a:cxn ang="5400000">
                <a:pos x="wd2" y="hd2"/>
              </a:cxn>
              <a:cxn ang="10800000">
                <a:pos x="wd2" y="hd2"/>
              </a:cxn>
              <a:cxn ang="16200000">
                <a:pos x="wd2" y="hd2"/>
              </a:cxn>
            </a:cxnLst>
            <a:rect l="0" t="0" r="r" b="b"/>
            <a:pathLst>
              <a:path w="21600" h="21600" extrusionOk="0">
                <a:moveTo>
                  <a:pt x="0" y="10780"/>
                </a:moveTo>
                <a:cubicBezTo>
                  <a:pt x="0" y="9319"/>
                  <a:pt x="276" y="7937"/>
                  <a:pt x="869" y="6595"/>
                </a:cubicBezTo>
                <a:cubicBezTo>
                  <a:pt x="1422" y="5291"/>
                  <a:pt x="2172" y="4146"/>
                  <a:pt x="3159" y="3199"/>
                </a:cubicBezTo>
                <a:cubicBezTo>
                  <a:pt x="4146" y="2211"/>
                  <a:pt x="5291" y="1422"/>
                  <a:pt x="6595" y="869"/>
                </a:cubicBezTo>
                <a:cubicBezTo>
                  <a:pt x="7898" y="276"/>
                  <a:pt x="9280" y="0"/>
                  <a:pt x="10820" y="0"/>
                </a:cubicBezTo>
                <a:cubicBezTo>
                  <a:pt x="12281" y="0"/>
                  <a:pt x="13663" y="276"/>
                  <a:pt x="15005" y="869"/>
                </a:cubicBezTo>
                <a:cubicBezTo>
                  <a:pt x="16309" y="1422"/>
                  <a:pt x="17454" y="2211"/>
                  <a:pt x="18401" y="3199"/>
                </a:cubicBezTo>
                <a:cubicBezTo>
                  <a:pt x="19428" y="4146"/>
                  <a:pt x="20178" y="5291"/>
                  <a:pt x="20771" y="6595"/>
                </a:cubicBezTo>
                <a:cubicBezTo>
                  <a:pt x="21324" y="7937"/>
                  <a:pt x="21600" y="9319"/>
                  <a:pt x="21600" y="10780"/>
                </a:cubicBezTo>
                <a:cubicBezTo>
                  <a:pt x="21600" y="12281"/>
                  <a:pt x="21324" y="13663"/>
                  <a:pt x="20771" y="15005"/>
                </a:cubicBezTo>
                <a:cubicBezTo>
                  <a:pt x="20178" y="16309"/>
                  <a:pt x="19428" y="17454"/>
                  <a:pt x="18401" y="18401"/>
                </a:cubicBezTo>
                <a:cubicBezTo>
                  <a:pt x="17454" y="19389"/>
                  <a:pt x="16309" y="20178"/>
                  <a:pt x="15005" y="20731"/>
                </a:cubicBezTo>
                <a:cubicBezTo>
                  <a:pt x="13663" y="21324"/>
                  <a:pt x="12281" y="21600"/>
                  <a:pt x="10820" y="21600"/>
                </a:cubicBezTo>
                <a:cubicBezTo>
                  <a:pt x="9280" y="21600"/>
                  <a:pt x="7898" y="21324"/>
                  <a:pt x="6595" y="20731"/>
                </a:cubicBezTo>
                <a:cubicBezTo>
                  <a:pt x="5291" y="20178"/>
                  <a:pt x="4146" y="19389"/>
                  <a:pt x="3159" y="18401"/>
                </a:cubicBezTo>
                <a:cubicBezTo>
                  <a:pt x="2172" y="17454"/>
                  <a:pt x="1422" y="16309"/>
                  <a:pt x="869" y="15005"/>
                </a:cubicBezTo>
                <a:cubicBezTo>
                  <a:pt x="276" y="13663"/>
                  <a:pt x="0" y="12281"/>
                  <a:pt x="0" y="10780"/>
                </a:cubicBezTo>
                <a:close/>
                <a:moveTo>
                  <a:pt x="20731" y="10780"/>
                </a:moveTo>
                <a:cubicBezTo>
                  <a:pt x="20731" y="9438"/>
                  <a:pt x="20455" y="8135"/>
                  <a:pt x="19941" y="6950"/>
                </a:cubicBezTo>
                <a:cubicBezTo>
                  <a:pt x="19389" y="5726"/>
                  <a:pt x="18678" y="4699"/>
                  <a:pt x="17809" y="3791"/>
                </a:cubicBezTo>
                <a:cubicBezTo>
                  <a:pt x="16901" y="2883"/>
                  <a:pt x="15874" y="2172"/>
                  <a:pt x="14650" y="1659"/>
                </a:cubicBezTo>
                <a:cubicBezTo>
                  <a:pt x="13465" y="1145"/>
                  <a:pt x="12162" y="869"/>
                  <a:pt x="10820" y="869"/>
                </a:cubicBezTo>
                <a:cubicBezTo>
                  <a:pt x="9438" y="869"/>
                  <a:pt x="8135" y="1145"/>
                  <a:pt x="6950" y="1659"/>
                </a:cubicBezTo>
                <a:cubicBezTo>
                  <a:pt x="5765" y="2172"/>
                  <a:pt x="4699" y="2883"/>
                  <a:pt x="3751" y="3791"/>
                </a:cubicBezTo>
                <a:cubicBezTo>
                  <a:pt x="2883" y="4699"/>
                  <a:pt x="2172" y="5726"/>
                  <a:pt x="1659" y="6950"/>
                </a:cubicBezTo>
                <a:cubicBezTo>
                  <a:pt x="1145" y="8135"/>
                  <a:pt x="869" y="9438"/>
                  <a:pt x="869" y="10780"/>
                </a:cubicBezTo>
                <a:cubicBezTo>
                  <a:pt x="869" y="12162"/>
                  <a:pt x="1145" y="13465"/>
                  <a:pt x="1659" y="14650"/>
                </a:cubicBezTo>
                <a:cubicBezTo>
                  <a:pt x="2172" y="15874"/>
                  <a:pt x="2883" y="16901"/>
                  <a:pt x="3751" y="17809"/>
                </a:cubicBezTo>
                <a:cubicBezTo>
                  <a:pt x="4699" y="18717"/>
                  <a:pt x="5765" y="19428"/>
                  <a:pt x="6950" y="19941"/>
                </a:cubicBezTo>
                <a:cubicBezTo>
                  <a:pt x="8135" y="20455"/>
                  <a:pt x="9438" y="20731"/>
                  <a:pt x="10820" y="20731"/>
                </a:cubicBezTo>
                <a:cubicBezTo>
                  <a:pt x="12162" y="20731"/>
                  <a:pt x="13465" y="20455"/>
                  <a:pt x="14650" y="19941"/>
                </a:cubicBezTo>
                <a:cubicBezTo>
                  <a:pt x="15874" y="19428"/>
                  <a:pt x="16901" y="18717"/>
                  <a:pt x="17809" y="17809"/>
                </a:cubicBezTo>
                <a:cubicBezTo>
                  <a:pt x="18678" y="16901"/>
                  <a:pt x="19389" y="15874"/>
                  <a:pt x="19941" y="14650"/>
                </a:cubicBezTo>
                <a:cubicBezTo>
                  <a:pt x="20455" y="13465"/>
                  <a:pt x="20731" y="12162"/>
                  <a:pt x="20731" y="10780"/>
                </a:cubicBezTo>
                <a:close/>
                <a:moveTo>
                  <a:pt x="10346" y="15677"/>
                </a:moveTo>
                <a:cubicBezTo>
                  <a:pt x="10346" y="5212"/>
                  <a:pt x="10346" y="5212"/>
                  <a:pt x="10346" y="5212"/>
                </a:cubicBezTo>
                <a:cubicBezTo>
                  <a:pt x="11215" y="5212"/>
                  <a:pt x="11215" y="5212"/>
                  <a:pt x="11215" y="5212"/>
                </a:cubicBezTo>
                <a:cubicBezTo>
                  <a:pt x="11215" y="15677"/>
                  <a:pt x="11215" y="15677"/>
                  <a:pt x="11215" y="15677"/>
                </a:cubicBezTo>
                <a:cubicBezTo>
                  <a:pt x="15440" y="11452"/>
                  <a:pt x="15440" y="11452"/>
                  <a:pt x="15440" y="11452"/>
                </a:cubicBezTo>
                <a:cubicBezTo>
                  <a:pt x="16032" y="12083"/>
                  <a:pt x="16032" y="12083"/>
                  <a:pt x="16032" y="12083"/>
                </a:cubicBezTo>
                <a:cubicBezTo>
                  <a:pt x="10820" y="17335"/>
                  <a:pt x="10820" y="17335"/>
                  <a:pt x="10820" y="17335"/>
                </a:cubicBezTo>
                <a:cubicBezTo>
                  <a:pt x="5568" y="12083"/>
                  <a:pt x="5568" y="12083"/>
                  <a:pt x="5568" y="12083"/>
                </a:cubicBezTo>
                <a:cubicBezTo>
                  <a:pt x="6160" y="11452"/>
                  <a:pt x="6160" y="11452"/>
                  <a:pt x="6160" y="11452"/>
                </a:cubicBezTo>
                <a:lnTo>
                  <a:pt x="10346" y="15677"/>
                </a:lnTo>
                <a:close/>
              </a:path>
            </a:pathLst>
          </a:custGeom>
          <a:solidFill>
            <a:srgbClr val="000000"/>
          </a:solidFill>
          <a:ln w="12700">
            <a:miter lim="400000"/>
          </a:ln>
        </p:spPr>
        <p:txBody>
          <a:bodyPr lIns="22860" rIns="22860"/>
          <a:lstStyle/>
          <a:p>
            <a:pPr>
              <a:defRPr sz="1400"/>
            </a:pPr>
            <a:endParaRPr sz="700"/>
          </a:p>
        </p:txBody>
      </p:sp>
      <p:sp>
        <p:nvSpPr>
          <p:cNvPr id="193" name="Shape"/>
          <p:cNvSpPr/>
          <p:nvPr/>
        </p:nvSpPr>
        <p:spPr>
          <a:xfrm>
            <a:off x="2847157" y="3847495"/>
            <a:ext cx="259324" cy="209133"/>
          </a:xfrm>
          <a:custGeom>
            <a:avLst/>
            <a:gdLst/>
            <a:ahLst/>
            <a:cxnLst>
              <a:cxn ang="0">
                <a:pos x="wd2" y="hd2"/>
              </a:cxn>
              <a:cxn ang="5400000">
                <a:pos x="wd2" y="hd2"/>
              </a:cxn>
              <a:cxn ang="10800000">
                <a:pos x="wd2" y="hd2"/>
              </a:cxn>
              <a:cxn ang="16200000">
                <a:pos x="wd2" y="hd2"/>
              </a:cxn>
            </a:cxnLst>
            <a:rect l="0" t="0" r="r" b="b"/>
            <a:pathLst>
              <a:path w="21600" h="21600" extrusionOk="0">
                <a:moveTo>
                  <a:pt x="14831" y="16518"/>
                </a:moveTo>
                <a:cubicBezTo>
                  <a:pt x="15135" y="16659"/>
                  <a:pt x="15363" y="16894"/>
                  <a:pt x="15554" y="17224"/>
                </a:cubicBezTo>
                <a:cubicBezTo>
                  <a:pt x="15706" y="17506"/>
                  <a:pt x="15782" y="17788"/>
                  <a:pt x="15782" y="18024"/>
                </a:cubicBezTo>
                <a:cubicBezTo>
                  <a:pt x="15782" y="18306"/>
                  <a:pt x="15782" y="18776"/>
                  <a:pt x="15782" y="19388"/>
                </a:cubicBezTo>
                <a:cubicBezTo>
                  <a:pt x="15782" y="20047"/>
                  <a:pt x="15782" y="20424"/>
                  <a:pt x="15782" y="20612"/>
                </a:cubicBezTo>
                <a:cubicBezTo>
                  <a:pt x="15782" y="20800"/>
                  <a:pt x="15744" y="21035"/>
                  <a:pt x="15630" y="21224"/>
                </a:cubicBezTo>
                <a:cubicBezTo>
                  <a:pt x="15515" y="21459"/>
                  <a:pt x="15287" y="21600"/>
                  <a:pt x="14983" y="21600"/>
                </a:cubicBezTo>
                <a:cubicBezTo>
                  <a:pt x="14717" y="21600"/>
                  <a:pt x="13880" y="21600"/>
                  <a:pt x="12397" y="21600"/>
                </a:cubicBezTo>
                <a:cubicBezTo>
                  <a:pt x="10914" y="21600"/>
                  <a:pt x="9735" y="21600"/>
                  <a:pt x="8861" y="21600"/>
                </a:cubicBezTo>
                <a:cubicBezTo>
                  <a:pt x="8594" y="21600"/>
                  <a:pt x="8290" y="21600"/>
                  <a:pt x="7948" y="21600"/>
                </a:cubicBezTo>
                <a:cubicBezTo>
                  <a:pt x="7834" y="21600"/>
                  <a:pt x="7834" y="21600"/>
                  <a:pt x="7834" y="21600"/>
                </a:cubicBezTo>
                <a:cubicBezTo>
                  <a:pt x="7492" y="21600"/>
                  <a:pt x="7187" y="21600"/>
                  <a:pt x="6921" y="21600"/>
                </a:cubicBezTo>
                <a:cubicBezTo>
                  <a:pt x="6046" y="21600"/>
                  <a:pt x="4868" y="21600"/>
                  <a:pt x="3385" y="21600"/>
                </a:cubicBezTo>
                <a:cubicBezTo>
                  <a:pt x="1901" y="21600"/>
                  <a:pt x="1065" y="21600"/>
                  <a:pt x="799" y="21600"/>
                </a:cubicBezTo>
                <a:cubicBezTo>
                  <a:pt x="494" y="21600"/>
                  <a:pt x="266" y="21459"/>
                  <a:pt x="152" y="21224"/>
                </a:cubicBezTo>
                <a:cubicBezTo>
                  <a:pt x="38" y="21035"/>
                  <a:pt x="0" y="20800"/>
                  <a:pt x="0" y="20612"/>
                </a:cubicBezTo>
                <a:cubicBezTo>
                  <a:pt x="0" y="20424"/>
                  <a:pt x="0" y="20047"/>
                  <a:pt x="0" y="19388"/>
                </a:cubicBezTo>
                <a:cubicBezTo>
                  <a:pt x="0" y="18776"/>
                  <a:pt x="0" y="18306"/>
                  <a:pt x="0" y="18024"/>
                </a:cubicBezTo>
                <a:cubicBezTo>
                  <a:pt x="0" y="17788"/>
                  <a:pt x="38" y="17506"/>
                  <a:pt x="152" y="17224"/>
                </a:cubicBezTo>
                <a:cubicBezTo>
                  <a:pt x="228" y="16941"/>
                  <a:pt x="456" y="16706"/>
                  <a:pt x="799" y="16565"/>
                </a:cubicBezTo>
                <a:cubicBezTo>
                  <a:pt x="989" y="16424"/>
                  <a:pt x="1255" y="16282"/>
                  <a:pt x="1635" y="16141"/>
                </a:cubicBezTo>
                <a:cubicBezTo>
                  <a:pt x="1977" y="15953"/>
                  <a:pt x="2358" y="15765"/>
                  <a:pt x="2776" y="15576"/>
                </a:cubicBezTo>
                <a:cubicBezTo>
                  <a:pt x="3194" y="15435"/>
                  <a:pt x="3613" y="15247"/>
                  <a:pt x="4031" y="15059"/>
                </a:cubicBezTo>
                <a:cubicBezTo>
                  <a:pt x="4449" y="14871"/>
                  <a:pt x="4830" y="14729"/>
                  <a:pt x="5210" y="14588"/>
                </a:cubicBezTo>
                <a:cubicBezTo>
                  <a:pt x="5210" y="14588"/>
                  <a:pt x="5248" y="14588"/>
                  <a:pt x="5248" y="14494"/>
                </a:cubicBezTo>
                <a:cubicBezTo>
                  <a:pt x="5286" y="14447"/>
                  <a:pt x="5286" y="14259"/>
                  <a:pt x="5286" y="13976"/>
                </a:cubicBezTo>
                <a:cubicBezTo>
                  <a:pt x="5286" y="13647"/>
                  <a:pt x="5286" y="13365"/>
                  <a:pt x="5248" y="13176"/>
                </a:cubicBezTo>
                <a:cubicBezTo>
                  <a:pt x="5248" y="12941"/>
                  <a:pt x="5210" y="12753"/>
                  <a:pt x="5134" y="12565"/>
                </a:cubicBezTo>
                <a:cubicBezTo>
                  <a:pt x="5058" y="12329"/>
                  <a:pt x="4944" y="12047"/>
                  <a:pt x="4868" y="11718"/>
                </a:cubicBezTo>
                <a:cubicBezTo>
                  <a:pt x="4792" y="11388"/>
                  <a:pt x="4715" y="11059"/>
                  <a:pt x="4715" y="10682"/>
                </a:cubicBezTo>
                <a:cubicBezTo>
                  <a:pt x="4601" y="10541"/>
                  <a:pt x="4487" y="10353"/>
                  <a:pt x="4335" y="10024"/>
                </a:cubicBezTo>
                <a:cubicBezTo>
                  <a:pt x="4221" y="9741"/>
                  <a:pt x="4107" y="9271"/>
                  <a:pt x="4069" y="8706"/>
                </a:cubicBezTo>
                <a:cubicBezTo>
                  <a:pt x="3955" y="8282"/>
                  <a:pt x="3917" y="7906"/>
                  <a:pt x="3917" y="7718"/>
                </a:cubicBezTo>
                <a:cubicBezTo>
                  <a:pt x="3955" y="7482"/>
                  <a:pt x="3993" y="7294"/>
                  <a:pt x="4069" y="7106"/>
                </a:cubicBezTo>
                <a:cubicBezTo>
                  <a:pt x="4069" y="7059"/>
                  <a:pt x="4069" y="7059"/>
                  <a:pt x="4069" y="7012"/>
                </a:cubicBezTo>
                <a:cubicBezTo>
                  <a:pt x="4069" y="7012"/>
                  <a:pt x="4069" y="7012"/>
                  <a:pt x="4107" y="7012"/>
                </a:cubicBezTo>
                <a:cubicBezTo>
                  <a:pt x="4107" y="6871"/>
                  <a:pt x="4107" y="6588"/>
                  <a:pt x="4069" y="6118"/>
                </a:cubicBezTo>
                <a:cubicBezTo>
                  <a:pt x="4069" y="5647"/>
                  <a:pt x="4031" y="5176"/>
                  <a:pt x="3955" y="4659"/>
                </a:cubicBezTo>
                <a:cubicBezTo>
                  <a:pt x="3879" y="4376"/>
                  <a:pt x="3917" y="3953"/>
                  <a:pt x="3993" y="3341"/>
                </a:cubicBezTo>
                <a:cubicBezTo>
                  <a:pt x="4107" y="2776"/>
                  <a:pt x="4335" y="2212"/>
                  <a:pt x="4639" y="1647"/>
                </a:cubicBezTo>
                <a:cubicBezTo>
                  <a:pt x="4754" y="1459"/>
                  <a:pt x="4868" y="1271"/>
                  <a:pt x="5058" y="1082"/>
                </a:cubicBezTo>
                <a:cubicBezTo>
                  <a:pt x="5210" y="894"/>
                  <a:pt x="5400" y="753"/>
                  <a:pt x="5628" y="612"/>
                </a:cubicBezTo>
                <a:cubicBezTo>
                  <a:pt x="5856" y="471"/>
                  <a:pt x="6123" y="329"/>
                  <a:pt x="6427" y="188"/>
                </a:cubicBezTo>
                <a:cubicBezTo>
                  <a:pt x="6731" y="94"/>
                  <a:pt x="7073" y="0"/>
                  <a:pt x="7415" y="0"/>
                </a:cubicBezTo>
                <a:cubicBezTo>
                  <a:pt x="8252" y="0"/>
                  <a:pt x="8252" y="0"/>
                  <a:pt x="8252" y="0"/>
                </a:cubicBezTo>
                <a:cubicBezTo>
                  <a:pt x="8670" y="0"/>
                  <a:pt x="9013" y="94"/>
                  <a:pt x="9317" y="188"/>
                </a:cubicBezTo>
                <a:cubicBezTo>
                  <a:pt x="9583" y="329"/>
                  <a:pt x="9849" y="471"/>
                  <a:pt x="10077" y="612"/>
                </a:cubicBezTo>
                <a:cubicBezTo>
                  <a:pt x="10344" y="753"/>
                  <a:pt x="10534" y="894"/>
                  <a:pt x="10686" y="1082"/>
                </a:cubicBezTo>
                <a:cubicBezTo>
                  <a:pt x="10838" y="1271"/>
                  <a:pt x="10990" y="1459"/>
                  <a:pt x="11066" y="1647"/>
                </a:cubicBezTo>
                <a:cubicBezTo>
                  <a:pt x="11408" y="2212"/>
                  <a:pt x="11637" y="2776"/>
                  <a:pt x="11713" y="3341"/>
                </a:cubicBezTo>
                <a:cubicBezTo>
                  <a:pt x="11827" y="3953"/>
                  <a:pt x="11827" y="4376"/>
                  <a:pt x="11789" y="4659"/>
                </a:cubicBezTo>
                <a:cubicBezTo>
                  <a:pt x="11713" y="5176"/>
                  <a:pt x="11675" y="5647"/>
                  <a:pt x="11637" y="6118"/>
                </a:cubicBezTo>
                <a:cubicBezTo>
                  <a:pt x="11637" y="6588"/>
                  <a:pt x="11637" y="6871"/>
                  <a:pt x="11637" y="7012"/>
                </a:cubicBezTo>
                <a:cubicBezTo>
                  <a:pt x="11675" y="7012"/>
                  <a:pt x="11675" y="7012"/>
                  <a:pt x="11675" y="7012"/>
                </a:cubicBezTo>
                <a:cubicBezTo>
                  <a:pt x="11675" y="7059"/>
                  <a:pt x="11675" y="7059"/>
                  <a:pt x="11675" y="7106"/>
                </a:cubicBezTo>
                <a:cubicBezTo>
                  <a:pt x="11751" y="7294"/>
                  <a:pt x="11789" y="7482"/>
                  <a:pt x="11789" y="7718"/>
                </a:cubicBezTo>
                <a:cubicBezTo>
                  <a:pt x="11827" y="7906"/>
                  <a:pt x="11789" y="8282"/>
                  <a:pt x="11675" y="8706"/>
                </a:cubicBezTo>
                <a:cubicBezTo>
                  <a:pt x="11599" y="9271"/>
                  <a:pt x="11523" y="9741"/>
                  <a:pt x="11370" y="10024"/>
                </a:cubicBezTo>
                <a:cubicBezTo>
                  <a:pt x="11256" y="10353"/>
                  <a:pt x="11142" y="10541"/>
                  <a:pt x="11028" y="10682"/>
                </a:cubicBezTo>
                <a:cubicBezTo>
                  <a:pt x="10990" y="11059"/>
                  <a:pt x="10952" y="11388"/>
                  <a:pt x="10876" y="11718"/>
                </a:cubicBezTo>
                <a:cubicBezTo>
                  <a:pt x="10762" y="12047"/>
                  <a:pt x="10686" y="12329"/>
                  <a:pt x="10572" y="12565"/>
                </a:cubicBezTo>
                <a:cubicBezTo>
                  <a:pt x="10534" y="12800"/>
                  <a:pt x="10458" y="12988"/>
                  <a:pt x="10382" y="13271"/>
                </a:cubicBezTo>
                <a:cubicBezTo>
                  <a:pt x="10344" y="13506"/>
                  <a:pt x="10306" y="13741"/>
                  <a:pt x="10306" y="13976"/>
                </a:cubicBezTo>
                <a:cubicBezTo>
                  <a:pt x="10306" y="14259"/>
                  <a:pt x="10306" y="14447"/>
                  <a:pt x="10306" y="14494"/>
                </a:cubicBezTo>
                <a:cubicBezTo>
                  <a:pt x="10344" y="14494"/>
                  <a:pt x="10382" y="14541"/>
                  <a:pt x="10458" y="14588"/>
                </a:cubicBezTo>
                <a:cubicBezTo>
                  <a:pt x="10762" y="14729"/>
                  <a:pt x="11142" y="14871"/>
                  <a:pt x="11561" y="15012"/>
                </a:cubicBezTo>
                <a:cubicBezTo>
                  <a:pt x="11979" y="15200"/>
                  <a:pt x="12359" y="15341"/>
                  <a:pt x="12777" y="15529"/>
                </a:cubicBezTo>
                <a:cubicBezTo>
                  <a:pt x="13196" y="15718"/>
                  <a:pt x="13576" y="15906"/>
                  <a:pt x="13956" y="16047"/>
                </a:cubicBezTo>
                <a:cubicBezTo>
                  <a:pt x="14337" y="16235"/>
                  <a:pt x="14603" y="16376"/>
                  <a:pt x="14831" y="16518"/>
                </a:cubicBezTo>
                <a:close/>
                <a:moveTo>
                  <a:pt x="14945" y="20612"/>
                </a:moveTo>
                <a:cubicBezTo>
                  <a:pt x="14945" y="18024"/>
                  <a:pt x="14945" y="18024"/>
                  <a:pt x="14945" y="18024"/>
                </a:cubicBezTo>
                <a:cubicBezTo>
                  <a:pt x="14945" y="17976"/>
                  <a:pt x="14907" y="17882"/>
                  <a:pt x="14831" y="17741"/>
                </a:cubicBezTo>
                <a:cubicBezTo>
                  <a:pt x="14793" y="17600"/>
                  <a:pt x="14679" y="17506"/>
                  <a:pt x="14489" y="17412"/>
                </a:cubicBezTo>
                <a:cubicBezTo>
                  <a:pt x="14261" y="17271"/>
                  <a:pt x="13994" y="17129"/>
                  <a:pt x="13652" y="16988"/>
                </a:cubicBezTo>
                <a:cubicBezTo>
                  <a:pt x="13272" y="16847"/>
                  <a:pt x="12930" y="16659"/>
                  <a:pt x="12511" y="16518"/>
                </a:cubicBezTo>
                <a:cubicBezTo>
                  <a:pt x="12093" y="16329"/>
                  <a:pt x="11675" y="16188"/>
                  <a:pt x="11294" y="16000"/>
                </a:cubicBezTo>
                <a:cubicBezTo>
                  <a:pt x="10876" y="15859"/>
                  <a:pt x="10534" y="15718"/>
                  <a:pt x="10192" y="15576"/>
                </a:cubicBezTo>
                <a:cubicBezTo>
                  <a:pt x="9811" y="15435"/>
                  <a:pt x="9621" y="15200"/>
                  <a:pt x="9545" y="14871"/>
                </a:cubicBezTo>
                <a:cubicBezTo>
                  <a:pt x="9469" y="14541"/>
                  <a:pt x="9469" y="14212"/>
                  <a:pt x="9469" y="13976"/>
                </a:cubicBezTo>
                <a:cubicBezTo>
                  <a:pt x="9469" y="13600"/>
                  <a:pt x="9507" y="13271"/>
                  <a:pt x="9583" y="12988"/>
                </a:cubicBezTo>
                <a:cubicBezTo>
                  <a:pt x="9659" y="12659"/>
                  <a:pt x="9735" y="12376"/>
                  <a:pt x="9849" y="12141"/>
                </a:cubicBezTo>
                <a:cubicBezTo>
                  <a:pt x="9925" y="11953"/>
                  <a:pt x="10001" y="11718"/>
                  <a:pt x="10077" y="11388"/>
                </a:cubicBezTo>
                <a:cubicBezTo>
                  <a:pt x="10154" y="11106"/>
                  <a:pt x="10192" y="10824"/>
                  <a:pt x="10230" y="10541"/>
                </a:cubicBezTo>
                <a:cubicBezTo>
                  <a:pt x="10230" y="10259"/>
                  <a:pt x="10230" y="10259"/>
                  <a:pt x="10230" y="10259"/>
                </a:cubicBezTo>
                <a:cubicBezTo>
                  <a:pt x="10458" y="10024"/>
                  <a:pt x="10458" y="10024"/>
                  <a:pt x="10458" y="10024"/>
                </a:cubicBezTo>
                <a:cubicBezTo>
                  <a:pt x="10458" y="9976"/>
                  <a:pt x="10534" y="9835"/>
                  <a:pt x="10648" y="9600"/>
                </a:cubicBezTo>
                <a:cubicBezTo>
                  <a:pt x="10724" y="9365"/>
                  <a:pt x="10838" y="9035"/>
                  <a:pt x="10876" y="8518"/>
                </a:cubicBezTo>
                <a:cubicBezTo>
                  <a:pt x="10952" y="8141"/>
                  <a:pt x="10990" y="7906"/>
                  <a:pt x="10952" y="7812"/>
                </a:cubicBezTo>
                <a:cubicBezTo>
                  <a:pt x="10952" y="7671"/>
                  <a:pt x="10914" y="7576"/>
                  <a:pt x="10876" y="7482"/>
                </a:cubicBezTo>
                <a:cubicBezTo>
                  <a:pt x="10876" y="7435"/>
                  <a:pt x="10876" y="7435"/>
                  <a:pt x="10876" y="7435"/>
                </a:cubicBezTo>
                <a:cubicBezTo>
                  <a:pt x="10876" y="7341"/>
                  <a:pt x="10876" y="7294"/>
                  <a:pt x="10838" y="7294"/>
                </a:cubicBezTo>
                <a:cubicBezTo>
                  <a:pt x="10838" y="7247"/>
                  <a:pt x="10838" y="7247"/>
                  <a:pt x="10838" y="7247"/>
                </a:cubicBezTo>
                <a:cubicBezTo>
                  <a:pt x="10800" y="7012"/>
                  <a:pt x="10800" y="6588"/>
                  <a:pt x="10838" y="5976"/>
                </a:cubicBezTo>
                <a:cubicBezTo>
                  <a:pt x="10876" y="5412"/>
                  <a:pt x="10914" y="4894"/>
                  <a:pt x="10990" y="4471"/>
                </a:cubicBezTo>
                <a:cubicBezTo>
                  <a:pt x="11028" y="4329"/>
                  <a:pt x="10990" y="4000"/>
                  <a:pt x="10952" y="3576"/>
                </a:cubicBezTo>
                <a:cubicBezTo>
                  <a:pt x="10876" y="3106"/>
                  <a:pt x="10686" y="2682"/>
                  <a:pt x="10458" y="2259"/>
                </a:cubicBezTo>
                <a:cubicBezTo>
                  <a:pt x="10306" y="2071"/>
                  <a:pt x="10154" y="1882"/>
                  <a:pt x="10001" y="1741"/>
                </a:cubicBezTo>
                <a:cubicBezTo>
                  <a:pt x="9887" y="1600"/>
                  <a:pt x="9697" y="1506"/>
                  <a:pt x="9507" y="1412"/>
                </a:cubicBezTo>
                <a:cubicBezTo>
                  <a:pt x="9317" y="1318"/>
                  <a:pt x="9127" y="1224"/>
                  <a:pt x="8937" y="1129"/>
                </a:cubicBezTo>
                <a:cubicBezTo>
                  <a:pt x="8708" y="1082"/>
                  <a:pt x="8480" y="1035"/>
                  <a:pt x="8252" y="988"/>
                </a:cubicBezTo>
                <a:cubicBezTo>
                  <a:pt x="7454" y="988"/>
                  <a:pt x="7454" y="988"/>
                  <a:pt x="7454" y="988"/>
                </a:cubicBezTo>
                <a:cubicBezTo>
                  <a:pt x="7187" y="1035"/>
                  <a:pt x="6921" y="1082"/>
                  <a:pt x="6693" y="1176"/>
                </a:cubicBezTo>
                <a:cubicBezTo>
                  <a:pt x="6465" y="1271"/>
                  <a:pt x="6237" y="1365"/>
                  <a:pt x="6085" y="1506"/>
                </a:cubicBezTo>
                <a:cubicBezTo>
                  <a:pt x="5894" y="1600"/>
                  <a:pt x="5742" y="1741"/>
                  <a:pt x="5628" y="1882"/>
                </a:cubicBezTo>
                <a:cubicBezTo>
                  <a:pt x="5514" y="2024"/>
                  <a:pt x="5400" y="2165"/>
                  <a:pt x="5286" y="2259"/>
                </a:cubicBezTo>
                <a:cubicBezTo>
                  <a:pt x="5020" y="2682"/>
                  <a:pt x="4868" y="3106"/>
                  <a:pt x="4792" y="3576"/>
                </a:cubicBezTo>
                <a:cubicBezTo>
                  <a:pt x="4715" y="4000"/>
                  <a:pt x="4715" y="4329"/>
                  <a:pt x="4754" y="4471"/>
                </a:cubicBezTo>
                <a:cubicBezTo>
                  <a:pt x="4830" y="4894"/>
                  <a:pt x="4868" y="5412"/>
                  <a:pt x="4906" y="5976"/>
                </a:cubicBezTo>
                <a:cubicBezTo>
                  <a:pt x="4944" y="6588"/>
                  <a:pt x="4944" y="6965"/>
                  <a:pt x="4906" y="7200"/>
                </a:cubicBezTo>
                <a:cubicBezTo>
                  <a:pt x="4906" y="7247"/>
                  <a:pt x="4906" y="7247"/>
                  <a:pt x="4906" y="7247"/>
                </a:cubicBezTo>
                <a:cubicBezTo>
                  <a:pt x="4906" y="7294"/>
                  <a:pt x="4868" y="7341"/>
                  <a:pt x="4868" y="7388"/>
                </a:cubicBezTo>
                <a:cubicBezTo>
                  <a:pt x="4868" y="7388"/>
                  <a:pt x="4830" y="7435"/>
                  <a:pt x="4792" y="7482"/>
                </a:cubicBezTo>
                <a:cubicBezTo>
                  <a:pt x="4792" y="7576"/>
                  <a:pt x="4792" y="7671"/>
                  <a:pt x="4754" y="7812"/>
                </a:cubicBezTo>
                <a:cubicBezTo>
                  <a:pt x="4754" y="7906"/>
                  <a:pt x="4792" y="8141"/>
                  <a:pt x="4830" y="8518"/>
                </a:cubicBezTo>
                <a:cubicBezTo>
                  <a:pt x="4906" y="9035"/>
                  <a:pt x="4982" y="9365"/>
                  <a:pt x="5096" y="9600"/>
                </a:cubicBezTo>
                <a:cubicBezTo>
                  <a:pt x="5210" y="9835"/>
                  <a:pt x="5248" y="9976"/>
                  <a:pt x="5286" y="10024"/>
                </a:cubicBezTo>
                <a:cubicBezTo>
                  <a:pt x="5476" y="10259"/>
                  <a:pt x="5476" y="10259"/>
                  <a:pt x="5476" y="10259"/>
                </a:cubicBezTo>
                <a:cubicBezTo>
                  <a:pt x="5476" y="10541"/>
                  <a:pt x="5476" y="10541"/>
                  <a:pt x="5476" y="10541"/>
                </a:cubicBezTo>
                <a:cubicBezTo>
                  <a:pt x="5514" y="10824"/>
                  <a:pt x="5590" y="11106"/>
                  <a:pt x="5666" y="11388"/>
                </a:cubicBezTo>
                <a:cubicBezTo>
                  <a:pt x="5742" y="11718"/>
                  <a:pt x="5818" y="11953"/>
                  <a:pt x="5894" y="12141"/>
                </a:cubicBezTo>
                <a:cubicBezTo>
                  <a:pt x="5970" y="12376"/>
                  <a:pt x="6046" y="12659"/>
                  <a:pt x="6085" y="12941"/>
                </a:cubicBezTo>
                <a:cubicBezTo>
                  <a:pt x="6123" y="13224"/>
                  <a:pt x="6123" y="13553"/>
                  <a:pt x="6123" y="13976"/>
                </a:cubicBezTo>
                <a:cubicBezTo>
                  <a:pt x="6123" y="14259"/>
                  <a:pt x="6123" y="14588"/>
                  <a:pt x="6046" y="14918"/>
                </a:cubicBezTo>
                <a:cubicBezTo>
                  <a:pt x="6008" y="15247"/>
                  <a:pt x="5818" y="15435"/>
                  <a:pt x="5438" y="15576"/>
                </a:cubicBezTo>
                <a:cubicBezTo>
                  <a:pt x="5096" y="15718"/>
                  <a:pt x="4754" y="15859"/>
                  <a:pt x="4335" y="16047"/>
                </a:cubicBezTo>
                <a:cubicBezTo>
                  <a:pt x="3917" y="16235"/>
                  <a:pt x="3499" y="16376"/>
                  <a:pt x="3080" y="16565"/>
                </a:cubicBezTo>
                <a:cubicBezTo>
                  <a:pt x="2662" y="16706"/>
                  <a:pt x="2282" y="16894"/>
                  <a:pt x="1939" y="17035"/>
                </a:cubicBezTo>
                <a:cubicBezTo>
                  <a:pt x="1597" y="17224"/>
                  <a:pt x="1331" y="17365"/>
                  <a:pt x="1141" y="17459"/>
                </a:cubicBezTo>
                <a:cubicBezTo>
                  <a:pt x="989" y="17553"/>
                  <a:pt x="913" y="17647"/>
                  <a:pt x="875" y="17741"/>
                </a:cubicBezTo>
                <a:cubicBezTo>
                  <a:pt x="837" y="17788"/>
                  <a:pt x="837" y="17882"/>
                  <a:pt x="837" y="18024"/>
                </a:cubicBezTo>
                <a:cubicBezTo>
                  <a:pt x="837" y="20612"/>
                  <a:pt x="837" y="20612"/>
                  <a:pt x="837" y="20612"/>
                </a:cubicBezTo>
                <a:lnTo>
                  <a:pt x="14945" y="20612"/>
                </a:lnTo>
                <a:close/>
                <a:moveTo>
                  <a:pt x="21600" y="9271"/>
                </a:moveTo>
                <a:cubicBezTo>
                  <a:pt x="21600" y="10306"/>
                  <a:pt x="21600" y="10306"/>
                  <a:pt x="21600" y="10306"/>
                </a:cubicBezTo>
                <a:cubicBezTo>
                  <a:pt x="18254" y="10306"/>
                  <a:pt x="18254" y="10306"/>
                  <a:pt x="18254" y="10306"/>
                </a:cubicBezTo>
                <a:cubicBezTo>
                  <a:pt x="18254" y="14400"/>
                  <a:pt x="18254" y="14400"/>
                  <a:pt x="18254" y="14400"/>
                </a:cubicBezTo>
                <a:cubicBezTo>
                  <a:pt x="17417" y="14400"/>
                  <a:pt x="17417" y="14400"/>
                  <a:pt x="17417" y="14400"/>
                </a:cubicBezTo>
                <a:cubicBezTo>
                  <a:pt x="17417" y="10306"/>
                  <a:pt x="17417" y="10306"/>
                  <a:pt x="17417" y="10306"/>
                </a:cubicBezTo>
                <a:cubicBezTo>
                  <a:pt x="14108" y="10306"/>
                  <a:pt x="14108" y="10306"/>
                  <a:pt x="14108" y="10306"/>
                </a:cubicBezTo>
                <a:cubicBezTo>
                  <a:pt x="14108" y="9271"/>
                  <a:pt x="14108" y="9271"/>
                  <a:pt x="14108" y="9271"/>
                </a:cubicBezTo>
                <a:cubicBezTo>
                  <a:pt x="17417" y="9271"/>
                  <a:pt x="17417" y="9271"/>
                  <a:pt x="17417" y="9271"/>
                </a:cubicBezTo>
                <a:cubicBezTo>
                  <a:pt x="17417" y="5176"/>
                  <a:pt x="17417" y="5176"/>
                  <a:pt x="17417" y="5176"/>
                </a:cubicBezTo>
                <a:cubicBezTo>
                  <a:pt x="18254" y="5176"/>
                  <a:pt x="18254" y="5176"/>
                  <a:pt x="18254" y="5176"/>
                </a:cubicBezTo>
                <a:cubicBezTo>
                  <a:pt x="18254" y="9271"/>
                  <a:pt x="18254" y="9271"/>
                  <a:pt x="18254" y="9271"/>
                </a:cubicBezTo>
                <a:lnTo>
                  <a:pt x="21600" y="9271"/>
                </a:lnTo>
                <a:close/>
              </a:path>
            </a:pathLst>
          </a:custGeom>
          <a:solidFill>
            <a:srgbClr val="000000"/>
          </a:solidFill>
          <a:ln w="12700">
            <a:miter lim="400000"/>
          </a:ln>
        </p:spPr>
        <p:txBody>
          <a:bodyPr lIns="22860" rIns="22860"/>
          <a:lstStyle/>
          <a:p>
            <a:pPr>
              <a:defRPr sz="1400"/>
            </a:pPr>
            <a:endParaRPr sz="700"/>
          </a:p>
        </p:txBody>
      </p:sp>
      <p:sp>
        <p:nvSpPr>
          <p:cNvPr id="194" name="Shape"/>
          <p:cNvSpPr/>
          <p:nvPr/>
        </p:nvSpPr>
        <p:spPr>
          <a:xfrm>
            <a:off x="3463504" y="3830167"/>
            <a:ext cx="273664"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792" y="892"/>
                </a:moveTo>
                <a:cubicBezTo>
                  <a:pt x="792" y="20708"/>
                  <a:pt x="792" y="20708"/>
                  <a:pt x="792" y="20708"/>
                </a:cubicBezTo>
                <a:cubicBezTo>
                  <a:pt x="2808" y="20708"/>
                  <a:pt x="2808" y="20708"/>
                  <a:pt x="2808" y="20708"/>
                </a:cubicBezTo>
                <a:cubicBezTo>
                  <a:pt x="2808" y="892"/>
                  <a:pt x="2808" y="892"/>
                  <a:pt x="2808" y="892"/>
                </a:cubicBezTo>
                <a:lnTo>
                  <a:pt x="792" y="892"/>
                </a:lnTo>
                <a:close/>
                <a:moveTo>
                  <a:pt x="20808" y="20708"/>
                </a:moveTo>
                <a:cubicBezTo>
                  <a:pt x="20808" y="892"/>
                  <a:pt x="20808" y="892"/>
                  <a:pt x="20808" y="892"/>
                </a:cubicBezTo>
                <a:cubicBezTo>
                  <a:pt x="3600" y="892"/>
                  <a:pt x="3600" y="892"/>
                  <a:pt x="3600" y="892"/>
                </a:cubicBezTo>
                <a:cubicBezTo>
                  <a:pt x="3600" y="20708"/>
                  <a:pt x="3600" y="20708"/>
                  <a:pt x="3600" y="20708"/>
                </a:cubicBezTo>
                <a:lnTo>
                  <a:pt x="20808" y="20708"/>
                </a:lnTo>
                <a:close/>
                <a:moveTo>
                  <a:pt x="12420" y="19331"/>
                </a:moveTo>
                <a:cubicBezTo>
                  <a:pt x="11340" y="19331"/>
                  <a:pt x="10368" y="19128"/>
                  <a:pt x="9432" y="18682"/>
                </a:cubicBezTo>
                <a:cubicBezTo>
                  <a:pt x="8496" y="18236"/>
                  <a:pt x="7704" y="17629"/>
                  <a:pt x="7020" y="16859"/>
                </a:cubicBezTo>
                <a:cubicBezTo>
                  <a:pt x="6336" y="16089"/>
                  <a:pt x="5796" y="15197"/>
                  <a:pt x="5364" y="14143"/>
                </a:cubicBezTo>
                <a:cubicBezTo>
                  <a:pt x="4968" y="13130"/>
                  <a:pt x="4752" y="11995"/>
                  <a:pt x="4752" y="10780"/>
                </a:cubicBezTo>
                <a:cubicBezTo>
                  <a:pt x="4752" y="9605"/>
                  <a:pt x="4968" y="8470"/>
                  <a:pt x="5364" y="7457"/>
                </a:cubicBezTo>
                <a:cubicBezTo>
                  <a:pt x="5796" y="6403"/>
                  <a:pt x="6336" y="5511"/>
                  <a:pt x="7020" y="4741"/>
                </a:cubicBezTo>
                <a:cubicBezTo>
                  <a:pt x="7704" y="3971"/>
                  <a:pt x="8496" y="3364"/>
                  <a:pt x="9432" y="2918"/>
                </a:cubicBezTo>
                <a:cubicBezTo>
                  <a:pt x="10368" y="2472"/>
                  <a:pt x="11340" y="2269"/>
                  <a:pt x="12420" y="2269"/>
                </a:cubicBezTo>
                <a:cubicBezTo>
                  <a:pt x="13428" y="2269"/>
                  <a:pt x="14400" y="2472"/>
                  <a:pt x="15336" y="2918"/>
                </a:cubicBezTo>
                <a:cubicBezTo>
                  <a:pt x="16272" y="3364"/>
                  <a:pt x="17064" y="3971"/>
                  <a:pt x="17748" y="4741"/>
                </a:cubicBezTo>
                <a:cubicBezTo>
                  <a:pt x="18432" y="5511"/>
                  <a:pt x="18972" y="6403"/>
                  <a:pt x="19404" y="7457"/>
                </a:cubicBezTo>
                <a:cubicBezTo>
                  <a:pt x="19800" y="8470"/>
                  <a:pt x="20016" y="9605"/>
                  <a:pt x="20016" y="10780"/>
                </a:cubicBezTo>
                <a:cubicBezTo>
                  <a:pt x="20016" y="11995"/>
                  <a:pt x="19800" y="13130"/>
                  <a:pt x="19404" y="14143"/>
                </a:cubicBezTo>
                <a:cubicBezTo>
                  <a:pt x="18972" y="15197"/>
                  <a:pt x="18432" y="16089"/>
                  <a:pt x="17748" y="16859"/>
                </a:cubicBezTo>
                <a:cubicBezTo>
                  <a:pt x="17064" y="17629"/>
                  <a:pt x="16272" y="18236"/>
                  <a:pt x="15336" y="18682"/>
                </a:cubicBezTo>
                <a:cubicBezTo>
                  <a:pt x="14400" y="19128"/>
                  <a:pt x="13428" y="19331"/>
                  <a:pt x="12420" y="19331"/>
                </a:cubicBezTo>
                <a:close/>
                <a:moveTo>
                  <a:pt x="12420" y="3161"/>
                </a:moveTo>
                <a:cubicBezTo>
                  <a:pt x="11448" y="3161"/>
                  <a:pt x="10548" y="3364"/>
                  <a:pt x="9720" y="3769"/>
                </a:cubicBezTo>
                <a:cubicBezTo>
                  <a:pt x="8928" y="4174"/>
                  <a:pt x="8208" y="4701"/>
                  <a:pt x="7560" y="5349"/>
                </a:cubicBezTo>
                <a:cubicBezTo>
                  <a:pt x="6948" y="6079"/>
                  <a:pt x="6444" y="6889"/>
                  <a:pt x="6084" y="7821"/>
                </a:cubicBezTo>
                <a:cubicBezTo>
                  <a:pt x="5724" y="8753"/>
                  <a:pt x="5544" y="9726"/>
                  <a:pt x="5544" y="10780"/>
                </a:cubicBezTo>
                <a:cubicBezTo>
                  <a:pt x="5544" y="11833"/>
                  <a:pt x="5724" y="12847"/>
                  <a:pt x="6084" y="13779"/>
                </a:cubicBezTo>
                <a:cubicBezTo>
                  <a:pt x="6444" y="14711"/>
                  <a:pt x="6948" y="15521"/>
                  <a:pt x="7560" y="16251"/>
                </a:cubicBezTo>
                <a:cubicBezTo>
                  <a:pt x="8208" y="16899"/>
                  <a:pt x="8928" y="17426"/>
                  <a:pt x="9720" y="17831"/>
                </a:cubicBezTo>
                <a:cubicBezTo>
                  <a:pt x="10548" y="18236"/>
                  <a:pt x="11448" y="18439"/>
                  <a:pt x="12420" y="18439"/>
                </a:cubicBezTo>
                <a:cubicBezTo>
                  <a:pt x="13356" y="18439"/>
                  <a:pt x="14220" y="18236"/>
                  <a:pt x="15048" y="17831"/>
                </a:cubicBezTo>
                <a:cubicBezTo>
                  <a:pt x="15840" y="17426"/>
                  <a:pt x="16560" y="16899"/>
                  <a:pt x="17172" y="16251"/>
                </a:cubicBezTo>
                <a:cubicBezTo>
                  <a:pt x="17820" y="15521"/>
                  <a:pt x="18288" y="14711"/>
                  <a:pt x="18648" y="13779"/>
                </a:cubicBezTo>
                <a:cubicBezTo>
                  <a:pt x="19008" y="12847"/>
                  <a:pt x="19188" y="11833"/>
                  <a:pt x="19188" y="10780"/>
                </a:cubicBezTo>
                <a:cubicBezTo>
                  <a:pt x="19188" y="9726"/>
                  <a:pt x="19008" y="8753"/>
                  <a:pt x="18648" y="7821"/>
                </a:cubicBezTo>
                <a:cubicBezTo>
                  <a:pt x="18288" y="6889"/>
                  <a:pt x="17820" y="6079"/>
                  <a:pt x="17172" y="5349"/>
                </a:cubicBezTo>
                <a:cubicBezTo>
                  <a:pt x="16560" y="4701"/>
                  <a:pt x="15840" y="4174"/>
                  <a:pt x="15048" y="3769"/>
                </a:cubicBezTo>
                <a:cubicBezTo>
                  <a:pt x="14220" y="3364"/>
                  <a:pt x="13356" y="3161"/>
                  <a:pt x="12420" y="3161"/>
                </a:cubicBezTo>
                <a:close/>
                <a:moveTo>
                  <a:pt x="12420" y="13495"/>
                </a:moveTo>
                <a:cubicBezTo>
                  <a:pt x="12060" y="13495"/>
                  <a:pt x="11736" y="13414"/>
                  <a:pt x="11448" y="13292"/>
                </a:cubicBezTo>
                <a:cubicBezTo>
                  <a:pt x="11160" y="13130"/>
                  <a:pt x="10872" y="12928"/>
                  <a:pt x="10656" y="12684"/>
                </a:cubicBezTo>
                <a:cubicBezTo>
                  <a:pt x="10440" y="12441"/>
                  <a:pt x="10296" y="12158"/>
                  <a:pt x="10152" y="11833"/>
                </a:cubicBezTo>
                <a:cubicBezTo>
                  <a:pt x="10044" y="11550"/>
                  <a:pt x="9972" y="11185"/>
                  <a:pt x="9972" y="10780"/>
                </a:cubicBezTo>
                <a:cubicBezTo>
                  <a:pt x="9972" y="10415"/>
                  <a:pt x="10044" y="10050"/>
                  <a:pt x="10152" y="9726"/>
                </a:cubicBezTo>
                <a:cubicBezTo>
                  <a:pt x="10296" y="9442"/>
                  <a:pt x="10440" y="9159"/>
                  <a:pt x="10656" y="8916"/>
                </a:cubicBezTo>
                <a:cubicBezTo>
                  <a:pt x="10872" y="8672"/>
                  <a:pt x="11160" y="8470"/>
                  <a:pt x="11448" y="8308"/>
                </a:cubicBezTo>
                <a:cubicBezTo>
                  <a:pt x="11736" y="8186"/>
                  <a:pt x="12060" y="8105"/>
                  <a:pt x="12420" y="8105"/>
                </a:cubicBezTo>
                <a:cubicBezTo>
                  <a:pt x="12708" y="8105"/>
                  <a:pt x="13032" y="8186"/>
                  <a:pt x="13320" y="8308"/>
                </a:cubicBezTo>
                <a:cubicBezTo>
                  <a:pt x="13608" y="8470"/>
                  <a:pt x="13860" y="8672"/>
                  <a:pt x="14076" y="8916"/>
                </a:cubicBezTo>
                <a:cubicBezTo>
                  <a:pt x="14328" y="9159"/>
                  <a:pt x="14472" y="9442"/>
                  <a:pt x="14616" y="9726"/>
                </a:cubicBezTo>
                <a:cubicBezTo>
                  <a:pt x="14724" y="10050"/>
                  <a:pt x="14796" y="10415"/>
                  <a:pt x="14796" y="10780"/>
                </a:cubicBezTo>
                <a:cubicBezTo>
                  <a:pt x="14796" y="11185"/>
                  <a:pt x="14724" y="11550"/>
                  <a:pt x="14616" y="11833"/>
                </a:cubicBezTo>
                <a:cubicBezTo>
                  <a:pt x="14472" y="12158"/>
                  <a:pt x="14328" y="12441"/>
                  <a:pt x="14076" y="12684"/>
                </a:cubicBezTo>
                <a:cubicBezTo>
                  <a:pt x="13860" y="12928"/>
                  <a:pt x="13608" y="13130"/>
                  <a:pt x="13320" y="13292"/>
                </a:cubicBezTo>
                <a:cubicBezTo>
                  <a:pt x="13032" y="13414"/>
                  <a:pt x="12708" y="13495"/>
                  <a:pt x="12420" y="13495"/>
                </a:cubicBezTo>
                <a:close/>
                <a:moveTo>
                  <a:pt x="12420" y="8997"/>
                </a:moveTo>
                <a:cubicBezTo>
                  <a:pt x="12168" y="8997"/>
                  <a:pt x="11952" y="9037"/>
                  <a:pt x="11736" y="9118"/>
                </a:cubicBezTo>
                <a:cubicBezTo>
                  <a:pt x="11556" y="9240"/>
                  <a:pt x="11376" y="9361"/>
                  <a:pt x="11232" y="9523"/>
                </a:cubicBezTo>
                <a:cubicBezTo>
                  <a:pt x="11124" y="9726"/>
                  <a:pt x="11016" y="9888"/>
                  <a:pt x="10908" y="10131"/>
                </a:cubicBezTo>
                <a:cubicBezTo>
                  <a:pt x="10800" y="10334"/>
                  <a:pt x="10764" y="10537"/>
                  <a:pt x="10764" y="10780"/>
                </a:cubicBezTo>
                <a:cubicBezTo>
                  <a:pt x="10764" y="11063"/>
                  <a:pt x="10800" y="11266"/>
                  <a:pt x="10908" y="11469"/>
                </a:cubicBezTo>
                <a:cubicBezTo>
                  <a:pt x="11016" y="11712"/>
                  <a:pt x="11124" y="11874"/>
                  <a:pt x="11232" y="12077"/>
                </a:cubicBezTo>
                <a:cubicBezTo>
                  <a:pt x="11376" y="12239"/>
                  <a:pt x="11556" y="12360"/>
                  <a:pt x="11736" y="12441"/>
                </a:cubicBezTo>
                <a:cubicBezTo>
                  <a:pt x="11952" y="12563"/>
                  <a:pt x="12168" y="12603"/>
                  <a:pt x="12420" y="12603"/>
                </a:cubicBezTo>
                <a:cubicBezTo>
                  <a:pt x="12636" y="12603"/>
                  <a:pt x="12816" y="12563"/>
                  <a:pt x="13032" y="12441"/>
                </a:cubicBezTo>
                <a:cubicBezTo>
                  <a:pt x="13212" y="12360"/>
                  <a:pt x="13356" y="12239"/>
                  <a:pt x="13536" y="12077"/>
                </a:cubicBezTo>
                <a:cubicBezTo>
                  <a:pt x="13644" y="11874"/>
                  <a:pt x="13752" y="11712"/>
                  <a:pt x="13860" y="11469"/>
                </a:cubicBezTo>
                <a:cubicBezTo>
                  <a:pt x="13968" y="11266"/>
                  <a:pt x="14004" y="11063"/>
                  <a:pt x="14004" y="10780"/>
                </a:cubicBezTo>
                <a:cubicBezTo>
                  <a:pt x="14004" y="10537"/>
                  <a:pt x="13968" y="10334"/>
                  <a:pt x="13860" y="10131"/>
                </a:cubicBezTo>
                <a:cubicBezTo>
                  <a:pt x="13752" y="9888"/>
                  <a:pt x="13644" y="9726"/>
                  <a:pt x="13536" y="9523"/>
                </a:cubicBezTo>
                <a:cubicBezTo>
                  <a:pt x="13356" y="9361"/>
                  <a:pt x="13212" y="9240"/>
                  <a:pt x="13032" y="9118"/>
                </a:cubicBezTo>
                <a:cubicBezTo>
                  <a:pt x="12816" y="9037"/>
                  <a:pt x="12636" y="8997"/>
                  <a:pt x="12420" y="8997"/>
                </a:cubicBezTo>
                <a:close/>
                <a:moveTo>
                  <a:pt x="12780" y="10780"/>
                </a:moveTo>
                <a:cubicBezTo>
                  <a:pt x="12780" y="10658"/>
                  <a:pt x="12744" y="10537"/>
                  <a:pt x="12672" y="10456"/>
                </a:cubicBezTo>
                <a:cubicBezTo>
                  <a:pt x="12600" y="10374"/>
                  <a:pt x="12492" y="10334"/>
                  <a:pt x="12420" y="10334"/>
                </a:cubicBezTo>
                <a:cubicBezTo>
                  <a:pt x="12276" y="10334"/>
                  <a:pt x="12168" y="10374"/>
                  <a:pt x="12096" y="10456"/>
                </a:cubicBezTo>
                <a:cubicBezTo>
                  <a:pt x="12024" y="10537"/>
                  <a:pt x="11988" y="10658"/>
                  <a:pt x="11988" y="10780"/>
                </a:cubicBezTo>
                <a:cubicBezTo>
                  <a:pt x="11988" y="10942"/>
                  <a:pt x="12024" y="11063"/>
                  <a:pt x="12096" y="11144"/>
                </a:cubicBezTo>
                <a:cubicBezTo>
                  <a:pt x="12168" y="11226"/>
                  <a:pt x="12276" y="11266"/>
                  <a:pt x="12420" y="11266"/>
                </a:cubicBezTo>
                <a:cubicBezTo>
                  <a:pt x="12492" y="11266"/>
                  <a:pt x="12600" y="11226"/>
                  <a:pt x="12672" y="11144"/>
                </a:cubicBezTo>
                <a:cubicBezTo>
                  <a:pt x="12744" y="11063"/>
                  <a:pt x="12780" y="10942"/>
                  <a:pt x="12780" y="10780"/>
                </a:cubicBezTo>
                <a:close/>
              </a:path>
            </a:pathLst>
          </a:custGeom>
          <a:solidFill>
            <a:srgbClr val="000000"/>
          </a:solidFill>
          <a:ln w="12700">
            <a:miter lim="400000"/>
          </a:ln>
        </p:spPr>
        <p:txBody>
          <a:bodyPr lIns="22860" rIns="22860"/>
          <a:lstStyle/>
          <a:p>
            <a:pPr>
              <a:defRPr sz="1400"/>
            </a:pPr>
            <a:endParaRPr sz="700"/>
          </a:p>
        </p:txBody>
      </p:sp>
      <p:sp>
        <p:nvSpPr>
          <p:cNvPr id="195" name="Shape"/>
          <p:cNvSpPr/>
          <p:nvPr/>
        </p:nvSpPr>
        <p:spPr>
          <a:xfrm>
            <a:off x="4097776" y="3825985"/>
            <a:ext cx="252154" cy="252154"/>
          </a:xfrm>
          <a:custGeom>
            <a:avLst/>
            <a:gdLst/>
            <a:ahLst/>
            <a:cxnLst>
              <a:cxn ang="0">
                <a:pos x="wd2" y="hd2"/>
              </a:cxn>
              <a:cxn ang="5400000">
                <a:pos x="wd2" y="hd2"/>
              </a:cxn>
              <a:cxn ang="10800000">
                <a:pos x="wd2" y="hd2"/>
              </a:cxn>
              <a:cxn ang="16200000">
                <a:pos x="wd2" y="hd2"/>
              </a:cxn>
            </a:cxnLst>
            <a:rect l="0" t="0" r="r" b="b"/>
            <a:pathLst>
              <a:path w="21600" h="21600" extrusionOk="0">
                <a:moveTo>
                  <a:pt x="18274" y="3952"/>
                </a:moveTo>
                <a:cubicBezTo>
                  <a:pt x="18822" y="4500"/>
                  <a:pt x="19291" y="5087"/>
                  <a:pt x="19722" y="5713"/>
                </a:cubicBezTo>
                <a:cubicBezTo>
                  <a:pt x="20113" y="6378"/>
                  <a:pt x="20465" y="7043"/>
                  <a:pt x="20739" y="7748"/>
                </a:cubicBezTo>
                <a:cubicBezTo>
                  <a:pt x="21052" y="8452"/>
                  <a:pt x="21248" y="9157"/>
                  <a:pt x="21404" y="9939"/>
                </a:cubicBezTo>
                <a:cubicBezTo>
                  <a:pt x="21522" y="10722"/>
                  <a:pt x="21600" y="11543"/>
                  <a:pt x="21600" y="12365"/>
                </a:cubicBezTo>
                <a:cubicBezTo>
                  <a:pt x="21600" y="13226"/>
                  <a:pt x="21522" y="14087"/>
                  <a:pt x="21326" y="14987"/>
                </a:cubicBezTo>
                <a:cubicBezTo>
                  <a:pt x="21130" y="15848"/>
                  <a:pt x="20857" y="16670"/>
                  <a:pt x="20543" y="17452"/>
                </a:cubicBezTo>
                <a:cubicBezTo>
                  <a:pt x="20152" y="18235"/>
                  <a:pt x="19722" y="18978"/>
                  <a:pt x="19174" y="19683"/>
                </a:cubicBezTo>
                <a:cubicBezTo>
                  <a:pt x="18665" y="20387"/>
                  <a:pt x="18039" y="21052"/>
                  <a:pt x="17374" y="21600"/>
                </a:cubicBezTo>
                <a:cubicBezTo>
                  <a:pt x="16826" y="21013"/>
                  <a:pt x="16826" y="21013"/>
                  <a:pt x="16826" y="21013"/>
                </a:cubicBezTo>
                <a:cubicBezTo>
                  <a:pt x="16865" y="20935"/>
                  <a:pt x="16943" y="20896"/>
                  <a:pt x="16983" y="20857"/>
                </a:cubicBezTo>
                <a:cubicBezTo>
                  <a:pt x="16983" y="20817"/>
                  <a:pt x="17022" y="20778"/>
                  <a:pt x="17061" y="20739"/>
                </a:cubicBezTo>
                <a:cubicBezTo>
                  <a:pt x="9313" y="12952"/>
                  <a:pt x="9313" y="12952"/>
                  <a:pt x="9313" y="12952"/>
                </a:cubicBezTo>
                <a:cubicBezTo>
                  <a:pt x="6378" y="15848"/>
                  <a:pt x="6378" y="15848"/>
                  <a:pt x="6378" y="15848"/>
                </a:cubicBezTo>
                <a:cubicBezTo>
                  <a:pt x="6378" y="18039"/>
                  <a:pt x="6378" y="18039"/>
                  <a:pt x="6378" y="18039"/>
                </a:cubicBezTo>
                <a:cubicBezTo>
                  <a:pt x="3365" y="21052"/>
                  <a:pt x="3365" y="21052"/>
                  <a:pt x="3365" y="21052"/>
                </a:cubicBezTo>
                <a:cubicBezTo>
                  <a:pt x="3365" y="18313"/>
                  <a:pt x="3365" y="18313"/>
                  <a:pt x="3365" y="18313"/>
                </a:cubicBezTo>
                <a:cubicBezTo>
                  <a:pt x="548" y="18313"/>
                  <a:pt x="548" y="18313"/>
                  <a:pt x="548" y="18313"/>
                </a:cubicBezTo>
                <a:cubicBezTo>
                  <a:pt x="3600" y="15261"/>
                  <a:pt x="3600" y="15261"/>
                  <a:pt x="3600" y="15261"/>
                </a:cubicBezTo>
                <a:cubicBezTo>
                  <a:pt x="5752" y="15261"/>
                  <a:pt x="5752" y="15261"/>
                  <a:pt x="5752" y="15261"/>
                </a:cubicBezTo>
                <a:cubicBezTo>
                  <a:pt x="8726" y="12365"/>
                  <a:pt x="8726" y="12365"/>
                  <a:pt x="8726" y="12365"/>
                </a:cubicBezTo>
                <a:cubicBezTo>
                  <a:pt x="900" y="4500"/>
                  <a:pt x="900" y="4500"/>
                  <a:pt x="900" y="4500"/>
                </a:cubicBezTo>
                <a:cubicBezTo>
                  <a:pt x="900" y="4578"/>
                  <a:pt x="822" y="4617"/>
                  <a:pt x="783" y="4657"/>
                </a:cubicBezTo>
                <a:cubicBezTo>
                  <a:pt x="743" y="4696"/>
                  <a:pt x="704" y="4735"/>
                  <a:pt x="665" y="4774"/>
                </a:cubicBezTo>
                <a:cubicBezTo>
                  <a:pt x="0" y="4187"/>
                  <a:pt x="0" y="4187"/>
                  <a:pt x="0" y="4187"/>
                </a:cubicBezTo>
                <a:cubicBezTo>
                  <a:pt x="587" y="3561"/>
                  <a:pt x="1213" y="2974"/>
                  <a:pt x="1917" y="2426"/>
                </a:cubicBezTo>
                <a:cubicBezTo>
                  <a:pt x="2661" y="1917"/>
                  <a:pt x="3404" y="1448"/>
                  <a:pt x="4187" y="1096"/>
                </a:cubicBezTo>
                <a:cubicBezTo>
                  <a:pt x="5009" y="743"/>
                  <a:pt x="5830" y="470"/>
                  <a:pt x="6691" y="313"/>
                </a:cubicBezTo>
                <a:cubicBezTo>
                  <a:pt x="7513" y="117"/>
                  <a:pt x="8413" y="0"/>
                  <a:pt x="9313" y="0"/>
                </a:cubicBezTo>
                <a:cubicBezTo>
                  <a:pt x="10135" y="0"/>
                  <a:pt x="10917" y="78"/>
                  <a:pt x="11700" y="235"/>
                </a:cubicBezTo>
                <a:cubicBezTo>
                  <a:pt x="12443" y="391"/>
                  <a:pt x="13187" y="626"/>
                  <a:pt x="13891" y="900"/>
                </a:cubicBezTo>
                <a:cubicBezTo>
                  <a:pt x="14596" y="1174"/>
                  <a:pt x="15261" y="1487"/>
                  <a:pt x="15887" y="1917"/>
                </a:cubicBezTo>
                <a:cubicBezTo>
                  <a:pt x="16552" y="2348"/>
                  <a:pt x="17139" y="2817"/>
                  <a:pt x="17687" y="3326"/>
                </a:cubicBezTo>
                <a:cubicBezTo>
                  <a:pt x="20113" y="900"/>
                  <a:pt x="20113" y="900"/>
                  <a:pt x="20113" y="900"/>
                </a:cubicBezTo>
                <a:cubicBezTo>
                  <a:pt x="18157" y="900"/>
                  <a:pt x="18157" y="900"/>
                  <a:pt x="18157" y="900"/>
                </a:cubicBezTo>
                <a:cubicBezTo>
                  <a:pt x="18157" y="0"/>
                  <a:pt x="18157" y="0"/>
                  <a:pt x="18157" y="0"/>
                </a:cubicBezTo>
                <a:cubicBezTo>
                  <a:pt x="21600" y="0"/>
                  <a:pt x="21600" y="0"/>
                  <a:pt x="21600" y="0"/>
                </a:cubicBezTo>
                <a:cubicBezTo>
                  <a:pt x="21600" y="3522"/>
                  <a:pt x="21600" y="3522"/>
                  <a:pt x="21600" y="3522"/>
                </a:cubicBezTo>
                <a:cubicBezTo>
                  <a:pt x="20739" y="3522"/>
                  <a:pt x="20739" y="3522"/>
                  <a:pt x="20739" y="3522"/>
                </a:cubicBezTo>
                <a:cubicBezTo>
                  <a:pt x="20739" y="1487"/>
                  <a:pt x="20739" y="1487"/>
                  <a:pt x="20739" y="1487"/>
                </a:cubicBezTo>
                <a:lnTo>
                  <a:pt x="18274" y="3952"/>
                </a:lnTo>
                <a:close/>
                <a:moveTo>
                  <a:pt x="1526" y="3874"/>
                </a:moveTo>
                <a:cubicBezTo>
                  <a:pt x="9313" y="11700"/>
                  <a:pt x="9313" y="11700"/>
                  <a:pt x="9313" y="11700"/>
                </a:cubicBezTo>
                <a:cubicBezTo>
                  <a:pt x="17061" y="3874"/>
                  <a:pt x="17061" y="3874"/>
                  <a:pt x="17061" y="3874"/>
                </a:cubicBezTo>
                <a:cubicBezTo>
                  <a:pt x="16552" y="3443"/>
                  <a:pt x="16004" y="3013"/>
                  <a:pt x="15417" y="2622"/>
                </a:cubicBezTo>
                <a:cubicBezTo>
                  <a:pt x="14830" y="2270"/>
                  <a:pt x="14204" y="1917"/>
                  <a:pt x="13539" y="1683"/>
                </a:cubicBezTo>
                <a:cubicBezTo>
                  <a:pt x="12913" y="1409"/>
                  <a:pt x="12209" y="1213"/>
                  <a:pt x="11504" y="1096"/>
                </a:cubicBezTo>
                <a:cubicBezTo>
                  <a:pt x="10800" y="939"/>
                  <a:pt x="10057" y="900"/>
                  <a:pt x="9313" y="900"/>
                </a:cubicBezTo>
                <a:cubicBezTo>
                  <a:pt x="8570" y="900"/>
                  <a:pt x="7865" y="939"/>
                  <a:pt x="7161" y="1057"/>
                </a:cubicBezTo>
                <a:cubicBezTo>
                  <a:pt x="6457" y="1174"/>
                  <a:pt x="5791" y="1370"/>
                  <a:pt x="5087" y="1643"/>
                </a:cubicBezTo>
                <a:cubicBezTo>
                  <a:pt x="4461" y="1917"/>
                  <a:pt x="3835" y="2230"/>
                  <a:pt x="3209" y="2622"/>
                </a:cubicBezTo>
                <a:cubicBezTo>
                  <a:pt x="2583" y="2974"/>
                  <a:pt x="2035" y="3404"/>
                  <a:pt x="1526" y="3874"/>
                </a:cubicBezTo>
                <a:close/>
                <a:moveTo>
                  <a:pt x="5557" y="17648"/>
                </a:moveTo>
                <a:cubicBezTo>
                  <a:pt x="5557" y="16083"/>
                  <a:pt x="5557" y="16083"/>
                  <a:pt x="5557" y="16083"/>
                </a:cubicBezTo>
                <a:cubicBezTo>
                  <a:pt x="4030" y="16083"/>
                  <a:pt x="4030" y="16083"/>
                  <a:pt x="4030" y="16083"/>
                </a:cubicBezTo>
                <a:cubicBezTo>
                  <a:pt x="2700" y="17374"/>
                  <a:pt x="2700" y="17374"/>
                  <a:pt x="2700" y="17374"/>
                </a:cubicBezTo>
                <a:cubicBezTo>
                  <a:pt x="4226" y="17374"/>
                  <a:pt x="4226" y="17374"/>
                  <a:pt x="4226" y="17374"/>
                </a:cubicBezTo>
                <a:cubicBezTo>
                  <a:pt x="4226" y="18978"/>
                  <a:pt x="4226" y="18978"/>
                  <a:pt x="4226" y="18978"/>
                </a:cubicBezTo>
                <a:cubicBezTo>
                  <a:pt x="5517" y="17648"/>
                  <a:pt x="5517" y="17648"/>
                  <a:pt x="5517" y="17648"/>
                </a:cubicBezTo>
                <a:lnTo>
                  <a:pt x="5557" y="17648"/>
                </a:lnTo>
                <a:close/>
                <a:moveTo>
                  <a:pt x="17687" y="4539"/>
                </a:moveTo>
                <a:cubicBezTo>
                  <a:pt x="9939" y="12365"/>
                  <a:pt x="9939" y="12365"/>
                  <a:pt x="9939" y="12365"/>
                </a:cubicBezTo>
                <a:cubicBezTo>
                  <a:pt x="17687" y="20152"/>
                  <a:pt x="17687" y="20152"/>
                  <a:pt x="17687" y="20152"/>
                </a:cubicBezTo>
                <a:cubicBezTo>
                  <a:pt x="18196" y="19604"/>
                  <a:pt x="18626" y="19017"/>
                  <a:pt x="19017" y="18391"/>
                </a:cubicBezTo>
                <a:cubicBezTo>
                  <a:pt x="19370" y="17804"/>
                  <a:pt x="19683" y="17178"/>
                  <a:pt x="19957" y="16513"/>
                </a:cubicBezTo>
                <a:cubicBezTo>
                  <a:pt x="20191" y="15887"/>
                  <a:pt x="20387" y="15183"/>
                  <a:pt x="20543" y="14478"/>
                </a:cubicBezTo>
                <a:cubicBezTo>
                  <a:pt x="20661" y="13774"/>
                  <a:pt x="20739" y="13070"/>
                  <a:pt x="20739" y="12365"/>
                </a:cubicBezTo>
                <a:cubicBezTo>
                  <a:pt x="20739" y="11583"/>
                  <a:pt x="20661" y="10878"/>
                  <a:pt x="20543" y="10174"/>
                </a:cubicBezTo>
                <a:cubicBezTo>
                  <a:pt x="20387" y="9430"/>
                  <a:pt x="20191" y="8765"/>
                  <a:pt x="19917" y="8061"/>
                </a:cubicBezTo>
                <a:cubicBezTo>
                  <a:pt x="19683" y="7435"/>
                  <a:pt x="19370" y="6809"/>
                  <a:pt x="18978" y="6222"/>
                </a:cubicBezTo>
                <a:cubicBezTo>
                  <a:pt x="18587" y="5596"/>
                  <a:pt x="18157" y="5048"/>
                  <a:pt x="17687" y="4539"/>
                </a:cubicBezTo>
                <a:close/>
              </a:path>
            </a:pathLst>
          </a:custGeom>
          <a:solidFill>
            <a:srgbClr val="000000"/>
          </a:solidFill>
          <a:ln w="12700">
            <a:miter lim="400000"/>
          </a:ln>
        </p:spPr>
        <p:txBody>
          <a:bodyPr lIns="22860" rIns="22860"/>
          <a:lstStyle/>
          <a:p>
            <a:pPr>
              <a:defRPr sz="1400"/>
            </a:pPr>
            <a:endParaRPr sz="700"/>
          </a:p>
        </p:txBody>
      </p:sp>
      <p:sp>
        <p:nvSpPr>
          <p:cNvPr id="196" name="Shape"/>
          <p:cNvSpPr/>
          <p:nvPr/>
        </p:nvSpPr>
        <p:spPr>
          <a:xfrm>
            <a:off x="4705160" y="3816424"/>
            <a:ext cx="284419" cy="271274"/>
          </a:xfrm>
          <a:custGeom>
            <a:avLst/>
            <a:gdLst/>
            <a:ahLst/>
            <a:cxnLst>
              <a:cxn ang="0">
                <a:pos x="wd2" y="hd2"/>
              </a:cxn>
              <a:cxn ang="5400000">
                <a:pos x="wd2" y="hd2"/>
              </a:cxn>
              <a:cxn ang="10800000">
                <a:pos x="wd2" y="hd2"/>
              </a:cxn>
              <a:cxn ang="16200000">
                <a:pos x="wd2" y="hd2"/>
              </a:cxn>
            </a:cxnLst>
            <a:rect l="0" t="0" r="r" b="b"/>
            <a:pathLst>
              <a:path w="21600" h="21600" extrusionOk="0">
                <a:moveTo>
                  <a:pt x="3848" y="8241"/>
                </a:moveTo>
                <a:cubicBezTo>
                  <a:pt x="0" y="5482"/>
                  <a:pt x="0" y="5482"/>
                  <a:pt x="0" y="5482"/>
                </a:cubicBezTo>
                <a:cubicBezTo>
                  <a:pt x="7732" y="0"/>
                  <a:pt x="7732" y="0"/>
                  <a:pt x="7732" y="0"/>
                </a:cubicBezTo>
                <a:cubicBezTo>
                  <a:pt x="7732" y="3049"/>
                  <a:pt x="7732" y="3049"/>
                  <a:pt x="7732" y="3049"/>
                </a:cubicBezTo>
                <a:cubicBezTo>
                  <a:pt x="21600" y="3049"/>
                  <a:pt x="21600" y="3049"/>
                  <a:pt x="21600" y="3049"/>
                </a:cubicBezTo>
                <a:cubicBezTo>
                  <a:pt x="21600" y="21600"/>
                  <a:pt x="21600" y="21600"/>
                  <a:pt x="21600" y="21600"/>
                </a:cubicBezTo>
                <a:cubicBezTo>
                  <a:pt x="3848" y="21600"/>
                  <a:pt x="3848" y="21600"/>
                  <a:pt x="3848" y="21600"/>
                </a:cubicBezTo>
                <a:lnTo>
                  <a:pt x="3848" y="8241"/>
                </a:lnTo>
                <a:close/>
                <a:moveTo>
                  <a:pt x="6969" y="3086"/>
                </a:moveTo>
                <a:cubicBezTo>
                  <a:pt x="6969" y="1561"/>
                  <a:pt x="6969" y="1561"/>
                  <a:pt x="6969" y="1561"/>
                </a:cubicBezTo>
                <a:cubicBezTo>
                  <a:pt x="1422" y="5482"/>
                  <a:pt x="1422" y="5482"/>
                  <a:pt x="1422" y="5482"/>
                </a:cubicBezTo>
                <a:cubicBezTo>
                  <a:pt x="6969" y="9402"/>
                  <a:pt x="6969" y="9402"/>
                  <a:pt x="6969" y="9402"/>
                </a:cubicBezTo>
                <a:cubicBezTo>
                  <a:pt x="6969" y="7297"/>
                  <a:pt x="6969" y="7297"/>
                  <a:pt x="6969" y="7297"/>
                </a:cubicBezTo>
                <a:cubicBezTo>
                  <a:pt x="6969" y="6498"/>
                  <a:pt x="6969" y="6498"/>
                  <a:pt x="6969" y="6498"/>
                </a:cubicBezTo>
                <a:cubicBezTo>
                  <a:pt x="8321" y="6498"/>
                  <a:pt x="8321" y="6498"/>
                  <a:pt x="8321" y="6498"/>
                </a:cubicBezTo>
                <a:cubicBezTo>
                  <a:pt x="8356" y="6498"/>
                  <a:pt x="8356" y="6498"/>
                  <a:pt x="8356" y="6498"/>
                </a:cubicBezTo>
                <a:cubicBezTo>
                  <a:pt x="8425" y="6498"/>
                  <a:pt x="8425" y="6498"/>
                  <a:pt x="8425" y="6498"/>
                </a:cubicBezTo>
                <a:cubicBezTo>
                  <a:pt x="8772" y="6498"/>
                  <a:pt x="9188" y="6498"/>
                  <a:pt x="9708" y="6571"/>
                </a:cubicBezTo>
                <a:cubicBezTo>
                  <a:pt x="10193" y="6607"/>
                  <a:pt x="10748" y="6716"/>
                  <a:pt x="11337" y="6861"/>
                </a:cubicBezTo>
                <a:cubicBezTo>
                  <a:pt x="11927" y="7006"/>
                  <a:pt x="12516" y="7188"/>
                  <a:pt x="13106" y="7515"/>
                </a:cubicBezTo>
                <a:cubicBezTo>
                  <a:pt x="13695" y="7805"/>
                  <a:pt x="14284" y="8204"/>
                  <a:pt x="14874" y="8676"/>
                </a:cubicBezTo>
                <a:cubicBezTo>
                  <a:pt x="14596" y="7987"/>
                  <a:pt x="14250" y="7369"/>
                  <a:pt x="13799" y="6789"/>
                </a:cubicBezTo>
                <a:cubicBezTo>
                  <a:pt x="13383" y="6208"/>
                  <a:pt x="12863" y="5699"/>
                  <a:pt x="12308" y="5264"/>
                </a:cubicBezTo>
                <a:cubicBezTo>
                  <a:pt x="11684" y="4865"/>
                  <a:pt x="11025" y="4502"/>
                  <a:pt x="10263" y="4247"/>
                </a:cubicBezTo>
                <a:cubicBezTo>
                  <a:pt x="9500" y="4030"/>
                  <a:pt x="8668" y="3884"/>
                  <a:pt x="7766" y="3884"/>
                </a:cubicBezTo>
                <a:cubicBezTo>
                  <a:pt x="7732" y="3884"/>
                  <a:pt x="7732" y="3884"/>
                  <a:pt x="7732" y="3884"/>
                </a:cubicBezTo>
                <a:cubicBezTo>
                  <a:pt x="7697" y="3884"/>
                  <a:pt x="7697" y="3884"/>
                  <a:pt x="7697" y="3884"/>
                </a:cubicBezTo>
                <a:cubicBezTo>
                  <a:pt x="6969" y="3884"/>
                  <a:pt x="6969" y="3884"/>
                  <a:pt x="6969" y="3884"/>
                </a:cubicBezTo>
                <a:cubicBezTo>
                  <a:pt x="6969" y="3086"/>
                  <a:pt x="6969" y="3086"/>
                  <a:pt x="6969" y="3086"/>
                </a:cubicBezTo>
                <a:cubicBezTo>
                  <a:pt x="6969" y="3122"/>
                  <a:pt x="6969" y="3122"/>
                  <a:pt x="6969" y="3086"/>
                </a:cubicBezTo>
                <a:close/>
                <a:moveTo>
                  <a:pt x="4611" y="8749"/>
                </a:moveTo>
                <a:cubicBezTo>
                  <a:pt x="4611" y="20838"/>
                  <a:pt x="4611" y="20838"/>
                  <a:pt x="4611" y="20838"/>
                </a:cubicBezTo>
                <a:cubicBezTo>
                  <a:pt x="20837" y="20838"/>
                  <a:pt x="20837" y="20838"/>
                  <a:pt x="20837" y="20838"/>
                </a:cubicBezTo>
                <a:cubicBezTo>
                  <a:pt x="20837" y="3884"/>
                  <a:pt x="20837" y="3884"/>
                  <a:pt x="20837" y="3884"/>
                </a:cubicBezTo>
                <a:cubicBezTo>
                  <a:pt x="11441" y="3884"/>
                  <a:pt x="11441" y="3884"/>
                  <a:pt x="11441" y="3884"/>
                </a:cubicBezTo>
                <a:cubicBezTo>
                  <a:pt x="12204" y="4247"/>
                  <a:pt x="12898" y="4719"/>
                  <a:pt x="13487" y="5300"/>
                </a:cubicBezTo>
                <a:cubicBezTo>
                  <a:pt x="14076" y="5881"/>
                  <a:pt x="14596" y="6498"/>
                  <a:pt x="15013" y="7188"/>
                </a:cubicBezTo>
                <a:cubicBezTo>
                  <a:pt x="15394" y="7878"/>
                  <a:pt x="15671" y="8640"/>
                  <a:pt x="15879" y="9439"/>
                </a:cubicBezTo>
                <a:cubicBezTo>
                  <a:pt x="16087" y="10237"/>
                  <a:pt x="16191" y="11072"/>
                  <a:pt x="16191" y="11907"/>
                </a:cubicBezTo>
                <a:cubicBezTo>
                  <a:pt x="15741" y="10891"/>
                  <a:pt x="15221" y="10056"/>
                  <a:pt x="14527" y="9475"/>
                </a:cubicBezTo>
                <a:cubicBezTo>
                  <a:pt x="13868" y="8858"/>
                  <a:pt x="13140" y="8386"/>
                  <a:pt x="12378" y="8059"/>
                </a:cubicBezTo>
                <a:cubicBezTo>
                  <a:pt x="11649" y="7732"/>
                  <a:pt x="10887" y="7515"/>
                  <a:pt x="10193" y="7442"/>
                </a:cubicBezTo>
                <a:cubicBezTo>
                  <a:pt x="9500" y="7333"/>
                  <a:pt x="8910" y="7297"/>
                  <a:pt x="8425" y="7297"/>
                </a:cubicBezTo>
                <a:cubicBezTo>
                  <a:pt x="8252" y="7297"/>
                  <a:pt x="8113" y="7297"/>
                  <a:pt x="8009" y="7297"/>
                </a:cubicBezTo>
                <a:cubicBezTo>
                  <a:pt x="7870" y="7333"/>
                  <a:pt x="7801" y="7333"/>
                  <a:pt x="7732" y="7333"/>
                </a:cubicBezTo>
                <a:cubicBezTo>
                  <a:pt x="7732" y="10963"/>
                  <a:pt x="7732" y="10963"/>
                  <a:pt x="7732" y="10963"/>
                </a:cubicBezTo>
                <a:lnTo>
                  <a:pt x="4611" y="8749"/>
                </a:lnTo>
                <a:close/>
              </a:path>
            </a:pathLst>
          </a:custGeom>
          <a:solidFill>
            <a:srgbClr val="000000"/>
          </a:solidFill>
          <a:ln w="12700">
            <a:miter lim="400000"/>
          </a:ln>
        </p:spPr>
        <p:txBody>
          <a:bodyPr lIns="22860" rIns="22860"/>
          <a:lstStyle/>
          <a:p>
            <a:pPr>
              <a:defRPr sz="1400"/>
            </a:pPr>
            <a:endParaRPr sz="700"/>
          </a:p>
        </p:txBody>
      </p:sp>
      <p:sp>
        <p:nvSpPr>
          <p:cNvPr id="197" name="Shape"/>
          <p:cNvSpPr/>
          <p:nvPr/>
        </p:nvSpPr>
        <p:spPr>
          <a:xfrm>
            <a:off x="5329873" y="3811047"/>
            <a:ext cx="282029" cy="282029"/>
          </a:xfrm>
          <a:custGeom>
            <a:avLst/>
            <a:gdLst/>
            <a:ahLst/>
            <a:cxnLst>
              <a:cxn ang="0">
                <a:pos x="wd2" y="hd2"/>
              </a:cxn>
              <a:cxn ang="5400000">
                <a:pos x="wd2" y="hd2"/>
              </a:cxn>
              <a:cxn ang="10800000">
                <a:pos x="wd2" y="hd2"/>
              </a:cxn>
              <a:cxn ang="16200000">
                <a:pos x="wd2" y="hd2"/>
              </a:cxn>
            </a:cxnLst>
            <a:rect l="0" t="0" r="r" b="b"/>
            <a:pathLst>
              <a:path w="21600" h="21600" extrusionOk="0">
                <a:moveTo>
                  <a:pt x="21355" y="5146"/>
                </a:moveTo>
                <a:cubicBezTo>
                  <a:pt x="21495" y="5286"/>
                  <a:pt x="21600" y="5496"/>
                  <a:pt x="21600" y="5706"/>
                </a:cubicBezTo>
                <a:cubicBezTo>
                  <a:pt x="21600" y="5951"/>
                  <a:pt x="21495" y="6126"/>
                  <a:pt x="21355" y="6231"/>
                </a:cubicBezTo>
                <a:cubicBezTo>
                  <a:pt x="6256" y="21390"/>
                  <a:pt x="6256" y="21390"/>
                  <a:pt x="6256" y="21390"/>
                </a:cubicBezTo>
                <a:cubicBezTo>
                  <a:pt x="6186" y="21460"/>
                  <a:pt x="6117" y="21530"/>
                  <a:pt x="6012" y="21565"/>
                </a:cubicBezTo>
                <a:cubicBezTo>
                  <a:pt x="5942" y="21600"/>
                  <a:pt x="5837" y="21600"/>
                  <a:pt x="5697" y="21600"/>
                </a:cubicBezTo>
                <a:cubicBezTo>
                  <a:pt x="5627" y="21600"/>
                  <a:pt x="5522" y="21600"/>
                  <a:pt x="5417" y="21565"/>
                </a:cubicBezTo>
                <a:cubicBezTo>
                  <a:pt x="5348" y="21530"/>
                  <a:pt x="5243" y="21460"/>
                  <a:pt x="5173" y="21390"/>
                </a:cubicBezTo>
                <a:cubicBezTo>
                  <a:pt x="245" y="16454"/>
                  <a:pt x="245" y="16454"/>
                  <a:pt x="245" y="16454"/>
                </a:cubicBezTo>
                <a:cubicBezTo>
                  <a:pt x="105" y="16314"/>
                  <a:pt x="0" y="16104"/>
                  <a:pt x="0" y="15894"/>
                </a:cubicBezTo>
                <a:cubicBezTo>
                  <a:pt x="0" y="15684"/>
                  <a:pt x="105" y="15509"/>
                  <a:pt x="245" y="15369"/>
                </a:cubicBezTo>
                <a:cubicBezTo>
                  <a:pt x="15344" y="210"/>
                  <a:pt x="15344" y="210"/>
                  <a:pt x="15344" y="210"/>
                </a:cubicBezTo>
                <a:cubicBezTo>
                  <a:pt x="15449" y="140"/>
                  <a:pt x="15518" y="70"/>
                  <a:pt x="15623" y="35"/>
                </a:cubicBezTo>
                <a:cubicBezTo>
                  <a:pt x="15728" y="0"/>
                  <a:pt x="15798" y="0"/>
                  <a:pt x="15903" y="0"/>
                </a:cubicBezTo>
                <a:cubicBezTo>
                  <a:pt x="15973" y="0"/>
                  <a:pt x="16078" y="0"/>
                  <a:pt x="16183" y="35"/>
                </a:cubicBezTo>
                <a:cubicBezTo>
                  <a:pt x="16252" y="70"/>
                  <a:pt x="16357" y="140"/>
                  <a:pt x="16427" y="210"/>
                </a:cubicBezTo>
                <a:lnTo>
                  <a:pt x="21355" y="5146"/>
                </a:lnTo>
                <a:close/>
                <a:moveTo>
                  <a:pt x="5697" y="20830"/>
                </a:moveTo>
                <a:cubicBezTo>
                  <a:pt x="10450" y="16139"/>
                  <a:pt x="10450" y="16139"/>
                  <a:pt x="10450" y="16139"/>
                </a:cubicBezTo>
                <a:cubicBezTo>
                  <a:pt x="5487" y="11203"/>
                  <a:pt x="5487" y="11203"/>
                  <a:pt x="5487" y="11203"/>
                </a:cubicBezTo>
                <a:cubicBezTo>
                  <a:pt x="804" y="15894"/>
                  <a:pt x="804" y="15894"/>
                  <a:pt x="804" y="15894"/>
                </a:cubicBezTo>
                <a:lnTo>
                  <a:pt x="5697" y="20830"/>
                </a:lnTo>
                <a:close/>
                <a:moveTo>
                  <a:pt x="4194" y="15579"/>
                </a:moveTo>
                <a:cubicBezTo>
                  <a:pt x="4194" y="15474"/>
                  <a:pt x="4159" y="15369"/>
                  <a:pt x="4089" y="15299"/>
                </a:cubicBezTo>
                <a:cubicBezTo>
                  <a:pt x="4019" y="15229"/>
                  <a:pt x="3915" y="15159"/>
                  <a:pt x="3845" y="15159"/>
                </a:cubicBezTo>
                <a:cubicBezTo>
                  <a:pt x="3705" y="15159"/>
                  <a:pt x="3600" y="15229"/>
                  <a:pt x="3530" y="15299"/>
                </a:cubicBezTo>
                <a:cubicBezTo>
                  <a:pt x="3460" y="15369"/>
                  <a:pt x="3425" y="15474"/>
                  <a:pt x="3425" y="15579"/>
                </a:cubicBezTo>
                <a:cubicBezTo>
                  <a:pt x="3425" y="15684"/>
                  <a:pt x="3460" y="15754"/>
                  <a:pt x="3530" y="15824"/>
                </a:cubicBezTo>
                <a:cubicBezTo>
                  <a:pt x="3600" y="15929"/>
                  <a:pt x="3705" y="15964"/>
                  <a:pt x="3845" y="15964"/>
                </a:cubicBezTo>
                <a:cubicBezTo>
                  <a:pt x="3915" y="15964"/>
                  <a:pt x="4019" y="15929"/>
                  <a:pt x="4089" y="15824"/>
                </a:cubicBezTo>
                <a:cubicBezTo>
                  <a:pt x="4159" y="15754"/>
                  <a:pt x="4194" y="15684"/>
                  <a:pt x="4194" y="15579"/>
                </a:cubicBezTo>
                <a:close/>
                <a:moveTo>
                  <a:pt x="5872" y="13933"/>
                </a:moveTo>
                <a:cubicBezTo>
                  <a:pt x="5872" y="13863"/>
                  <a:pt x="5837" y="13758"/>
                  <a:pt x="5767" y="13688"/>
                </a:cubicBezTo>
                <a:cubicBezTo>
                  <a:pt x="5697" y="13618"/>
                  <a:pt x="5592" y="13583"/>
                  <a:pt x="5487" y="13583"/>
                </a:cubicBezTo>
                <a:cubicBezTo>
                  <a:pt x="5383" y="13583"/>
                  <a:pt x="5313" y="13618"/>
                  <a:pt x="5243" y="13688"/>
                </a:cubicBezTo>
                <a:cubicBezTo>
                  <a:pt x="5138" y="13758"/>
                  <a:pt x="5103" y="13863"/>
                  <a:pt x="5103" y="13933"/>
                </a:cubicBezTo>
                <a:cubicBezTo>
                  <a:pt x="5103" y="14073"/>
                  <a:pt x="5138" y="14178"/>
                  <a:pt x="5243" y="14248"/>
                </a:cubicBezTo>
                <a:cubicBezTo>
                  <a:pt x="5313" y="14318"/>
                  <a:pt x="5383" y="14353"/>
                  <a:pt x="5487" y="14353"/>
                </a:cubicBezTo>
                <a:cubicBezTo>
                  <a:pt x="5592" y="14353"/>
                  <a:pt x="5697" y="14318"/>
                  <a:pt x="5767" y="14248"/>
                </a:cubicBezTo>
                <a:cubicBezTo>
                  <a:pt x="5837" y="14178"/>
                  <a:pt x="5872" y="14073"/>
                  <a:pt x="5872" y="13933"/>
                </a:cubicBezTo>
                <a:close/>
                <a:moveTo>
                  <a:pt x="6431" y="17819"/>
                </a:moveTo>
                <a:cubicBezTo>
                  <a:pt x="6431" y="17714"/>
                  <a:pt x="6396" y="17609"/>
                  <a:pt x="6326" y="17539"/>
                </a:cubicBezTo>
                <a:cubicBezTo>
                  <a:pt x="6256" y="17434"/>
                  <a:pt x="6151" y="17399"/>
                  <a:pt x="6012" y="17399"/>
                </a:cubicBezTo>
                <a:cubicBezTo>
                  <a:pt x="5942" y="17399"/>
                  <a:pt x="5837" y="17434"/>
                  <a:pt x="5767" y="17539"/>
                </a:cubicBezTo>
                <a:cubicBezTo>
                  <a:pt x="5697" y="17609"/>
                  <a:pt x="5662" y="17714"/>
                  <a:pt x="5662" y="17819"/>
                </a:cubicBezTo>
                <a:cubicBezTo>
                  <a:pt x="5662" y="17924"/>
                  <a:pt x="5697" y="17994"/>
                  <a:pt x="5767" y="18064"/>
                </a:cubicBezTo>
                <a:cubicBezTo>
                  <a:pt x="5837" y="18134"/>
                  <a:pt x="5942" y="18169"/>
                  <a:pt x="6012" y="18169"/>
                </a:cubicBezTo>
                <a:cubicBezTo>
                  <a:pt x="6151" y="18169"/>
                  <a:pt x="6256" y="18134"/>
                  <a:pt x="6326" y="18064"/>
                </a:cubicBezTo>
                <a:cubicBezTo>
                  <a:pt x="6396" y="17994"/>
                  <a:pt x="6431" y="17924"/>
                  <a:pt x="6431" y="17819"/>
                </a:cubicBezTo>
                <a:close/>
                <a:moveTo>
                  <a:pt x="10975" y="15579"/>
                </a:moveTo>
                <a:cubicBezTo>
                  <a:pt x="15344" y="11203"/>
                  <a:pt x="15344" y="11203"/>
                  <a:pt x="15344" y="11203"/>
                </a:cubicBezTo>
                <a:cubicBezTo>
                  <a:pt x="10450" y="6231"/>
                  <a:pt x="10450" y="6231"/>
                  <a:pt x="10450" y="6231"/>
                </a:cubicBezTo>
                <a:cubicBezTo>
                  <a:pt x="6012" y="10677"/>
                  <a:pt x="6012" y="10677"/>
                  <a:pt x="6012" y="10677"/>
                </a:cubicBezTo>
                <a:lnTo>
                  <a:pt x="10975" y="15579"/>
                </a:lnTo>
                <a:close/>
                <a:moveTo>
                  <a:pt x="8074" y="16139"/>
                </a:moveTo>
                <a:cubicBezTo>
                  <a:pt x="8074" y="15999"/>
                  <a:pt x="8039" y="15929"/>
                  <a:pt x="7969" y="15824"/>
                </a:cubicBezTo>
                <a:cubicBezTo>
                  <a:pt x="7864" y="15754"/>
                  <a:pt x="7794" y="15719"/>
                  <a:pt x="7654" y="15719"/>
                </a:cubicBezTo>
                <a:cubicBezTo>
                  <a:pt x="7584" y="15719"/>
                  <a:pt x="7480" y="15754"/>
                  <a:pt x="7410" y="15824"/>
                </a:cubicBezTo>
                <a:cubicBezTo>
                  <a:pt x="7340" y="15929"/>
                  <a:pt x="7305" y="15999"/>
                  <a:pt x="7305" y="16139"/>
                </a:cubicBezTo>
                <a:cubicBezTo>
                  <a:pt x="7305" y="16209"/>
                  <a:pt x="7340" y="16314"/>
                  <a:pt x="7410" y="16384"/>
                </a:cubicBezTo>
                <a:cubicBezTo>
                  <a:pt x="7480" y="16454"/>
                  <a:pt x="7584" y="16489"/>
                  <a:pt x="7654" y="16489"/>
                </a:cubicBezTo>
                <a:cubicBezTo>
                  <a:pt x="7794" y="16489"/>
                  <a:pt x="7864" y="16454"/>
                  <a:pt x="7969" y="16384"/>
                </a:cubicBezTo>
                <a:cubicBezTo>
                  <a:pt x="8039" y="16314"/>
                  <a:pt x="8074" y="16209"/>
                  <a:pt x="8074" y="16139"/>
                </a:cubicBezTo>
                <a:close/>
                <a:moveTo>
                  <a:pt x="15903" y="10677"/>
                </a:moveTo>
                <a:cubicBezTo>
                  <a:pt x="20796" y="5706"/>
                  <a:pt x="20796" y="5706"/>
                  <a:pt x="20796" y="5706"/>
                </a:cubicBezTo>
                <a:cubicBezTo>
                  <a:pt x="15903" y="770"/>
                  <a:pt x="15903" y="770"/>
                  <a:pt x="15903" y="770"/>
                </a:cubicBezTo>
                <a:cubicBezTo>
                  <a:pt x="10975" y="5706"/>
                  <a:pt x="10975" y="5706"/>
                  <a:pt x="10975" y="5706"/>
                </a:cubicBezTo>
                <a:lnTo>
                  <a:pt x="15903" y="10677"/>
                </a:lnTo>
                <a:close/>
                <a:moveTo>
                  <a:pt x="14120" y="5706"/>
                </a:moveTo>
                <a:cubicBezTo>
                  <a:pt x="14120" y="5601"/>
                  <a:pt x="14085" y="5531"/>
                  <a:pt x="14016" y="5426"/>
                </a:cubicBezTo>
                <a:cubicBezTo>
                  <a:pt x="13946" y="5356"/>
                  <a:pt x="13841" y="5321"/>
                  <a:pt x="13701" y="5321"/>
                </a:cubicBezTo>
                <a:cubicBezTo>
                  <a:pt x="13631" y="5321"/>
                  <a:pt x="13526" y="5356"/>
                  <a:pt x="13456" y="5426"/>
                </a:cubicBezTo>
                <a:cubicBezTo>
                  <a:pt x="13386" y="5531"/>
                  <a:pt x="13351" y="5601"/>
                  <a:pt x="13351" y="5706"/>
                </a:cubicBezTo>
                <a:cubicBezTo>
                  <a:pt x="13351" y="5811"/>
                  <a:pt x="13386" y="5916"/>
                  <a:pt x="13456" y="5986"/>
                </a:cubicBezTo>
                <a:cubicBezTo>
                  <a:pt x="13526" y="6056"/>
                  <a:pt x="13631" y="6091"/>
                  <a:pt x="13701" y="6091"/>
                </a:cubicBezTo>
                <a:cubicBezTo>
                  <a:pt x="13841" y="6091"/>
                  <a:pt x="13946" y="6056"/>
                  <a:pt x="14016" y="5986"/>
                </a:cubicBezTo>
                <a:cubicBezTo>
                  <a:pt x="14085" y="5916"/>
                  <a:pt x="14120" y="5811"/>
                  <a:pt x="14120" y="5706"/>
                </a:cubicBezTo>
                <a:close/>
                <a:moveTo>
                  <a:pt x="15763" y="4061"/>
                </a:moveTo>
                <a:cubicBezTo>
                  <a:pt x="15763" y="3921"/>
                  <a:pt x="15728" y="3816"/>
                  <a:pt x="15658" y="3746"/>
                </a:cubicBezTo>
                <a:cubicBezTo>
                  <a:pt x="15588" y="3676"/>
                  <a:pt x="15483" y="3641"/>
                  <a:pt x="15344" y="3641"/>
                </a:cubicBezTo>
                <a:cubicBezTo>
                  <a:pt x="15274" y="3641"/>
                  <a:pt x="15169" y="3676"/>
                  <a:pt x="15099" y="3746"/>
                </a:cubicBezTo>
                <a:cubicBezTo>
                  <a:pt x="15029" y="3816"/>
                  <a:pt x="14994" y="3921"/>
                  <a:pt x="14994" y="4061"/>
                </a:cubicBezTo>
                <a:cubicBezTo>
                  <a:pt x="14994" y="4131"/>
                  <a:pt x="15029" y="4236"/>
                  <a:pt x="15099" y="4306"/>
                </a:cubicBezTo>
                <a:cubicBezTo>
                  <a:pt x="15169" y="4376"/>
                  <a:pt x="15274" y="4411"/>
                  <a:pt x="15344" y="4411"/>
                </a:cubicBezTo>
                <a:cubicBezTo>
                  <a:pt x="15483" y="4411"/>
                  <a:pt x="15588" y="4376"/>
                  <a:pt x="15658" y="4306"/>
                </a:cubicBezTo>
                <a:cubicBezTo>
                  <a:pt x="15728" y="4236"/>
                  <a:pt x="15763" y="4131"/>
                  <a:pt x="15763" y="4061"/>
                </a:cubicBezTo>
                <a:close/>
                <a:moveTo>
                  <a:pt x="16322" y="7877"/>
                </a:moveTo>
                <a:cubicBezTo>
                  <a:pt x="16322" y="7772"/>
                  <a:pt x="16252" y="7667"/>
                  <a:pt x="16183" y="7597"/>
                </a:cubicBezTo>
                <a:cubicBezTo>
                  <a:pt x="16113" y="7527"/>
                  <a:pt x="16008" y="7457"/>
                  <a:pt x="15903" y="7457"/>
                </a:cubicBezTo>
                <a:cubicBezTo>
                  <a:pt x="15763" y="7457"/>
                  <a:pt x="15693" y="7527"/>
                  <a:pt x="15588" y="7597"/>
                </a:cubicBezTo>
                <a:cubicBezTo>
                  <a:pt x="15518" y="7667"/>
                  <a:pt x="15483" y="7772"/>
                  <a:pt x="15483" y="7877"/>
                </a:cubicBezTo>
                <a:cubicBezTo>
                  <a:pt x="15483" y="8017"/>
                  <a:pt x="15518" y="8087"/>
                  <a:pt x="15588" y="8192"/>
                </a:cubicBezTo>
                <a:cubicBezTo>
                  <a:pt x="15693" y="8262"/>
                  <a:pt x="15763" y="8297"/>
                  <a:pt x="15903" y="8297"/>
                </a:cubicBezTo>
                <a:cubicBezTo>
                  <a:pt x="16008" y="8297"/>
                  <a:pt x="16113" y="8262"/>
                  <a:pt x="16183" y="8192"/>
                </a:cubicBezTo>
                <a:cubicBezTo>
                  <a:pt x="16252" y="8087"/>
                  <a:pt x="16322" y="8017"/>
                  <a:pt x="16322" y="7877"/>
                </a:cubicBezTo>
                <a:close/>
                <a:moveTo>
                  <a:pt x="17930" y="6231"/>
                </a:moveTo>
                <a:cubicBezTo>
                  <a:pt x="17930" y="6161"/>
                  <a:pt x="17895" y="6056"/>
                  <a:pt x="17825" y="5986"/>
                </a:cubicBezTo>
                <a:cubicBezTo>
                  <a:pt x="17755" y="5916"/>
                  <a:pt x="17685" y="5881"/>
                  <a:pt x="17581" y="5881"/>
                </a:cubicBezTo>
                <a:cubicBezTo>
                  <a:pt x="17476" y="5881"/>
                  <a:pt x="17371" y="5916"/>
                  <a:pt x="17301" y="5986"/>
                </a:cubicBezTo>
                <a:cubicBezTo>
                  <a:pt x="17196" y="6056"/>
                  <a:pt x="17161" y="6161"/>
                  <a:pt x="17161" y="6231"/>
                </a:cubicBezTo>
                <a:cubicBezTo>
                  <a:pt x="17161" y="6371"/>
                  <a:pt x="17196" y="6476"/>
                  <a:pt x="17301" y="6547"/>
                </a:cubicBezTo>
                <a:cubicBezTo>
                  <a:pt x="17371" y="6617"/>
                  <a:pt x="17476" y="6652"/>
                  <a:pt x="17581" y="6652"/>
                </a:cubicBezTo>
                <a:cubicBezTo>
                  <a:pt x="17685" y="6652"/>
                  <a:pt x="17755" y="6617"/>
                  <a:pt x="17825" y="6547"/>
                </a:cubicBezTo>
                <a:cubicBezTo>
                  <a:pt x="17895" y="6476"/>
                  <a:pt x="17930" y="6371"/>
                  <a:pt x="17930" y="6231"/>
                </a:cubicBezTo>
                <a:close/>
              </a:path>
            </a:pathLst>
          </a:custGeom>
          <a:solidFill>
            <a:srgbClr val="000000"/>
          </a:solidFill>
          <a:ln w="12700">
            <a:miter lim="400000"/>
          </a:ln>
        </p:spPr>
        <p:txBody>
          <a:bodyPr lIns="22860" rIns="22860"/>
          <a:lstStyle/>
          <a:p>
            <a:pPr>
              <a:defRPr sz="1400"/>
            </a:pPr>
            <a:endParaRPr sz="700"/>
          </a:p>
        </p:txBody>
      </p:sp>
      <p:sp>
        <p:nvSpPr>
          <p:cNvPr id="198" name="Shape"/>
          <p:cNvSpPr/>
          <p:nvPr/>
        </p:nvSpPr>
        <p:spPr>
          <a:xfrm>
            <a:off x="5957572" y="3845703"/>
            <a:ext cx="273664" cy="212717"/>
          </a:xfrm>
          <a:custGeom>
            <a:avLst/>
            <a:gdLst/>
            <a:ahLst/>
            <a:cxnLst>
              <a:cxn ang="0">
                <a:pos x="wd2" y="hd2"/>
              </a:cxn>
              <a:cxn ang="5400000">
                <a:pos x="wd2" y="hd2"/>
              </a:cxn>
              <a:cxn ang="10800000">
                <a:pos x="wd2" y="hd2"/>
              </a:cxn>
              <a:cxn ang="16200000">
                <a:pos x="wd2" y="hd2"/>
              </a:cxn>
            </a:cxnLst>
            <a:rect l="0" t="0" r="r" b="b"/>
            <a:pathLst>
              <a:path w="21600" h="21600" extrusionOk="0">
                <a:moveTo>
                  <a:pt x="18828" y="6152"/>
                </a:moveTo>
                <a:cubicBezTo>
                  <a:pt x="21600" y="6152"/>
                  <a:pt x="21600" y="6152"/>
                  <a:pt x="21600" y="6152"/>
                </a:cubicBezTo>
                <a:cubicBezTo>
                  <a:pt x="21600" y="7169"/>
                  <a:pt x="21600" y="7169"/>
                  <a:pt x="21600" y="7169"/>
                </a:cubicBezTo>
                <a:cubicBezTo>
                  <a:pt x="19008" y="7169"/>
                  <a:pt x="19008" y="7169"/>
                  <a:pt x="19008" y="7169"/>
                </a:cubicBezTo>
                <a:cubicBezTo>
                  <a:pt x="19008" y="7262"/>
                  <a:pt x="19008" y="7262"/>
                  <a:pt x="19008" y="7262"/>
                </a:cubicBezTo>
                <a:cubicBezTo>
                  <a:pt x="19332" y="7308"/>
                  <a:pt x="19620" y="7400"/>
                  <a:pt x="19872" y="7585"/>
                </a:cubicBezTo>
                <a:cubicBezTo>
                  <a:pt x="20160" y="7770"/>
                  <a:pt x="20376" y="8002"/>
                  <a:pt x="20556" y="8279"/>
                </a:cubicBezTo>
                <a:cubicBezTo>
                  <a:pt x="20736" y="8557"/>
                  <a:pt x="20880" y="8881"/>
                  <a:pt x="21024" y="9204"/>
                </a:cubicBezTo>
                <a:cubicBezTo>
                  <a:pt x="21132" y="9528"/>
                  <a:pt x="21168" y="9898"/>
                  <a:pt x="21168" y="10314"/>
                </a:cubicBezTo>
                <a:cubicBezTo>
                  <a:pt x="21168" y="17484"/>
                  <a:pt x="21168" y="17484"/>
                  <a:pt x="21168" y="17484"/>
                </a:cubicBezTo>
                <a:cubicBezTo>
                  <a:pt x="20016" y="17484"/>
                  <a:pt x="20016" y="17484"/>
                  <a:pt x="20016" y="17484"/>
                </a:cubicBezTo>
                <a:cubicBezTo>
                  <a:pt x="20016" y="19056"/>
                  <a:pt x="20016" y="19056"/>
                  <a:pt x="20016" y="19056"/>
                </a:cubicBezTo>
                <a:cubicBezTo>
                  <a:pt x="20016" y="19380"/>
                  <a:pt x="19944" y="19704"/>
                  <a:pt x="19836" y="20027"/>
                </a:cubicBezTo>
                <a:cubicBezTo>
                  <a:pt x="19728" y="20351"/>
                  <a:pt x="19584" y="20629"/>
                  <a:pt x="19404" y="20860"/>
                </a:cubicBezTo>
                <a:cubicBezTo>
                  <a:pt x="19224" y="21091"/>
                  <a:pt x="19044" y="21276"/>
                  <a:pt x="18792" y="21415"/>
                </a:cubicBezTo>
                <a:cubicBezTo>
                  <a:pt x="18540" y="21507"/>
                  <a:pt x="18252" y="21600"/>
                  <a:pt x="18000" y="21600"/>
                </a:cubicBezTo>
                <a:cubicBezTo>
                  <a:pt x="17712" y="21600"/>
                  <a:pt x="17424" y="21507"/>
                  <a:pt x="17172" y="21415"/>
                </a:cubicBezTo>
                <a:cubicBezTo>
                  <a:pt x="16920" y="21276"/>
                  <a:pt x="16740" y="21091"/>
                  <a:pt x="16560" y="20860"/>
                </a:cubicBezTo>
                <a:cubicBezTo>
                  <a:pt x="16380" y="20629"/>
                  <a:pt x="16236" y="20351"/>
                  <a:pt x="16128" y="20027"/>
                </a:cubicBezTo>
                <a:cubicBezTo>
                  <a:pt x="16020" y="19704"/>
                  <a:pt x="15984" y="19380"/>
                  <a:pt x="15984" y="19056"/>
                </a:cubicBezTo>
                <a:cubicBezTo>
                  <a:pt x="15984" y="17484"/>
                  <a:pt x="15984" y="17484"/>
                  <a:pt x="15984" y="17484"/>
                </a:cubicBezTo>
                <a:cubicBezTo>
                  <a:pt x="5544" y="17484"/>
                  <a:pt x="5544" y="17484"/>
                  <a:pt x="5544" y="17484"/>
                </a:cubicBezTo>
                <a:cubicBezTo>
                  <a:pt x="5544" y="19056"/>
                  <a:pt x="5544" y="19056"/>
                  <a:pt x="5544" y="19056"/>
                </a:cubicBezTo>
                <a:cubicBezTo>
                  <a:pt x="5544" y="19380"/>
                  <a:pt x="5508" y="19704"/>
                  <a:pt x="5436" y="20027"/>
                </a:cubicBezTo>
                <a:cubicBezTo>
                  <a:pt x="5328" y="20351"/>
                  <a:pt x="5184" y="20629"/>
                  <a:pt x="5004" y="20860"/>
                </a:cubicBezTo>
                <a:cubicBezTo>
                  <a:pt x="4824" y="21091"/>
                  <a:pt x="4608" y="21276"/>
                  <a:pt x="4356" y="21415"/>
                </a:cubicBezTo>
                <a:cubicBezTo>
                  <a:pt x="4140" y="21507"/>
                  <a:pt x="3888" y="21600"/>
                  <a:pt x="3600" y="21600"/>
                </a:cubicBezTo>
                <a:cubicBezTo>
                  <a:pt x="3312" y="21600"/>
                  <a:pt x="3060" y="21507"/>
                  <a:pt x="2808" y="21415"/>
                </a:cubicBezTo>
                <a:cubicBezTo>
                  <a:pt x="2556" y="21276"/>
                  <a:pt x="2340" y="21091"/>
                  <a:pt x="2196" y="20860"/>
                </a:cubicBezTo>
                <a:cubicBezTo>
                  <a:pt x="2016" y="20629"/>
                  <a:pt x="1836" y="20351"/>
                  <a:pt x="1728" y="20027"/>
                </a:cubicBezTo>
                <a:cubicBezTo>
                  <a:pt x="1620" y="19704"/>
                  <a:pt x="1584" y="19380"/>
                  <a:pt x="1584" y="19056"/>
                </a:cubicBezTo>
                <a:cubicBezTo>
                  <a:pt x="1584" y="17484"/>
                  <a:pt x="1584" y="17484"/>
                  <a:pt x="1584" y="17484"/>
                </a:cubicBezTo>
                <a:cubicBezTo>
                  <a:pt x="396" y="17484"/>
                  <a:pt x="396" y="17484"/>
                  <a:pt x="396" y="17484"/>
                </a:cubicBezTo>
                <a:cubicBezTo>
                  <a:pt x="396" y="10314"/>
                  <a:pt x="396" y="10314"/>
                  <a:pt x="396" y="10314"/>
                </a:cubicBezTo>
                <a:cubicBezTo>
                  <a:pt x="396" y="9898"/>
                  <a:pt x="468" y="9528"/>
                  <a:pt x="576" y="9158"/>
                </a:cubicBezTo>
                <a:cubicBezTo>
                  <a:pt x="684" y="8788"/>
                  <a:pt x="828" y="8510"/>
                  <a:pt x="1008" y="8187"/>
                </a:cubicBezTo>
                <a:cubicBezTo>
                  <a:pt x="1188" y="7909"/>
                  <a:pt x="1440" y="7724"/>
                  <a:pt x="1728" y="7539"/>
                </a:cubicBezTo>
                <a:cubicBezTo>
                  <a:pt x="2016" y="7400"/>
                  <a:pt x="2268" y="7308"/>
                  <a:pt x="2556" y="7262"/>
                </a:cubicBezTo>
                <a:cubicBezTo>
                  <a:pt x="2556" y="7169"/>
                  <a:pt x="2556" y="7169"/>
                  <a:pt x="2556" y="7169"/>
                </a:cubicBezTo>
                <a:cubicBezTo>
                  <a:pt x="0" y="7169"/>
                  <a:pt x="0" y="7169"/>
                  <a:pt x="0" y="7169"/>
                </a:cubicBezTo>
                <a:cubicBezTo>
                  <a:pt x="0" y="6152"/>
                  <a:pt x="0" y="6152"/>
                  <a:pt x="0" y="6152"/>
                </a:cubicBezTo>
                <a:cubicBezTo>
                  <a:pt x="2808" y="6152"/>
                  <a:pt x="2808" y="6152"/>
                  <a:pt x="2808" y="6152"/>
                </a:cubicBezTo>
                <a:cubicBezTo>
                  <a:pt x="3492" y="2081"/>
                  <a:pt x="3492" y="2081"/>
                  <a:pt x="3492" y="2081"/>
                </a:cubicBezTo>
                <a:cubicBezTo>
                  <a:pt x="3600" y="1758"/>
                  <a:pt x="3708" y="1434"/>
                  <a:pt x="3816" y="1203"/>
                </a:cubicBezTo>
                <a:cubicBezTo>
                  <a:pt x="3924" y="925"/>
                  <a:pt x="4068" y="740"/>
                  <a:pt x="4248" y="555"/>
                </a:cubicBezTo>
                <a:cubicBezTo>
                  <a:pt x="4392" y="370"/>
                  <a:pt x="4608" y="231"/>
                  <a:pt x="4824" y="139"/>
                </a:cubicBezTo>
                <a:cubicBezTo>
                  <a:pt x="5076" y="46"/>
                  <a:pt x="5328" y="0"/>
                  <a:pt x="5544" y="0"/>
                </a:cubicBezTo>
                <a:cubicBezTo>
                  <a:pt x="15984" y="0"/>
                  <a:pt x="15984" y="0"/>
                  <a:pt x="15984" y="0"/>
                </a:cubicBezTo>
                <a:cubicBezTo>
                  <a:pt x="16236" y="0"/>
                  <a:pt x="16524" y="46"/>
                  <a:pt x="16740" y="139"/>
                </a:cubicBezTo>
                <a:cubicBezTo>
                  <a:pt x="16992" y="231"/>
                  <a:pt x="17172" y="370"/>
                  <a:pt x="17388" y="555"/>
                </a:cubicBezTo>
                <a:cubicBezTo>
                  <a:pt x="17568" y="740"/>
                  <a:pt x="17712" y="925"/>
                  <a:pt x="17856" y="1203"/>
                </a:cubicBezTo>
                <a:cubicBezTo>
                  <a:pt x="17964" y="1434"/>
                  <a:pt x="18072" y="1758"/>
                  <a:pt x="18108" y="2081"/>
                </a:cubicBezTo>
                <a:lnTo>
                  <a:pt x="18828" y="6152"/>
                </a:lnTo>
                <a:close/>
                <a:moveTo>
                  <a:pt x="20376" y="10314"/>
                </a:moveTo>
                <a:cubicBezTo>
                  <a:pt x="20376" y="10037"/>
                  <a:pt x="20340" y="9759"/>
                  <a:pt x="20268" y="9528"/>
                </a:cubicBezTo>
                <a:cubicBezTo>
                  <a:pt x="20196" y="9297"/>
                  <a:pt x="20052" y="9066"/>
                  <a:pt x="19908" y="8881"/>
                </a:cubicBezTo>
                <a:cubicBezTo>
                  <a:pt x="19764" y="8696"/>
                  <a:pt x="19620" y="8557"/>
                  <a:pt x="19404" y="8464"/>
                </a:cubicBezTo>
                <a:cubicBezTo>
                  <a:pt x="19224" y="8325"/>
                  <a:pt x="19008" y="8279"/>
                  <a:pt x="18792" y="8279"/>
                </a:cubicBezTo>
                <a:cubicBezTo>
                  <a:pt x="2808" y="8279"/>
                  <a:pt x="2808" y="8279"/>
                  <a:pt x="2808" y="8279"/>
                </a:cubicBezTo>
                <a:cubicBezTo>
                  <a:pt x="2592" y="8279"/>
                  <a:pt x="2376" y="8325"/>
                  <a:pt x="2160" y="8464"/>
                </a:cubicBezTo>
                <a:cubicBezTo>
                  <a:pt x="1944" y="8557"/>
                  <a:pt x="1800" y="8696"/>
                  <a:pt x="1656" y="8881"/>
                </a:cubicBezTo>
                <a:cubicBezTo>
                  <a:pt x="1512" y="9066"/>
                  <a:pt x="1404" y="9297"/>
                  <a:pt x="1332" y="9528"/>
                </a:cubicBezTo>
                <a:cubicBezTo>
                  <a:pt x="1224" y="9759"/>
                  <a:pt x="1188" y="10037"/>
                  <a:pt x="1188" y="10314"/>
                </a:cubicBezTo>
                <a:cubicBezTo>
                  <a:pt x="1188" y="16466"/>
                  <a:pt x="1188" y="16466"/>
                  <a:pt x="1188" y="16466"/>
                </a:cubicBezTo>
                <a:cubicBezTo>
                  <a:pt x="20376" y="16466"/>
                  <a:pt x="20376" y="16466"/>
                  <a:pt x="20376" y="16466"/>
                </a:cubicBezTo>
                <a:lnTo>
                  <a:pt x="20376" y="10314"/>
                </a:lnTo>
                <a:close/>
                <a:moveTo>
                  <a:pt x="4752" y="19056"/>
                </a:moveTo>
                <a:cubicBezTo>
                  <a:pt x="4752" y="17484"/>
                  <a:pt x="4752" y="17484"/>
                  <a:pt x="4752" y="17484"/>
                </a:cubicBezTo>
                <a:cubicBezTo>
                  <a:pt x="2376" y="17484"/>
                  <a:pt x="2376" y="17484"/>
                  <a:pt x="2376" y="17484"/>
                </a:cubicBezTo>
                <a:cubicBezTo>
                  <a:pt x="2376" y="19056"/>
                  <a:pt x="2376" y="19056"/>
                  <a:pt x="2376" y="19056"/>
                </a:cubicBezTo>
                <a:cubicBezTo>
                  <a:pt x="2376" y="19241"/>
                  <a:pt x="2412" y="19426"/>
                  <a:pt x="2484" y="19611"/>
                </a:cubicBezTo>
                <a:cubicBezTo>
                  <a:pt x="2520" y="19796"/>
                  <a:pt x="2628" y="19981"/>
                  <a:pt x="2736" y="20120"/>
                </a:cubicBezTo>
                <a:cubicBezTo>
                  <a:pt x="2844" y="20259"/>
                  <a:pt x="2952" y="20351"/>
                  <a:pt x="3096" y="20444"/>
                </a:cubicBezTo>
                <a:cubicBezTo>
                  <a:pt x="3240" y="20536"/>
                  <a:pt x="3420" y="20536"/>
                  <a:pt x="3600" y="20536"/>
                </a:cubicBezTo>
                <a:cubicBezTo>
                  <a:pt x="3744" y="20536"/>
                  <a:pt x="3888" y="20536"/>
                  <a:pt x="4068" y="20444"/>
                </a:cubicBezTo>
                <a:cubicBezTo>
                  <a:pt x="4212" y="20351"/>
                  <a:pt x="4356" y="20259"/>
                  <a:pt x="4428" y="20120"/>
                </a:cubicBezTo>
                <a:cubicBezTo>
                  <a:pt x="4536" y="19981"/>
                  <a:pt x="4608" y="19796"/>
                  <a:pt x="4680" y="19611"/>
                </a:cubicBezTo>
                <a:cubicBezTo>
                  <a:pt x="4716" y="19426"/>
                  <a:pt x="4752" y="19241"/>
                  <a:pt x="4752" y="19056"/>
                </a:cubicBezTo>
                <a:close/>
                <a:moveTo>
                  <a:pt x="4392" y="10268"/>
                </a:moveTo>
                <a:cubicBezTo>
                  <a:pt x="4608" y="10268"/>
                  <a:pt x="4824" y="10314"/>
                  <a:pt x="5004" y="10453"/>
                </a:cubicBezTo>
                <a:cubicBezTo>
                  <a:pt x="5184" y="10546"/>
                  <a:pt x="5364" y="10684"/>
                  <a:pt x="5508" y="10869"/>
                </a:cubicBezTo>
                <a:cubicBezTo>
                  <a:pt x="5688" y="11054"/>
                  <a:pt x="5796" y="11286"/>
                  <a:pt x="5868" y="11563"/>
                </a:cubicBezTo>
                <a:cubicBezTo>
                  <a:pt x="5940" y="11794"/>
                  <a:pt x="5976" y="12072"/>
                  <a:pt x="5976" y="12349"/>
                </a:cubicBezTo>
                <a:cubicBezTo>
                  <a:pt x="5976" y="12627"/>
                  <a:pt x="5940" y="12904"/>
                  <a:pt x="5868" y="13136"/>
                </a:cubicBezTo>
                <a:cubicBezTo>
                  <a:pt x="5796" y="13367"/>
                  <a:pt x="5688" y="13598"/>
                  <a:pt x="5508" y="13830"/>
                </a:cubicBezTo>
                <a:cubicBezTo>
                  <a:pt x="5364" y="13968"/>
                  <a:pt x="5184" y="14107"/>
                  <a:pt x="5004" y="14246"/>
                </a:cubicBezTo>
                <a:cubicBezTo>
                  <a:pt x="4824" y="14338"/>
                  <a:pt x="4608" y="14431"/>
                  <a:pt x="4392" y="14431"/>
                </a:cubicBezTo>
                <a:cubicBezTo>
                  <a:pt x="4176" y="14431"/>
                  <a:pt x="3960" y="14338"/>
                  <a:pt x="3744" y="14246"/>
                </a:cubicBezTo>
                <a:cubicBezTo>
                  <a:pt x="3564" y="14107"/>
                  <a:pt x="3384" y="13968"/>
                  <a:pt x="3276" y="13830"/>
                </a:cubicBezTo>
                <a:cubicBezTo>
                  <a:pt x="3096" y="13598"/>
                  <a:pt x="2988" y="13367"/>
                  <a:pt x="2916" y="13136"/>
                </a:cubicBezTo>
                <a:cubicBezTo>
                  <a:pt x="2844" y="12904"/>
                  <a:pt x="2808" y="12627"/>
                  <a:pt x="2808" y="12349"/>
                </a:cubicBezTo>
                <a:cubicBezTo>
                  <a:pt x="2808" y="12072"/>
                  <a:pt x="2844" y="11794"/>
                  <a:pt x="2916" y="11563"/>
                </a:cubicBezTo>
                <a:cubicBezTo>
                  <a:pt x="2988" y="11286"/>
                  <a:pt x="3096" y="11054"/>
                  <a:pt x="3276" y="10869"/>
                </a:cubicBezTo>
                <a:cubicBezTo>
                  <a:pt x="3384" y="10684"/>
                  <a:pt x="3564" y="10546"/>
                  <a:pt x="3744" y="10453"/>
                </a:cubicBezTo>
                <a:cubicBezTo>
                  <a:pt x="3960" y="10314"/>
                  <a:pt x="4176" y="10268"/>
                  <a:pt x="4392" y="10268"/>
                </a:cubicBezTo>
                <a:close/>
                <a:moveTo>
                  <a:pt x="4248" y="2359"/>
                </a:moveTo>
                <a:cubicBezTo>
                  <a:pt x="3420" y="7262"/>
                  <a:pt x="3420" y="7262"/>
                  <a:pt x="3420" y="7262"/>
                </a:cubicBezTo>
                <a:cubicBezTo>
                  <a:pt x="18180" y="7262"/>
                  <a:pt x="18180" y="7262"/>
                  <a:pt x="18180" y="7262"/>
                </a:cubicBezTo>
                <a:cubicBezTo>
                  <a:pt x="17388" y="2313"/>
                  <a:pt x="17388" y="2313"/>
                  <a:pt x="17388" y="2313"/>
                </a:cubicBezTo>
                <a:cubicBezTo>
                  <a:pt x="17352" y="2128"/>
                  <a:pt x="17280" y="1943"/>
                  <a:pt x="17172" y="1758"/>
                </a:cubicBezTo>
                <a:cubicBezTo>
                  <a:pt x="17100" y="1619"/>
                  <a:pt x="16992" y="1480"/>
                  <a:pt x="16920" y="1341"/>
                </a:cubicBezTo>
                <a:cubicBezTo>
                  <a:pt x="16776" y="1203"/>
                  <a:pt x="16632" y="1156"/>
                  <a:pt x="16488" y="1110"/>
                </a:cubicBezTo>
                <a:cubicBezTo>
                  <a:pt x="16344" y="1064"/>
                  <a:pt x="16164" y="1064"/>
                  <a:pt x="15984" y="1064"/>
                </a:cubicBezTo>
                <a:cubicBezTo>
                  <a:pt x="5544" y="1064"/>
                  <a:pt x="5544" y="1064"/>
                  <a:pt x="5544" y="1064"/>
                </a:cubicBezTo>
                <a:cubicBezTo>
                  <a:pt x="5400" y="1064"/>
                  <a:pt x="5256" y="1064"/>
                  <a:pt x="5112" y="1110"/>
                </a:cubicBezTo>
                <a:cubicBezTo>
                  <a:pt x="4968" y="1156"/>
                  <a:pt x="4860" y="1203"/>
                  <a:pt x="4752" y="1341"/>
                </a:cubicBezTo>
                <a:cubicBezTo>
                  <a:pt x="4644" y="1480"/>
                  <a:pt x="4536" y="1619"/>
                  <a:pt x="4464" y="1758"/>
                </a:cubicBezTo>
                <a:cubicBezTo>
                  <a:pt x="4392" y="1943"/>
                  <a:pt x="4320" y="2128"/>
                  <a:pt x="4248" y="2359"/>
                </a:cubicBezTo>
                <a:close/>
                <a:moveTo>
                  <a:pt x="4392" y="13367"/>
                </a:moveTo>
                <a:cubicBezTo>
                  <a:pt x="4608" y="13367"/>
                  <a:pt x="4788" y="13275"/>
                  <a:pt x="4968" y="13090"/>
                </a:cubicBezTo>
                <a:cubicBezTo>
                  <a:pt x="5112" y="12904"/>
                  <a:pt x="5184" y="12627"/>
                  <a:pt x="5184" y="12349"/>
                </a:cubicBezTo>
                <a:cubicBezTo>
                  <a:pt x="5184" y="12072"/>
                  <a:pt x="5112" y="11841"/>
                  <a:pt x="4968" y="11656"/>
                </a:cubicBezTo>
                <a:cubicBezTo>
                  <a:pt x="4788" y="11424"/>
                  <a:pt x="4608" y="11332"/>
                  <a:pt x="4392" y="11332"/>
                </a:cubicBezTo>
                <a:cubicBezTo>
                  <a:pt x="4176" y="11332"/>
                  <a:pt x="3996" y="11424"/>
                  <a:pt x="3816" y="11656"/>
                </a:cubicBezTo>
                <a:cubicBezTo>
                  <a:pt x="3672" y="11841"/>
                  <a:pt x="3600" y="12072"/>
                  <a:pt x="3600" y="12349"/>
                </a:cubicBezTo>
                <a:cubicBezTo>
                  <a:pt x="3600" y="12627"/>
                  <a:pt x="3672" y="12904"/>
                  <a:pt x="3816" y="13090"/>
                </a:cubicBezTo>
                <a:cubicBezTo>
                  <a:pt x="3996" y="13275"/>
                  <a:pt x="4176" y="13367"/>
                  <a:pt x="4392" y="13367"/>
                </a:cubicBezTo>
                <a:close/>
                <a:moveTo>
                  <a:pt x="17172" y="10268"/>
                </a:moveTo>
                <a:cubicBezTo>
                  <a:pt x="17388" y="10268"/>
                  <a:pt x="17604" y="10314"/>
                  <a:pt x="17784" y="10453"/>
                </a:cubicBezTo>
                <a:cubicBezTo>
                  <a:pt x="18000" y="10546"/>
                  <a:pt x="18144" y="10684"/>
                  <a:pt x="18324" y="10869"/>
                </a:cubicBezTo>
                <a:cubicBezTo>
                  <a:pt x="18468" y="11054"/>
                  <a:pt x="18576" y="11286"/>
                  <a:pt x="18648" y="11563"/>
                </a:cubicBezTo>
                <a:cubicBezTo>
                  <a:pt x="18756" y="11794"/>
                  <a:pt x="18792" y="12072"/>
                  <a:pt x="18792" y="12349"/>
                </a:cubicBezTo>
                <a:cubicBezTo>
                  <a:pt x="18792" y="12627"/>
                  <a:pt x="18756" y="12904"/>
                  <a:pt x="18648" y="13136"/>
                </a:cubicBezTo>
                <a:cubicBezTo>
                  <a:pt x="18576" y="13367"/>
                  <a:pt x="18468" y="13598"/>
                  <a:pt x="18324" y="13830"/>
                </a:cubicBezTo>
                <a:cubicBezTo>
                  <a:pt x="18144" y="13968"/>
                  <a:pt x="18000" y="14107"/>
                  <a:pt x="17784" y="14246"/>
                </a:cubicBezTo>
                <a:cubicBezTo>
                  <a:pt x="17604" y="14338"/>
                  <a:pt x="17388" y="14431"/>
                  <a:pt x="17172" y="14431"/>
                </a:cubicBezTo>
                <a:cubicBezTo>
                  <a:pt x="16956" y="14431"/>
                  <a:pt x="16740" y="14338"/>
                  <a:pt x="16560" y="14246"/>
                </a:cubicBezTo>
                <a:cubicBezTo>
                  <a:pt x="16344" y="14107"/>
                  <a:pt x="16200" y="13968"/>
                  <a:pt x="16056" y="13830"/>
                </a:cubicBezTo>
                <a:cubicBezTo>
                  <a:pt x="15912" y="13598"/>
                  <a:pt x="15804" y="13367"/>
                  <a:pt x="15696" y="13136"/>
                </a:cubicBezTo>
                <a:cubicBezTo>
                  <a:pt x="15624" y="12904"/>
                  <a:pt x="15588" y="12627"/>
                  <a:pt x="15588" y="12349"/>
                </a:cubicBezTo>
                <a:cubicBezTo>
                  <a:pt x="15588" y="12072"/>
                  <a:pt x="15624" y="11794"/>
                  <a:pt x="15696" y="11563"/>
                </a:cubicBezTo>
                <a:cubicBezTo>
                  <a:pt x="15804" y="11286"/>
                  <a:pt x="15912" y="11054"/>
                  <a:pt x="16056" y="10869"/>
                </a:cubicBezTo>
                <a:cubicBezTo>
                  <a:pt x="16200" y="10684"/>
                  <a:pt x="16344" y="10546"/>
                  <a:pt x="16560" y="10453"/>
                </a:cubicBezTo>
                <a:cubicBezTo>
                  <a:pt x="16740" y="10314"/>
                  <a:pt x="16956" y="10268"/>
                  <a:pt x="17172" y="10268"/>
                </a:cubicBezTo>
                <a:close/>
                <a:moveTo>
                  <a:pt x="17172" y="13367"/>
                </a:moveTo>
                <a:cubicBezTo>
                  <a:pt x="17388" y="13367"/>
                  <a:pt x="17604" y="13275"/>
                  <a:pt x="17748" y="13090"/>
                </a:cubicBezTo>
                <a:cubicBezTo>
                  <a:pt x="17892" y="12904"/>
                  <a:pt x="18000" y="12627"/>
                  <a:pt x="18000" y="12349"/>
                </a:cubicBezTo>
                <a:cubicBezTo>
                  <a:pt x="18000" y="12072"/>
                  <a:pt x="17892" y="11841"/>
                  <a:pt x="17748" y="11656"/>
                </a:cubicBezTo>
                <a:cubicBezTo>
                  <a:pt x="17604" y="11424"/>
                  <a:pt x="17388" y="11332"/>
                  <a:pt x="17172" y="11332"/>
                </a:cubicBezTo>
                <a:cubicBezTo>
                  <a:pt x="16956" y="11332"/>
                  <a:pt x="16776" y="11424"/>
                  <a:pt x="16632" y="11656"/>
                </a:cubicBezTo>
                <a:cubicBezTo>
                  <a:pt x="16452" y="11841"/>
                  <a:pt x="16380" y="12072"/>
                  <a:pt x="16380" y="12349"/>
                </a:cubicBezTo>
                <a:cubicBezTo>
                  <a:pt x="16380" y="12627"/>
                  <a:pt x="16452" y="12904"/>
                  <a:pt x="16632" y="13090"/>
                </a:cubicBezTo>
                <a:cubicBezTo>
                  <a:pt x="16776" y="13275"/>
                  <a:pt x="16956" y="13367"/>
                  <a:pt x="17172" y="13367"/>
                </a:cubicBezTo>
                <a:close/>
                <a:moveTo>
                  <a:pt x="19188" y="19056"/>
                </a:moveTo>
                <a:cubicBezTo>
                  <a:pt x="19188" y="17484"/>
                  <a:pt x="19188" y="17484"/>
                  <a:pt x="19188" y="17484"/>
                </a:cubicBezTo>
                <a:cubicBezTo>
                  <a:pt x="16776" y="17484"/>
                  <a:pt x="16776" y="17484"/>
                  <a:pt x="16776" y="17484"/>
                </a:cubicBezTo>
                <a:cubicBezTo>
                  <a:pt x="16776" y="19056"/>
                  <a:pt x="16776" y="19056"/>
                  <a:pt x="16776" y="19056"/>
                </a:cubicBezTo>
                <a:cubicBezTo>
                  <a:pt x="16776" y="19241"/>
                  <a:pt x="16812" y="19426"/>
                  <a:pt x="16848" y="19611"/>
                </a:cubicBezTo>
                <a:cubicBezTo>
                  <a:pt x="16920" y="19796"/>
                  <a:pt x="17028" y="19981"/>
                  <a:pt x="17136" y="20120"/>
                </a:cubicBezTo>
                <a:cubicBezTo>
                  <a:pt x="17244" y="20259"/>
                  <a:pt x="17352" y="20351"/>
                  <a:pt x="17532" y="20444"/>
                </a:cubicBezTo>
                <a:cubicBezTo>
                  <a:pt x="17676" y="20536"/>
                  <a:pt x="17820" y="20536"/>
                  <a:pt x="18000" y="20536"/>
                </a:cubicBezTo>
                <a:cubicBezTo>
                  <a:pt x="18144" y="20536"/>
                  <a:pt x="18288" y="20536"/>
                  <a:pt x="18468" y="20444"/>
                </a:cubicBezTo>
                <a:cubicBezTo>
                  <a:pt x="18612" y="20351"/>
                  <a:pt x="18720" y="20259"/>
                  <a:pt x="18828" y="20120"/>
                </a:cubicBezTo>
                <a:cubicBezTo>
                  <a:pt x="18936" y="19981"/>
                  <a:pt x="19044" y="19796"/>
                  <a:pt x="19116" y="19611"/>
                </a:cubicBezTo>
                <a:cubicBezTo>
                  <a:pt x="19188" y="19426"/>
                  <a:pt x="19188" y="19241"/>
                  <a:pt x="19188" y="19056"/>
                </a:cubicBezTo>
                <a:close/>
              </a:path>
            </a:pathLst>
          </a:custGeom>
          <a:solidFill>
            <a:srgbClr val="000000"/>
          </a:solidFill>
          <a:ln w="12700">
            <a:miter lim="400000"/>
          </a:ln>
        </p:spPr>
        <p:txBody>
          <a:bodyPr lIns="22860" rIns="22860"/>
          <a:lstStyle/>
          <a:p>
            <a:pPr>
              <a:defRPr sz="1400"/>
            </a:pPr>
            <a:endParaRPr sz="700"/>
          </a:p>
        </p:txBody>
      </p:sp>
      <p:sp>
        <p:nvSpPr>
          <p:cNvPr id="199" name="Shape"/>
          <p:cNvSpPr/>
          <p:nvPr/>
        </p:nvSpPr>
        <p:spPr>
          <a:xfrm>
            <a:off x="6585273" y="3830167"/>
            <a:ext cx="265299" cy="243788"/>
          </a:xfrm>
          <a:custGeom>
            <a:avLst/>
            <a:gdLst/>
            <a:ahLst/>
            <a:cxnLst>
              <a:cxn ang="0">
                <a:pos x="wd2" y="hd2"/>
              </a:cxn>
              <a:cxn ang="5400000">
                <a:pos x="wd2" y="hd2"/>
              </a:cxn>
              <a:cxn ang="10800000">
                <a:pos x="wd2" y="hd2"/>
              </a:cxn>
              <a:cxn ang="16200000">
                <a:pos x="wd2" y="hd2"/>
              </a:cxn>
            </a:cxnLst>
            <a:rect l="0" t="0" r="r" b="b"/>
            <a:pathLst>
              <a:path w="21600" h="21600" extrusionOk="0">
                <a:moveTo>
                  <a:pt x="21211" y="6247"/>
                </a:moveTo>
                <a:lnTo>
                  <a:pt x="21600" y="6671"/>
                </a:lnTo>
                <a:lnTo>
                  <a:pt x="10800" y="21600"/>
                </a:lnTo>
                <a:lnTo>
                  <a:pt x="292" y="7200"/>
                </a:lnTo>
                <a:lnTo>
                  <a:pt x="0" y="6671"/>
                </a:lnTo>
                <a:lnTo>
                  <a:pt x="292" y="6247"/>
                </a:lnTo>
                <a:lnTo>
                  <a:pt x="5157" y="0"/>
                </a:lnTo>
                <a:lnTo>
                  <a:pt x="16346" y="0"/>
                </a:lnTo>
                <a:lnTo>
                  <a:pt x="21211" y="6247"/>
                </a:lnTo>
                <a:close/>
                <a:moveTo>
                  <a:pt x="10411" y="7200"/>
                </a:moveTo>
                <a:lnTo>
                  <a:pt x="1265" y="7200"/>
                </a:lnTo>
                <a:lnTo>
                  <a:pt x="10411" y="19482"/>
                </a:lnTo>
                <a:lnTo>
                  <a:pt x="10411" y="7200"/>
                </a:lnTo>
                <a:close/>
                <a:moveTo>
                  <a:pt x="5449" y="1059"/>
                </a:moveTo>
                <a:lnTo>
                  <a:pt x="1459" y="6247"/>
                </a:lnTo>
                <a:lnTo>
                  <a:pt x="9632" y="6247"/>
                </a:lnTo>
                <a:lnTo>
                  <a:pt x="5449" y="1059"/>
                </a:lnTo>
                <a:close/>
                <a:moveTo>
                  <a:pt x="10703" y="6247"/>
                </a:moveTo>
                <a:lnTo>
                  <a:pt x="14984" y="847"/>
                </a:lnTo>
                <a:lnTo>
                  <a:pt x="6422" y="847"/>
                </a:lnTo>
                <a:lnTo>
                  <a:pt x="10703" y="6247"/>
                </a:lnTo>
                <a:close/>
                <a:moveTo>
                  <a:pt x="11189" y="19482"/>
                </a:moveTo>
                <a:lnTo>
                  <a:pt x="20141" y="7200"/>
                </a:lnTo>
                <a:lnTo>
                  <a:pt x="11189" y="7200"/>
                </a:lnTo>
                <a:lnTo>
                  <a:pt x="11189" y="19482"/>
                </a:lnTo>
                <a:close/>
                <a:moveTo>
                  <a:pt x="20141" y="6247"/>
                </a:moveTo>
                <a:lnTo>
                  <a:pt x="15957" y="953"/>
                </a:lnTo>
                <a:lnTo>
                  <a:pt x="11870" y="6247"/>
                </a:lnTo>
                <a:lnTo>
                  <a:pt x="20141" y="6247"/>
                </a:lnTo>
                <a:close/>
              </a:path>
            </a:pathLst>
          </a:custGeom>
          <a:solidFill>
            <a:srgbClr val="000000"/>
          </a:solidFill>
          <a:ln w="12700">
            <a:miter lim="400000"/>
          </a:ln>
        </p:spPr>
        <p:txBody>
          <a:bodyPr lIns="22860" rIns="22860"/>
          <a:lstStyle/>
          <a:p>
            <a:pPr>
              <a:defRPr sz="1400"/>
            </a:pPr>
            <a:endParaRPr sz="700"/>
          </a:p>
        </p:txBody>
      </p:sp>
      <p:sp>
        <p:nvSpPr>
          <p:cNvPr id="200" name="Shape"/>
          <p:cNvSpPr/>
          <p:nvPr/>
        </p:nvSpPr>
        <p:spPr>
          <a:xfrm>
            <a:off x="7214765" y="3825387"/>
            <a:ext cx="253348" cy="253348"/>
          </a:xfrm>
          <a:custGeom>
            <a:avLst/>
            <a:gdLst/>
            <a:ahLst/>
            <a:cxnLst>
              <a:cxn ang="0">
                <a:pos x="wd2" y="hd2"/>
              </a:cxn>
              <a:cxn ang="5400000">
                <a:pos x="wd2" y="hd2"/>
              </a:cxn>
              <a:cxn ang="10800000">
                <a:pos x="wd2" y="hd2"/>
              </a:cxn>
              <a:cxn ang="16200000">
                <a:pos x="wd2" y="hd2"/>
              </a:cxn>
            </a:cxnLst>
            <a:rect l="0" t="0" r="r" b="b"/>
            <a:pathLst>
              <a:path w="21600" h="21600" extrusionOk="0">
                <a:moveTo>
                  <a:pt x="10761" y="0"/>
                </a:moveTo>
                <a:cubicBezTo>
                  <a:pt x="12237" y="0"/>
                  <a:pt x="13636" y="272"/>
                  <a:pt x="14957" y="856"/>
                </a:cubicBezTo>
                <a:cubicBezTo>
                  <a:pt x="16278" y="1401"/>
                  <a:pt x="17404" y="2179"/>
                  <a:pt x="18414" y="3152"/>
                </a:cubicBezTo>
                <a:cubicBezTo>
                  <a:pt x="19386" y="4125"/>
                  <a:pt x="20163" y="5293"/>
                  <a:pt x="20745" y="6577"/>
                </a:cubicBezTo>
                <a:cubicBezTo>
                  <a:pt x="21289" y="7901"/>
                  <a:pt x="21600" y="9302"/>
                  <a:pt x="21600" y="10781"/>
                </a:cubicBezTo>
                <a:cubicBezTo>
                  <a:pt x="21600" y="12298"/>
                  <a:pt x="21289" y="13699"/>
                  <a:pt x="20745" y="15023"/>
                </a:cubicBezTo>
                <a:cubicBezTo>
                  <a:pt x="20163" y="16307"/>
                  <a:pt x="19386" y="17475"/>
                  <a:pt x="18414" y="18448"/>
                </a:cubicBezTo>
                <a:cubicBezTo>
                  <a:pt x="17404" y="19421"/>
                  <a:pt x="16278" y="20199"/>
                  <a:pt x="14957" y="20744"/>
                </a:cubicBezTo>
                <a:cubicBezTo>
                  <a:pt x="13636" y="21328"/>
                  <a:pt x="12237" y="21600"/>
                  <a:pt x="10761" y="21600"/>
                </a:cubicBezTo>
                <a:cubicBezTo>
                  <a:pt x="9285" y="21600"/>
                  <a:pt x="7886" y="21328"/>
                  <a:pt x="6565" y="20744"/>
                </a:cubicBezTo>
                <a:cubicBezTo>
                  <a:pt x="5245" y="20199"/>
                  <a:pt x="4118" y="19421"/>
                  <a:pt x="3186" y="18448"/>
                </a:cubicBezTo>
                <a:cubicBezTo>
                  <a:pt x="2214" y="17475"/>
                  <a:pt x="1437" y="16307"/>
                  <a:pt x="855" y="15023"/>
                </a:cubicBezTo>
                <a:cubicBezTo>
                  <a:pt x="272" y="13699"/>
                  <a:pt x="0" y="12298"/>
                  <a:pt x="0" y="10781"/>
                </a:cubicBezTo>
                <a:cubicBezTo>
                  <a:pt x="0" y="9302"/>
                  <a:pt x="272" y="7901"/>
                  <a:pt x="855" y="6577"/>
                </a:cubicBezTo>
                <a:cubicBezTo>
                  <a:pt x="1437" y="5293"/>
                  <a:pt x="2214" y="4125"/>
                  <a:pt x="3186" y="3152"/>
                </a:cubicBezTo>
                <a:cubicBezTo>
                  <a:pt x="4118" y="2179"/>
                  <a:pt x="5245" y="1401"/>
                  <a:pt x="6565" y="856"/>
                </a:cubicBezTo>
                <a:cubicBezTo>
                  <a:pt x="7886" y="272"/>
                  <a:pt x="9285" y="0"/>
                  <a:pt x="10761" y="0"/>
                </a:cubicBezTo>
                <a:close/>
                <a:moveTo>
                  <a:pt x="10761" y="20744"/>
                </a:moveTo>
                <a:cubicBezTo>
                  <a:pt x="12160" y="20744"/>
                  <a:pt x="13442" y="20471"/>
                  <a:pt x="14646" y="19926"/>
                </a:cubicBezTo>
                <a:cubicBezTo>
                  <a:pt x="15812" y="19421"/>
                  <a:pt x="16899" y="18720"/>
                  <a:pt x="17793" y="17825"/>
                </a:cubicBezTo>
                <a:cubicBezTo>
                  <a:pt x="18686" y="16930"/>
                  <a:pt x="19424" y="15879"/>
                  <a:pt x="19929" y="14672"/>
                </a:cubicBezTo>
                <a:cubicBezTo>
                  <a:pt x="20473" y="13466"/>
                  <a:pt x="20745" y="12182"/>
                  <a:pt x="20745" y="10781"/>
                </a:cubicBezTo>
                <a:cubicBezTo>
                  <a:pt x="20745" y="9418"/>
                  <a:pt x="20473" y="8134"/>
                  <a:pt x="19929" y="6928"/>
                </a:cubicBezTo>
                <a:cubicBezTo>
                  <a:pt x="19424" y="5721"/>
                  <a:pt x="18686" y="4670"/>
                  <a:pt x="17793" y="3736"/>
                </a:cubicBezTo>
                <a:cubicBezTo>
                  <a:pt x="16899" y="2880"/>
                  <a:pt x="15812" y="2179"/>
                  <a:pt x="14646" y="1635"/>
                </a:cubicBezTo>
                <a:cubicBezTo>
                  <a:pt x="13442" y="1129"/>
                  <a:pt x="12160" y="856"/>
                  <a:pt x="10761" y="856"/>
                </a:cubicBezTo>
                <a:cubicBezTo>
                  <a:pt x="9401" y="856"/>
                  <a:pt x="8119" y="1129"/>
                  <a:pt x="6915" y="1635"/>
                </a:cubicBezTo>
                <a:cubicBezTo>
                  <a:pt x="5711" y="2179"/>
                  <a:pt x="4662" y="2880"/>
                  <a:pt x="3768" y="3736"/>
                </a:cubicBezTo>
                <a:cubicBezTo>
                  <a:pt x="2875" y="4670"/>
                  <a:pt x="2137" y="5721"/>
                  <a:pt x="1632" y="6928"/>
                </a:cubicBezTo>
                <a:cubicBezTo>
                  <a:pt x="1127" y="8134"/>
                  <a:pt x="855" y="9418"/>
                  <a:pt x="855" y="10781"/>
                </a:cubicBezTo>
                <a:cubicBezTo>
                  <a:pt x="855" y="12182"/>
                  <a:pt x="1127" y="13466"/>
                  <a:pt x="1632" y="14672"/>
                </a:cubicBezTo>
                <a:cubicBezTo>
                  <a:pt x="2137" y="15879"/>
                  <a:pt x="2875" y="16930"/>
                  <a:pt x="3768" y="17825"/>
                </a:cubicBezTo>
                <a:cubicBezTo>
                  <a:pt x="4662" y="18720"/>
                  <a:pt x="5711" y="19421"/>
                  <a:pt x="6915" y="19926"/>
                </a:cubicBezTo>
                <a:cubicBezTo>
                  <a:pt x="8119" y="20471"/>
                  <a:pt x="9401" y="20744"/>
                  <a:pt x="10761" y="20744"/>
                </a:cubicBezTo>
                <a:close/>
                <a:moveTo>
                  <a:pt x="14258" y="8212"/>
                </a:moveTo>
                <a:cubicBezTo>
                  <a:pt x="14258" y="8523"/>
                  <a:pt x="14219" y="8835"/>
                  <a:pt x="14102" y="9107"/>
                </a:cubicBezTo>
                <a:cubicBezTo>
                  <a:pt x="13986" y="9418"/>
                  <a:pt x="13869" y="9730"/>
                  <a:pt x="13753" y="10002"/>
                </a:cubicBezTo>
                <a:cubicBezTo>
                  <a:pt x="13558" y="10236"/>
                  <a:pt x="13403" y="10469"/>
                  <a:pt x="13170" y="10664"/>
                </a:cubicBezTo>
                <a:cubicBezTo>
                  <a:pt x="12937" y="10897"/>
                  <a:pt x="12704" y="11092"/>
                  <a:pt x="12471" y="11248"/>
                </a:cubicBezTo>
                <a:cubicBezTo>
                  <a:pt x="14258" y="16424"/>
                  <a:pt x="14258" y="16424"/>
                  <a:pt x="14258" y="16424"/>
                </a:cubicBezTo>
                <a:cubicBezTo>
                  <a:pt x="7304" y="16424"/>
                  <a:pt x="7304" y="16424"/>
                  <a:pt x="7304" y="16424"/>
                </a:cubicBezTo>
                <a:cubicBezTo>
                  <a:pt x="9129" y="11248"/>
                  <a:pt x="9129" y="11248"/>
                  <a:pt x="9129" y="11248"/>
                </a:cubicBezTo>
                <a:cubicBezTo>
                  <a:pt x="8858" y="11092"/>
                  <a:pt x="8624" y="10897"/>
                  <a:pt x="8391" y="10703"/>
                </a:cubicBezTo>
                <a:cubicBezTo>
                  <a:pt x="8197" y="10508"/>
                  <a:pt x="8003" y="10275"/>
                  <a:pt x="7809" y="10002"/>
                </a:cubicBezTo>
                <a:cubicBezTo>
                  <a:pt x="7653" y="9730"/>
                  <a:pt x="7537" y="9418"/>
                  <a:pt x="7459" y="9107"/>
                </a:cubicBezTo>
                <a:cubicBezTo>
                  <a:pt x="7381" y="8835"/>
                  <a:pt x="7304" y="8523"/>
                  <a:pt x="7304" y="8212"/>
                </a:cubicBezTo>
                <a:cubicBezTo>
                  <a:pt x="7304" y="7745"/>
                  <a:pt x="7420" y="7278"/>
                  <a:pt x="7614" y="6889"/>
                </a:cubicBezTo>
                <a:cubicBezTo>
                  <a:pt x="7770" y="6461"/>
                  <a:pt x="8042" y="6071"/>
                  <a:pt x="8353" y="5799"/>
                </a:cubicBezTo>
                <a:cubicBezTo>
                  <a:pt x="8624" y="5449"/>
                  <a:pt x="9013" y="5176"/>
                  <a:pt x="9440" y="5021"/>
                </a:cubicBezTo>
                <a:cubicBezTo>
                  <a:pt x="9829" y="4865"/>
                  <a:pt x="10295" y="4787"/>
                  <a:pt x="10761" y="4787"/>
                </a:cubicBezTo>
                <a:cubicBezTo>
                  <a:pt x="11227" y="4787"/>
                  <a:pt x="11694" y="4865"/>
                  <a:pt x="12121" y="5021"/>
                </a:cubicBezTo>
                <a:cubicBezTo>
                  <a:pt x="12509" y="5176"/>
                  <a:pt x="12898" y="5449"/>
                  <a:pt x="13247" y="5799"/>
                </a:cubicBezTo>
                <a:cubicBezTo>
                  <a:pt x="13558" y="6071"/>
                  <a:pt x="13791" y="6461"/>
                  <a:pt x="13986" y="6889"/>
                </a:cubicBezTo>
                <a:cubicBezTo>
                  <a:pt x="14141" y="7278"/>
                  <a:pt x="14258" y="7745"/>
                  <a:pt x="14258" y="8212"/>
                </a:cubicBezTo>
                <a:close/>
                <a:moveTo>
                  <a:pt x="13053" y="15568"/>
                </a:moveTo>
                <a:cubicBezTo>
                  <a:pt x="11616" y="11520"/>
                  <a:pt x="11616" y="11520"/>
                  <a:pt x="11616" y="11520"/>
                </a:cubicBezTo>
                <a:cubicBezTo>
                  <a:pt x="11383" y="10781"/>
                  <a:pt x="11383" y="10781"/>
                  <a:pt x="11383" y="10781"/>
                </a:cubicBezTo>
                <a:cubicBezTo>
                  <a:pt x="12043" y="10430"/>
                  <a:pt x="12043" y="10430"/>
                  <a:pt x="12043" y="10430"/>
                </a:cubicBezTo>
                <a:cubicBezTo>
                  <a:pt x="12237" y="10352"/>
                  <a:pt x="12432" y="10197"/>
                  <a:pt x="12587" y="10080"/>
                </a:cubicBezTo>
                <a:cubicBezTo>
                  <a:pt x="12742" y="9924"/>
                  <a:pt x="12898" y="9730"/>
                  <a:pt x="12976" y="9535"/>
                </a:cubicBezTo>
                <a:cubicBezTo>
                  <a:pt x="13131" y="9341"/>
                  <a:pt x="13209" y="9107"/>
                  <a:pt x="13286" y="8912"/>
                </a:cubicBezTo>
                <a:cubicBezTo>
                  <a:pt x="13364" y="8679"/>
                  <a:pt x="13403" y="8445"/>
                  <a:pt x="13403" y="8212"/>
                </a:cubicBezTo>
                <a:cubicBezTo>
                  <a:pt x="13403" y="7862"/>
                  <a:pt x="13325" y="7511"/>
                  <a:pt x="13170" y="7200"/>
                </a:cubicBezTo>
                <a:cubicBezTo>
                  <a:pt x="13014" y="6889"/>
                  <a:pt x="12820" y="6616"/>
                  <a:pt x="12587" y="6383"/>
                </a:cubicBezTo>
                <a:cubicBezTo>
                  <a:pt x="12393" y="6149"/>
                  <a:pt x="12121" y="5955"/>
                  <a:pt x="11810" y="5838"/>
                </a:cubicBezTo>
                <a:cubicBezTo>
                  <a:pt x="11460" y="5682"/>
                  <a:pt x="11150" y="5643"/>
                  <a:pt x="10761" y="5643"/>
                </a:cubicBezTo>
                <a:cubicBezTo>
                  <a:pt x="10412" y="5643"/>
                  <a:pt x="10101" y="5682"/>
                  <a:pt x="9790" y="5838"/>
                </a:cubicBezTo>
                <a:cubicBezTo>
                  <a:pt x="9440" y="5955"/>
                  <a:pt x="9168" y="6149"/>
                  <a:pt x="8935" y="6383"/>
                </a:cubicBezTo>
                <a:cubicBezTo>
                  <a:pt x="8702" y="6616"/>
                  <a:pt x="8508" y="6889"/>
                  <a:pt x="8391" y="7200"/>
                </a:cubicBezTo>
                <a:cubicBezTo>
                  <a:pt x="8236" y="7511"/>
                  <a:pt x="8197" y="7862"/>
                  <a:pt x="8197" y="8212"/>
                </a:cubicBezTo>
                <a:cubicBezTo>
                  <a:pt x="8197" y="8445"/>
                  <a:pt x="8197" y="8679"/>
                  <a:pt x="8275" y="8912"/>
                </a:cubicBezTo>
                <a:cubicBezTo>
                  <a:pt x="8353" y="9107"/>
                  <a:pt x="8430" y="9341"/>
                  <a:pt x="8547" y="9535"/>
                </a:cubicBezTo>
                <a:cubicBezTo>
                  <a:pt x="8663" y="9730"/>
                  <a:pt x="8819" y="9924"/>
                  <a:pt x="8974" y="10080"/>
                </a:cubicBezTo>
                <a:cubicBezTo>
                  <a:pt x="9168" y="10275"/>
                  <a:pt x="9363" y="10391"/>
                  <a:pt x="9557" y="10508"/>
                </a:cubicBezTo>
                <a:cubicBezTo>
                  <a:pt x="10140" y="10858"/>
                  <a:pt x="10140" y="10858"/>
                  <a:pt x="10140" y="10858"/>
                </a:cubicBezTo>
                <a:cubicBezTo>
                  <a:pt x="9906" y="11559"/>
                  <a:pt x="9906" y="11559"/>
                  <a:pt x="9906" y="11559"/>
                </a:cubicBezTo>
                <a:cubicBezTo>
                  <a:pt x="8547" y="15568"/>
                  <a:pt x="8547" y="15568"/>
                  <a:pt x="8547" y="15568"/>
                </a:cubicBezTo>
                <a:lnTo>
                  <a:pt x="13053" y="15568"/>
                </a:lnTo>
                <a:close/>
              </a:path>
            </a:pathLst>
          </a:custGeom>
          <a:solidFill>
            <a:srgbClr val="000000"/>
          </a:solidFill>
          <a:ln w="12700">
            <a:miter lim="400000"/>
          </a:ln>
        </p:spPr>
        <p:txBody>
          <a:bodyPr lIns="22860" rIns="22860"/>
          <a:lstStyle/>
          <a:p>
            <a:pPr>
              <a:defRPr sz="1400"/>
            </a:pPr>
            <a:endParaRPr sz="700"/>
          </a:p>
        </p:txBody>
      </p:sp>
      <p:sp>
        <p:nvSpPr>
          <p:cNvPr id="201" name="Shape"/>
          <p:cNvSpPr/>
          <p:nvPr/>
        </p:nvSpPr>
        <p:spPr>
          <a:xfrm>
            <a:off x="7841440" y="3828972"/>
            <a:ext cx="247030" cy="246178"/>
          </a:xfrm>
          <a:custGeom>
            <a:avLst/>
            <a:gdLst/>
            <a:ahLst/>
            <a:cxnLst>
              <a:cxn ang="0">
                <a:pos x="wd2" y="hd2"/>
              </a:cxn>
              <a:cxn ang="5400000">
                <a:pos x="wd2" y="hd2"/>
              </a:cxn>
              <a:cxn ang="10800000">
                <a:pos x="wd2" y="hd2"/>
              </a:cxn>
              <a:cxn ang="16200000">
                <a:pos x="wd2" y="hd2"/>
              </a:cxn>
            </a:cxnLst>
            <a:rect l="0" t="0" r="r" b="b"/>
            <a:pathLst>
              <a:path w="21570" h="21600" extrusionOk="0">
                <a:moveTo>
                  <a:pt x="20522" y="1042"/>
                </a:moveTo>
                <a:cubicBezTo>
                  <a:pt x="20881" y="1443"/>
                  <a:pt x="21161" y="1843"/>
                  <a:pt x="21321" y="2284"/>
                </a:cubicBezTo>
                <a:cubicBezTo>
                  <a:pt x="21520" y="2765"/>
                  <a:pt x="21600" y="3206"/>
                  <a:pt x="21560" y="3647"/>
                </a:cubicBezTo>
                <a:cubicBezTo>
                  <a:pt x="21560" y="4128"/>
                  <a:pt x="21480" y="4609"/>
                  <a:pt x="21321" y="5049"/>
                </a:cubicBezTo>
                <a:cubicBezTo>
                  <a:pt x="21121" y="5530"/>
                  <a:pt x="20841" y="5931"/>
                  <a:pt x="20482" y="6252"/>
                </a:cubicBezTo>
                <a:cubicBezTo>
                  <a:pt x="17288" y="9458"/>
                  <a:pt x="17288" y="9458"/>
                  <a:pt x="17288" y="9458"/>
                </a:cubicBezTo>
                <a:cubicBezTo>
                  <a:pt x="19005" y="11221"/>
                  <a:pt x="19005" y="11221"/>
                  <a:pt x="19005" y="11221"/>
                </a:cubicBezTo>
                <a:cubicBezTo>
                  <a:pt x="18406" y="11822"/>
                  <a:pt x="18406" y="11822"/>
                  <a:pt x="18406" y="11822"/>
                </a:cubicBezTo>
                <a:cubicBezTo>
                  <a:pt x="16410" y="9818"/>
                  <a:pt x="16410" y="9818"/>
                  <a:pt x="16410" y="9818"/>
                </a:cubicBezTo>
                <a:cubicBezTo>
                  <a:pt x="6787" y="19476"/>
                  <a:pt x="6787" y="19476"/>
                  <a:pt x="6787" y="19476"/>
                </a:cubicBezTo>
                <a:cubicBezTo>
                  <a:pt x="6628" y="19596"/>
                  <a:pt x="6468" y="19717"/>
                  <a:pt x="6268" y="19837"/>
                </a:cubicBezTo>
                <a:cubicBezTo>
                  <a:pt x="6109" y="19957"/>
                  <a:pt x="5909" y="20077"/>
                  <a:pt x="5709" y="20197"/>
                </a:cubicBezTo>
                <a:cubicBezTo>
                  <a:pt x="5510" y="20278"/>
                  <a:pt x="5310" y="20318"/>
                  <a:pt x="5071" y="20358"/>
                </a:cubicBezTo>
                <a:cubicBezTo>
                  <a:pt x="4871" y="20398"/>
                  <a:pt x="4671" y="20398"/>
                  <a:pt x="4472" y="20398"/>
                </a:cubicBezTo>
                <a:cubicBezTo>
                  <a:pt x="4272" y="20398"/>
                  <a:pt x="4112" y="20398"/>
                  <a:pt x="3953" y="20358"/>
                </a:cubicBezTo>
                <a:cubicBezTo>
                  <a:pt x="3753" y="20358"/>
                  <a:pt x="3593" y="20318"/>
                  <a:pt x="3434" y="20237"/>
                </a:cubicBezTo>
                <a:cubicBezTo>
                  <a:pt x="3234" y="20197"/>
                  <a:pt x="3074" y="20157"/>
                  <a:pt x="2915" y="20077"/>
                </a:cubicBezTo>
                <a:cubicBezTo>
                  <a:pt x="2755" y="19957"/>
                  <a:pt x="2635" y="19877"/>
                  <a:pt x="2475" y="19757"/>
                </a:cubicBezTo>
                <a:cubicBezTo>
                  <a:pt x="599" y="21600"/>
                  <a:pt x="599" y="21600"/>
                  <a:pt x="599" y="21600"/>
                </a:cubicBezTo>
                <a:cubicBezTo>
                  <a:pt x="0" y="20959"/>
                  <a:pt x="0" y="20959"/>
                  <a:pt x="0" y="20959"/>
                </a:cubicBezTo>
                <a:cubicBezTo>
                  <a:pt x="1877" y="19155"/>
                  <a:pt x="1877" y="19155"/>
                  <a:pt x="1877" y="19155"/>
                </a:cubicBezTo>
                <a:cubicBezTo>
                  <a:pt x="1637" y="18795"/>
                  <a:pt x="1437" y="18434"/>
                  <a:pt x="1357" y="18033"/>
                </a:cubicBezTo>
                <a:cubicBezTo>
                  <a:pt x="1238" y="17673"/>
                  <a:pt x="1198" y="17272"/>
                  <a:pt x="1198" y="16911"/>
                </a:cubicBezTo>
                <a:cubicBezTo>
                  <a:pt x="1238" y="16511"/>
                  <a:pt x="1318" y="16150"/>
                  <a:pt x="1477" y="15789"/>
                </a:cubicBezTo>
                <a:cubicBezTo>
                  <a:pt x="1637" y="15429"/>
                  <a:pt x="1877" y="15108"/>
                  <a:pt x="2196" y="14827"/>
                </a:cubicBezTo>
                <a:cubicBezTo>
                  <a:pt x="11778" y="5170"/>
                  <a:pt x="11778" y="5170"/>
                  <a:pt x="11778" y="5170"/>
                </a:cubicBezTo>
                <a:cubicBezTo>
                  <a:pt x="9662" y="3086"/>
                  <a:pt x="9662" y="3086"/>
                  <a:pt x="9662" y="3086"/>
                </a:cubicBezTo>
                <a:cubicBezTo>
                  <a:pt x="10301" y="2445"/>
                  <a:pt x="10301" y="2445"/>
                  <a:pt x="10301" y="2445"/>
                </a:cubicBezTo>
                <a:cubicBezTo>
                  <a:pt x="12098" y="4288"/>
                  <a:pt x="12098" y="4288"/>
                  <a:pt x="12098" y="4288"/>
                </a:cubicBezTo>
                <a:cubicBezTo>
                  <a:pt x="15292" y="1042"/>
                  <a:pt x="15292" y="1042"/>
                  <a:pt x="15292" y="1042"/>
                </a:cubicBezTo>
                <a:cubicBezTo>
                  <a:pt x="15491" y="882"/>
                  <a:pt x="15691" y="721"/>
                  <a:pt x="15891" y="561"/>
                </a:cubicBezTo>
                <a:cubicBezTo>
                  <a:pt x="16050" y="441"/>
                  <a:pt x="16290" y="321"/>
                  <a:pt x="16529" y="240"/>
                </a:cubicBezTo>
                <a:cubicBezTo>
                  <a:pt x="16729" y="160"/>
                  <a:pt x="16969" y="80"/>
                  <a:pt x="17208" y="40"/>
                </a:cubicBezTo>
                <a:cubicBezTo>
                  <a:pt x="17448" y="0"/>
                  <a:pt x="17687" y="0"/>
                  <a:pt x="17927" y="0"/>
                </a:cubicBezTo>
                <a:cubicBezTo>
                  <a:pt x="18126" y="0"/>
                  <a:pt x="18366" y="0"/>
                  <a:pt x="18606" y="40"/>
                </a:cubicBezTo>
                <a:cubicBezTo>
                  <a:pt x="18845" y="80"/>
                  <a:pt x="19085" y="160"/>
                  <a:pt x="19324" y="240"/>
                </a:cubicBezTo>
                <a:cubicBezTo>
                  <a:pt x="19524" y="321"/>
                  <a:pt x="19763" y="441"/>
                  <a:pt x="19963" y="561"/>
                </a:cubicBezTo>
                <a:cubicBezTo>
                  <a:pt x="20163" y="721"/>
                  <a:pt x="20362" y="882"/>
                  <a:pt x="20522" y="1042"/>
                </a:cubicBezTo>
                <a:close/>
                <a:moveTo>
                  <a:pt x="6189" y="18835"/>
                </a:moveTo>
                <a:cubicBezTo>
                  <a:pt x="15811" y="9177"/>
                  <a:pt x="15811" y="9177"/>
                  <a:pt x="15811" y="9177"/>
                </a:cubicBezTo>
                <a:cubicBezTo>
                  <a:pt x="12417" y="5771"/>
                  <a:pt x="12417" y="5771"/>
                  <a:pt x="12417" y="5771"/>
                </a:cubicBezTo>
                <a:cubicBezTo>
                  <a:pt x="2795" y="15509"/>
                  <a:pt x="2795" y="15509"/>
                  <a:pt x="2795" y="15509"/>
                </a:cubicBezTo>
                <a:cubicBezTo>
                  <a:pt x="2555" y="15709"/>
                  <a:pt x="2396" y="15950"/>
                  <a:pt x="2236" y="16270"/>
                </a:cubicBezTo>
                <a:cubicBezTo>
                  <a:pt x="2116" y="16551"/>
                  <a:pt x="2076" y="16831"/>
                  <a:pt x="2076" y="17152"/>
                </a:cubicBezTo>
                <a:cubicBezTo>
                  <a:pt x="2076" y="17472"/>
                  <a:pt x="2116" y="17793"/>
                  <a:pt x="2236" y="18073"/>
                </a:cubicBezTo>
                <a:cubicBezTo>
                  <a:pt x="2396" y="18354"/>
                  <a:pt x="2555" y="18635"/>
                  <a:pt x="2795" y="18835"/>
                </a:cubicBezTo>
                <a:cubicBezTo>
                  <a:pt x="2915" y="18955"/>
                  <a:pt x="3034" y="19075"/>
                  <a:pt x="3154" y="19155"/>
                </a:cubicBezTo>
                <a:cubicBezTo>
                  <a:pt x="3314" y="19276"/>
                  <a:pt x="3434" y="19316"/>
                  <a:pt x="3593" y="19356"/>
                </a:cubicBezTo>
                <a:cubicBezTo>
                  <a:pt x="3713" y="19436"/>
                  <a:pt x="3873" y="19476"/>
                  <a:pt x="4033" y="19516"/>
                </a:cubicBezTo>
                <a:cubicBezTo>
                  <a:pt x="4192" y="19556"/>
                  <a:pt x="4312" y="19556"/>
                  <a:pt x="4472" y="19556"/>
                </a:cubicBezTo>
                <a:cubicBezTo>
                  <a:pt x="4631" y="19556"/>
                  <a:pt x="4791" y="19556"/>
                  <a:pt x="4951" y="19516"/>
                </a:cubicBezTo>
                <a:cubicBezTo>
                  <a:pt x="5111" y="19476"/>
                  <a:pt x="5270" y="19436"/>
                  <a:pt x="5390" y="19356"/>
                </a:cubicBezTo>
                <a:cubicBezTo>
                  <a:pt x="5550" y="19316"/>
                  <a:pt x="5670" y="19276"/>
                  <a:pt x="5789" y="19155"/>
                </a:cubicBezTo>
                <a:cubicBezTo>
                  <a:pt x="5909" y="19075"/>
                  <a:pt x="6029" y="18955"/>
                  <a:pt x="6189" y="18835"/>
                </a:cubicBezTo>
                <a:close/>
                <a:moveTo>
                  <a:pt x="16729" y="8856"/>
                </a:moveTo>
                <a:cubicBezTo>
                  <a:pt x="19923" y="5691"/>
                  <a:pt x="19923" y="5691"/>
                  <a:pt x="19923" y="5691"/>
                </a:cubicBezTo>
                <a:cubicBezTo>
                  <a:pt x="20043" y="5530"/>
                  <a:pt x="20163" y="5410"/>
                  <a:pt x="20282" y="5250"/>
                </a:cubicBezTo>
                <a:cubicBezTo>
                  <a:pt x="20362" y="5089"/>
                  <a:pt x="20442" y="4929"/>
                  <a:pt x="20522" y="4729"/>
                </a:cubicBezTo>
                <a:cubicBezTo>
                  <a:pt x="20602" y="4568"/>
                  <a:pt x="20642" y="4408"/>
                  <a:pt x="20682" y="4208"/>
                </a:cubicBezTo>
                <a:cubicBezTo>
                  <a:pt x="20722" y="4047"/>
                  <a:pt x="20722" y="3847"/>
                  <a:pt x="20722" y="3647"/>
                </a:cubicBezTo>
                <a:cubicBezTo>
                  <a:pt x="20722" y="3486"/>
                  <a:pt x="20722" y="3286"/>
                  <a:pt x="20682" y="3126"/>
                </a:cubicBezTo>
                <a:cubicBezTo>
                  <a:pt x="20642" y="2965"/>
                  <a:pt x="20602" y="2765"/>
                  <a:pt x="20522" y="2605"/>
                </a:cubicBezTo>
                <a:cubicBezTo>
                  <a:pt x="20442" y="2445"/>
                  <a:pt x="20362" y="2284"/>
                  <a:pt x="20282" y="2124"/>
                </a:cubicBezTo>
                <a:cubicBezTo>
                  <a:pt x="20163" y="1964"/>
                  <a:pt x="20043" y="1803"/>
                  <a:pt x="19923" y="1683"/>
                </a:cubicBezTo>
                <a:cubicBezTo>
                  <a:pt x="19763" y="1523"/>
                  <a:pt x="19604" y="1403"/>
                  <a:pt x="19444" y="1282"/>
                </a:cubicBezTo>
                <a:cubicBezTo>
                  <a:pt x="19324" y="1202"/>
                  <a:pt x="19165" y="1122"/>
                  <a:pt x="19005" y="1042"/>
                </a:cubicBezTo>
                <a:cubicBezTo>
                  <a:pt x="18845" y="962"/>
                  <a:pt x="18645" y="922"/>
                  <a:pt x="18486" y="882"/>
                </a:cubicBezTo>
                <a:cubicBezTo>
                  <a:pt x="18286" y="842"/>
                  <a:pt x="18087" y="842"/>
                  <a:pt x="17927" y="842"/>
                </a:cubicBezTo>
                <a:cubicBezTo>
                  <a:pt x="17727" y="842"/>
                  <a:pt x="17528" y="842"/>
                  <a:pt x="17368" y="882"/>
                </a:cubicBezTo>
                <a:cubicBezTo>
                  <a:pt x="17168" y="922"/>
                  <a:pt x="17009" y="962"/>
                  <a:pt x="16849" y="1042"/>
                </a:cubicBezTo>
                <a:cubicBezTo>
                  <a:pt x="16649" y="1122"/>
                  <a:pt x="16489" y="1202"/>
                  <a:pt x="16330" y="1282"/>
                </a:cubicBezTo>
                <a:cubicBezTo>
                  <a:pt x="16170" y="1403"/>
                  <a:pt x="16050" y="1523"/>
                  <a:pt x="15891" y="1683"/>
                </a:cubicBezTo>
                <a:cubicBezTo>
                  <a:pt x="12736" y="4889"/>
                  <a:pt x="12736" y="4889"/>
                  <a:pt x="12736" y="4889"/>
                </a:cubicBezTo>
                <a:lnTo>
                  <a:pt x="16729" y="8856"/>
                </a:lnTo>
                <a:close/>
              </a:path>
            </a:pathLst>
          </a:custGeom>
          <a:solidFill>
            <a:srgbClr val="000000"/>
          </a:solidFill>
          <a:ln w="12700">
            <a:miter lim="400000"/>
          </a:ln>
        </p:spPr>
        <p:txBody>
          <a:bodyPr lIns="22860" rIns="22860"/>
          <a:lstStyle/>
          <a:p>
            <a:pPr>
              <a:defRPr sz="1400"/>
            </a:pPr>
            <a:endParaRPr sz="700"/>
          </a:p>
        </p:txBody>
      </p:sp>
      <p:sp>
        <p:nvSpPr>
          <p:cNvPr id="202" name="Shape"/>
          <p:cNvSpPr/>
          <p:nvPr/>
        </p:nvSpPr>
        <p:spPr>
          <a:xfrm>
            <a:off x="8501832" y="3820009"/>
            <a:ext cx="173281" cy="264104"/>
          </a:xfrm>
          <a:custGeom>
            <a:avLst/>
            <a:gdLst/>
            <a:ahLst/>
            <a:cxnLst>
              <a:cxn ang="0">
                <a:pos x="wd2" y="hd2"/>
              </a:cxn>
              <a:cxn ang="5400000">
                <a:pos x="wd2" y="hd2"/>
              </a:cxn>
              <a:cxn ang="10800000">
                <a:pos x="wd2" y="hd2"/>
              </a:cxn>
              <a:cxn ang="16200000">
                <a:pos x="wd2" y="hd2"/>
              </a:cxn>
            </a:cxnLst>
            <a:rect l="0" t="0" r="r" b="b"/>
            <a:pathLst>
              <a:path w="21600" h="21600" extrusionOk="0">
                <a:moveTo>
                  <a:pt x="18408" y="12050"/>
                </a:moveTo>
                <a:cubicBezTo>
                  <a:pt x="17896" y="12385"/>
                  <a:pt x="17383" y="12684"/>
                  <a:pt x="16870" y="12908"/>
                </a:cubicBezTo>
                <a:cubicBezTo>
                  <a:pt x="16300" y="13169"/>
                  <a:pt x="15730" y="13355"/>
                  <a:pt x="15160" y="13505"/>
                </a:cubicBezTo>
                <a:cubicBezTo>
                  <a:pt x="14533" y="13728"/>
                  <a:pt x="13963" y="13840"/>
                  <a:pt x="13279" y="13952"/>
                </a:cubicBezTo>
                <a:cubicBezTo>
                  <a:pt x="12652" y="14064"/>
                  <a:pt x="12025" y="14102"/>
                  <a:pt x="11455" y="14102"/>
                </a:cubicBezTo>
                <a:cubicBezTo>
                  <a:pt x="11455" y="17459"/>
                  <a:pt x="11455" y="17459"/>
                  <a:pt x="11455" y="17459"/>
                </a:cubicBezTo>
                <a:cubicBezTo>
                  <a:pt x="16471" y="17459"/>
                  <a:pt x="16471" y="17459"/>
                  <a:pt x="16471" y="17459"/>
                </a:cubicBezTo>
                <a:cubicBezTo>
                  <a:pt x="16471" y="18280"/>
                  <a:pt x="16471" y="18280"/>
                  <a:pt x="16471" y="18280"/>
                </a:cubicBezTo>
                <a:cubicBezTo>
                  <a:pt x="11455" y="18280"/>
                  <a:pt x="11455" y="18280"/>
                  <a:pt x="11455" y="18280"/>
                </a:cubicBezTo>
                <a:cubicBezTo>
                  <a:pt x="11455" y="21600"/>
                  <a:pt x="11455" y="21600"/>
                  <a:pt x="11455" y="21600"/>
                </a:cubicBezTo>
                <a:cubicBezTo>
                  <a:pt x="10202" y="21600"/>
                  <a:pt x="10202" y="21600"/>
                  <a:pt x="10202" y="21600"/>
                </a:cubicBezTo>
                <a:cubicBezTo>
                  <a:pt x="10202" y="18280"/>
                  <a:pt x="10202" y="18280"/>
                  <a:pt x="10202" y="18280"/>
                </a:cubicBezTo>
                <a:cubicBezTo>
                  <a:pt x="5072" y="18280"/>
                  <a:pt x="5072" y="18280"/>
                  <a:pt x="5072" y="18280"/>
                </a:cubicBezTo>
                <a:cubicBezTo>
                  <a:pt x="5072" y="17459"/>
                  <a:pt x="5072" y="17459"/>
                  <a:pt x="5072" y="17459"/>
                </a:cubicBezTo>
                <a:cubicBezTo>
                  <a:pt x="10202" y="17459"/>
                  <a:pt x="10202" y="17459"/>
                  <a:pt x="10202" y="17459"/>
                </a:cubicBezTo>
                <a:cubicBezTo>
                  <a:pt x="10202" y="14102"/>
                  <a:pt x="10202" y="14102"/>
                  <a:pt x="10202" y="14102"/>
                </a:cubicBezTo>
                <a:cubicBezTo>
                  <a:pt x="9518" y="14102"/>
                  <a:pt x="8891" y="14064"/>
                  <a:pt x="8264" y="13952"/>
                </a:cubicBezTo>
                <a:cubicBezTo>
                  <a:pt x="7694" y="13840"/>
                  <a:pt x="7067" y="13728"/>
                  <a:pt x="6440" y="13579"/>
                </a:cubicBezTo>
                <a:cubicBezTo>
                  <a:pt x="5870" y="13355"/>
                  <a:pt x="5300" y="13169"/>
                  <a:pt x="4787" y="12908"/>
                </a:cubicBezTo>
                <a:cubicBezTo>
                  <a:pt x="4217" y="12684"/>
                  <a:pt x="3704" y="12385"/>
                  <a:pt x="3192" y="12050"/>
                </a:cubicBezTo>
                <a:cubicBezTo>
                  <a:pt x="2109" y="11378"/>
                  <a:pt x="1311" y="10595"/>
                  <a:pt x="798" y="9737"/>
                </a:cubicBezTo>
                <a:cubicBezTo>
                  <a:pt x="285" y="8841"/>
                  <a:pt x="0" y="7983"/>
                  <a:pt x="0" y="7088"/>
                </a:cubicBezTo>
                <a:cubicBezTo>
                  <a:pt x="0" y="6193"/>
                  <a:pt x="285" y="5297"/>
                  <a:pt x="798" y="4439"/>
                </a:cubicBezTo>
                <a:cubicBezTo>
                  <a:pt x="1311" y="3544"/>
                  <a:pt x="2109" y="2798"/>
                  <a:pt x="3192" y="2089"/>
                </a:cubicBezTo>
                <a:cubicBezTo>
                  <a:pt x="3704" y="1753"/>
                  <a:pt x="4274" y="1455"/>
                  <a:pt x="4901" y="1194"/>
                </a:cubicBezTo>
                <a:cubicBezTo>
                  <a:pt x="5471" y="933"/>
                  <a:pt x="6098" y="709"/>
                  <a:pt x="6782" y="560"/>
                </a:cubicBezTo>
                <a:cubicBezTo>
                  <a:pt x="7409" y="373"/>
                  <a:pt x="8093" y="224"/>
                  <a:pt x="8777" y="149"/>
                </a:cubicBezTo>
                <a:cubicBezTo>
                  <a:pt x="9461" y="37"/>
                  <a:pt x="10145" y="0"/>
                  <a:pt x="10828" y="0"/>
                </a:cubicBezTo>
                <a:cubicBezTo>
                  <a:pt x="11512" y="0"/>
                  <a:pt x="12196" y="75"/>
                  <a:pt x="12880" y="149"/>
                </a:cubicBezTo>
                <a:cubicBezTo>
                  <a:pt x="13564" y="261"/>
                  <a:pt x="14191" y="373"/>
                  <a:pt x="14875" y="560"/>
                </a:cubicBezTo>
                <a:cubicBezTo>
                  <a:pt x="15502" y="709"/>
                  <a:pt x="16129" y="933"/>
                  <a:pt x="16756" y="1194"/>
                </a:cubicBezTo>
                <a:cubicBezTo>
                  <a:pt x="17383" y="1455"/>
                  <a:pt x="17896" y="1753"/>
                  <a:pt x="18408" y="2089"/>
                </a:cubicBezTo>
                <a:cubicBezTo>
                  <a:pt x="19491" y="2798"/>
                  <a:pt x="20289" y="3544"/>
                  <a:pt x="20802" y="4439"/>
                </a:cubicBezTo>
                <a:cubicBezTo>
                  <a:pt x="21372" y="5297"/>
                  <a:pt x="21600" y="6193"/>
                  <a:pt x="21600" y="7088"/>
                </a:cubicBezTo>
                <a:cubicBezTo>
                  <a:pt x="21600" y="7983"/>
                  <a:pt x="21372" y="8841"/>
                  <a:pt x="20802" y="9737"/>
                </a:cubicBezTo>
                <a:cubicBezTo>
                  <a:pt x="20289" y="10595"/>
                  <a:pt x="19491" y="11378"/>
                  <a:pt x="18408" y="12050"/>
                </a:cubicBezTo>
                <a:close/>
                <a:moveTo>
                  <a:pt x="4103" y="2686"/>
                </a:moveTo>
                <a:cubicBezTo>
                  <a:pt x="3135" y="3283"/>
                  <a:pt x="2451" y="3954"/>
                  <a:pt x="1995" y="4738"/>
                </a:cubicBezTo>
                <a:cubicBezTo>
                  <a:pt x="1482" y="5521"/>
                  <a:pt x="1254" y="6267"/>
                  <a:pt x="1254" y="7051"/>
                </a:cubicBezTo>
                <a:cubicBezTo>
                  <a:pt x="1254" y="7872"/>
                  <a:pt x="1482" y="8655"/>
                  <a:pt x="1995" y="9401"/>
                </a:cubicBezTo>
                <a:cubicBezTo>
                  <a:pt x="2451" y="10184"/>
                  <a:pt x="3135" y="10856"/>
                  <a:pt x="4103" y="11490"/>
                </a:cubicBezTo>
                <a:cubicBezTo>
                  <a:pt x="4559" y="11751"/>
                  <a:pt x="5015" y="12012"/>
                  <a:pt x="5528" y="12274"/>
                </a:cubicBezTo>
                <a:cubicBezTo>
                  <a:pt x="5984" y="12497"/>
                  <a:pt x="6554" y="12647"/>
                  <a:pt x="7124" y="12796"/>
                </a:cubicBezTo>
                <a:cubicBezTo>
                  <a:pt x="7751" y="12945"/>
                  <a:pt x="8321" y="13057"/>
                  <a:pt x="8891" y="13169"/>
                </a:cubicBezTo>
                <a:cubicBezTo>
                  <a:pt x="9518" y="13244"/>
                  <a:pt x="10145" y="13281"/>
                  <a:pt x="10772" y="13281"/>
                </a:cubicBezTo>
                <a:cubicBezTo>
                  <a:pt x="11398" y="13281"/>
                  <a:pt x="12025" y="13244"/>
                  <a:pt x="12652" y="13169"/>
                </a:cubicBezTo>
                <a:cubicBezTo>
                  <a:pt x="13279" y="13057"/>
                  <a:pt x="13849" y="12982"/>
                  <a:pt x="14419" y="12833"/>
                </a:cubicBezTo>
                <a:cubicBezTo>
                  <a:pt x="14989" y="12684"/>
                  <a:pt x="15559" y="12497"/>
                  <a:pt x="16072" y="12274"/>
                </a:cubicBezTo>
                <a:cubicBezTo>
                  <a:pt x="16585" y="12012"/>
                  <a:pt x="17098" y="11789"/>
                  <a:pt x="17554" y="11527"/>
                </a:cubicBezTo>
                <a:cubicBezTo>
                  <a:pt x="18408" y="10931"/>
                  <a:pt x="19092" y="10222"/>
                  <a:pt x="19548" y="9438"/>
                </a:cubicBezTo>
                <a:cubicBezTo>
                  <a:pt x="20061" y="8655"/>
                  <a:pt x="20289" y="7872"/>
                  <a:pt x="20289" y="7088"/>
                </a:cubicBezTo>
                <a:cubicBezTo>
                  <a:pt x="20289" y="6305"/>
                  <a:pt x="20061" y="5521"/>
                  <a:pt x="19548" y="4738"/>
                </a:cubicBezTo>
                <a:cubicBezTo>
                  <a:pt x="19092" y="3992"/>
                  <a:pt x="18408" y="3320"/>
                  <a:pt x="17554" y="2686"/>
                </a:cubicBezTo>
                <a:cubicBezTo>
                  <a:pt x="17098" y="2388"/>
                  <a:pt x="16585" y="2126"/>
                  <a:pt x="16072" y="1903"/>
                </a:cubicBezTo>
                <a:cubicBezTo>
                  <a:pt x="15559" y="1679"/>
                  <a:pt x="14989" y="1492"/>
                  <a:pt x="14419" y="1343"/>
                </a:cubicBezTo>
                <a:cubicBezTo>
                  <a:pt x="13849" y="1156"/>
                  <a:pt x="13279" y="1045"/>
                  <a:pt x="12652" y="970"/>
                </a:cubicBezTo>
                <a:cubicBezTo>
                  <a:pt x="12025" y="895"/>
                  <a:pt x="11398" y="858"/>
                  <a:pt x="10772" y="858"/>
                </a:cubicBezTo>
                <a:cubicBezTo>
                  <a:pt x="10145" y="858"/>
                  <a:pt x="9518" y="895"/>
                  <a:pt x="8891" y="970"/>
                </a:cubicBezTo>
                <a:cubicBezTo>
                  <a:pt x="8321" y="1045"/>
                  <a:pt x="7751" y="1156"/>
                  <a:pt x="7124" y="1343"/>
                </a:cubicBezTo>
                <a:cubicBezTo>
                  <a:pt x="6554" y="1455"/>
                  <a:pt x="5984" y="1641"/>
                  <a:pt x="5528" y="1865"/>
                </a:cubicBezTo>
                <a:cubicBezTo>
                  <a:pt x="5015" y="2089"/>
                  <a:pt x="4559" y="2350"/>
                  <a:pt x="4103" y="2686"/>
                </a:cubicBezTo>
                <a:close/>
              </a:path>
            </a:pathLst>
          </a:custGeom>
          <a:solidFill>
            <a:srgbClr val="000000"/>
          </a:solidFill>
          <a:ln w="12700">
            <a:miter lim="400000"/>
          </a:ln>
        </p:spPr>
        <p:txBody>
          <a:bodyPr lIns="22860" rIns="22860"/>
          <a:lstStyle/>
          <a:p>
            <a:pPr>
              <a:defRPr sz="1400"/>
            </a:pPr>
            <a:endParaRPr sz="700"/>
          </a:p>
        </p:txBody>
      </p:sp>
      <p:sp>
        <p:nvSpPr>
          <p:cNvPr id="203" name="Shape"/>
          <p:cNvSpPr/>
          <p:nvPr/>
        </p:nvSpPr>
        <p:spPr>
          <a:xfrm>
            <a:off x="9059622" y="3860641"/>
            <a:ext cx="304735" cy="182841"/>
          </a:xfrm>
          <a:custGeom>
            <a:avLst/>
            <a:gdLst/>
            <a:ahLst/>
            <a:cxnLst>
              <a:cxn ang="0">
                <a:pos x="wd2" y="hd2"/>
              </a:cxn>
              <a:cxn ang="5400000">
                <a:pos x="wd2" y="hd2"/>
              </a:cxn>
              <a:cxn ang="10800000">
                <a:pos x="wd2" y="hd2"/>
              </a:cxn>
              <a:cxn ang="16200000">
                <a:pos x="wd2" y="hd2"/>
              </a:cxn>
            </a:cxnLst>
            <a:rect l="0" t="0" r="r" b="b"/>
            <a:pathLst>
              <a:path w="21600" h="21600" extrusionOk="0">
                <a:moveTo>
                  <a:pt x="21600" y="10165"/>
                </a:moveTo>
                <a:lnTo>
                  <a:pt x="21600" y="11435"/>
                </a:lnTo>
                <a:lnTo>
                  <a:pt x="19482" y="11435"/>
                </a:lnTo>
                <a:lnTo>
                  <a:pt x="19482" y="18635"/>
                </a:lnTo>
                <a:lnTo>
                  <a:pt x="17365" y="18635"/>
                </a:lnTo>
                <a:lnTo>
                  <a:pt x="17365" y="21600"/>
                </a:lnTo>
                <a:lnTo>
                  <a:pt x="14485" y="21600"/>
                </a:lnTo>
                <a:lnTo>
                  <a:pt x="14485" y="11435"/>
                </a:lnTo>
                <a:lnTo>
                  <a:pt x="7285" y="11435"/>
                </a:lnTo>
                <a:lnTo>
                  <a:pt x="7285" y="21600"/>
                </a:lnTo>
                <a:lnTo>
                  <a:pt x="4405" y="21600"/>
                </a:lnTo>
                <a:lnTo>
                  <a:pt x="4405" y="18635"/>
                </a:lnTo>
                <a:lnTo>
                  <a:pt x="2202" y="18635"/>
                </a:lnTo>
                <a:lnTo>
                  <a:pt x="2202" y="11435"/>
                </a:lnTo>
                <a:lnTo>
                  <a:pt x="0" y="11435"/>
                </a:lnTo>
                <a:lnTo>
                  <a:pt x="0" y="10165"/>
                </a:lnTo>
                <a:lnTo>
                  <a:pt x="2202" y="10165"/>
                </a:lnTo>
                <a:lnTo>
                  <a:pt x="2202" y="3106"/>
                </a:lnTo>
                <a:lnTo>
                  <a:pt x="4405" y="3106"/>
                </a:lnTo>
                <a:lnTo>
                  <a:pt x="4405" y="0"/>
                </a:lnTo>
                <a:lnTo>
                  <a:pt x="7285" y="0"/>
                </a:lnTo>
                <a:lnTo>
                  <a:pt x="7285" y="10165"/>
                </a:lnTo>
                <a:lnTo>
                  <a:pt x="14485" y="10165"/>
                </a:lnTo>
                <a:lnTo>
                  <a:pt x="14485" y="0"/>
                </a:lnTo>
                <a:lnTo>
                  <a:pt x="17365" y="0"/>
                </a:lnTo>
                <a:lnTo>
                  <a:pt x="17365" y="3106"/>
                </a:lnTo>
                <a:lnTo>
                  <a:pt x="19482" y="3106"/>
                </a:lnTo>
                <a:lnTo>
                  <a:pt x="19482" y="10165"/>
                </a:lnTo>
                <a:lnTo>
                  <a:pt x="21600" y="10165"/>
                </a:lnTo>
                <a:close/>
                <a:moveTo>
                  <a:pt x="2965" y="17506"/>
                </a:moveTo>
                <a:lnTo>
                  <a:pt x="4405" y="17506"/>
                </a:lnTo>
                <a:lnTo>
                  <a:pt x="4405" y="4235"/>
                </a:lnTo>
                <a:lnTo>
                  <a:pt x="2965" y="4235"/>
                </a:lnTo>
                <a:lnTo>
                  <a:pt x="2965" y="17506"/>
                </a:lnTo>
                <a:close/>
                <a:moveTo>
                  <a:pt x="6522" y="20471"/>
                </a:moveTo>
                <a:lnTo>
                  <a:pt x="6522" y="1271"/>
                </a:lnTo>
                <a:lnTo>
                  <a:pt x="5082" y="1271"/>
                </a:lnTo>
                <a:lnTo>
                  <a:pt x="5082" y="20471"/>
                </a:lnTo>
                <a:lnTo>
                  <a:pt x="6522" y="20471"/>
                </a:lnTo>
                <a:close/>
                <a:moveTo>
                  <a:pt x="16602" y="20471"/>
                </a:moveTo>
                <a:lnTo>
                  <a:pt x="16602" y="1271"/>
                </a:lnTo>
                <a:lnTo>
                  <a:pt x="15162" y="1271"/>
                </a:lnTo>
                <a:lnTo>
                  <a:pt x="15162" y="20471"/>
                </a:lnTo>
                <a:lnTo>
                  <a:pt x="16602" y="20471"/>
                </a:lnTo>
                <a:close/>
                <a:moveTo>
                  <a:pt x="18805" y="17506"/>
                </a:moveTo>
                <a:lnTo>
                  <a:pt x="18805" y="4235"/>
                </a:lnTo>
                <a:lnTo>
                  <a:pt x="17365" y="4235"/>
                </a:lnTo>
                <a:lnTo>
                  <a:pt x="17365" y="17506"/>
                </a:lnTo>
                <a:lnTo>
                  <a:pt x="18805" y="17506"/>
                </a:lnTo>
                <a:close/>
              </a:path>
            </a:pathLst>
          </a:custGeom>
          <a:solidFill>
            <a:srgbClr val="000000"/>
          </a:solidFill>
          <a:ln w="12700">
            <a:miter lim="400000"/>
          </a:ln>
        </p:spPr>
        <p:txBody>
          <a:bodyPr lIns="22860" rIns="22860"/>
          <a:lstStyle/>
          <a:p>
            <a:pPr>
              <a:defRPr sz="1400"/>
            </a:pPr>
            <a:endParaRPr sz="700"/>
          </a:p>
        </p:txBody>
      </p:sp>
      <p:sp>
        <p:nvSpPr>
          <p:cNvPr id="204" name="Shape"/>
          <p:cNvSpPr/>
          <p:nvPr/>
        </p:nvSpPr>
        <p:spPr>
          <a:xfrm>
            <a:off x="9696285" y="3812839"/>
            <a:ext cx="278444" cy="278445"/>
          </a:xfrm>
          <a:custGeom>
            <a:avLst/>
            <a:gdLst/>
            <a:ahLst/>
            <a:cxnLst>
              <a:cxn ang="0">
                <a:pos x="wd2" y="hd2"/>
              </a:cxn>
              <a:cxn ang="5400000">
                <a:pos x="wd2" y="hd2"/>
              </a:cxn>
              <a:cxn ang="10800000">
                <a:pos x="wd2" y="hd2"/>
              </a:cxn>
              <a:cxn ang="16200000">
                <a:pos x="wd2" y="hd2"/>
              </a:cxn>
            </a:cxnLst>
            <a:rect l="0" t="0" r="r" b="b"/>
            <a:pathLst>
              <a:path w="21600" h="21600" extrusionOk="0">
                <a:moveTo>
                  <a:pt x="21044" y="9734"/>
                </a:moveTo>
                <a:lnTo>
                  <a:pt x="21600" y="10290"/>
                </a:lnTo>
                <a:lnTo>
                  <a:pt x="15111" y="16872"/>
                </a:lnTo>
                <a:lnTo>
                  <a:pt x="14555" y="16316"/>
                </a:lnTo>
                <a:lnTo>
                  <a:pt x="14925" y="15945"/>
                </a:lnTo>
                <a:lnTo>
                  <a:pt x="10568" y="11588"/>
                </a:lnTo>
                <a:lnTo>
                  <a:pt x="556" y="21600"/>
                </a:lnTo>
                <a:lnTo>
                  <a:pt x="0" y="21044"/>
                </a:lnTo>
                <a:lnTo>
                  <a:pt x="10012" y="11032"/>
                </a:lnTo>
                <a:lnTo>
                  <a:pt x="5655" y="6767"/>
                </a:lnTo>
                <a:lnTo>
                  <a:pt x="5284" y="7138"/>
                </a:lnTo>
                <a:lnTo>
                  <a:pt x="4728" y="6582"/>
                </a:lnTo>
                <a:lnTo>
                  <a:pt x="10661" y="556"/>
                </a:lnTo>
                <a:lnTo>
                  <a:pt x="11310" y="0"/>
                </a:lnTo>
                <a:lnTo>
                  <a:pt x="11866" y="556"/>
                </a:lnTo>
                <a:lnTo>
                  <a:pt x="11217" y="1112"/>
                </a:lnTo>
                <a:lnTo>
                  <a:pt x="20488" y="10383"/>
                </a:lnTo>
                <a:lnTo>
                  <a:pt x="21044" y="9734"/>
                </a:lnTo>
                <a:close/>
                <a:moveTo>
                  <a:pt x="10661" y="1669"/>
                </a:moveTo>
                <a:lnTo>
                  <a:pt x="6304" y="6118"/>
                </a:lnTo>
                <a:lnTo>
                  <a:pt x="7602" y="7509"/>
                </a:lnTo>
                <a:lnTo>
                  <a:pt x="12052" y="3059"/>
                </a:lnTo>
                <a:lnTo>
                  <a:pt x="10661" y="1669"/>
                </a:lnTo>
                <a:close/>
                <a:moveTo>
                  <a:pt x="13442" y="13349"/>
                </a:moveTo>
                <a:lnTo>
                  <a:pt x="17892" y="8900"/>
                </a:lnTo>
                <a:lnTo>
                  <a:pt x="12700" y="3708"/>
                </a:lnTo>
                <a:lnTo>
                  <a:pt x="8158" y="8065"/>
                </a:lnTo>
                <a:lnTo>
                  <a:pt x="13442" y="13349"/>
                </a:lnTo>
                <a:close/>
                <a:moveTo>
                  <a:pt x="15389" y="15296"/>
                </a:moveTo>
                <a:lnTo>
                  <a:pt x="19839" y="10846"/>
                </a:lnTo>
                <a:lnTo>
                  <a:pt x="18448" y="9456"/>
                </a:lnTo>
                <a:lnTo>
                  <a:pt x="14091" y="13998"/>
                </a:lnTo>
                <a:lnTo>
                  <a:pt x="15389" y="15296"/>
                </a:lnTo>
                <a:close/>
              </a:path>
            </a:pathLst>
          </a:custGeom>
          <a:solidFill>
            <a:srgbClr val="000000"/>
          </a:solidFill>
          <a:ln w="12700">
            <a:miter lim="400000"/>
          </a:ln>
        </p:spPr>
        <p:txBody>
          <a:bodyPr lIns="22860" rIns="22860"/>
          <a:lstStyle/>
          <a:p>
            <a:pPr>
              <a:defRPr sz="1400"/>
            </a:pPr>
            <a:endParaRPr sz="700"/>
          </a:p>
        </p:txBody>
      </p:sp>
      <p:sp>
        <p:nvSpPr>
          <p:cNvPr id="205" name="Shape"/>
          <p:cNvSpPr/>
          <p:nvPr/>
        </p:nvSpPr>
        <p:spPr>
          <a:xfrm>
            <a:off x="10331753" y="3809852"/>
            <a:ext cx="254543" cy="284419"/>
          </a:xfrm>
          <a:custGeom>
            <a:avLst/>
            <a:gdLst/>
            <a:ahLst/>
            <a:cxnLst>
              <a:cxn ang="0">
                <a:pos x="wd2" y="hd2"/>
              </a:cxn>
              <a:cxn ang="5400000">
                <a:pos x="wd2" y="hd2"/>
              </a:cxn>
              <a:cxn ang="10800000">
                <a:pos x="wd2" y="hd2"/>
              </a:cxn>
              <a:cxn ang="16200000">
                <a:pos x="wd2" y="hd2"/>
              </a:cxn>
            </a:cxnLst>
            <a:rect l="0" t="0" r="r" b="b"/>
            <a:pathLst>
              <a:path w="21600" h="21600" extrusionOk="0">
                <a:moveTo>
                  <a:pt x="21600" y="9639"/>
                </a:moveTo>
                <a:cubicBezTo>
                  <a:pt x="21600" y="13556"/>
                  <a:pt x="21600" y="13556"/>
                  <a:pt x="21600" y="13556"/>
                </a:cubicBezTo>
                <a:cubicBezTo>
                  <a:pt x="21600" y="13626"/>
                  <a:pt x="21600" y="13660"/>
                  <a:pt x="21600" y="13695"/>
                </a:cubicBezTo>
                <a:cubicBezTo>
                  <a:pt x="21600" y="13764"/>
                  <a:pt x="21600" y="13799"/>
                  <a:pt x="21600" y="13868"/>
                </a:cubicBezTo>
                <a:cubicBezTo>
                  <a:pt x="21600" y="14215"/>
                  <a:pt x="21522" y="14596"/>
                  <a:pt x="21445" y="14943"/>
                </a:cubicBezTo>
                <a:cubicBezTo>
                  <a:pt x="21328" y="15290"/>
                  <a:pt x="21212" y="15602"/>
                  <a:pt x="21017" y="15914"/>
                </a:cubicBezTo>
                <a:cubicBezTo>
                  <a:pt x="20862" y="16226"/>
                  <a:pt x="20668" y="16538"/>
                  <a:pt x="20435" y="16781"/>
                </a:cubicBezTo>
                <a:cubicBezTo>
                  <a:pt x="20201" y="17023"/>
                  <a:pt x="19929" y="17266"/>
                  <a:pt x="19619" y="17474"/>
                </a:cubicBezTo>
                <a:cubicBezTo>
                  <a:pt x="19230" y="17994"/>
                  <a:pt x="18803" y="18445"/>
                  <a:pt x="18337" y="18896"/>
                </a:cubicBezTo>
                <a:cubicBezTo>
                  <a:pt x="17832" y="19312"/>
                  <a:pt x="17288" y="19693"/>
                  <a:pt x="16744" y="20005"/>
                </a:cubicBezTo>
                <a:cubicBezTo>
                  <a:pt x="16161" y="20352"/>
                  <a:pt x="15540" y="20664"/>
                  <a:pt x="14918" y="20872"/>
                </a:cubicBezTo>
                <a:cubicBezTo>
                  <a:pt x="14258" y="21115"/>
                  <a:pt x="13597" y="21288"/>
                  <a:pt x="12937" y="21461"/>
                </a:cubicBezTo>
                <a:cubicBezTo>
                  <a:pt x="12937" y="21600"/>
                  <a:pt x="12937" y="21600"/>
                  <a:pt x="12937" y="21600"/>
                </a:cubicBezTo>
                <a:cubicBezTo>
                  <a:pt x="8624" y="21600"/>
                  <a:pt x="8624" y="21600"/>
                  <a:pt x="8624" y="21600"/>
                </a:cubicBezTo>
                <a:cubicBezTo>
                  <a:pt x="8624" y="19277"/>
                  <a:pt x="8624" y="19277"/>
                  <a:pt x="8624" y="19277"/>
                </a:cubicBezTo>
                <a:cubicBezTo>
                  <a:pt x="12976" y="19277"/>
                  <a:pt x="12976" y="19277"/>
                  <a:pt x="12976" y="19277"/>
                </a:cubicBezTo>
                <a:cubicBezTo>
                  <a:pt x="12976" y="20629"/>
                  <a:pt x="12976" y="20629"/>
                  <a:pt x="12976" y="20629"/>
                </a:cubicBezTo>
                <a:cubicBezTo>
                  <a:pt x="13442" y="20525"/>
                  <a:pt x="13869" y="20387"/>
                  <a:pt x="14296" y="20248"/>
                </a:cubicBezTo>
                <a:cubicBezTo>
                  <a:pt x="14724" y="20109"/>
                  <a:pt x="15151" y="19970"/>
                  <a:pt x="15501" y="19797"/>
                </a:cubicBezTo>
                <a:cubicBezTo>
                  <a:pt x="15928" y="19589"/>
                  <a:pt x="16317" y="19346"/>
                  <a:pt x="16666" y="19138"/>
                </a:cubicBezTo>
                <a:cubicBezTo>
                  <a:pt x="17016" y="18896"/>
                  <a:pt x="17365" y="18653"/>
                  <a:pt x="17676" y="18341"/>
                </a:cubicBezTo>
                <a:cubicBezTo>
                  <a:pt x="17443" y="18410"/>
                  <a:pt x="17249" y="18445"/>
                  <a:pt x="17055" y="18480"/>
                </a:cubicBezTo>
                <a:cubicBezTo>
                  <a:pt x="16860" y="18514"/>
                  <a:pt x="16666" y="18514"/>
                  <a:pt x="16433" y="18514"/>
                </a:cubicBezTo>
                <a:cubicBezTo>
                  <a:pt x="16394" y="18514"/>
                  <a:pt x="16394" y="18514"/>
                  <a:pt x="16394" y="18514"/>
                </a:cubicBezTo>
                <a:cubicBezTo>
                  <a:pt x="16394" y="9257"/>
                  <a:pt x="16394" y="9257"/>
                  <a:pt x="16394" y="9257"/>
                </a:cubicBezTo>
                <a:cubicBezTo>
                  <a:pt x="16433" y="9257"/>
                  <a:pt x="16433" y="9257"/>
                  <a:pt x="16433" y="9257"/>
                </a:cubicBezTo>
                <a:cubicBezTo>
                  <a:pt x="16860" y="9257"/>
                  <a:pt x="17288" y="9326"/>
                  <a:pt x="17715" y="9430"/>
                </a:cubicBezTo>
                <a:cubicBezTo>
                  <a:pt x="18142" y="9535"/>
                  <a:pt x="18531" y="9673"/>
                  <a:pt x="18919" y="9847"/>
                </a:cubicBezTo>
                <a:cubicBezTo>
                  <a:pt x="19269" y="10020"/>
                  <a:pt x="19619" y="10263"/>
                  <a:pt x="19929" y="10505"/>
                </a:cubicBezTo>
                <a:cubicBezTo>
                  <a:pt x="20240" y="10748"/>
                  <a:pt x="20473" y="11025"/>
                  <a:pt x="20745" y="11337"/>
                </a:cubicBezTo>
                <a:cubicBezTo>
                  <a:pt x="20745" y="9639"/>
                  <a:pt x="20745" y="9639"/>
                  <a:pt x="20745" y="9639"/>
                </a:cubicBezTo>
                <a:cubicBezTo>
                  <a:pt x="20745" y="8425"/>
                  <a:pt x="20473" y="7281"/>
                  <a:pt x="19929" y="6206"/>
                </a:cubicBezTo>
                <a:cubicBezTo>
                  <a:pt x="19424" y="5097"/>
                  <a:pt x="18686" y="4161"/>
                  <a:pt x="17793" y="3398"/>
                </a:cubicBezTo>
                <a:cubicBezTo>
                  <a:pt x="16899" y="2566"/>
                  <a:pt x="15812" y="1942"/>
                  <a:pt x="14646" y="1491"/>
                </a:cubicBezTo>
                <a:cubicBezTo>
                  <a:pt x="13442" y="1005"/>
                  <a:pt x="12160" y="763"/>
                  <a:pt x="10761" y="763"/>
                </a:cubicBezTo>
                <a:cubicBezTo>
                  <a:pt x="9401" y="763"/>
                  <a:pt x="8119" y="1005"/>
                  <a:pt x="6915" y="1491"/>
                </a:cubicBezTo>
                <a:cubicBezTo>
                  <a:pt x="5711" y="1942"/>
                  <a:pt x="4662" y="2566"/>
                  <a:pt x="3768" y="3398"/>
                </a:cubicBezTo>
                <a:cubicBezTo>
                  <a:pt x="2875" y="4161"/>
                  <a:pt x="2137" y="5097"/>
                  <a:pt x="1632" y="6206"/>
                </a:cubicBezTo>
                <a:cubicBezTo>
                  <a:pt x="1127" y="7281"/>
                  <a:pt x="855" y="8425"/>
                  <a:pt x="855" y="9639"/>
                </a:cubicBezTo>
                <a:cubicBezTo>
                  <a:pt x="855" y="11337"/>
                  <a:pt x="855" y="11337"/>
                  <a:pt x="855" y="11337"/>
                </a:cubicBezTo>
                <a:cubicBezTo>
                  <a:pt x="1088" y="11025"/>
                  <a:pt x="1360" y="10713"/>
                  <a:pt x="1671" y="10471"/>
                </a:cubicBezTo>
                <a:cubicBezTo>
                  <a:pt x="1942" y="10193"/>
                  <a:pt x="2292" y="9985"/>
                  <a:pt x="2681" y="9812"/>
                </a:cubicBezTo>
                <a:cubicBezTo>
                  <a:pt x="2991" y="9639"/>
                  <a:pt x="3380" y="9500"/>
                  <a:pt x="3807" y="9396"/>
                </a:cubicBezTo>
                <a:cubicBezTo>
                  <a:pt x="4235" y="9292"/>
                  <a:pt x="4662" y="9257"/>
                  <a:pt x="5128" y="9257"/>
                </a:cubicBezTo>
                <a:cubicBezTo>
                  <a:pt x="5128" y="18514"/>
                  <a:pt x="5128" y="18514"/>
                  <a:pt x="5128" y="18514"/>
                </a:cubicBezTo>
                <a:cubicBezTo>
                  <a:pt x="4429" y="18514"/>
                  <a:pt x="3768" y="18410"/>
                  <a:pt x="3147" y="18168"/>
                </a:cubicBezTo>
                <a:cubicBezTo>
                  <a:pt x="2525" y="17925"/>
                  <a:pt x="1981" y="17578"/>
                  <a:pt x="1554" y="17162"/>
                </a:cubicBezTo>
                <a:cubicBezTo>
                  <a:pt x="1088" y="16746"/>
                  <a:pt x="699" y="16261"/>
                  <a:pt x="427" y="15671"/>
                </a:cubicBezTo>
                <a:cubicBezTo>
                  <a:pt x="155" y="15117"/>
                  <a:pt x="39" y="14492"/>
                  <a:pt x="39" y="13868"/>
                </a:cubicBezTo>
                <a:cubicBezTo>
                  <a:pt x="39" y="13834"/>
                  <a:pt x="39" y="13799"/>
                  <a:pt x="39" y="13730"/>
                </a:cubicBezTo>
                <a:cubicBezTo>
                  <a:pt x="39" y="13660"/>
                  <a:pt x="39" y="13626"/>
                  <a:pt x="39" y="13556"/>
                </a:cubicBezTo>
                <a:cubicBezTo>
                  <a:pt x="0" y="13556"/>
                  <a:pt x="0" y="13556"/>
                  <a:pt x="0" y="13556"/>
                </a:cubicBezTo>
                <a:cubicBezTo>
                  <a:pt x="0" y="9639"/>
                  <a:pt x="0" y="9639"/>
                  <a:pt x="0" y="9639"/>
                </a:cubicBezTo>
                <a:cubicBezTo>
                  <a:pt x="0" y="8286"/>
                  <a:pt x="272" y="7073"/>
                  <a:pt x="855" y="5894"/>
                </a:cubicBezTo>
                <a:cubicBezTo>
                  <a:pt x="1437" y="4750"/>
                  <a:pt x="2214" y="3710"/>
                  <a:pt x="3186" y="2843"/>
                </a:cubicBezTo>
                <a:cubicBezTo>
                  <a:pt x="4118" y="1976"/>
                  <a:pt x="5245" y="1283"/>
                  <a:pt x="6565" y="763"/>
                </a:cubicBezTo>
                <a:cubicBezTo>
                  <a:pt x="7886" y="277"/>
                  <a:pt x="9285" y="0"/>
                  <a:pt x="10761" y="0"/>
                </a:cubicBezTo>
                <a:cubicBezTo>
                  <a:pt x="12237" y="0"/>
                  <a:pt x="13636" y="277"/>
                  <a:pt x="14957" y="763"/>
                </a:cubicBezTo>
                <a:cubicBezTo>
                  <a:pt x="16278" y="1283"/>
                  <a:pt x="17404" y="1976"/>
                  <a:pt x="18414" y="2843"/>
                </a:cubicBezTo>
                <a:cubicBezTo>
                  <a:pt x="19386" y="3710"/>
                  <a:pt x="20163" y="4750"/>
                  <a:pt x="20745" y="5894"/>
                </a:cubicBezTo>
                <a:cubicBezTo>
                  <a:pt x="21289" y="7073"/>
                  <a:pt x="21600" y="8286"/>
                  <a:pt x="21600" y="9639"/>
                </a:cubicBezTo>
                <a:close/>
                <a:moveTo>
                  <a:pt x="4273" y="10124"/>
                </a:moveTo>
                <a:cubicBezTo>
                  <a:pt x="3807" y="10228"/>
                  <a:pt x="3380" y="10367"/>
                  <a:pt x="2953" y="10609"/>
                </a:cubicBezTo>
                <a:cubicBezTo>
                  <a:pt x="2525" y="10817"/>
                  <a:pt x="2176" y="11095"/>
                  <a:pt x="1865" y="11441"/>
                </a:cubicBezTo>
                <a:cubicBezTo>
                  <a:pt x="1554" y="11753"/>
                  <a:pt x="1321" y="12135"/>
                  <a:pt x="1127" y="12551"/>
                </a:cubicBezTo>
                <a:cubicBezTo>
                  <a:pt x="932" y="12967"/>
                  <a:pt x="855" y="13418"/>
                  <a:pt x="855" y="13868"/>
                </a:cubicBezTo>
                <a:cubicBezTo>
                  <a:pt x="855" y="14354"/>
                  <a:pt x="932" y="14804"/>
                  <a:pt x="1127" y="15186"/>
                </a:cubicBezTo>
                <a:cubicBezTo>
                  <a:pt x="1321" y="15602"/>
                  <a:pt x="1554" y="15983"/>
                  <a:pt x="1865" y="16365"/>
                </a:cubicBezTo>
                <a:cubicBezTo>
                  <a:pt x="2176" y="16677"/>
                  <a:pt x="2525" y="16954"/>
                  <a:pt x="2953" y="17197"/>
                </a:cubicBezTo>
                <a:cubicBezTo>
                  <a:pt x="3380" y="17405"/>
                  <a:pt x="3807" y="17578"/>
                  <a:pt x="4273" y="17648"/>
                </a:cubicBezTo>
                <a:lnTo>
                  <a:pt x="4273" y="10124"/>
                </a:lnTo>
                <a:close/>
                <a:moveTo>
                  <a:pt x="12082" y="20837"/>
                </a:moveTo>
                <a:cubicBezTo>
                  <a:pt x="12082" y="20040"/>
                  <a:pt x="12082" y="20040"/>
                  <a:pt x="12082" y="20040"/>
                </a:cubicBezTo>
                <a:cubicBezTo>
                  <a:pt x="9479" y="20040"/>
                  <a:pt x="9479" y="20040"/>
                  <a:pt x="9479" y="20040"/>
                </a:cubicBezTo>
                <a:cubicBezTo>
                  <a:pt x="9479" y="20837"/>
                  <a:pt x="9479" y="20837"/>
                  <a:pt x="9479" y="20837"/>
                </a:cubicBezTo>
                <a:lnTo>
                  <a:pt x="12082" y="20837"/>
                </a:lnTo>
                <a:close/>
                <a:moveTo>
                  <a:pt x="17249" y="17648"/>
                </a:moveTo>
                <a:cubicBezTo>
                  <a:pt x="17754" y="17578"/>
                  <a:pt x="18220" y="17405"/>
                  <a:pt x="18609" y="17197"/>
                </a:cubicBezTo>
                <a:cubicBezTo>
                  <a:pt x="19036" y="16954"/>
                  <a:pt x="19424" y="16677"/>
                  <a:pt x="19696" y="16365"/>
                </a:cubicBezTo>
                <a:cubicBezTo>
                  <a:pt x="20007" y="15983"/>
                  <a:pt x="20279" y="15602"/>
                  <a:pt x="20435" y="15186"/>
                </a:cubicBezTo>
                <a:cubicBezTo>
                  <a:pt x="20629" y="14804"/>
                  <a:pt x="20745" y="14354"/>
                  <a:pt x="20745" y="13868"/>
                </a:cubicBezTo>
                <a:cubicBezTo>
                  <a:pt x="20745" y="13418"/>
                  <a:pt x="20629" y="12967"/>
                  <a:pt x="20435" y="12551"/>
                </a:cubicBezTo>
                <a:cubicBezTo>
                  <a:pt x="20279" y="12135"/>
                  <a:pt x="20007" y="11753"/>
                  <a:pt x="19696" y="11441"/>
                </a:cubicBezTo>
                <a:cubicBezTo>
                  <a:pt x="19424" y="11095"/>
                  <a:pt x="19036" y="10817"/>
                  <a:pt x="18609" y="10609"/>
                </a:cubicBezTo>
                <a:cubicBezTo>
                  <a:pt x="18220" y="10367"/>
                  <a:pt x="17754" y="10228"/>
                  <a:pt x="17249" y="10124"/>
                </a:cubicBezTo>
                <a:lnTo>
                  <a:pt x="17249" y="17648"/>
                </a:lnTo>
                <a:close/>
              </a:path>
            </a:pathLst>
          </a:custGeom>
          <a:solidFill>
            <a:srgbClr val="000000"/>
          </a:solidFill>
          <a:ln w="12700">
            <a:miter lim="400000"/>
          </a:ln>
        </p:spPr>
        <p:txBody>
          <a:bodyPr lIns="22860" rIns="22860"/>
          <a:lstStyle/>
          <a:p>
            <a:pPr>
              <a:defRPr sz="1400"/>
            </a:pPr>
            <a:endParaRPr sz="700"/>
          </a:p>
        </p:txBody>
      </p:sp>
      <p:sp>
        <p:nvSpPr>
          <p:cNvPr id="206" name="Shape"/>
          <p:cNvSpPr/>
          <p:nvPr/>
        </p:nvSpPr>
        <p:spPr>
          <a:xfrm>
            <a:off x="1582197" y="4338739"/>
            <a:ext cx="295175" cy="293979"/>
          </a:xfrm>
          <a:custGeom>
            <a:avLst/>
            <a:gdLst/>
            <a:ahLst/>
            <a:cxnLst>
              <a:cxn ang="0">
                <a:pos x="wd2" y="hd2"/>
              </a:cxn>
              <a:cxn ang="5400000">
                <a:pos x="wd2" y="hd2"/>
              </a:cxn>
              <a:cxn ang="10800000">
                <a:pos x="wd2" y="hd2"/>
              </a:cxn>
              <a:cxn ang="16200000">
                <a:pos x="wd2" y="hd2"/>
              </a:cxn>
            </a:cxnLst>
            <a:rect l="0" t="0" r="r" b="b"/>
            <a:pathLst>
              <a:path w="21600" h="21600" extrusionOk="0">
                <a:moveTo>
                  <a:pt x="21600" y="11186"/>
                </a:moveTo>
                <a:cubicBezTo>
                  <a:pt x="18887" y="11186"/>
                  <a:pt x="18887" y="11186"/>
                  <a:pt x="18887" y="11186"/>
                </a:cubicBezTo>
                <a:cubicBezTo>
                  <a:pt x="18887" y="11690"/>
                  <a:pt x="18820" y="12160"/>
                  <a:pt x="18720" y="12631"/>
                </a:cubicBezTo>
                <a:cubicBezTo>
                  <a:pt x="18620" y="13101"/>
                  <a:pt x="18452" y="13571"/>
                  <a:pt x="18285" y="14008"/>
                </a:cubicBezTo>
                <a:cubicBezTo>
                  <a:pt x="18117" y="14445"/>
                  <a:pt x="17883" y="14848"/>
                  <a:pt x="17615" y="15217"/>
                </a:cubicBezTo>
                <a:cubicBezTo>
                  <a:pt x="17380" y="15587"/>
                  <a:pt x="17079" y="15956"/>
                  <a:pt x="16811" y="16326"/>
                </a:cubicBezTo>
                <a:cubicBezTo>
                  <a:pt x="18687" y="18207"/>
                  <a:pt x="18687" y="18207"/>
                  <a:pt x="18687" y="18207"/>
                </a:cubicBezTo>
                <a:cubicBezTo>
                  <a:pt x="18151" y="18711"/>
                  <a:pt x="18151" y="18711"/>
                  <a:pt x="18151" y="18711"/>
                </a:cubicBezTo>
                <a:cubicBezTo>
                  <a:pt x="16275" y="16830"/>
                  <a:pt x="16275" y="16830"/>
                  <a:pt x="16275" y="16830"/>
                </a:cubicBezTo>
                <a:cubicBezTo>
                  <a:pt x="15940" y="17166"/>
                  <a:pt x="15572" y="17435"/>
                  <a:pt x="15170" y="17703"/>
                </a:cubicBezTo>
                <a:cubicBezTo>
                  <a:pt x="14768" y="17938"/>
                  <a:pt x="14367" y="18140"/>
                  <a:pt x="13931" y="18342"/>
                </a:cubicBezTo>
                <a:cubicBezTo>
                  <a:pt x="13529" y="18543"/>
                  <a:pt x="13060" y="18677"/>
                  <a:pt x="12592" y="18778"/>
                </a:cubicBezTo>
                <a:cubicBezTo>
                  <a:pt x="12123" y="18879"/>
                  <a:pt x="11620" y="18946"/>
                  <a:pt x="11118" y="18980"/>
                </a:cubicBezTo>
                <a:cubicBezTo>
                  <a:pt x="11118" y="21600"/>
                  <a:pt x="11118" y="21600"/>
                  <a:pt x="11118" y="21600"/>
                </a:cubicBezTo>
                <a:cubicBezTo>
                  <a:pt x="10381" y="21600"/>
                  <a:pt x="10381" y="21600"/>
                  <a:pt x="10381" y="21600"/>
                </a:cubicBezTo>
                <a:cubicBezTo>
                  <a:pt x="10381" y="18946"/>
                  <a:pt x="10381" y="18946"/>
                  <a:pt x="10381" y="18946"/>
                </a:cubicBezTo>
                <a:cubicBezTo>
                  <a:pt x="9913" y="18913"/>
                  <a:pt x="9410" y="18845"/>
                  <a:pt x="8941" y="18745"/>
                </a:cubicBezTo>
                <a:cubicBezTo>
                  <a:pt x="8473" y="18644"/>
                  <a:pt x="8037" y="18509"/>
                  <a:pt x="7602" y="18342"/>
                </a:cubicBezTo>
                <a:cubicBezTo>
                  <a:pt x="7167" y="18140"/>
                  <a:pt x="6765" y="17938"/>
                  <a:pt x="6363" y="17670"/>
                </a:cubicBezTo>
                <a:cubicBezTo>
                  <a:pt x="5961" y="17401"/>
                  <a:pt x="5593" y="17099"/>
                  <a:pt x="5258" y="16796"/>
                </a:cubicBezTo>
                <a:cubicBezTo>
                  <a:pt x="3416" y="18677"/>
                  <a:pt x="3416" y="18677"/>
                  <a:pt x="3416" y="18677"/>
                </a:cubicBezTo>
                <a:cubicBezTo>
                  <a:pt x="2880" y="18140"/>
                  <a:pt x="2880" y="18140"/>
                  <a:pt x="2880" y="18140"/>
                </a:cubicBezTo>
                <a:cubicBezTo>
                  <a:pt x="4722" y="16259"/>
                  <a:pt x="4722" y="16259"/>
                  <a:pt x="4722" y="16259"/>
                </a:cubicBezTo>
                <a:cubicBezTo>
                  <a:pt x="4420" y="15956"/>
                  <a:pt x="4153" y="15587"/>
                  <a:pt x="3918" y="15184"/>
                </a:cubicBezTo>
                <a:cubicBezTo>
                  <a:pt x="3684" y="14814"/>
                  <a:pt x="3449" y="14378"/>
                  <a:pt x="3248" y="13941"/>
                </a:cubicBezTo>
                <a:cubicBezTo>
                  <a:pt x="3081" y="13538"/>
                  <a:pt x="2913" y="13101"/>
                  <a:pt x="2813" y="12631"/>
                </a:cubicBezTo>
                <a:cubicBezTo>
                  <a:pt x="2713" y="12127"/>
                  <a:pt x="2646" y="11657"/>
                  <a:pt x="2646" y="11186"/>
                </a:cubicBezTo>
                <a:cubicBezTo>
                  <a:pt x="0" y="11186"/>
                  <a:pt x="0" y="11186"/>
                  <a:pt x="0" y="11186"/>
                </a:cubicBezTo>
                <a:cubicBezTo>
                  <a:pt x="0" y="10414"/>
                  <a:pt x="0" y="10414"/>
                  <a:pt x="0" y="10414"/>
                </a:cubicBezTo>
                <a:cubicBezTo>
                  <a:pt x="2646" y="10414"/>
                  <a:pt x="2646" y="10414"/>
                  <a:pt x="2646" y="10414"/>
                </a:cubicBezTo>
                <a:cubicBezTo>
                  <a:pt x="2646" y="9910"/>
                  <a:pt x="2679" y="9440"/>
                  <a:pt x="2813" y="8969"/>
                </a:cubicBezTo>
                <a:cubicBezTo>
                  <a:pt x="2913" y="8499"/>
                  <a:pt x="3081" y="8062"/>
                  <a:pt x="3248" y="7592"/>
                </a:cubicBezTo>
                <a:cubicBezTo>
                  <a:pt x="3449" y="7155"/>
                  <a:pt x="3684" y="6752"/>
                  <a:pt x="3952" y="6349"/>
                </a:cubicBezTo>
                <a:cubicBezTo>
                  <a:pt x="4186" y="5946"/>
                  <a:pt x="4487" y="5543"/>
                  <a:pt x="4822" y="5207"/>
                </a:cubicBezTo>
                <a:cubicBezTo>
                  <a:pt x="2947" y="3326"/>
                  <a:pt x="2947" y="3326"/>
                  <a:pt x="2947" y="3326"/>
                </a:cubicBezTo>
                <a:cubicBezTo>
                  <a:pt x="3449" y="2788"/>
                  <a:pt x="3449" y="2788"/>
                  <a:pt x="3449" y="2788"/>
                </a:cubicBezTo>
                <a:cubicBezTo>
                  <a:pt x="5325" y="4669"/>
                  <a:pt x="5325" y="4669"/>
                  <a:pt x="5325" y="4669"/>
                </a:cubicBezTo>
                <a:cubicBezTo>
                  <a:pt x="5693" y="4367"/>
                  <a:pt x="6061" y="4065"/>
                  <a:pt x="6430" y="3830"/>
                </a:cubicBezTo>
                <a:cubicBezTo>
                  <a:pt x="6832" y="3594"/>
                  <a:pt x="7267" y="3359"/>
                  <a:pt x="7702" y="3191"/>
                </a:cubicBezTo>
                <a:cubicBezTo>
                  <a:pt x="8138" y="2990"/>
                  <a:pt x="8573" y="2822"/>
                  <a:pt x="9042" y="2721"/>
                </a:cubicBezTo>
                <a:cubicBezTo>
                  <a:pt x="9511" y="2620"/>
                  <a:pt x="9980" y="2553"/>
                  <a:pt x="10482" y="2519"/>
                </a:cubicBezTo>
                <a:cubicBezTo>
                  <a:pt x="10482" y="0"/>
                  <a:pt x="10482" y="0"/>
                  <a:pt x="10482" y="0"/>
                </a:cubicBezTo>
                <a:cubicBezTo>
                  <a:pt x="11219" y="0"/>
                  <a:pt x="11219" y="0"/>
                  <a:pt x="11219" y="0"/>
                </a:cubicBezTo>
                <a:cubicBezTo>
                  <a:pt x="11219" y="2519"/>
                  <a:pt x="11219" y="2519"/>
                  <a:pt x="11219" y="2519"/>
                </a:cubicBezTo>
                <a:cubicBezTo>
                  <a:pt x="11721" y="2553"/>
                  <a:pt x="12190" y="2620"/>
                  <a:pt x="12659" y="2721"/>
                </a:cubicBezTo>
                <a:cubicBezTo>
                  <a:pt x="13127" y="2822"/>
                  <a:pt x="13563" y="2956"/>
                  <a:pt x="13998" y="3158"/>
                </a:cubicBezTo>
                <a:cubicBezTo>
                  <a:pt x="14433" y="3359"/>
                  <a:pt x="14869" y="3594"/>
                  <a:pt x="15237" y="3830"/>
                </a:cubicBezTo>
                <a:cubicBezTo>
                  <a:pt x="15639" y="4065"/>
                  <a:pt x="16007" y="4367"/>
                  <a:pt x="16376" y="4669"/>
                </a:cubicBezTo>
                <a:cubicBezTo>
                  <a:pt x="18184" y="2788"/>
                  <a:pt x="18184" y="2788"/>
                  <a:pt x="18184" y="2788"/>
                </a:cubicBezTo>
                <a:cubicBezTo>
                  <a:pt x="18720" y="3326"/>
                  <a:pt x="18720" y="3326"/>
                  <a:pt x="18720" y="3326"/>
                </a:cubicBezTo>
                <a:cubicBezTo>
                  <a:pt x="16878" y="5207"/>
                  <a:pt x="16878" y="5207"/>
                  <a:pt x="16878" y="5207"/>
                </a:cubicBezTo>
                <a:cubicBezTo>
                  <a:pt x="17180" y="5543"/>
                  <a:pt x="17447" y="5946"/>
                  <a:pt x="17715" y="6349"/>
                </a:cubicBezTo>
                <a:cubicBezTo>
                  <a:pt x="17983" y="6752"/>
                  <a:pt x="18184" y="7155"/>
                  <a:pt x="18385" y="7592"/>
                </a:cubicBezTo>
                <a:cubicBezTo>
                  <a:pt x="18553" y="8062"/>
                  <a:pt x="18687" y="8499"/>
                  <a:pt x="18820" y="8969"/>
                </a:cubicBezTo>
                <a:cubicBezTo>
                  <a:pt x="18921" y="9440"/>
                  <a:pt x="18988" y="9910"/>
                  <a:pt x="18988" y="10414"/>
                </a:cubicBezTo>
                <a:cubicBezTo>
                  <a:pt x="21600" y="10414"/>
                  <a:pt x="21600" y="10414"/>
                  <a:pt x="21600" y="10414"/>
                </a:cubicBezTo>
                <a:lnTo>
                  <a:pt x="21600" y="11186"/>
                </a:lnTo>
                <a:close/>
                <a:moveTo>
                  <a:pt x="5291" y="5778"/>
                </a:moveTo>
                <a:cubicBezTo>
                  <a:pt x="5023" y="6047"/>
                  <a:pt x="4789" y="6383"/>
                  <a:pt x="4554" y="6752"/>
                </a:cubicBezTo>
                <a:cubicBezTo>
                  <a:pt x="4320" y="7122"/>
                  <a:pt x="4119" y="7491"/>
                  <a:pt x="3952" y="7861"/>
                </a:cubicBezTo>
                <a:cubicBezTo>
                  <a:pt x="3784" y="8264"/>
                  <a:pt x="3684" y="8700"/>
                  <a:pt x="3583" y="9104"/>
                </a:cubicBezTo>
                <a:cubicBezTo>
                  <a:pt x="3449" y="9540"/>
                  <a:pt x="3416" y="9977"/>
                  <a:pt x="3382" y="10414"/>
                </a:cubicBezTo>
                <a:cubicBezTo>
                  <a:pt x="7803" y="10414"/>
                  <a:pt x="7803" y="10414"/>
                  <a:pt x="7803" y="10414"/>
                </a:cubicBezTo>
                <a:cubicBezTo>
                  <a:pt x="7836" y="10279"/>
                  <a:pt x="7870" y="10145"/>
                  <a:pt x="7903" y="10011"/>
                </a:cubicBezTo>
                <a:cubicBezTo>
                  <a:pt x="7937" y="9876"/>
                  <a:pt x="7970" y="9742"/>
                  <a:pt x="8037" y="9607"/>
                </a:cubicBezTo>
                <a:cubicBezTo>
                  <a:pt x="8104" y="9507"/>
                  <a:pt x="8171" y="9372"/>
                  <a:pt x="8238" y="9272"/>
                </a:cubicBezTo>
                <a:cubicBezTo>
                  <a:pt x="8305" y="9171"/>
                  <a:pt x="8372" y="9036"/>
                  <a:pt x="8473" y="8936"/>
                </a:cubicBezTo>
                <a:lnTo>
                  <a:pt x="5291" y="5778"/>
                </a:lnTo>
                <a:close/>
                <a:moveTo>
                  <a:pt x="3416" y="11186"/>
                </a:moveTo>
                <a:cubicBezTo>
                  <a:pt x="3416" y="11623"/>
                  <a:pt x="3449" y="12060"/>
                  <a:pt x="3583" y="12463"/>
                </a:cubicBezTo>
                <a:cubicBezTo>
                  <a:pt x="3684" y="12866"/>
                  <a:pt x="3818" y="13269"/>
                  <a:pt x="3985" y="13639"/>
                </a:cubicBezTo>
                <a:cubicBezTo>
                  <a:pt x="4119" y="14042"/>
                  <a:pt x="4320" y="14411"/>
                  <a:pt x="4554" y="14747"/>
                </a:cubicBezTo>
                <a:cubicBezTo>
                  <a:pt x="4789" y="15083"/>
                  <a:pt x="5057" y="15419"/>
                  <a:pt x="5325" y="15755"/>
                </a:cubicBezTo>
                <a:cubicBezTo>
                  <a:pt x="8473" y="12597"/>
                  <a:pt x="8473" y="12597"/>
                  <a:pt x="8473" y="12597"/>
                </a:cubicBezTo>
                <a:cubicBezTo>
                  <a:pt x="8372" y="12463"/>
                  <a:pt x="8305" y="12362"/>
                  <a:pt x="8238" y="12261"/>
                </a:cubicBezTo>
                <a:cubicBezTo>
                  <a:pt x="8171" y="12160"/>
                  <a:pt x="8104" y="12060"/>
                  <a:pt x="8071" y="11925"/>
                </a:cubicBezTo>
                <a:cubicBezTo>
                  <a:pt x="8037" y="11825"/>
                  <a:pt x="7970" y="11690"/>
                  <a:pt x="7937" y="11556"/>
                </a:cubicBezTo>
                <a:cubicBezTo>
                  <a:pt x="7937" y="11421"/>
                  <a:pt x="7903" y="11321"/>
                  <a:pt x="7870" y="11186"/>
                </a:cubicBezTo>
                <a:lnTo>
                  <a:pt x="3416" y="11186"/>
                </a:lnTo>
                <a:close/>
                <a:moveTo>
                  <a:pt x="10448" y="3292"/>
                </a:moveTo>
                <a:cubicBezTo>
                  <a:pt x="10013" y="3292"/>
                  <a:pt x="9578" y="3359"/>
                  <a:pt x="9142" y="3460"/>
                </a:cubicBezTo>
                <a:cubicBezTo>
                  <a:pt x="8740" y="3594"/>
                  <a:pt x="8305" y="3729"/>
                  <a:pt x="7903" y="3897"/>
                </a:cubicBezTo>
                <a:cubicBezTo>
                  <a:pt x="7535" y="4065"/>
                  <a:pt x="7167" y="4266"/>
                  <a:pt x="6832" y="4468"/>
                </a:cubicBezTo>
                <a:cubicBezTo>
                  <a:pt x="6463" y="4703"/>
                  <a:pt x="6128" y="4938"/>
                  <a:pt x="5827" y="5207"/>
                </a:cubicBezTo>
                <a:cubicBezTo>
                  <a:pt x="9042" y="8398"/>
                  <a:pt x="9042" y="8398"/>
                  <a:pt x="9042" y="8398"/>
                </a:cubicBezTo>
                <a:cubicBezTo>
                  <a:pt x="9142" y="8331"/>
                  <a:pt x="9243" y="8264"/>
                  <a:pt x="9343" y="8197"/>
                </a:cubicBezTo>
                <a:cubicBezTo>
                  <a:pt x="9477" y="8129"/>
                  <a:pt x="9578" y="8062"/>
                  <a:pt x="9678" y="7995"/>
                </a:cubicBezTo>
                <a:cubicBezTo>
                  <a:pt x="9812" y="7961"/>
                  <a:pt x="9913" y="7928"/>
                  <a:pt x="10047" y="7894"/>
                </a:cubicBezTo>
                <a:cubicBezTo>
                  <a:pt x="10147" y="7861"/>
                  <a:pt x="10281" y="7827"/>
                  <a:pt x="10448" y="7827"/>
                </a:cubicBezTo>
                <a:lnTo>
                  <a:pt x="10448" y="3292"/>
                </a:lnTo>
                <a:close/>
                <a:moveTo>
                  <a:pt x="5827" y="16259"/>
                </a:moveTo>
                <a:cubicBezTo>
                  <a:pt x="6128" y="16561"/>
                  <a:pt x="6463" y="16830"/>
                  <a:pt x="6832" y="17065"/>
                </a:cubicBezTo>
                <a:cubicBezTo>
                  <a:pt x="7167" y="17300"/>
                  <a:pt x="7535" y="17468"/>
                  <a:pt x="7903" y="17636"/>
                </a:cubicBezTo>
                <a:cubicBezTo>
                  <a:pt x="8305" y="17804"/>
                  <a:pt x="8740" y="17938"/>
                  <a:pt x="9142" y="18039"/>
                </a:cubicBezTo>
                <a:cubicBezTo>
                  <a:pt x="9578" y="18140"/>
                  <a:pt x="10013" y="18207"/>
                  <a:pt x="10448" y="18241"/>
                </a:cubicBezTo>
                <a:cubicBezTo>
                  <a:pt x="10448" y="13773"/>
                  <a:pt x="10448" y="13773"/>
                  <a:pt x="10448" y="13773"/>
                </a:cubicBezTo>
                <a:cubicBezTo>
                  <a:pt x="10281" y="13773"/>
                  <a:pt x="10147" y="13739"/>
                  <a:pt x="10013" y="13706"/>
                </a:cubicBezTo>
                <a:cubicBezTo>
                  <a:pt x="9879" y="13672"/>
                  <a:pt x="9779" y="13605"/>
                  <a:pt x="9645" y="13571"/>
                </a:cubicBezTo>
                <a:cubicBezTo>
                  <a:pt x="9511" y="13504"/>
                  <a:pt x="9377" y="13437"/>
                  <a:pt x="9243" y="13370"/>
                </a:cubicBezTo>
                <a:cubicBezTo>
                  <a:pt x="9142" y="13336"/>
                  <a:pt x="9042" y="13235"/>
                  <a:pt x="8941" y="13168"/>
                </a:cubicBezTo>
                <a:lnTo>
                  <a:pt x="5827" y="16259"/>
                </a:lnTo>
                <a:close/>
                <a:moveTo>
                  <a:pt x="10783" y="13034"/>
                </a:moveTo>
                <a:cubicBezTo>
                  <a:pt x="11118" y="13034"/>
                  <a:pt x="11386" y="12967"/>
                  <a:pt x="11687" y="12866"/>
                </a:cubicBezTo>
                <a:cubicBezTo>
                  <a:pt x="11955" y="12732"/>
                  <a:pt x="12190" y="12597"/>
                  <a:pt x="12391" y="12362"/>
                </a:cubicBezTo>
                <a:cubicBezTo>
                  <a:pt x="12592" y="12160"/>
                  <a:pt x="12759" y="11925"/>
                  <a:pt x="12893" y="11690"/>
                </a:cubicBezTo>
                <a:cubicBezTo>
                  <a:pt x="12993" y="11421"/>
                  <a:pt x="13060" y="11119"/>
                  <a:pt x="13060" y="10817"/>
                </a:cubicBezTo>
                <a:cubicBezTo>
                  <a:pt x="13060" y="10481"/>
                  <a:pt x="12993" y="10179"/>
                  <a:pt x="12893" y="9943"/>
                </a:cubicBezTo>
                <a:cubicBezTo>
                  <a:pt x="12759" y="9675"/>
                  <a:pt x="12592" y="9440"/>
                  <a:pt x="12391" y="9238"/>
                </a:cubicBezTo>
                <a:cubicBezTo>
                  <a:pt x="12190" y="9036"/>
                  <a:pt x="11955" y="8868"/>
                  <a:pt x="11687" y="8734"/>
                </a:cubicBezTo>
                <a:cubicBezTo>
                  <a:pt x="11386" y="8633"/>
                  <a:pt x="11118" y="8566"/>
                  <a:pt x="10783" y="8566"/>
                </a:cubicBezTo>
                <a:cubicBezTo>
                  <a:pt x="10482" y="8566"/>
                  <a:pt x="10214" y="8633"/>
                  <a:pt x="9946" y="8734"/>
                </a:cubicBezTo>
                <a:cubicBezTo>
                  <a:pt x="9645" y="8868"/>
                  <a:pt x="9410" y="9036"/>
                  <a:pt x="9209" y="9238"/>
                </a:cubicBezTo>
                <a:cubicBezTo>
                  <a:pt x="9008" y="9440"/>
                  <a:pt x="8841" y="9675"/>
                  <a:pt x="8740" y="9943"/>
                </a:cubicBezTo>
                <a:cubicBezTo>
                  <a:pt x="8607" y="10179"/>
                  <a:pt x="8573" y="10481"/>
                  <a:pt x="8573" y="10817"/>
                </a:cubicBezTo>
                <a:cubicBezTo>
                  <a:pt x="8573" y="11119"/>
                  <a:pt x="8607" y="11421"/>
                  <a:pt x="8740" y="11690"/>
                </a:cubicBezTo>
                <a:cubicBezTo>
                  <a:pt x="8841" y="11925"/>
                  <a:pt x="9008" y="12160"/>
                  <a:pt x="9209" y="12362"/>
                </a:cubicBezTo>
                <a:cubicBezTo>
                  <a:pt x="9410" y="12597"/>
                  <a:pt x="9645" y="12732"/>
                  <a:pt x="9946" y="12866"/>
                </a:cubicBezTo>
                <a:cubicBezTo>
                  <a:pt x="10214" y="12967"/>
                  <a:pt x="10482" y="13034"/>
                  <a:pt x="10783" y="13034"/>
                </a:cubicBezTo>
                <a:close/>
                <a:moveTo>
                  <a:pt x="15807" y="5240"/>
                </a:moveTo>
                <a:cubicBezTo>
                  <a:pt x="15472" y="4972"/>
                  <a:pt x="15137" y="4703"/>
                  <a:pt x="14802" y="4468"/>
                </a:cubicBezTo>
                <a:cubicBezTo>
                  <a:pt x="14433" y="4266"/>
                  <a:pt x="14099" y="4065"/>
                  <a:pt x="13697" y="3897"/>
                </a:cubicBezTo>
                <a:cubicBezTo>
                  <a:pt x="13295" y="3729"/>
                  <a:pt x="12893" y="3594"/>
                  <a:pt x="12458" y="3460"/>
                </a:cubicBezTo>
                <a:cubicBezTo>
                  <a:pt x="12056" y="3359"/>
                  <a:pt x="11620" y="3292"/>
                  <a:pt x="11185" y="3292"/>
                </a:cubicBezTo>
                <a:cubicBezTo>
                  <a:pt x="11185" y="7861"/>
                  <a:pt x="11185" y="7861"/>
                  <a:pt x="11185" y="7861"/>
                </a:cubicBezTo>
                <a:cubicBezTo>
                  <a:pt x="11286" y="7861"/>
                  <a:pt x="11420" y="7894"/>
                  <a:pt x="11553" y="7928"/>
                </a:cubicBezTo>
                <a:cubicBezTo>
                  <a:pt x="11687" y="7995"/>
                  <a:pt x="11788" y="8029"/>
                  <a:pt x="11922" y="8062"/>
                </a:cubicBezTo>
                <a:cubicBezTo>
                  <a:pt x="12022" y="8096"/>
                  <a:pt x="12156" y="8163"/>
                  <a:pt x="12257" y="8230"/>
                </a:cubicBezTo>
                <a:cubicBezTo>
                  <a:pt x="12391" y="8331"/>
                  <a:pt x="12491" y="8398"/>
                  <a:pt x="12558" y="8432"/>
                </a:cubicBezTo>
                <a:lnTo>
                  <a:pt x="15807" y="5240"/>
                </a:lnTo>
                <a:close/>
                <a:moveTo>
                  <a:pt x="11185" y="18207"/>
                </a:moveTo>
                <a:cubicBezTo>
                  <a:pt x="11620" y="18174"/>
                  <a:pt x="12056" y="18106"/>
                  <a:pt x="12458" y="18006"/>
                </a:cubicBezTo>
                <a:cubicBezTo>
                  <a:pt x="12893" y="17938"/>
                  <a:pt x="13295" y="17804"/>
                  <a:pt x="13697" y="17636"/>
                </a:cubicBezTo>
                <a:cubicBezTo>
                  <a:pt x="14099" y="17435"/>
                  <a:pt x="14433" y="17267"/>
                  <a:pt x="14802" y="17031"/>
                </a:cubicBezTo>
                <a:cubicBezTo>
                  <a:pt x="15137" y="16830"/>
                  <a:pt x="15472" y="16561"/>
                  <a:pt x="15807" y="16259"/>
                </a:cubicBezTo>
                <a:cubicBezTo>
                  <a:pt x="12659" y="13135"/>
                  <a:pt x="12659" y="13135"/>
                  <a:pt x="12659" y="13135"/>
                </a:cubicBezTo>
                <a:cubicBezTo>
                  <a:pt x="12558" y="13202"/>
                  <a:pt x="12458" y="13303"/>
                  <a:pt x="12357" y="13370"/>
                </a:cubicBezTo>
                <a:cubicBezTo>
                  <a:pt x="12223" y="13437"/>
                  <a:pt x="12123" y="13471"/>
                  <a:pt x="11955" y="13504"/>
                </a:cubicBezTo>
                <a:cubicBezTo>
                  <a:pt x="11855" y="13571"/>
                  <a:pt x="11721" y="13639"/>
                  <a:pt x="11587" y="13672"/>
                </a:cubicBezTo>
                <a:cubicBezTo>
                  <a:pt x="11453" y="13706"/>
                  <a:pt x="11319" y="13739"/>
                  <a:pt x="11185" y="13739"/>
                </a:cubicBezTo>
                <a:lnTo>
                  <a:pt x="11185" y="18207"/>
                </a:lnTo>
                <a:close/>
                <a:moveTo>
                  <a:pt x="18251" y="10414"/>
                </a:moveTo>
                <a:cubicBezTo>
                  <a:pt x="18218" y="9977"/>
                  <a:pt x="18151" y="9540"/>
                  <a:pt x="18050" y="9104"/>
                </a:cubicBezTo>
                <a:cubicBezTo>
                  <a:pt x="17950" y="8700"/>
                  <a:pt x="17816" y="8264"/>
                  <a:pt x="17682" y="7861"/>
                </a:cubicBezTo>
                <a:cubicBezTo>
                  <a:pt x="17514" y="7491"/>
                  <a:pt x="17280" y="7122"/>
                  <a:pt x="17079" y="6752"/>
                </a:cubicBezTo>
                <a:cubicBezTo>
                  <a:pt x="16845" y="6383"/>
                  <a:pt x="16577" y="6047"/>
                  <a:pt x="16309" y="5778"/>
                </a:cubicBezTo>
                <a:cubicBezTo>
                  <a:pt x="13127" y="8936"/>
                  <a:pt x="13127" y="8936"/>
                  <a:pt x="13127" y="8936"/>
                </a:cubicBezTo>
                <a:cubicBezTo>
                  <a:pt x="13228" y="9036"/>
                  <a:pt x="13295" y="9171"/>
                  <a:pt x="13362" y="9272"/>
                </a:cubicBezTo>
                <a:cubicBezTo>
                  <a:pt x="13462" y="9372"/>
                  <a:pt x="13529" y="9507"/>
                  <a:pt x="13563" y="9607"/>
                </a:cubicBezTo>
                <a:cubicBezTo>
                  <a:pt x="13630" y="9742"/>
                  <a:pt x="13663" y="9876"/>
                  <a:pt x="13697" y="10011"/>
                </a:cubicBezTo>
                <a:cubicBezTo>
                  <a:pt x="13730" y="10145"/>
                  <a:pt x="13764" y="10279"/>
                  <a:pt x="13797" y="10414"/>
                </a:cubicBezTo>
                <a:lnTo>
                  <a:pt x="18251" y="10414"/>
                </a:lnTo>
                <a:close/>
                <a:moveTo>
                  <a:pt x="16309" y="15755"/>
                </a:moveTo>
                <a:cubicBezTo>
                  <a:pt x="16577" y="15453"/>
                  <a:pt x="16845" y="15117"/>
                  <a:pt x="17079" y="14781"/>
                </a:cubicBezTo>
                <a:cubicBezTo>
                  <a:pt x="17280" y="14445"/>
                  <a:pt x="17514" y="14075"/>
                  <a:pt x="17682" y="13672"/>
                </a:cubicBezTo>
                <a:cubicBezTo>
                  <a:pt x="17816" y="13269"/>
                  <a:pt x="17950" y="12866"/>
                  <a:pt x="18050" y="12463"/>
                </a:cubicBezTo>
                <a:cubicBezTo>
                  <a:pt x="18151" y="12060"/>
                  <a:pt x="18218" y="11623"/>
                  <a:pt x="18251" y="11186"/>
                </a:cubicBezTo>
                <a:cubicBezTo>
                  <a:pt x="13797" y="11186"/>
                  <a:pt x="13797" y="11186"/>
                  <a:pt x="13797" y="11186"/>
                </a:cubicBezTo>
                <a:cubicBezTo>
                  <a:pt x="13764" y="11354"/>
                  <a:pt x="13730" y="11489"/>
                  <a:pt x="13697" y="11589"/>
                </a:cubicBezTo>
                <a:cubicBezTo>
                  <a:pt x="13663" y="11690"/>
                  <a:pt x="13630" y="11825"/>
                  <a:pt x="13563" y="11993"/>
                </a:cubicBezTo>
                <a:cubicBezTo>
                  <a:pt x="13529" y="12093"/>
                  <a:pt x="13462" y="12194"/>
                  <a:pt x="13395" y="12295"/>
                </a:cubicBezTo>
                <a:cubicBezTo>
                  <a:pt x="13328" y="12429"/>
                  <a:pt x="13261" y="12530"/>
                  <a:pt x="13194" y="12631"/>
                </a:cubicBezTo>
                <a:lnTo>
                  <a:pt x="16309" y="15755"/>
                </a:lnTo>
                <a:close/>
              </a:path>
            </a:pathLst>
          </a:custGeom>
          <a:solidFill>
            <a:srgbClr val="000000"/>
          </a:solidFill>
          <a:ln w="12700">
            <a:miter lim="400000"/>
          </a:ln>
        </p:spPr>
        <p:txBody>
          <a:bodyPr lIns="22860" rIns="22860"/>
          <a:lstStyle/>
          <a:p>
            <a:pPr>
              <a:defRPr sz="1400"/>
            </a:pPr>
            <a:endParaRPr sz="700"/>
          </a:p>
        </p:txBody>
      </p:sp>
      <p:sp>
        <p:nvSpPr>
          <p:cNvPr id="327" name="Shape"/>
          <p:cNvSpPr/>
          <p:nvPr/>
        </p:nvSpPr>
        <p:spPr>
          <a:xfrm>
            <a:off x="2264271" y="4359054"/>
            <a:ext cx="178062" cy="253348"/>
          </a:xfrm>
          <a:custGeom>
            <a:avLst/>
            <a:gdLst/>
            <a:ahLst/>
            <a:cxnLst>
              <a:cxn ang="0">
                <a:pos x="wd2" y="hd2"/>
              </a:cxn>
              <a:cxn ang="5400000">
                <a:pos x="wd2" y="hd2"/>
              </a:cxn>
              <a:cxn ang="10800000">
                <a:pos x="wd2" y="hd2"/>
              </a:cxn>
              <a:cxn ang="16200000">
                <a:pos x="wd2" y="hd2"/>
              </a:cxn>
            </a:cxnLst>
            <a:rect l="0" t="0" r="r" b="b"/>
            <a:pathLst>
              <a:path w="21600" h="21600" extrusionOk="0">
                <a:moveTo>
                  <a:pt x="18435" y="5994"/>
                </a:moveTo>
                <a:cubicBezTo>
                  <a:pt x="18435" y="6344"/>
                  <a:pt x="18379" y="6733"/>
                  <a:pt x="18213" y="7122"/>
                </a:cubicBezTo>
                <a:cubicBezTo>
                  <a:pt x="18102" y="7511"/>
                  <a:pt x="17769" y="7901"/>
                  <a:pt x="17380" y="8329"/>
                </a:cubicBezTo>
                <a:cubicBezTo>
                  <a:pt x="16936" y="8757"/>
                  <a:pt x="16269" y="9185"/>
                  <a:pt x="15492" y="9652"/>
                </a:cubicBezTo>
                <a:cubicBezTo>
                  <a:pt x="14659" y="10080"/>
                  <a:pt x="13549" y="10508"/>
                  <a:pt x="12216" y="10936"/>
                </a:cubicBezTo>
                <a:cubicBezTo>
                  <a:pt x="13382" y="11364"/>
                  <a:pt x="14326" y="11754"/>
                  <a:pt x="15159" y="12143"/>
                </a:cubicBezTo>
                <a:cubicBezTo>
                  <a:pt x="15936" y="12532"/>
                  <a:pt x="16603" y="12921"/>
                  <a:pt x="17047" y="13349"/>
                </a:cubicBezTo>
                <a:cubicBezTo>
                  <a:pt x="17547" y="13777"/>
                  <a:pt x="17880" y="14244"/>
                  <a:pt x="18102" y="14711"/>
                </a:cubicBezTo>
                <a:cubicBezTo>
                  <a:pt x="18324" y="15178"/>
                  <a:pt x="18435" y="15684"/>
                  <a:pt x="18435" y="16268"/>
                </a:cubicBezTo>
                <a:cubicBezTo>
                  <a:pt x="18435" y="20744"/>
                  <a:pt x="18435" y="20744"/>
                  <a:pt x="18435" y="20744"/>
                </a:cubicBezTo>
                <a:cubicBezTo>
                  <a:pt x="21600" y="20744"/>
                  <a:pt x="21600" y="20744"/>
                  <a:pt x="21600" y="20744"/>
                </a:cubicBezTo>
                <a:cubicBezTo>
                  <a:pt x="21600" y="21600"/>
                  <a:pt x="21600" y="21600"/>
                  <a:pt x="21600" y="21600"/>
                </a:cubicBezTo>
                <a:cubicBezTo>
                  <a:pt x="0" y="21600"/>
                  <a:pt x="0" y="21600"/>
                  <a:pt x="0" y="21600"/>
                </a:cubicBezTo>
                <a:cubicBezTo>
                  <a:pt x="0" y="20744"/>
                  <a:pt x="0" y="20744"/>
                  <a:pt x="0" y="20744"/>
                </a:cubicBezTo>
                <a:cubicBezTo>
                  <a:pt x="3110" y="20744"/>
                  <a:pt x="3110" y="20744"/>
                  <a:pt x="3110" y="20744"/>
                </a:cubicBezTo>
                <a:cubicBezTo>
                  <a:pt x="3110" y="16268"/>
                  <a:pt x="3110" y="16268"/>
                  <a:pt x="3110" y="16268"/>
                </a:cubicBezTo>
                <a:cubicBezTo>
                  <a:pt x="3110" y="15684"/>
                  <a:pt x="3221" y="15178"/>
                  <a:pt x="3443" y="14711"/>
                </a:cubicBezTo>
                <a:cubicBezTo>
                  <a:pt x="3665" y="14244"/>
                  <a:pt x="3998" y="13777"/>
                  <a:pt x="4498" y="13349"/>
                </a:cubicBezTo>
                <a:cubicBezTo>
                  <a:pt x="4942" y="12921"/>
                  <a:pt x="5608" y="12532"/>
                  <a:pt x="6386" y="12182"/>
                </a:cubicBezTo>
                <a:cubicBezTo>
                  <a:pt x="7219" y="11792"/>
                  <a:pt x="8162" y="11403"/>
                  <a:pt x="9329" y="11014"/>
                </a:cubicBezTo>
                <a:cubicBezTo>
                  <a:pt x="7996" y="10547"/>
                  <a:pt x="6885" y="10119"/>
                  <a:pt x="6052" y="9652"/>
                </a:cubicBezTo>
                <a:cubicBezTo>
                  <a:pt x="5275" y="9224"/>
                  <a:pt x="4609" y="8757"/>
                  <a:pt x="4220" y="8368"/>
                </a:cubicBezTo>
                <a:cubicBezTo>
                  <a:pt x="3720" y="7939"/>
                  <a:pt x="3387" y="7511"/>
                  <a:pt x="3276" y="7122"/>
                </a:cubicBezTo>
                <a:cubicBezTo>
                  <a:pt x="3165" y="6733"/>
                  <a:pt x="3110" y="6344"/>
                  <a:pt x="3110" y="5994"/>
                </a:cubicBezTo>
                <a:cubicBezTo>
                  <a:pt x="3110" y="856"/>
                  <a:pt x="3110" y="856"/>
                  <a:pt x="3110" y="856"/>
                </a:cubicBezTo>
                <a:cubicBezTo>
                  <a:pt x="0" y="856"/>
                  <a:pt x="0" y="856"/>
                  <a:pt x="0" y="856"/>
                </a:cubicBezTo>
                <a:cubicBezTo>
                  <a:pt x="0" y="0"/>
                  <a:pt x="0" y="0"/>
                  <a:pt x="0" y="0"/>
                </a:cubicBezTo>
                <a:cubicBezTo>
                  <a:pt x="21600" y="0"/>
                  <a:pt x="21600" y="0"/>
                  <a:pt x="21600" y="0"/>
                </a:cubicBezTo>
                <a:cubicBezTo>
                  <a:pt x="21600" y="856"/>
                  <a:pt x="21600" y="856"/>
                  <a:pt x="21600" y="856"/>
                </a:cubicBezTo>
                <a:cubicBezTo>
                  <a:pt x="18435" y="856"/>
                  <a:pt x="18435" y="856"/>
                  <a:pt x="18435" y="856"/>
                </a:cubicBezTo>
                <a:lnTo>
                  <a:pt x="18435" y="5994"/>
                </a:lnTo>
                <a:close/>
                <a:moveTo>
                  <a:pt x="10717" y="10547"/>
                </a:moveTo>
                <a:cubicBezTo>
                  <a:pt x="12160" y="10080"/>
                  <a:pt x="13271" y="9652"/>
                  <a:pt x="14159" y="9224"/>
                </a:cubicBezTo>
                <a:cubicBezTo>
                  <a:pt x="14992" y="8835"/>
                  <a:pt x="15659" y="8445"/>
                  <a:pt x="16103" y="8056"/>
                </a:cubicBezTo>
                <a:cubicBezTo>
                  <a:pt x="16547" y="7667"/>
                  <a:pt x="16825" y="7278"/>
                  <a:pt x="16991" y="6966"/>
                </a:cubicBezTo>
                <a:cubicBezTo>
                  <a:pt x="17158" y="6616"/>
                  <a:pt x="17213" y="6305"/>
                  <a:pt x="17213" y="5994"/>
                </a:cubicBezTo>
                <a:cubicBezTo>
                  <a:pt x="17213" y="856"/>
                  <a:pt x="17213" y="856"/>
                  <a:pt x="17213" y="856"/>
                </a:cubicBezTo>
                <a:cubicBezTo>
                  <a:pt x="4331" y="856"/>
                  <a:pt x="4331" y="856"/>
                  <a:pt x="4331" y="856"/>
                </a:cubicBezTo>
                <a:cubicBezTo>
                  <a:pt x="4331" y="5994"/>
                  <a:pt x="4331" y="5994"/>
                  <a:pt x="4331" y="5994"/>
                </a:cubicBezTo>
                <a:cubicBezTo>
                  <a:pt x="4331" y="6305"/>
                  <a:pt x="4387" y="6616"/>
                  <a:pt x="4498" y="6966"/>
                </a:cubicBezTo>
                <a:cubicBezTo>
                  <a:pt x="4664" y="7278"/>
                  <a:pt x="4942" y="7667"/>
                  <a:pt x="5442" y="8056"/>
                </a:cubicBezTo>
                <a:cubicBezTo>
                  <a:pt x="5830" y="8445"/>
                  <a:pt x="6497" y="8835"/>
                  <a:pt x="7330" y="9224"/>
                </a:cubicBezTo>
                <a:cubicBezTo>
                  <a:pt x="8162" y="9652"/>
                  <a:pt x="9329" y="10080"/>
                  <a:pt x="10717" y="10547"/>
                </a:cubicBezTo>
                <a:close/>
                <a:moveTo>
                  <a:pt x="17213" y="16268"/>
                </a:moveTo>
                <a:cubicBezTo>
                  <a:pt x="17213" y="15801"/>
                  <a:pt x="17102" y="15373"/>
                  <a:pt x="16936" y="14984"/>
                </a:cubicBezTo>
                <a:cubicBezTo>
                  <a:pt x="16769" y="14595"/>
                  <a:pt x="16492" y="14205"/>
                  <a:pt x="16047" y="13855"/>
                </a:cubicBezTo>
                <a:cubicBezTo>
                  <a:pt x="15548" y="13466"/>
                  <a:pt x="14881" y="13077"/>
                  <a:pt x="14048" y="12688"/>
                </a:cubicBezTo>
                <a:cubicBezTo>
                  <a:pt x="13215" y="12298"/>
                  <a:pt x="12105" y="11909"/>
                  <a:pt x="10772" y="11442"/>
                </a:cubicBezTo>
                <a:cubicBezTo>
                  <a:pt x="9440" y="11909"/>
                  <a:pt x="8329" y="12298"/>
                  <a:pt x="7496" y="12688"/>
                </a:cubicBezTo>
                <a:cubicBezTo>
                  <a:pt x="6663" y="13038"/>
                  <a:pt x="5997" y="13427"/>
                  <a:pt x="5497" y="13855"/>
                </a:cubicBezTo>
                <a:cubicBezTo>
                  <a:pt x="5053" y="14205"/>
                  <a:pt x="4775" y="14595"/>
                  <a:pt x="4609" y="14984"/>
                </a:cubicBezTo>
                <a:cubicBezTo>
                  <a:pt x="4442" y="15373"/>
                  <a:pt x="4331" y="15801"/>
                  <a:pt x="4331" y="16268"/>
                </a:cubicBezTo>
                <a:cubicBezTo>
                  <a:pt x="4331" y="20744"/>
                  <a:pt x="4331" y="20744"/>
                  <a:pt x="4331" y="20744"/>
                </a:cubicBezTo>
                <a:cubicBezTo>
                  <a:pt x="17213" y="20744"/>
                  <a:pt x="17213" y="20744"/>
                  <a:pt x="17213" y="20744"/>
                </a:cubicBezTo>
                <a:lnTo>
                  <a:pt x="17213" y="16268"/>
                </a:lnTo>
                <a:close/>
              </a:path>
            </a:pathLst>
          </a:custGeom>
          <a:solidFill>
            <a:srgbClr val="000000"/>
          </a:solidFill>
          <a:ln w="12700">
            <a:miter lim="400000"/>
          </a:ln>
        </p:spPr>
        <p:txBody>
          <a:bodyPr lIns="22860" rIns="22860"/>
          <a:lstStyle/>
          <a:p>
            <a:pPr>
              <a:defRPr sz="1400"/>
            </a:pPr>
            <a:endParaRPr sz="700"/>
          </a:p>
        </p:txBody>
      </p:sp>
      <p:sp>
        <p:nvSpPr>
          <p:cNvPr id="328" name="Shape"/>
          <p:cNvSpPr/>
          <p:nvPr/>
        </p:nvSpPr>
        <p:spPr>
          <a:xfrm>
            <a:off x="2895556" y="4333361"/>
            <a:ext cx="162525" cy="304735"/>
          </a:xfrm>
          <a:custGeom>
            <a:avLst/>
            <a:gdLst/>
            <a:ahLst/>
            <a:cxnLst>
              <a:cxn ang="0">
                <a:pos x="wd2" y="hd2"/>
              </a:cxn>
              <a:cxn ang="5400000">
                <a:pos x="wd2" y="hd2"/>
              </a:cxn>
              <a:cxn ang="10800000">
                <a:pos x="wd2" y="hd2"/>
              </a:cxn>
              <a:cxn ang="16200000">
                <a:pos x="wd2" y="hd2"/>
              </a:cxn>
            </a:cxnLst>
            <a:rect l="0" t="0" r="r" b="b"/>
            <a:pathLst>
              <a:path w="21600" h="21600" extrusionOk="0">
                <a:moveTo>
                  <a:pt x="21600" y="11270"/>
                </a:moveTo>
                <a:cubicBezTo>
                  <a:pt x="21600" y="12403"/>
                  <a:pt x="21296" y="13310"/>
                  <a:pt x="20566" y="14055"/>
                </a:cubicBezTo>
                <a:cubicBezTo>
                  <a:pt x="19896" y="14799"/>
                  <a:pt x="19045" y="15415"/>
                  <a:pt x="18010" y="15900"/>
                </a:cubicBezTo>
                <a:cubicBezTo>
                  <a:pt x="16976" y="16386"/>
                  <a:pt x="15881" y="16742"/>
                  <a:pt x="14664" y="17001"/>
                </a:cubicBezTo>
                <a:cubicBezTo>
                  <a:pt x="13508" y="17261"/>
                  <a:pt x="12412" y="17455"/>
                  <a:pt x="11500" y="17617"/>
                </a:cubicBezTo>
                <a:cubicBezTo>
                  <a:pt x="11500" y="21600"/>
                  <a:pt x="11500" y="21600"/>
                  <a:pt x="11500" y="21600"/>
                </a:cubicBezTo>
                <a:cubicBezTo>
                  <a:pt x="10161" y="21600"/>
                  <a:pt x="10161" y="21600"/>
                  <a:pt x="10161" y="21600"/>
                </a:cubicBezTo>
                <a:cubicBezTo>
                  <a:pt x="10161" y="17617"/>
                  <a:pt x="10161" y="17617"/>
                  <a:pt x="10161" y="17617"/>
                </a:cubicBezTo>
                <a:cubicBezTo>
                  <a:pt x="9188" y="17455"/>
                  <a:pt x="8092" y="17261"/>
                  <a:pt x="6936" y="17001"/>
                </a:cubicBezTo>
                <a:cubicBezTo>
                  <a:pt x="5719" y="16742"/>
                  <a:pt x="4624" y="16386"/>
                  <a:pt x="3651" y="15900"/>
                </a:cubicBezTo>
                <a:cubicBezTo>
                  <a:pt x="2555" y="15415"/>
                  <a:pt x="1704" y="14799"/>
                  <a:pt x="1034" y="14055"/>
                </a:cubicBezTo>
                <a:cubicBezTo>
                  <a:pt x="365" y="13310"/>
                  <a:pt x="0" y="12403"/>
                  <a:pt x="0" y="11270"/>
                </a:cubicBezTo>
                <a:cubicBezTo>
                  <a:pt x="0" y="10071"/>
                  <a:pt x="365" y="8938"/>
                  <a:pt x="1034" y="7869"/>
                </a:cubicBezTo>
                <a:cubicBezTo>
                  <a:pt x="1704" y="6833"/>
                  <a:pt x="2555" y="5829"/>
                  <a:pt x="3651" y="4955"/>
                </a:cubicBezTo>
                <a:cubicBezTo>
                  <a:pt x="4685" y="4016"/>
                  <a:pt x="5841" y="3141"/>
                  <a:pt x="7119" y="2332"/>
                </a:cubicBezTo>
                <a:cubicBezTo>
                  <a:pt x="8397" y="1522"/>
                  <a:pt x="9614" y="745"/>
                  <a:pt x="10830" y="0"/>
                </a:cubicBezTo>
                <a:cubicBezTo>
                  <a:pt x="11986" y="745"/>
                  <a:pt x="13203" y="1522"/>
                  <a:pt x="14481" y="2332"/>
                </a:cubicBezTo>
                <a:cubicBezTo>
                  <a:pt x="15759" y="3141"/>
                  <a:pt x="16915" y="4016"/>
                  <a:pt x="18010" y="4955"/>
                </a:cubicBezTo>
                <a:cubicBezTo>
                  <a:pt x="19045" y="5829"/>
                  <a:pt x="19896" y="6833"/>
                  <a:pt x="20566" y="7869"/>
                </a:cubicBezTo>
                <a:cubicBezTo>
                  <a:pt x="21296" y="8938"/>
                  <a:pt x="21600" y="10071"/>
                  <a:pt x="21600" y="11270"/>
                </a:cubicBezTo>
                <a:close/>
                <a:moveTo>
                  <a:pt x="11500" y="16872"/>
                </a:moveTo>
                <a:cubicBezTo>
                  <a:pt x="12412" y="16710"/>
                  <a:pt x="13447" y="16516"/>
                  <a:pt x="14481" y="16257"/>
                </a:cubicBezTo>
                <a:cubicBezTo>
                  <a:pt x="15455" y="16030"/>
                  <a:pt x="16428" y="15706"/>
                  <a:pt x="17280" y="15285"/>
                </a:cubicBezTo>
                <a:cubicBezTo>
                  <a:pt x="18193" y="14864"/>
                  <a:pt x="18862" y="14314"/>
                  <a:pt x="19470" y="13666"/>
                </a:cubicBezTo>
                <a:cubicBezTo>
                  <a:pt x="20018" y="13018"/>
                  <a:pt x="20261" y="12209"/>
                  <a:pt x="20261" y="11270"/>
                </a:cubicBezTo>
                <a:cubicBezTo>
                  <a:pt x="20261" y="10233"/>
                  <a:pt x="20018" y="9229"/>
                  <a:pt x="19470" y="8323"/>
                </a:cubicBezTo>
                <a:cubicBezTo>
                  <a:pt x="18862" y="7384"/>
                  <a:pt x="18193" y="6509"/>
                  <a:pt x="17280" y="5667"/>
                </a:cubicBezTo>
                <a:cubicBezTo>
                  <a:pt x="16367" y="4825"/>
                  <a:pt x="15333" y="4016"/>
                  <a:pt x="14238" y="3271"/>
                </a:cubicBezTo>
                <a:cubicBezTo>
                  <a:pt x="13082" y="2526"/>
                  <a:pt x="11986" y="1813"/>
                  <a:pt x="10830" y="1101"/>
                </a:cubicBezTo>
                <a:cubicBezTo>
                  <a:pt x="9674" y="1813"/>
                  <a:pt x="8518" y="2526"/>
                  <a:pt x="7423" y="3271"/>
                </a:cubicBezTo>
                <a:cubicBezTo>
                  <a:pt x="6267" y="4016"/>
                  <a:pt x="5233" y="4825"/>
                  <a:pt x="4381" y="5667"/>
                </a:cubicBezTo>
                <a:cubicBezTo>
                  <a:pt x="3468" y="6509"/>
                  <a:pt x="2738" y="7384"/>
                  <a:pt x="2190" y="8323"/>
                </a:cubicBezTo>
                <a:cubicBezTo>
                  <a:pt x="1643" y="9229"/>
                  <a:pt x="1339" y="10233"/>
                  <a:pt x="1339" y="11270"/>
                </a:cubicBezTo>
                <a:cubicBezTo>
                  <a:pt x="1339" y="12209"/>
                  <a:pt x="1643" y="13018"/>
                  <a:pt x="2190" y="13666"/>
                </a:cubicBezTo>
                <a:cubicBezTo>
                  <a:pt x="2799" y="14314"/>
                  <a:pt x="3529" y="14864"/>
                  <a:pt x="4381" y="15285"/>
                </a:cubicBezTo>
                <a:cubicBezTo>
                  <a:pt x="5172" y="15706"/>
                  <a:pt x="6145" y="16030"/>
                  <a:pt x="7180" y="16257"/>
                </a:cubicBezTo>
                <a:cubicBezTo>
                  <a:pt x="8214" y="16516"/>
                  <a:pt x="9188" y="16710"/>
                  <a:pt x="10161" y="16872"/>
                </a:cubicBezTo>
                <a:cubicBezTo>
                  <a:pt x="10161" y="10201"/>
                  <a:pt x="10161" y="10201"/>
                  <a:pt x="10161" y="10201"/>
                </a:cubicBezTo>
                <a:cubicBezTo>
                  <a:pt x="5719" y="7837"/>
                  <a:pt x="5719" y="7837"/>
                  <a:pt x="5719" y="7837"/>
                </a:cubicBezTo>
                <a:cubicBezTo>
                  <a:pt x="6632" y="7351"/>
                  <a:pt x="6632" y="7351"/>
                  <a:pt x="6632" y="7351"/>
                </a:cubicBezTo>
                <a:cubicBezTo>
                  <a:pt x="10161" y="9197"/>
                  <a:pt x="10161" y="9197"/>
                  <a:pt x="10161" y="9197"/>
                </a:cubicBezTo>
                <a:cubicBezTo>
                  <a:pt x="10161" y="5797"/>
                  <a:pt x="10161" y="5797"/>
                  <a:pt x="10161" y="5797"/>
                </a:cubicBezTo>
                <a:cubicBezTo>
                  <a:pt x="11500" y="5797"/>
                  <a:pt x="11500" y="5797"/>
                  <a:pt x="11500" y="5797"/>
                </a:cubicBezTo>
                <a:cubicBezTo>
                  <a:pt x="11500" y="13083"/>
                  <a:pt x="11500" y="13083"/>
                  <a:pt x="11500" y="13083"/>
                </a:cubicBezTo>
                <a:cubicBezTo>
                  <a:pt x="14785" y="11302"/>
                  <a:pt x="14785" y="11302"/>
                  <a:pt x="14785" y="11302"/>
                </a:cubicBezTo>
                <a:cubicBezTo>
                  <a:pt x="15759" y="11820"/>
                  <a:pt x="15759" y="11820"/>
                  <a:pt x="15759" y="11820"/>
                </a:cubicBezTo>
                <a:cubicBezTo>
                  <a:pt x="11500" y="14087"/>
                  <a:pt x="11500" y="14087"/>
                  <a:pt x="11500" y="14087"/>
                </a:cubicBezTo>
                <a:lnTo>
                  <a:pt x="11500" y="16872"/>
                </a:lnTo>
                <a:close/>
              </a:path>
            </a:pathLst>
          </a:custGeom>
          <a:solidFill>
            <a:srgbClr val="000000"/>
          </a:solidFill>
          <a:ln w="12700">
            <a:miter lim="400000"/>
          </a:ln>
        </p:spPr>
        <p:txBody>
          <a:bodyPr lIns="22860" rIns="22860"/>
          <a:lstStyle/>
          <a:p>
            <a:pPr>
              <a:defRPr sz="1400"/>
            </a:pPr>
            <a:endParaRPr sz="700"/>
          </a:p>
        </p:txBody>
      </p:sp>
      <p:sp>
        <p:nvSpPr>
          <p:cNvPr id="329" name="Shape"/>
          <p:cNvSpPr/>
          <p:nvPr/>
        </p:nvSpPr>
        <p:spPr>
          <a:xfrm>
            <a:off x="3476649" y="4362042"/>
            <a:ext cx="247373" cy="247374"/>
          </a:xfrm>
          <a:custGeom>
            <a:avLst/>
            <a:gdLst/>
            <a:ahLst/>
            <a:cxnLst>
              <a:cxn ang="0">
                <a:pos x="wd2" y="hd2"/>
              </a:cxn>
              <a:cxn ang="5400000">
                <a:pos x="wd2" y="hd2"/>
              </a:cxn>
              <a:cxn ang="10800000">
                <a:pos x="wd2" y="hd2"/>
              </a:cxn>
              <a:cxn ang="16200000">
                <a:pos x="wd2" y="hd2"/>
              </a:cxn>
            </a:cxnLst>
            <a:rect l="0" t="0" r="r" b="b"/>
            <a:pathLst>
              <a:path w="21600" h="21600" extrusionOk="0">
                <a:moveTo>
                  <a:pt x="11583" y="9391"/>
                </a:moveTo>
                <a:lnTo>
                  <a:pt x="12209" y="10017"/>
                </a:lnTo>
                <a:lnTo>
                  <a:pt x="626" y="21600"/>
                </a:lnTo>
                <a:lnTo>
                  <a:pt x="0" y="20974"/>
                </a:lnTo>
                <a:lnTo>
                  <a:pt x="11583" y="9391"/>
                </a:lnTo>
                <a:close/>
                <a:moveTo>
                  <a:pt x="11896" y="6261"/>
                </a:moveTo>
                <a:lnTo>
                  <a:pt x="11896" y="7096"/>
                </a:lnTo>
                <a:lnTo>
                  <a:pt x="8348" y="7096"/>
                </a:lnTo>
                <a:lnTo>
                  <a:pt x="8348" y="6261"/>
                </a:lnTo>
                <a:lnTo>
                  <a:pt x="11896" y="6261"/>
                </a:lnTo>
                <a:close/>
                <a:moveTo>
                  <a:pt x="9913" y="2296"/>
                </a:moveTo>
                <a:lnTo>
                  <a:pt x="10539" y="1670"/>
                </a:lnTo>
                <a:lnTo>
                  <a:pt x="13043" y="4174"/>
                </a:lnTo>
                <a:lnTo>
                  <a:pt x="12417" y="4800"/>
                </a:lnTo>
                <a:lnTo>
                  <a:pt x="9913" y="2296"/>
                </a:lnTo>
                <a:close/>
                <a:moveTo>
                  <a:pt x="15339" y="0"/>
                </a:moveTo>
                <a:lnTo>
                  <a:pt x="15339" y="3548"/>
                </a:lnTo>
                <a:lnTo>
                  <a:pt x="14504" y="3548"/>
                </a:lnTo>
                <a:lnTo>
                  <a:pt x="14504" y="0"/>
                </a:lnTo>
                <a:lnTo>
                  <a:pt x="15339" y="0"/>
                </a:lnTo>
                <a:close/>
                <a:moveTo>
                  <a:pt x="15339" y="9809"/>
                </a:moveTo>
                <a:lnTo>
                  <a:pt x="15339" y="13357"/>
                </a:lnTo>
                <a:lnTo>
                  <a:pt x="14504" y="13357"/>
                </a:lnTo>
                <a:lnTo>
                  <a:pt x="14504" y="9809"/>
                </a:lnTo>
                <a:lnTo>
                  <a:pt x="15339" y="9809"/>
                </a:lnTo>
                <a:close/>
                <a:moveTo>
                  <a:pt x="17426" y="4800"/>
                </a:moveTo>
                <a:lnTo>
                  <a:pt x="16800" y="4174"/>
                </a:lnTo>
                <a:lnTo>
                  <a:pt x="19304" y="1670"/>
                </a:lnTo>
                <a:lnTo>
                  <a:pt x="19930" y="2296"/>
                </a:lnTo>
                <a:lnTo>
                  <a:pt x="17426" y="4800"/>
                </a:lnTo>
                <a:close/>
                <a:moveTo>
                  <a:pt x="16800" y="9183"/>
                </a:moveTo>
                <a:lnTo>
                  <a:pt x="17426" y="8557"/>
                </a:lnTo>
                <a:lnTo>
                  <a:pt x="19930" y="11061"/>
                </a:lnTo>
                <a:lnTo>
                  <a:pt x="19304" y="11687"/>
                </a:lnTo>
                <a:lnTo>
                  <a:pt x="16800" y="9183"/>
                </a:lnTo>
                <a:close/>
                <a:moveTo>
                  <a:pt x="21600" y="6261"/>
                </a:moveTo>
                <a:lnTo>
                  <a:pt x="21600" y="7096"/>
                </a:lnTo>
                <a:lnTo>
                  <a:pt x="18052" y="7096"/>
                </a:lnTo>
                <a:lnTo>
                  <a:pt x="18052" y="6261"/>
                </a:lnTo>
                <a:lnTo>
                  <a:pt x="21600" y="6261"/>
                </a:lnTo>
                <a:close/>
              </a:path>
            </a:pathLst>
          </a:custGeom>
          <a:solidFill>
            <a:srgbClr val="000000"/>
          </a:solidFill>
          <a:ln w="12700">
            <a:miter lim="400000"/>
          </a:ln>
        </p:spPr>
        <p:txBody>
          <a:bodyPr lIns="22860" rIns="22860"/>
          <a:lstStyle/>
          <a:p>
            <a:pPr>
              <a:defRPr sz="1400"/>
            </a:pPr>
            <a:endParaRPr sz="700"/>
          </a:p>
        </p:txBody>
      </p:sp>
      <p:sp>
        <p:nvSpPr>
          <p:cNvPr id="330" name="Shape"/>
          <p:cNvSpPr/>
          <p:nvPr/>
        </p:nvSpPr>
        <p:spPr>
          <a:xfrm>
            <a:off x="4101959" y="4363835"/>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2418" y="2107"/>
                </a:moveTo>
                <a:cubicBezTo>
                  <a:pt x="21600" y="0"/>
                  <a:pt x="21600" y="0"/>
                  <a:pt x="21600" y="0"/>
                </a:cubicBezTo>
                <a:cubicBezTo>
                  <a:pt x="19416" y="9118"/>
                  <a:pt x="19416" y="9118"/>
                  <a:pt x="19416" y="9118"/>
                </a:cubicBezTo>
                <a:cubicBezTo>
                  <a:pt x="18526" y="8916"/>
                  <a:pt x="18526" y="8916"/>
                  <a:pt x="18526" y="8916"/>
                </a:cubicBezTo>
                <a:cubicBezTo>
                  <a:pt x="20144" y="2026"/>
                  <a:pt x="20144" y="2026"/>
                  <a:pt x="20144" y="2026"/>
                </a:cubicBezTo>
                <a:cubicBezTo>
                  <a:pt x="13308" y="8835"/>
                  <a:pt x="13308" y="8835"/>
                  <a:pt x="13308" y="8835"/>
                </a:cubicBezTo>
                <a:cubicBezTo>
                  <a:pt x="13631" y="9199"/>
                  <a:pt x="13915" y="9564"/>
                  <a:pt x="14157" y="9969"/>
                </a:cubicBezTo>
                <a:cubicBezTo>
                  <a:pt x="14400" y="10334"/>
                  <a:pt x="14602" y="10739"/>
                  <a:pt x="14724" y="11185"/>
                </a:cubicBezTo>
                <a:cubicBezTo>
                  <a:pt x="14926" y="11631"/>
                  <a:pt x="15047" y="12077"/>
                  <a:pt x="15128" y="12563"/>
                </a:cubicBezTo>
                <a:cubicBezTo>
                  <a:pt x="15209" y="13009"/>
                  <a:pt x="15249" y="13495"/>
                  <a:pt x="15249" y="13981"/>
                </a:cubicBezTo>
                <a:cubicBezTo>
                  <a:pt x="15249" y="15035"/>
                  <a:pt x="15047" y="16008"/>
                  <a:pt x="14643" y="16940"/>
                </a:cubicBezTo>
                <a:cubicBezTo>
                  <a:pt x="14238" y="17872"/>
                  <a:pt x="13712" y="18682"/>
                  <a:pt x="13065" y="19331"/>
                </a:cubicBezTo>
                <a:cubicBezTo>
                  <a:pt x="12337" y="20060"/>
                  <a:pt x="11528" y="20627"/>
                  <a:pt x="10598" y="21033"/>
                </a:cubicBezTo>
                <a:cubicBezTo>
                  <a:pt x="9667" y="21397"/>
                  <a:pt x="8697" y="21600"/>
                  <a:pt x="7645" y="21600"/>
                </a:cubicBezTo>
                <a:cubicBezTo>
                  <a:pt x="6593" y="21600"/>
                  <a:pt x="5582" y="21397"/>
                  <a:pt x="4652" y="21033"/>
                </a:cubicBezTo>
                <a:cubicBezTo>
                  <a:pt x="3721" y="20627"/>
                  <a:pt x="2912" y="20060"/>
                  <a:pt x="2184" y="19331"/>
                </a:cubicBezTo>
                <a:cubicBezTo>
                  <a:pt x="1537" y="18682"/>
                  <a:pt x="1011" y="17872"/>
                  <a:pt x="607" y="16940"/>
                </a:cubicBezTo>
                <a:cubicBezTo>
                  <a:pt x="202" y="16008"/>
                  <a:pt x="0" y="15035"/>
                  <a:pt x="0" y="13981"/>
                </a:cubicBezTo>
                <a:cubicBezTo>
                  <a:pt x="0" y="12928"/>
                  <a:pt x="202" y="11914"/>
                  <a:pt x="607" y="10982"/>
                </a:cubicBezTo>
                <a:cubicBezTo>
                  <a:pt x="1011" y="10050"/>
                  <a:pt x="1537" y="9240"/>
                  <a:pt x="2184" y="8551"/>
                </a:cubicBezTo>
                <a:cubicBezTo>
                  <a:pt x="2912" y="7821"/>
                  <a:pt x="3721" y="7295"/>
                  <a:pt x="4652" y="6889"/>
                </a:cubicBezTo>
                <a:cubicBezTo>
                  <a:pt x="5582" y="6525"/>
                  <a:pt x="6593" y="6322"/>
                  <a:pt x="7645" y="6322"/>
                </a:cubicBezTo>
                <a:cubicBezTo>
                  <a:pt x="8130" y="6322"/>
                  <a:pt x="8616" y="6362"/>
                  <a:pt x="9061" y="6444"/>
                </a:cubicBezTo>
                <a:cubicBezTo>
                  <a:pt x="9546" y="6525"/>
                  <a:pt x="9991" y="6646"/>
                  <a:pt x="10436" y="6808"/>
                </a:cubicBezTo>
                <a:cubicBezTo>
                  <a:pt x="10840" y="6970"/>
                  <a:pt x="11245" y="7173"/>
                  <a:pt x="11649" y="7416"/>
                </a:cubicBezTo>
                <a:cubicBezTo>
                  <a:pt x="12013" y="7659"/>
                  <a:pt x="12378" y="7943"/>
                  <a:pt x="12701" y="8227"/>
                </a:cubicBezTo>
                <a:cubicBezTo>
                  <a:pt x="19497" y="1418"/>
                  <a:pt x="19497" y="1418"/>
                  <a:pt x="19497" y="1418"/>
                </a:cubicBezTo>
                <a:cubicBezTo>
                  <a:pt x="12620" y="2999"/>
                  <a:pt x="12620" y="2999"/>
                  <a:pt x="12620" y="2999"/>
                </a:cubicBezTo>
                <a:lnTo>
                  <a:pt x="12418" y="2107"/>
                </a:lnTo>
                <a:close/>
                <a:moveTo>
                  <a:pt x="7645" y="20708"/>
                </a:moveTo>
                <a:cubicBezTo>
                  <a:pt x="8575" y="20708"/>
                  <a:pt x="9465" y="20546"/>
                  <a:pt x="10274" y="20182"/>
                </a:cubicBezTo>
                <a:cubicBezTo>
                  <a:pt x="11083" y="19857"/>
                  <a:pt x="11771" y="19331"/>
                  <a:pt x="12418" y="18723"/>
                </a:cubicBezTo>
                <a:cubicBezTo>
                  <a:pt x="13025" y="18115"/>
                  <a:pt x="13510" y="17426"/>
                  <a:pt x="13834" y="16575"/>
                </a:cubicBezTo>
                <a:cubicBezTo>
                  <a:pt x="14198" y="15764"/>
                  <a:pt x="14360" y="14873"/>
                  <a:pt x="14360" y="13981"/>
                </a:cubicBezTo>
                <a:cubicBezTo>
                  <a:pt x="14360" y="13009"/>
                  <a:pt x="14198" y="12158"/>
                  <a:pt x="13834" y="11347"/>
                </a:cubicBezTo>
                <a:cubicBezTo>
                  <a:pt x="13510" y="10537"/>
                  <a:pt x="13025" y="9807"/>
                  <a:pt x="12418" y="9159"/>
                </a:cubicBezTo>
                <a:cubicBezTo>
                  <a:pt x="11771" y="8551"/>
                  <a:pt x="11083" y="8105"/>
                  <a:pt x="10274" y="7740"/>
                </a:cubicBezTo>
                <a:cubicBezTo>
                  <a:pt x="9465" y="7376"/>
                  <a:pt x="8575" y="7214"/>
                  <a:pt x="7645" y="7214"/>
                </a:cubicBezTo>
                <a:cubicBezTo>
                  <a:pt x="6715" y="7214"/>
                  <a:pt x="5825" y="7376"/>
                  <a:pt x="5016" y="7740"/>
                </a:cubicBezTo>
                <a:cubicBezTo>
                  <a:pt x="4207" y="8105"/>
                  <a:pt x="3479" y="8551"/>
                  <a:pt x="2872" y="9159"/>
                </a:cubicBezTo>
                <a:cubicBezTo>
                  <a:pt x="2265" y="9807"/>
                  <a:pt x="1780" y="10537"/>
                  <a:pt x="1416" y="11347"/>
                </a:cubicBezTo>
                <a:cubicBezTo>
                  <a:pt x="1052" y="12158"/>
                  <a:pt x="890" y="13009"/>
                  <a:pt x="890" y="13981"/>
                </a:cubicBezTo>
                <a:cubicBezTo>
                  <a:pt x="890" y="14873"/>
                  <a:pt x="1052" y="15764"/>
                  <a:pt x="1416" y="16575"/>
                </a:cubicBezTo>
                <a:cubicBezTo>
                  <a:pt x="1780" y="17426"/>
                  <a:pt x="2265" y="18115"/>
                  <a:pt x="2872" y="18723"/>
                </a:cubicBezTo>
                <a:cubicBezTo>
                  <a:pt x="3479" y="19331"/>
                  <a:pt x="4207" y="19857"/>
                  <a:pt x="5016" y="20182"/>
                </a:cubicBezTo>
                <a:cubicBezTo>
                  <a:pt x="5825" y="20546"/>
                  <a:pt x="6715" y="20708"/>
                  <a:pt x="7645" y="20708"/>
                </a:cubicBezTo>
                <a:close/>
              </a:path>
            </a:pathLst>
          </a:custGeom>
          <a:solidFill>
            <a:srgbClr val="000000"/>
          </a:solidFill>
          <a:ln w="12700">
            <a:miter lim="400000"/>
          </a:ln>
        </p:spPr>
        <p:txBody>
          <a:bodyPr lIns="22860" rIns="22860"/>
          <a:lstStyle/>
          <a:p>
            <a:pPr>
              <a:defRPr sz="1400"/>
            </a:pPr>
            <a:endParaRPr sz="700"/>
          </a:p>
        </p:txBody>
      </p:sp>
      <p:sp>
        <p:nvSpPr>
          <p:cNvPr id="331" name="Shape"/>
          <p:cNvSpPr/>
          <p:nvPr/>
        </p:nvSpPr>
        <p:spPr>
          <a:xfrm>
            <a:off x="4730256" y="4348897"/>
            <a:ext cx="234228" cy="273664"/>
          </a:xfrm>
          <a:custGeom>
            <a:avLst/>
            <a:gdLst/>
            <a:ahLst/>
            <a:cxnLst>
              <a:cxn ang="0">
                <a:pos x="wd2" y="hd2"/>
              </a:cxn>
              <a:cxn ang="5400000">
                <a:pos x="wd2" y="hd2"/>
              </a:cxn>
              <a:cxn ang="10800000">
                <a:pos x="wd2" y="hd2"/>
              </a:cxn>
              <a:cxn ang="16200000">
                <a:pos x="wd2" y="hd2"/>
              </a:cxn>
            </a:cxnLst>
            <a:rect l="0" t="0" r="r" b="b"/>
            <a:pathLst>
              <a:path w="21600" h="21600" extrusionOk="0">
                <a:moveTo>
                  <a:pt x="14048" y="11792"/>
                </a:moveTo>
                <a:cubicBezTo>
                  <a:pt x="21600" y="8582"/>
                  <a:pt x="21600" y="8582"/>
                  <a:pt x="21600" y="8582"/>
                </a:cubicBezTo>
                <a:cubicBezTo>
                  <a:pt x="21600" y="18391"/>
                  <a:pt x="21600" y="18391"/>
                  <a:pt x="21600" y="18391"/>
                </a:cubicBezTo>
                <a:cubicBezTo>
                  <a:pt x="14048" y="21600"/>
                  <a:pt x="14048" y="21600"/>
                  <a:pt x="14048" y="21600"/>
                </a:cubicBezTo>
                <a:cubicBezTo>
                  <a:pt x="7509" y="18391"/>
                  <a:pt x="7509" y="18391"/>
                  <a:pt x="7509" y="18391"/>
                </a:cubicBezTo>
                <a:cubicBezTo>
                  <a:pt x="0" y="21023"/>
                  <a:pt x="0" y="21023"/>
                  <a:pt x="0" y="21023"/>
                </a:cubicBezTo>
                <a:cubicBezTo>
                  <a:pt x="0" y="11215"/>
                  <a:pt x="0" y="11215"/>
                  <a:pt x="0" y="11215"/>
                </a:cubicBezTo>
                <a:cubicBezTo>
                  <a:pt x="7509" y="8582"/>
                  <a:pt x="7509" y="8582"/>
                  <a:pt x="7509" y="8582"/>
                </a:cubicBezTo>
                <a:cubicBezTo>
                  <a:pt x="10336" y="9953"/>
                  <a:pt x="10336" y="9953"/>
                  <a:pt x="10336" y="9953"/>
                </a:cubicBezTo>
                <a:cubicBezTo>
                  <a:pt x="10336" y="5553"/>
                  <a:pt x="10336" y="5553"/>
                  <a:pt x="10336" y="5553"/>
                </a:cubicBezTo>
                <a:cubicBezTo>
                  <a:pt x="9914" y="5517"/>
                  <a:pt x="9534" y="5409"/>
                  <a:pt x="9197" y="5229"/>
                </a:cubicBezTo>
                <a:cubicBezTo>
                  <a:pt x="8859" y="5048"/>
                  <a:pt x="8522" y="4868"/>
                  <a:pt x="8269" y="4616"/>
                </a:cubicBezTo>
                <a:cubicBezTo>
                  <a:pt x="8016" y="4399"/>
                  <a:pt x="7847" y="4111"/>
                  <a:pt x="7720" y="3822"/>
                </a:cubicBezTo>
                <a:cubicBezTo>
                  <a:pt x="7594" y="3498"/>
                  <a:pt x="7509" y="3137"/>
                  <a:pt x="7509" y="2777"/>
                </a:cubicBezTo>
                <a:cubicBezTo>
                  <a:pt x="7509" y="2380"/>
                  <a:pt x="7594" y="2055"/>
                  <a:pt x="7763" y="1695"/>
                </a:cubicBezTo>
                <a:cubicBezTo>
                  <a:pt x="7931" y="1334"/>
                  <a:pt x="8142" y="1046"/>
                  <a:pt x="8438" y="793"/>
                </a:cubicBezTo>
                <a:cubicBezTo>
                  <a:pt x="8733" y="541"/>
                  <a:pt x="9113" y="361"/>
                  <a:pt x="9492" y="216"/>
                </a:cubicBezTo>
                <a:cubicBezTo>
                  <a:pt x="9914" y="72"/>
                  <a:pt x="10336" y="0"/>
                  <a:pt x="10758" y="0"/>
                </a:cubicBezTo>
                <a:cubicBezTo>
                  <a:pt x="11222" y="0"/>
                  <a:pt x="11686" y="72"/>
                  <a:pt x="12066" y="216"/>
                </a:cubicBezTo>
                <a:cubicBezTo>
                  <a:pt x="12487" y="361"/>
                  <a:pt x="12825" y="541"/>
                  <a:pt x="13120" y="793"/>
                </a:cubicBezTo>
                <a:cubicBezTo>
                  <a:pt x="13416" y="1046"/>
                  <a:pt x="13627" y="1334"/>
                  <a:pt x="13795" y="1695"/>
                </a:cubicBezTo>
                <a:cubicBezTo>
                  <a:pt x="13964" y="2055"/>
                  <a:pt x="14048" y="2380"/>
                  <a:pt x="14048" y="2777"/>
                </a:cubicBezTo>
                <a:cubicBezTo>
                  <a:pt x="14048" y="3137"/>
                  <a:pt x="13964" y="3498"/>
                  <a:pt x="13837" y="3822"/>
                </a:cubicBezTo>
                <a:cubicBezTo>
                  <a:pt x="13669" y="4111"/>
                  <a:pt x="13500" y="4399"/>
                  <a:pt x="13247" y="4616"/>
                </a:cubicBezTo>
                <a:cubicBezTo>
                  <a:pt x="12994" y="4868"/>
                  <a:pt x="12698" y="5048"/>
                  <a:pt x="12361" y="5229"/>
                </a:cubicBezTo>
                <a:cubicBezTo>
                  <a:pt x="12023" y="5409"/>
                  <a:pt x="11644" y="5517"/>
                  <a:pt x="11264" y="5553"/>
                </a:cubicBezTo>
                <a:cubicBezTo>
                  <a:pt x="11264" y="10421"/>
                  <a:pt x="11264" y="10421"/>
                  <a:pt x="11264" y="10421"/>
                </a:cubicBezTo>
                <a:lnTo>
                  <a:pt x="14048" y="11792"/>
                </a:lnTo>
                <a:close/>
                <a:moveTo>
                  <a:pt x="6539" y="17886"/>
                </a:moveTo>
                <a:cubicBezTo>
                  <a:pt x="6539" y="9772"/>
                  <a:pt x="6539" y="9772"/>
                  <a:pt x="6539" y="9772"/>
                </a:cubicBezTo>
                <a:cubicBezTo>
                  <a:pt x="928" y="11756"/>
                  <a:pt x="928" y="11756"/>
                  <a:pt x="928" y="11756"/>
                </a:cubicBezTo>
                <a:cubicBezTo>
                  <a:pt x="928" y="19833"/>
                  <a:pt x="928" y="19833"/>
                  <a:pt x="928" y="19833"/>
                </a:cubicBezTo>
                <a:lnTo>
                  <a:pt x="6539" y="17886"/>
                </a:lnTo>
                <a:close/>
                <a:moveTo>
                  <a:pt x="14048" y="20771"/>
                </a:moveTo>
                <a:cubicBezTo>
                  <a:pt x="14048" y="12693"/>
                  <a:pt x="14048" y="12693"/>
                  <a:pt x="14048" y="12693"/>
                </a:cubicBezTo>
                <a:cubicBezTo>
                  <a:pt x="11264" y="11323"/>
                  <a:pt x="11264" y="11323"/>
                  <a:pt x="11264" y="11323"/>
                </a:cubicBezTo>
                <a:cubicBezTo>
                  <a:pt x="11264" y="14424"/>
                  <a:pt x="11264" y="14424"/>
                  <a:pt x="11264" y="14424"/>
                </a:cubicBezTo>
                <a:cubicBezTo>
                  <a:pt x="10336" y="14424"/>
                  <a:pt x="10336" y="14424"/>
                  <a:pt x="10336" y="14424"/>
                </a:cubicBezTo>
                <a:cubicBezTo>
                  <a:pt x="10336" y="10890"/>
                  <a:pt x="10336" y="10890"/>
                  <a:pt x="10336" y="10890"/>
                </a:cubicBezTo>
                <a:cubicBezTo>
                  <a:pt x="7509" y="9520"/>
                  <a:pt x="7509" y="9520"/>
                  <a:pt x="7509" y="9520"/>
                </a:cubicBezTo>
                <a:cubicBezTo>
                  <a:pt x="7509" y="17525"/>
                  <a:pt x="7509" y="17525"/>
                  <a:pt x="7509" y="17525"/>
                </a:cubicBezTo>
                <a:lnTo>
                  <a:pt x="14048" y="20771"/>
                </a:lnTo>
                <a:close/>
                <a:moveTo>
                  <a:pt x="8438" y="2777"/>
                </a:moveTo>
                <a:cubicBezTo>
                  <a:pt x="8438" y="3065"/>
                  <a:pt x="8522" y="3318"/>
                  <a:pt x="8606" y="3570"/>
                </a:cubicBezTo>
                <a:cubicBezTo>
                  <a:pt x="8733" y="3822"/>
                  <a:pt x="8902" y="4039"/>
                  <a:pt x="9113" y="4219"/>
                </a:cubicBezTo>
                <a:cubicBezTo>
                  <a:pt x="9323" y="4399"/>
                  <a:pt x="9577" y="4508"/>
                  <a:pt x="9872" y="4616"/>
                </a:cubicBezTo>
                <a:cubicBezTo>
                  <a:pt x="10125" y="4724"/>
                  <a:pt x="10420" y="4796"/>
                  <a:pt x="10758" y="4796"/>
                </a:cubicBezTo>
                <a:cubicBezTo>
                  <a:pt x="11095" y="4796"/>
                  <a:pt x="11391" y="4724"/>
                  <a:pt x="11686" y="4616"/>
                </a:cubicBezTo>
                <a:cubicBezTo>
                  <a:pt x="11981" y="4508"/>
                  <a:pt x="12234" y="4399"/>
                  <a:pt x="12445" y="4219"/>
                </a:cubicBezTo>
                <a:cubicBezTo>
                  <a:pt x="12656" y="4039"/>
                  <a:pt x="12783" y="3822"/>
                  <a:pt x="12909" y="3570"/>
                </a:cubicBezTo>
                <a:cubicBezTo>
                  <a:pt x="13036" y="3318"/>
                  <a:pt x="13120" y="3065"/>
                  <a:pt x="13120" y="2777"/>
                </a:cubicBezTo>
                <a:cubicBezTo>
                  <a:pt x="13120" y="2488"/>
                  <a:pt x="13036" y="2236"/>
                  <a:pt x="12909" y="1983"/>
                </a:cubicBezTo>
                <a:cubicBezTo>
                  <a:pt x="12783" y="1767"/>
                  <a:pt x="12656" y="1551"/>
                  <a:pt x="12445" y="1370"/>
                </a:cubicBezTo>
                <a:cubicBezTo>
                  <a:pt x="12234" y="1190"/>
                  <a:pt x="11981" y="1046"/>
                  <a:pt x="11686" y="938"/>
                </a:cubicBezTo>
                <a:cubicBezTo>
                  <a:pt x="11391" y="865"/>
                  <a:pt x="11095" y="793"/>
                  <a:pt x="10758" y="793"/>
                </a:cubicBezTo>
                <a:cubicBezTo>
                  <a:pt x="10420" y="793"/>
                  <a:pt x="10125" y="865"/>
                  <a:pt x="9872" y="938"/>
                </a:cubicBezTo>
                <a:cubicBezTo>
                  <a:pt x="9577" y="1046"/>
                  <a:pt x="9323" y="1190"/>
                  <a:pt x="9113" y="1370"/>
                </a:cubicBezTo>
                <a:cubicBezTo>
                  <a:pt x="8902" y="1551"/>
                  <a:pt x="8733" y="1767"/>
                  <a:pt x="8606" y="1983"/>
                </a:cubicBezTo>
                <a:cubicBezTo>
                  <a:pt x="8522" y="2236"/>
                  <a:pt x="8438" y="2488"/>
                  <a:pt x="8438" y="2777"/>
                </a:cubicBezTo>
                <a:close/>
                <a:moveTo>
                  <a:pt x="20587" y="17922"/>
                </a:moveTo>
                <a:cubicBezTo>
                  <a:pt x="20587" y="9917"/>
                  <a:pt x="20587" y="9917"/>
                  <a:pt x="20587" y="9917"/>
                </a:cubicBezTo>
                <a:cubicBezTo>
                  <a:pt x="14977" y="12296"/>
                  <a:pt x="14977" y="12296"/>
                  <a:pt x="14977" y="12296"/>
                </a:cubicBezTo>
                <a:cubicBezTo>
                  <a:pt x="14977" y="20338"/>
                  <a:pt x="14977" y="20338"/>
                  <a:pt x="14977" y="20338"/>
                </a:cubicBezTo>
                <a:lnTo>
                  <a:pt x="20587" y="17922"/>
                </a:lnTo>
                <a:close/>
              </a:path>
            </a:pathLst>
          </a:custGeom>
          <a:solidFill>
            <a:srgbClr val="000000"/>
          </a:solidFill>
          <a:ln w="12700">
            <a:miter lim="400000"/>
          </a:ln>
        </p:spPr>
        <p:txBody>
          <a:bodyPr lIns="22860" rIns="22860"/>
          <a:lstStyle/>
          <a:p>
            <a:pPr>
              <a:defRPr sz="1400"/>
            </a:pPr>
            <a:endParaRPr sz="700"/>
          </a:p>
        </p:txBody>
      </p:sp>
      <p:sp>
        <p:nvSpPr>
          <p:cNvPr id="332" name="Shape"/>
          <p:cNvSpPr/>
          <p:nvPr/>
        </p:nvSpPr>
        <p:spPr>
          <a:xfrm>
            <a:off x="5328677" y="4350091"/>
            <a:ext cx="284419" cy="271274"/>
          </a:xfrm>
          <a:custGeom>
            <a:avLst/>
            <a:gdLst/>
            <a:ahLst/>
            <a:cxnLst>
              <a:cxn ang="0">
                <a:pos x="wd2" y="hd2"/>
              </a:cxn>
              <a:cxn ang="5400000">
                <a:pos x="wd2" y="hd2"/>
              </a:cxn>
              <a:cxn ang="10800000">
                <a:pos x="wd2" y="hd2"/>
              </a:cxn>
              <a:cxn ang="16200000">
                <a:pos x="wd2" y="hd2"/>
              </a:cxn>
            </a:cxnLst>
            <a:rect l="0" t="0" r="r" b="b"/>
            <a:pathLst>
              <a:path w="21600" h="21600" extrusionOk="0">
                <a:moveTo>
                  <a:pt x="21600" y="5482"/>
                </a:moveTo>
                <a:cubicBezTo>
                  <a:pt x="17752" y="8241"/>
                  <a:pt x="17752" y="8241"/>
                  <a:pt x="17752" y="8241"/>
                </a:cubicBezTo>
                <a:cubicBezTo>
                  <a:pt x="17752" y="21600"/>
                  <a:pt x="17752" y="21600"/>
                  <a:pt x="17752" y="21600"/>
                </a:cubicBezTo>
                <a:cubicBezTo>
                  <a:pt x="0" y="21600"/>
                  <a:pt x="0" y="21600"/>
                  <a:pt x="0" y="21600"/>
                </a:cubicBezTo>
                <a:cubicBezTo>
                  <a:pt x="0" y="3049"/>
                  <a:pt x="0" y="3049"/>
                  <a:pt x="0" y="3049"/>
                </a:cubicBezTo>
                <a:cubicBezTo>
                  <a:pt x="13868" y="3049"/>
                  <a:pt x="13868" y="3049"/>
                  <a:pt x="13868" y="3049"/>
                </a:cubicBezTo>
                <a:cubicBezTo>
                  <a:pt x="13868" y="0"/>
                  <a:pt x="13868" y="0"/>
                  <a:pt x="13868" y="0"/>
                </a:cubicBezTo>
                <a:lnTo>
                  <a:pt x="21600" y="5482"/>
                </a:lnTo>
                <a:close/>
                <a:moveTo>
                  <a:pt x="16954" y="20874"/>
                </a:moveTo>
                <a:cubicBezTo>
                  <a:pt x="16954" y="8749"/>
                  <a:pt x="16954" y="8749"/>
                  <a:pt x="16954" y="8749"/>
                </a:cubicBezTo>
                <a:cubicBezTo>
                  <a:pt x="13868" y="10927"/>
                  <a:pt x="13868" y="10927"/>
                  <a:pt x="13868" y="10927"/>
                </a:cubicBezTo>
                <a:cubicBezTo>
                  <a:pt x="13868" y="7297"/>
                  <a:pt x="13868" y="7297"/>
                  <a:pt x="13868" y="7297"/>
                </a:cubicBezTo>
                <a:cubicBezTo>
                  <a:pt x="13799" y="7261"/>
                  <a:pt x="13695" y="7261"/>
                  <a:pt x="13556" y="7261"/>
                </a:cubicBezTo>
                <a:cubicBezTo>
                  <a:pt x="13452" y="7261"/>
                  <a:pt x="13314" y="7261"/>
                  <a:pt x="13210" y="7261"/>
                </a:cubicBezTo>
                <a:cubicBezTo>
                  <a:pt x="12724" y="7261"/>
                  <a:pt x="12135" y="7297"/>
                  <a:pt x="11407" y="7369"/>
                </a:cubicBezTo>
                <a:cubicBezTo>
                  <a:pt x="10713" y="7478"/>
                  <a:pt x="9985" y="7696"/>
                  <a:pt x="9257" y="7987"/>
                </a:cubicBezTo>
                <a:cubicBezTo>
                  <a:pt x="8529" y="8350"/>
                  <a:pt x="7801" y="8822"/>
                  <a:pt x="7108" y="9439"/>
                </a:cubicBezTo>
                <a:cubicBezTo>
                  <a:pt x="6414" y="10056"/>
                  <a:pt x="5825" y="10854"/>
                  <a:pt x="5374" y="11871"/>
                </a:cubicBezTo>
                <a:cubicBezTo>
                  <a:pt x="5374" y="11072"/>
                  <a:pt x="5478" y="10237"/>
                  <a:pt x="5721" y="9439"/>
                </a:cubicBezTo>
                <a:cubicBezTo>
                  <a:pt x="5929" y="8640"/>
                  <a:pt x="6206" y="7878"/>
                  <a:pt x="6622" y="7152"/>
                </a:cubicBezTo>
                <a:cubicBezTo>
                  <a:pt x="7038" y="6462"/>
                  <a:pt x="7524" y="5845"/>
                  <a:pt x="8113" y="5264"/>
                </a:cubicBezTo>
                <a:cubicBezTo>
                  <a:pt x="8702" y="4683"/>
                  <a:pt x="9361" y="4247"/>
                  <a:pt x="10124" y="3884"/>
                </a:cubicBezTo>
                <a:cubicBezTo>
                  <a:pt x="797" y="3884"/>
                  <a:pt x="797" y="3884"/>
                  <a:pt x="797" y="3884"/>
                </a:cubicBezTo>
                <a:cubicBezTo>
                  <a:pt x="797" y="20874"/>
                  <a:pt x="797" y="20874"/>
                  <a:pt x="797" y="20874"/>
                </a:cubicBezTo>
                <a:lnTo>
                  <a:pt x="16954" y="20874"/>
                </a:lnTo>
                <a:close/>
                <a:moveTo>
                  <a:pt x="14631" y="1561"/>
                </a:moveTo>
                <a:cubicBezTo>
                  <a:pt x="14631" y="3086"/>
                  <a:pt x="14631" y="3086"/>
                  <a:pt x="14631" y="3086"/>
                </a:cubicBezTo>
                <a:cubicBezTo>
                  <a:pt x="14631" y="3122"/>
                  <a:pt x="14631" y="3122"/>
                  <a:pt x="14631" y="3122"/>
                </a:cubicBezTo>
                <a:cubicBezTo>
                  <a:pt x="14631" y="3884"/>
                  <a:pt x="14631" y="3884"/>
                  <a:pt x="14631" y="3884"/>
                </a:cubicBezTo>
                <a:cubicBezTo>
                  <a:pt x="13868" y="3884"/>
                  <a:pt x="13868" y="3884"/>
                  <a:pt x="13868" y="3884"/>
                </a:cubicBezTo>
                <a:cubicBezTo>
                  <a:pt x="13834" y="3884"/>
                  <a:pt x="13834" y="3884"/>
                  <a:pt x="13834" y="3884"/>
                </a:cubicBezTo>
                <a:cubicBezTo>
                  <a:pt x="13799" y="3884"/>
                  <a:pt x="13799" y="3884"/>
                  <a:pt x="13799" y="3884"/>
                </a:cubicBezTo>
                <a:cubicBezTo>
                  <a:pt x="12898" y="3884"/>
                  <a:pt x="12065" y="4030"/>
                  <a:pt x="11337" y="4284"/>
                </a:cubicBezTo>
                <a:cubicBezTo>
                  <a:pt x="10575" y="4538"/>
                  <a:pt x="9916" y="4865"/>
                  <a:pt x="9326" y="5264"/>
                </a:cubicBezTo>
                <a:cubicBezTo>
                  <a:pt x="8702" y="5699"/>
                  <a:pt x="8217" y="6208"/>
                  <a:pt x="7766" y="6789"/>
                </a:cubicBezTo>
                <a:cubicBezTo>
                  <a:pt x="7350" y="7369"/>
                  <a:pt x="7004" y="7987"/>
                  <a:pt x="6726" y="8676"/>
                </a:cubicBezTo>
                <a:cubicBezTo>
                  <a:pt x="7316" y="8204"/>
                  <a:pt x="7905" y="7805"/>
                  <a:pt x="8494" y="7515"/>
                </a:cubicBezTo>
                <a:cubicBezTo>
                  <a:pt x="9118" y="7261"/>
                  <a:pt x="9708" y="7043"/>
                  <a:pt x="10263" y="6861"/>
                </a:cubicBezTo>
                <a:cubicBezTo>
                  <a:pt x="10852" y="6716"/>
                  <a:pt x="11407" y="6607"/>
                  <a:pt x="11927" y="6571"/>
                </a:cubicBezTo>
                <a:cubicBezTo>
                  <a:pt x="12412" y="6498"/>
                  <a:pt x="12828" y="6498"/>
                  <a:pt x="13210" y="6498"/>
                </a:cubicBezTo>
                <a:cubicBezTo>
                  <a:pt x="13244" y="6498"/>
                  <a:pt x="13244" y="6498"/>
                  <a:pt x="13279" y="6498"/>
                </a:cubicBezTo>
                <a:cubicBezTo>
                  <a:pt x="14631" y="6498"/>
                  <a:pt x="14631" y="6498"/>
                  <a:pt x="14631" y="6498"/>
                </a:cubicBezTo>
                <a:cubicBezTo>
                  <a:pt x="14631" y="7297"/>
                  <a:pt x="14631" y="7297"/>
                  <a:pt x="14631" y="7297"/>
                </a:cubicBezTo>
                <a:cubicBezTo>
                  <a:pt x="14631" y="9402"/>
                  <a:pt x="14631" y="9402"/>
                  <a:pt x="14631" y="9402"/>
                </a:cubicBezTo>
                <a:cubicBezTo>
                  <a:pt x="20213" y="5482"/>
                  <a:pt x="20213" y="5482"/>
                  <a:pt x="20213" y="5482"/>
                </a:cubicBezTo>
                <a:lnTo>
                  <a:pt x="14631" y="1561"/>
                </a:lnTo>
                <a:close/>
              </a:path>
            </a:pathLst>
          </a:custGeom>
          <a:solidFill>
            <a:srgbClr val="000000"/>
          </a:solidFill>
          <a:ln w="12700">
            <a:miter lim="400000"/>
          </a:ln>
        </p:spPr>
        <p:txBody>
          <a:bodyPr lIns="22860" rIns="22860"/>
          <a:lstStyle/>
          <a:p>
            <a:pPr>
              <a:defRPr sz="1400"/>
            </a:pPr>
            <a:endParaRPr sz="700"/>
          </a:p>
        </p:txBody>
      </p:sp>
      <p:sp>
        <p:nvSpPr>
          <p:cNvPr id="333" name="Shape"/>
          <p:cNvSpPr/>
          <p:nvPr/>
        </p:nvSpPr>
        <p:spPr>
          <a:xfrm>
            <a:off x="5959365" y="4343519"/>
            <a:ext cx="270079" cy="284419"/>
          </a:xfrm>
          <a:custGeom>
            <a:avLst/>
            <a:gdLst/>
            <a:ahLst/>
            <a:cxnLst>
              <a:cxn ang="0">
                <a:pos x="wd2" y="hd2"/>
              </a:cxn>
              <a:cxn ang="5400000">
                <a:pos x="wd2" y="hd2"/>
              </a:cxn>
              <a:cxn ang="10800000">
                <a:pos x="wd2" y="hd2"/>
              </a:cxn>
              <a:cxn ang="16200000">
                <a:pos x="wd2" y="hd2"/>
              </a:cxn>
            </a:cxnLst>
            <a:rect l="0" t="0" r="r" b="b"/>
            <a:pathLst>
              <a:path w="21600" h="21600" extrusionOk="0">
                <a:moveTo>
                  <a:pt x="17060" y="9951"/>
                </a:moveTo>
                <a:cubicBezTo>
                  <a:pt x="19550" y="12343"/>
                  <a:pt x="19550" y="12343"/>
                  <a:pt x="19550" y="12343"/>
                </a:cubicBezTo>
                <a:cubicBezTo>
                  <a:pt x="14534" y="12343"/>
                  <a:pt x="14534" y="12343"/>
                  <a:pt x="14534" y="12343"/>
                </a:cubicBezTo>
                <a:cubicBezTo>
                  <a:pt x="8713" y="17890"/>
                  <a:pt x="8713" y="17890"/>
                  <a:pt x="8713" y="17890"/>
                </a:cubicBezTo>
                <a:cubicBezTo>
                  <a:pt x="8603" y="17994"/>
                  <a:pt x="8457" y="18098"/>
                  <a:pt x="8311" y="18168"/>
                </a:cubicBezTo>
                <a:cubicBezTo>
                  <a:pt x="8164" y="18272"/>
                  <a:pt x="8018" y="18341"/>
                  <a:pt x="7908" y="18376"/>
                </a:cubicBezTo>
                <a:cubicBezTo>
                  <a:pt x="7761" y="18445"/>
                  <a:pt x="7578" y="18480"/>
                  <a:pt x="7468" y="18514"/>
                </a:cubicBezTo>
                <a:cubicBezTo>
                  <a:pt x="7322" y="18549"/>
                  <a:pt x="7139" y="18584"/>
                  <a:pt x="6993" y="18584"/>
                </a:cubicBezTo>
                <a:cubicBezTo>
                  <a:pt x="6846" y="18584"/>
                  <a:pt x="6663" y="18549"/>
                  <a:pt x="6517" y="18514"/>
                </a:cubicBezTo>
                <a:cubicBezTo>
                  <a:pt x="6370" y="18480"/>
                  <a:pt x="6224" y="18445"/>
                  <a:pt x="6077" y="18376"/>
                </a:cubicBezTo>
                <a:cubicBezTo>
                  <a:pt x="5931" y="18341"/>
                  <a:pt x="5784" y="18272"/>
                  <a:pt x="5638" y="18168"/>
                </a:cubicBezTo>
                <a:cubicBezTo>
                  <a:pt x="5492" y="18098"/>
                  <a:pt x="5382" y="17994"/>
                  <a:pt x="5272" y="17890"/>
                </a:cubicBezTo>
                <a:cubicBezTo>
                  <a:pt x="696" y="13556"/>
                  <a:pt x="696" y="13556"/>
                  <a:pt x="696" y="13556"/>
                </a:cubicBezTo>
                <a:cubicBezTo>
                  <a:pt x="439" y="13314"/>
                  <a:pt x="256" y="13071"/>
                  <a:pt x="146" y="12794"/>
                </a:cubicBezTo>
                <a:cubicBezTo>
                  <a:pt x="37" y="12516"/>
                  <a:pt x="0" y="12239"/>
                  <a:pt x="0" y="11927"/>
                </a:cubicBezTo>
                <a:cubicBezTo>
                  <a:pt x="0" y="11649"/>
                  <a:pt x="37" y="11372"/>
                  <a:pt x="146" y="11095"/>
                </a:cubicBezTo>
                <a:cubicBezTo>
                  <a:pt x="256" y="10817"/>
                  <a:pt x="439" y="10575"/>
                  <a:pt x="696" y="10367"/>
                </a:cubicBezTo>
                <a:cubicBezTo>
                  <a:pt x="4027" y="7142"/>
                  <a:pt x="4027" y="7142"/>
                  <a:pt x="4027" y="7142"/>
                </a:cubicBezTo>
                <a:cubicBezTo>
                  <a:pt x="4027" y="2323"/>
                  <a:pt x="4027" y="2323"/>
                  <a:pt x="4027" y="2323"/>
                </a:cubicBezTo>
                <a:cubicBezTo>
                  <a:pt x="4027" y="2011"/>
                  <a:pt x="4100" y="1734"/>
                  <a:pt x="4247" y="1422"/>
                </a:cubicBezTo>
                <a:cubicBezTo>
                  <a:pt x="4357" y="1144"/>
                  <a:pt x="4540" y="901"/>
                  <a:pt x="4759" y="693"/>
                </a:cubicBezTo>
                <a:cubicBezTo>
                  <a:pt x="4979" y="485"/>
                  <a:pt x="5235" y="312"/>
                  <a:pt x="5528" y="208"/>
                </a:cubicBezTo>
                <a:cubicBezTo>
                  <a:pt x="5858" y="69"/>
                  <a:pt x="6187" y="0"/>
                  <a:pt x="6517" y="0"/>
                </a:cubicBezTo>
                <a:cubicBezTo>
                  <a:pt x="6846" y="0"/>
                  <a:pt x="7139" y="69"/>
                  <a:pt x="7468" y="208"/>
                </a:cubicBezTo>
                <a:cubicBezTo>
                  <a:pt x="7761" y="312"/>
                  <a:pt x="8018" y="485"/>
                  <a:pt x="8237" y="693"/>
                </a:cubicBezTo>
                <a:cubicBezTo>
                  <a:pt x="8457" y="901"/>
                  <a:pt x="8640" y="1144"/>
                  <a:pt x="8750" y="1422"/>
                </a:cubicBezTo>
                <a:cubicBezTo>
                  <a:pt x="8896" y="1734"/>
                  <a:pt x="8969" y="2011"/>
                  <a:pt x="8969" y="2323"/>
                </a:cubicBezTo>
                <a:cubicBezTo>
                  <a:pt x="8969" y="2531"/>
                  <a:pt x="8969" y="2531"/>
                  <a:pt x="8969" y="2531"/>
                </a:cubicBezTo>
                <a:cubicBezTo>
                  <a:pt x="9079" y="2392"/>
                  <a:pt x="9079" y="2392"/>
                  <a:pt x="9079" y="2392"/>
                </a:cubicBezTo>
                <a:lnTo>
                  <a:pt x="17060" y="9951"/>
                </a:lnTo>
                <a:close/>
                <a:moveTo>
                  <a:pt x="14205" y="11580"/>
                </a:moveTo>
                <a:cubicBezTo>
                  <a:pt x="17573" y="11580"/>
                  <a:pt x="17573" y="11580"/>
                  <a:pt x="17573" y="11580"/>
                </a:cubicBezTo>
                <a:cubicBezTo>
                  <a:pt x="9043" y="3536"/>
                  <a:pt x="9043" y="3536"/>
                  <a:pt x="9043" y="3536"/>
                </a:cubicBezTo>
                <a:cubicBezTo>
                  <a:pt x="8969" y="3640"/>
                  <a:pt x="8969" y="3640"/>
                  <a:pt x="8969" y="3640"/>
                </a:cubicBezTo>
                <a:cubicBezTo>
                  <a:pt x="8969" y="9257"/>
                  <a:pt x="8969" y="9257"/>
                  <a:pt x="8969" y="9257"/>
                </a:cubicBezTo>
                <a:cubicBezTo>
                  <a:pt x="8127" y="9257"/>
                  <a:pt x="8127" y="9257"/>
                  <a:pt x="8127" y="9257"/>
                </a:cubicBezTo>
                <a:cubicBezTo>
                  <a:pt x="8127" y="4403"/>
                  <a:pt x="8127" y="4403"/>
                  <a:pt x="8127" y="4403"/>
                </a:cubicBezTo>
                <a:cubicBezTo>
                  <a:pt x="1245" y="10887"/>
                  <a:pt x="1245" y="10887"/>
                  <a:pt x="1245" y="10887"/>
                </a:cubicBezTo>
                <a:cubicBezTo>
                  <a:pt x="1098" y="11060"/>
                  <a:pt x="988" y="11199"/>
                  <a:pt x="915" y="11372"/>
                </a:cubicBezTo>
                <a:cubicBezTo>
                  <a:pt x="842" y="11580"/>
                  <a:pt x="805" y="11753"/>
                  <a:pt x="805" y="11927"/>
                </a:cubicBezTo>
                <a:cubicBezTo>
                  <a:pt x="805" y="12135"/>
                  <a:pt x="842" y="12343"/>
                  <a:pt x="915" y="12516"/>
                </a:cubicBezTo>
                <a:cubicBezTo>
                  <a:pt x="988" y="12690"/>
                  <a:pt x="1098" y="12863"/>
                  <a:pt x="1245" y="13002"/>
                </a:cubicBezTo>
                <a:cubicBezTo>
                  <a:pt x="5858" y="17335"/>
                  <a:pt x="5858" y="17335"/>
                  <a:pt x="5858" y="17335"/>
                </a:cubicBezTo>
                <a:cubicBezTo>
                  <a:pt x="5967" y="17509"/>
                  <a:pt x="6151" y="17613"/>
                  <a:pt x="6370" y="17648"/>
                </a:cubicBezTo>
                <a:cubicBezTo>
                  <a:pt x="6553" y="17717"/>
                  <a:pt x="6773" y="17752"/>
                  <a:pt x="6956" y="17752"/>
                </a:cubicBezTo>
                <a:cubicBezTo>
                  <a:pt x="7176" y="17752"/>
                  <a:pt x="7395" y="17717"/>
                  <a:pt x="7578" y="17648"/>
                </a:cubicBezTo>
                <a:cubicBezTo>
                  <a:pt x="7761" y="17613"/>
                  <a:pt x="7944" y="17509"/>
                  <a:pt x="8091" y="17335"/>
                </a:cubicBezTo>
                <a:lnTo>
                  <a:pt x="14205" y="11580"/>
                </a:lnTo>
                <a:close/>
                <a:moveTo>
                  <a:pt x="4869" y="2323"/>
                </a:moveTo>
                <a:cubicBezTo>
                  <a:pt x="4869" y="6379"/>
                  <a:pt x="4869" y="6379"/>
                  <a:pt x="4869" y="6379"/>
                </a:cubicBezTo>
                <a:cubicBezTo>
                  <a:pt x="8127" y="3294"/>
                  <a:pt x="8127" y="3294"/>
                  <a:pt x="8127" y="3294"/>
                </a:cubicBezTo>
                <a:cubicBezTo>
                  <a:pt x="8127" y="2323"/>
                  <a:pt x="8127" y="2323"/>
                  <a:pt x="8127" y="2323"/>
                </a:cubicBezTo>
                <a:cubicBezTo>
                  <a:pt x="8127" y="2115"/>
                  <a:pt x="8091" y="1907"/>
                  <a:pt x="7981" y="1734"/>
                </a:cubicBezTo>
                <a:cubicBezTo>
                  <a:pt x="7908" y="1560"/>
                  <a:pt x="7798" y="1387"/>
                  <a:pt x="7652" y="1248"/>
                </a:cubicBezTo>
                <a:cubicBezTo>
                  <a:pt x="7505" y="1109"/>
                  <a:pt x="7322" y="1005"/>
                  <a:pt x="7139" y="901"/>
                </a:cubicBezTo>
                <a:cubicBezTo>
                  <a:pt x="6956" y="832"/>
                  <a:pt x="6736" y="763"/>
                  <a:pt x="6517" y="763"/>
                </a:cubicBezTo>
                <a:cubicBezTo>
                  <a:pt x="6260" y="763"/>
                  <a:pt x="6041" y="832"/>
                  <a:pt x="5858" y="901"/>
                </a:cubicBezTo>
                <a:cubicBezTo>
                  <a:pt x="5675" y="1005"/>
                  <a:pt x="5492" y="1109"/>
                  <a:pt x="5345" y="1248"/>
                </a:cubicBezTo>
                <a:cubicBezTo>
                  <a:pt x="5199" y="1387"/>
                  <a:pt x="5089" y="1560"/>
                  <a:pt x="4979" y="1734"/>
                </a:cubicBezTo>
                <a:cubicBezTo>
                  <a:pt x="4906" y="1907"/>
                  <a:pt x="4869" y="2115"/>
                  <a:pt x="4869" y="2323"/>
                </a:cubicBezTo>
                <a:close/>
                <a:moveTo>
                  <a:pt x="21490" y="18757"/>
                </a:moveTo>
                <a:cubicBezTo>
                  <a:pt x="21527" y="18792"/>
                  <a:pt x="21527" y="18861"/>
                  <a:pt x="21527" y="18930"/>
                </a:cubicBezTo>
                <a:cubicBezTo>
                  <a:pt x="21527" y="19000"/>
                  <a:pt x="21563" y="19034"/>
                  <a:pt x="21600" y="19069"/>
                </a:cubicBezTo>
                <a:cubicBezTo>
                  <a:pt x="21600" y="19416"/>
                  <a:pt x="21527" y="19762"/>
                  <a:pt x="21380" y="20040"/>
                </a:cubicBezTo>
                <a:cubicBezTo>
                  <a:pt x="21234" y="20352"/>
                  <a:pt x="21051" y="20629"/>
                  <a:pt x="20831" y="20872"/>
                </a:cubicBezTo>
                <a:cubicBezTo>
                  <a:pt x="20575" y="21080"/>
                  <a:pt x="20282" y="21253"/>
                  <a:pt x="19953" y="21392"/>
                </a:cubicBezTo>
                <a:cubicBezTo>
                  <a:pt x="19660" y="21531"/>
                  <a:pt x="19330" y="21600"/>
                  <a:pt x="18964" y="21600"/>
                </a:cubicBezTo>
                <a:cubicBezTo>
                  <a:pt x="18598" y="21600"/>
                  <a:pt x="18232" y="21531"/>
                  <a:pt x="17902" y="21392"/>
                </a:cubicBezTo>
                <a:cubicBezTo>
                  <a:pt x="17609" y="21253"/>
                  <a:pt x="17317" y="21080"/>
                  <a:pt x="17060" y="20872"/>
                </a:cubicBezTo>
                <a:cubicBezTo>
                  <a:pt x="16841" y="20629"/>
                  <a:pt x="16658" y="20352"/>
                  <a:pt x="16511" y="20040"/>
                </a:cubicBezTo>
                <a:cubicBezTo>
                  <a:pt x="16365" y="19762"/>
                  <a:pt x="16292" y="19416"/>
                  <a:pt x="16292" y="19069"/>
                </a:cubicBezTo>
                <a:cubicBezTo>
                  <a:pt x="16292" y="19034"/>
                  <a:pt x="16292" y="19000"/>
                  <a:pt x="16292" y="18965"/>
                </a:cubicBezTo>
                <a:cubicBezTo>
                  <a:pt x="16292" y="18896"/>
                  <a:pt x="16292" y="18861"/>
                  <a:pt x="16292" y="18792"/>
                </a:cubicBezTo>
                <a:cubicBezTo>
                  <a:pt x="16401" y="17752"/>
                  <a:pt x="17280" y="16087"/>
                  <a:pt x="18927" y="13868"/>
                </a:cubicBezTo>
                <a:cubicBezTo>
                  <a:pt x="20538" y="16053"/>
                  <a:pt x="21380" y="17682"/>
                  <a:pt x="21490" y="18757"/>
                </a:cubicBezTo>
                <a:close/>
                <a:moveTo>
                  <a:pt x="18927" y="20837"/>
                </a:moveTo>
                <a:cubicBezTo>
                  <a:pt x="19184" y="20837"/>
                  <a:pt x="19403" y="20768"/>
                  <a:pt x="19623" y="20699"/>
                </a:cubicBezTo>
                <a:cubicBezTo>
                  <a:pt x="19843" y="20595"/>
                  <a:pt x="20026" y="20491"/>
                  <a:pt x="20209" y="20317"/>
                </a:cubicBezTo>
                <a:cubicBezTo>
                  <a:pt x="20355" y="20144"/>
                  <a:pt x="20502" y="19936"/>
                  <a:pt x="20575" y="19728"/>
                </a:cubicBezTo>
                <a:cubicBezTo>
                  <a:pt x="20685" y="19520"/>
                  <a:pt x="20721" y="19312"/>
                  <a:pt x="20685" y="19069"/>
                </a:cubicBezTo>
                <a:cubicBezTo>
                  <a:pt x="20685" y="19034"/>
                  <a:pt x="20685" y="19000"/>
                  <a:pt x="20685" y="18965"/>
                </a:cubicBezTo>
                <a:cubicBezTo>
                  <a:pt x="20685" y="18930"/>
                  <a:pt x="20685" y="18896"/>
                  <a:pt x="20685" y="18826"/>
                </a:cubicBezTo>
                <a:cubicBezTo>
                  <a:pt x="20648" y="18584"/>
                  <a:pt x="20575" y="18272"/>
                  <a:pt x="20428" y="17960"/>
                </a:cubicBezTo>
                <a:cubicBezTo>
                  <a:pt x="20319" y="17648"/>
                  <a:pt x="20172" y="17301"/>
                  <a:pt x="20026" y="16989"/>
                </a:cubicBezTo>
                <a:cubicBezTo>
                  <a:pt x="19806" y="16642"/>
                  <a:pt x="19623" y="16330"/>
                  <a:pt x="19440" y="16053"/>
                </a:cubicBezTo>
                <a:cubicBezTo>
                  <a:pt x="19257" y="15741"/>
                  <a:pt x="19074" y="15463"/>
                  <a:pt x="18854" y="15186"/>
                </a:cubicBezTo>
                <a:cubicBezTo>
                  <a:pt x="18671" y="15463"/>
                  <a:pt x="18488" y="15741"/>
                  <a:pt x="18305" y="16053"/>
                </a:cubicBezTo>
                <a:cubicBezTo>
                  <a:pt x="18122" y="16330"/>
                  <a:pt x="17902" y="16642"/>
                  <a:pt x="17719" y="16989"/>
                </a:cubicBezTo>
                <a:cubicBezTo>
                  <a:pt x="17573" y="17301"/>
                  <a:pt x="17426" y="17648"/>
                  <a:pt x="17280" y="17994"/>
                </a:cubicBezTo>
                <a:cubicBezTo>
                  <a:pt x="17170" y="18306"/>
                  <a:pt x="17097" y="18618"/>
                  <a:pt x="17060" y="18896"/>
                </a:cubicBezTo>
                <a:cubicBezTo>
                  <a:pt x="17060" y="18896"/>
                  <a:pt x="17060" y="18930"/>
                  <a:pt x="17060" y="18965"/>
                </a:cubicBezTo>
                <a:cubicBezTo>
                  <a:pt x="17060" y="19000"/>
                  <a:pt x="17060" y="19034"/>
                  <a:pt x="17060" y="19069"/>
                </a:cubicBezTo>
                <a:cubicBezTo>
                  <a:pt x="17060" y="19312"/>
                  <a:pt x="17097" y="19520"/>
                  <a:pt x="17207" y="19728"/>
                </a:cubicBezTo>
                <a:cubicBezTo>
                  <a:pt x="17280" y="19936"/>
                  <a:pt x="17426" y="20144"/>
                  <a:pt x="17646" y="20317"/>
                </a:cubicBezTo>
                <a:cubicBezTo>
                  <a:pt x="17793" y="20491"/>
                  <a:pt x="17976" y="20595"/>
                  <a:pt x="18195" y="20699"/>
                </a:cubicBezTo>
                <a:cubicBezTo>
                  <a:pt x="18415" y="20768"/>
                  <a:pt x="18671" y="20837"/>
                  <a:pt x="18927" y="20837"/>
                </a:cubicBezTo>
                <a:close/>
              </a:path>
            </a:pathLst>
          </a:custGeom>
          <a:solidFill>
            <a:srgbClr val="000000"/>
          </a:solidFill>
          <a:ln w="12700">
            <a:miter lim="400000"/>
          </a:ln>
        </p:spPr>
        <p:txBody>
          <a:bodyPr lIns="22860" rIns="22860"/>
          <a:lstStyle/>
          <a:p>
            <a:pPr>
              <a:defRPr sz="1400"/>
            </a:pPr>
            <a:endParaRPr sz="700"/>
          </a:p>
        </p:txBody>
      </p:sp>
      <p:sp>
        <p:nvSpPr>
          <p:cNvPr id="334" name="Shape"/>
          <p:cNvSpPr/>
          <p:nvPr/>
        </p:nvSpPr>
        <p:spPr>
          <a:xfrm>
            <a:off x="6647414" y="4348897"/>
            <a:ext cx="141015" cy="273664"/>
          </a:xfrm>
          <a:custGeom>
            <a:avLst/>
            <a:gdLst/>
            <a:ahLst/>
            <a:cxnLst>
              <a:cxn ang="0">
                <a:pos x="wd2" y="hd2"/>
              </a:cxn>
              <a:cxn ang="5400000">
                <a:pos x="wd2" y="hd2"/>
              </a:cxn>
              <a:cxn ang="10800000">
                <a:pos x="wd2" y="hd2"/>
              </a:cxn>
              <a:cxn ang="16200000">
                <a:pos x="wd2" y="hd2"/>
              </a:cxn>
            </a:cxnLst>
            <a:rect l="0" t="0" r="r" b="b"/>
            <a:pathLst>
              <a:path w="21600" h="21600" extrusionOk="0">
                <a:moveTo>
                  <a:pt x="17016" y="6383"/>
                </a:moveTo>
                <a:cubicBezTo>
                  <a:pt x="21600" y="6383"/>
                  <a:pt x="21600" y="6383"/>
                  <a:pt x="21600" y="6383"/>
                </a:cubicBezTo>
                <a:cubicBezTo>
                  <a:pt x="21600" y="19400"/>
                  <a:pt x="21600" y="19400"/>
                  <a:pt x="21600" y="19400"/>
                </a:cubicBezTo>
                <a:cubicBezTo>
                  <a:pt x="21600" y="19725"/>
                  <a:pt x="21531" y="20013"/>
                  <a:pt x="21253" y="20266"/>
                </a:cubicBezTo>
                <a:cubicBezTo>
                  <a:pt x="21044" y="20518"/>
                  <a:pt x="20697" y="20771"/>
                  <a:pt x="20350" y="20987"/>
                </a:cubicBezTo>
                <a:cubicBezTo>
                  <a:pt x="20003" y="21167"/>
                  <a:pt x="19586" y="21312"/>
                  <a:pt x="19030" y="21420"/>
                </a:cubicBezTo>
                <a:cubicBezTo>
                  <a:pt x="18544" y="21564"/>
                  <a:pt x="17988" y="21600"/>
                  <a:pt x="17363" y="21600"/>
                </a:cubicBezTo>
                <a:cubicBezTo>
                  <a:pt x="4237" y="21600"/>
                  <a:pt x="4237" y="21600"/>
                  <a:pt x="4237" y="21600"/>
                </a:cubicBezTo>
                <a:cubicBezTo>
                  <a:pt x="3681" y="21600"/>
                  <a:pt x="3125" y="21564"/>
                  <a:pt x="2570" y="21420"/>
                </a:cubicBezTo>
                <a:cubicBezTo>
                  <a:pt x="2084" y="21312"/>
                  <a:pt x="1667" y="21167"/>
                  <a:pt x="1250" y="20987"/>
                </a:cubicBezTo>
                <a:cubicBezTo>
                  <a:pt x="833" y="20771"/>
                  <a:pt x="556" y="20518"/>
                  <a:pt x="347" y="20266"/>
                </a:cubicBezTo>
                <a:cubicBezTo>
                  <a:pt x="139" y="20013"/>
                  <a:pt x="0" y="19725"/>
                  <a:pt x="0" y="19400"/>
                </a:cubicBezTo>
                <a:cubicBezTo>
                  <a:pt x="0" y="6383"/>
                  <a:pt x="0" y="6383"/>
                  <a:pt x="0" y="6383"/>
                </a:cubicBezTo>
                <a:cubicBezTo>
                  <a:pt x="4584" y="6383"/>
                  <a:pt x="4584" y="6383"/>
                  <a:pt x="4584" y="6383"/>
                </a:cubicBezTo>
                <a:cubicBezTo>
                  <a:pt x="4584" y="0"/>
                  <a:pt x="4584" y="0"/>
                  <a:pt x="4584" y="0"/>
                </a:cubicBezTo>
                <a:cubicBezTo>
                  <a:pt x="17016" y="0"/>
                  <a:pt x="17016" y="0"/>
                  <a:pt x="17016" y="0"/>
                </a:cubicBezTo>
                <a:lnTo>
                  <a:pt x="17016" y="6383"/>
                </a:lnTo>
                <a:close/>
                <a:moveTo>
                  <a:pt x="20072" y="19400"/>
                </a:moveTo>
                <a:cubicBezTo>
                  <a:pt x="20072" y="7176"/>
                  <a:pt x="20072" y="7176"/>
                  <a:pt x="20072" y="7176"/>
                </a:cubicBezTo>
                <a:cubicBezTo>
                  <a:pt x="1528" y="7176"/>
                  <a:pt x="1528" y="7176"/>
                  <a:pt x="1528" y="7176"/>
                </a:cubicBezTo>
                <a:cubicBezTo>
                  <a:pt x="1528" y="19400"/>
                  <a:pt x="1528" y="19400"/>
                  <a:pt x="1528" y="19400"/>
                </a:cubicBezTo>
                <a:cubicBezTo>
                  <a:pt x="1528" y="19617"/>
                  <a:pt x="1597" y="19797"/>
                  <a:pt x="1736" y="19941"/>
                </a:cubicBezTo>
                <a:cubicBezTo>
                  <a:pt x="1945" y="20122"/>
                  <a:pt x="2084" y="20266"/>
                  <a:pt x="2361" y="20374"/>
                </a:cubicBezTo>
                <a:cubicBezTo>
                  <a:pt x="2570" y="20554"/>
                  <a:pt x="2917" y="20662"/>
                  <a:pt x="3195" y="20698"/>
                </a:cubicBezTo>
                <a:cubicBezTo>
                  <a:pt x="3542" y="20771"/>
                  <a:pt x="3889" y="20807"/>
                  <a:pt x="4237" y="20807"/>
                </a:cubicBezTo>
                <a:cubicBezTo>
                  <a:pt x="17363" y="20807"/>
                  <a:pt x="17363" y="20807"/>
                  <a:pt x="17363" y="20807"/>
                </a:cubicBezTo>
                <a:cubicBezTo>
                  <a:pt x="17711" y="20807"/>
                  <a:pt x="18058" y="20771"/>
                  <a:pt x="18405" y="20698"/>
                </a:cubicBezTo>
                <a:cubicBezTo>
                  <a:pt x="18752" y="20662"/>
                  <a:pt x="19030" y="20554"/>
                  <a:pt x="19239" y="20374"/>
                </a:cubicBezTo>
                <a:cubicBezTo>
                  <a:pt x="19516" y="20266"/>
                  <a:pt x="19725" y="20122"/>
                  <a:pt x="19864" y="19941"/>
                </a:cubicBezTo>
                <a:cubicBezTo>
                  <a:pt x="20003" y="19797"/>
                  <a:pt x="20072" y="19617"/>
                  <a:pt x="20072" y="19400"/>
                </a:cubicBezTo>
                <a:close/>
                <a:moveTo>
                  <a:pt x="6181" y="793"/>
                </a:moveTo>
                <a:cubicBezTo>
                  <a:pt x="6181" y="6383"/>
                  <a:pt x="6181" y="6383"/>
                  <a:pt x="6181" y="6383"/>
                </a:cubicBezTo>
                <a:cubicBezTo>
                  <a:pt x="15488" y="6383"/>
                  <a:pt x="15488" y="6383"/>
                  <a:pt x="15488" y="6383"/>
                </a:cubicBezTo>
                <a:cubicBezTo>
                  <a:pt x="15488" y="793"/>
                  <a:pt x="15488" y="793"/>
                  <a:pt x="15488" y="793"/>
                </a:cubicBezTo>
                <a:lnTo>
                  <a:pt x="6181" y="793"/>
                </a:lnTo>
                <a:close/>
                <a:moveTo>
                  <a:pt x="7709" y="1983"/>
                </a:moveTo>
                <a:cubicBezTo>
                  <a:pt x="7709" y="4003"/>
                  <a:pt x="7709" y="4003"/>
                  <a:pt x="7709" y="4003"/>
                </a:cubicBezTo>
                <a:cubicBezTo>
                  <a:pt x="9237" y="4003"/>
                  <a:pt x="9237" y="4003"/>
                  <a:pt x="9237" y="4003"/>
                </a:cubicBezTo>
                <a:cubicBezTo>
                  <a:pt x="9237" y="1983"/>
                  <a:pt x="9237" y="1983"/>
                  <a:pt x="9237" y="1983"/>
                </a:cubicBezTo>
                <a:lnTo>
                  <a:pt x="7709" y="1983"/>
                </a:lnTo>
                <a:close/>
                <a:moveTo>
                  <a:pt x="12363" y="1983"/>
                </a:moveTo>
                <a:cubicBezTo>
                  <a:pt x="12363" y="4003"/>
                  <a:pt x="12363" y="4003"/>
                  <a:pt x="12363" y="4003"/>
                </a:cubicBezTo>
                <a:cubicBezTo>
                  <a:pt x="13960" y="4003"/>
                  <a:pt x="13960" y="4003"/>
                  <a:pt x="13960" y="4003"/>
                </a:cubicBezTo>
                <a:cubicBezTo>
                  <a:pt x="13960" y="1983"/>
                  <a:pt x="13960" y="1983"/>
                  <a:pt x="13960" y="1983"/>
                </a:cubicBezTo>
                <a:lnTo>
                  <a:pt x="12363" y="1983"/>
                </a:lnTo>
                <a:close/>
              </a:path>
            </a:pathLst>
          </a:custGeom>
          <a:solidFill>
            <a:srgbClr val="000000"/>
          </a:solidFill>
          <a:ln w="12700">
            <a:miter lim="400000"/>
          </a:ln>
        </p:spPr>
        <p:txBody>
          <a:bodyPr lIns="22860" rIns="22860"/>
          <a:lstStyle/>
          <a:p>
            <a:pPr>
              <a:defRPr sz="1400"/>
            </a:pPr>
            <a:endParaRPr sz="700"/>
          </a:p>
        </p:txBody>
      </p:sp>
      <p:sp>
        <p:nvSpPr>
          <p:cNvPr id="335" name="Shape"/>
          <p:cNvSpPr/>
          <p:nvPr/>
        </p:nvSpPr>
        <p:spPr>
          <a:xfrm>
            <a:off x="7214167" y="4363835"/>
            <a:ext cx="254544" cy="2437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600" y="0"/>
                  <a:pt x="21600" y="0"/>
                  <a:pt x="21600" y="0"/>
                </a:cubicBezTo>
                <a:cubicBezTo>
                  <a:pt x="21600" y="21600"/>
                  <a:pt x="21600" y="21600"/>
                  <a:pt x="21600" y="21600"/>
                </a:cubicBezTo>
                <a:cubicBezTo>
                  <a:pt x="0" y="21600"/>
                  <a:pt x="0" y="21600"/>
                  <a:pt x="0" y="21600"/>
                </a:cubicBezTo>
                <a:lnTo>
                  <a:pt x="0" y="0"/>
                </a:lnTo>
                <a:close/>
                <a:moveTo>
                  <a:pt x="20745" y="14346"/>
                </a:moveTo>
                <a:cubicBezTo>
                  <a:pt x="20745" y="892"/>
                  <a:pt x="20745" y="892"/>
                  <a:pt x="20745" y="892"/>
                </a:cubicBezTo>
                <a:cubicBezTo>
                  <a:pt x="855" y="892"/>
                  <a:pt x="855" y="892"/>
                  <a:pt x="855" y="892"/>
                </a:cubicBezTo>
                <a:cubicBezTo>
                  <a:pt x="855" y="12279"/>
                  <a:pt x="855" y="12279"/>
                  <a:pt x="855" y="12279"/>
                </a:cubicBezTo>
                <a:cubicBezTo>
                  <a:pt x="6915" y="5674"/>
                  <a:pt x="6915" y="5674"/>
                  <a:pt x="6915" y="5674"/>
                </a:cubicBezTo>
                <a:cubicBezTo>
                  <a:pt x="12976" y="11955"/>
                  <a:pt x="12976" y="11955"/>
                  <a:pt x="12976" y="11955"/>
                </a:cubicBezTo>
                <a:cubicBezTo>
                  <a:pt x="16006" y="9280"/>
                  <a:pt x="16006" y="9280"/>
                  <a:pt x="16006" y="9280"/>
                </a:cubicBezTo>
                <a:lnTo>
                  <a:pt x="20745" y="14346"/>
                </a:lnTo>
                <a:close/>
                <a:moveTo>
                  <a:pt x="855" y="13617"/>
                </a:moveTo>
                <a:cubicBezTo>
                  <a:pt x="855" y="15278"/>
                  <a:pt x="855" y="15278"/>
                  <a:pt x="855" y="15278"/>
                </a:cubicBezTo>
                <a:cubicBezTo>
                  <a:pt x="20435" y="15278"/>
                  <a:pt x="20435" y="15278"/>
                  <a:pt x="20435" y="15278"/>
                </a:cubicBezTo>
                <a:cubicBezTo>
                  <a:pt x="15928" y="10537"/>
                  <a:pt x="15928" y="10537"/>
                  <a:pt x="15928" y="10537"/>
                </a:cubicBezTo>
                <a:cubicBezTo>
                  <a:pt x="12898" y="13211"/>
                  <a:pt x="12898" y="13211"/>
                  <a:pt x="12898" y="13211"/>
                </a:cubicBezTo>
                <a:cubicBezTo>
                  <a:pt x="6915" y="6930"/>
                  <a:pt x="6915" y="6930"/>
                  <a:pt x="6915" y="6930"/>
                </a:cubicBezTo>
                <a:lnTo>
                  <a:pt x="855" y="13617"/>
                </a:lnTo>
                <a:close/>
                <a:moveTo>
                  <a:pt x="20745" y="20708"/>
                </a:moveTo>
                <a:cubicBezTo>
                  <a:pt x="20745" y="16170"/>
                  <a:pt x="20745" y="16170"/>
                  <a:pt x="20745" y="16170"/>
                </a:cubicBezTo>
                <a:cubicBezTo>
                  <a:pt x="855" y="16170"/>
                  <a:pt x="855" y="16170"/>
                  <a:pt x="855" y="16170"/>
                </a:cubicBezTo>
                <a:cubicBezTo>
                  <a:pt x="855" y="20708"/>
                  <a:pt x="855" y="20708"/>
                  <a:pt x="855" y="20708"/>
                </a:cubicBezTo>
                <a:lnTo>
                  <a:pt x="20745" y="20708"/>
                </a:lnTo>
                <a:close/>
                <a:moveTo>
                  <a:pt x="15967" y="7214"/>
                </a:moveTo>
                <a:cubicBezTo>
                  <a:pt x="15656" y="7214"/>
                  <a:pt x="15384" y="7173"/>
                  <a:pt x="15112" y="7011"/>
                </a:cubicBezTo>
                <a:cubicBezTo>
                  <a:pt x="14840" y="6889"/>
                  <a:pt x="14607" y="6727"/>
                  <a:pt x="14413" y="6525"/>
                </a:cubicBezTo>
                <a:cubicBezTo>
                  <a:pt x="14219" y="6362"/>
                  <a:pt x="14102" y="6119"/>
                  <a:pt x="13986" y="5836"/>
                </a:cubicBezTo>
                <a:cubicBezTo>
                  <a:pt x="13869" y="5552"/>
                  <a:pt x="13791" y="5268"/>
                  <a:pt x="13791" y="4944"/>
                </a:cubicBezTo>
                <a:cubicBezTo>
                  <a:pt x="13791" y="4620"/>
                  <a:pt x="13869" y="4336"/>
                  <a:pt x="13986" y="4093"/>
                </a:cubicBezTo>
                <a:cubicBezTo>
                  <a:pt x="14102" y="3809"/>
                  <a:pt x="14219" y="3566"/>
                  <a:pt x="14413" y="3364"/>
                </a:cubicBezTo>
                <a:cubicBezTo>
                  <a:pt x="14607" y="3161"/>
                  <a:pt x="14840" y="2999"/>
                  <a:pt x="15112" y="2877"/>
                </a:cubicBezTo>
                <a:cubicBezTo>
                  <a:pt x="15384" y="2756"/>
                  <a:pt x="15656" y="2675"/>
                  <a:pt x="15967" y="2675"/>
                </a:cubicBezTo>
                <a:cubicBezTo>
                  <a:pt x="16278" y="2675"/>
                  <a:pt x="16550" y="2756"/>
                  <a:pt x="16822" y="2877"/>
                </a:cubicBezTo>
                <a:cubicBezTo>
                  <a:pt x="17055" y="2999"/>
                  <a:pt x="17288" y="3161"/>
                  <a:pt x="17482" y="3364"/>
                </a:cubicBezTo>
                <a:cubicBezTo>
                  <a:pt x="17676" y="3566"/>
                  <a:pt x="17832" y="3809"/>
                  <a:pt x="17948" y="4093"/>
                </a:cubicBezTo>
                <a:cubicBezTo>
                  <a:pt x="18065" y="4336"/>
                  <a:pt x="18104" y="4620"/>
                  <a:pt x="18104" y="4944"/>
                </a:cubicBezTo>
                <a:cubicBezTo>
                  <a:pt x="18104" y="5268"/>
                  <a:pt x="18065" y="5552"/>
                  <a:pt x="17948" y="5836"/>
                </a:cubicBezTo>
                <a:cubicBezTo>
                  <a:pt x="17832" y="6119"/>
                  <a:pt x="17676" y="6362"/>
                  <a:pt x="17482" y="6525"/>
                </a:cubicBezTo>
                <a:cubicBezTo>
                  <a:pt x="17288" y="6727"/>
                  <a:pt x="17055" y="6889"/>
                  <a:pt x="16822" y="7011"/>
                </a:cubicBezTo>
                <a:cubicBezTo>
                  <a:pt x="16550" y="7173"/>
                  <a:pt x="16278" y="7214"/>
                  <a:pt x="15967" y="7214"/>
                </a:cubicBezTo>
                <a:close/>
                <a:moveTo>
                  <a:pt x="15967" y="3566"/>
                </a:moveTo>
                <a:cubicBezTo>
                  <a:pt x="15773" y="3566"/>
                  <a:pt x="15578" y="3607"/>
                  <a:pt x="15423" y="3688"/>
                </a:cubicBezTo>
                <a:cubicBezTo>
                  <a:pt x="15306" y="3769"/>
                  <a:pt x="15151" y="3850"/>
                  <a:pt x="14996" y="4012"/>
                </a:cubicBezTo>
                <a:cubicBezTo>
                  <a:pt x="14918" y="4093"/>
                  <a:pt x="14840" y="4255"/>
                  <a:pt x="14763" y="4417"/>
                </a:cubicBezTo>
                <a:cubicBezTo>
                  <a:pt x="14685" y="4579"/>
                  <a:pt x="14646" y="4782"/>
                  <a:pt x="14646" y="4944"/>
                </a:cubicBezTo>
                <a:cubicBezTo>
                  <a:pt x="14646" y="5147"/>
                  <a:pt x="14685" y="5349"/>
                  <a:pt x="14763" y="5511"/>
                </a:cubicBezTo>
                <a:cubicBezTo>
                  <a:pt x="14840" y="5674"/>
                  <a:pt x="14918" y="5795"/>
                  <a:pt x="14996" y="5876"/>
                </a:cubicBezTo>
                <a:cubicBezTo>
                  <a:pt x="15151" y="6038"/>
                  <a:pt x="15306" y="6160"/>
                  <a:pt x="15423" y="6200"/>
                </a:cubicBezTo>
                <a:cubicBezTo>
                  <a:pt x="15578" y="6281"/>
                  <a:pt x="15773" y="6322"/>
                  <a:pt x="15967" y="6322"/>
                </a:cubicBezTo>
                <a:cubicBezTo>
                  <a:pt x="16122" y="6322"/>
                  <a:pt x="16317" y="6281"/>
                  <a:pt x="16472" y="6200"/>
                </a:cubicBezTo>
                <a:cubicBezTo>
                  <a:pt x="16627" y="6160"/>
                  <a:pt x="16783" y="6038"/>
                  <a:pt x="16899" y="5876"/>
                </a:cubicBezTo>
                <a:cubicBezTo>
                  <a:pt x="16977" y="5795"/>
                  <a:pt x="17055" y="5674"/>
                  <a:pt x="17132" y="5511"/>
                </a:cubicBezTo>
                <a:cubicBezTo>
                  <a:pt x="17210" y="5349"/>
                  <a:pt x="17249" y="5147"/>
                  <a:pt x="17249" y="4944"/>
                </a:cubicBezTo>
                <a:cubicBezTo>
                  <a:pt x="17249" y="4782"/>
                  <a:pt x="17210" y="4579"/>
                  <a:pt x="17132" y="4417"/>
                </a:cubicBezTo>
                <a:cubicBezTo>
                  <a:pt x="17055" y="4255"/>
                  <a:pt x="16977" y="4093"/>
                  <a:pt x="16899" y="4012"/>
                </a:cubicBezTo>
                <a:cubicBezTo>
                  <a:pt x="16783" y="3850"/>
                  <a:pt x="16627" y="3769"/>
                  <a:pt x="16472" y="3688"/>
                </a:cubicBezTo>
                <a:cubicBezTo>
                  <a:pt x="16317" y="3607"/>
                  <a:pt x="16122" y="3566"/>
                  <a:pt x="15967" y="3566"/>
                </a:cubicBezTo>
                <a:close/>
              </a:path>
            </a:pathLst>
          </a:custGeom>
          <a:solidFill>
            <a:srgbClr val="000000"/>
          </a:solidFill>
          <a:ln w="12700">
            <a:miter lim="400000"/>
          </a:ln>
        </p:spPr>
        <p:txBody>
          <a:bodyPr lIns="22860" rIns="22860"/>
          <a:lstStyle/>
          <a:p>
            <a:pPr>
              <a:defRPr sz="1400"/>
            </a:pPr>
            <a:endParaRPr sz="700"/>
          </a:p>
        </p:txBody>
      </p:sp>
      <p:sp>
        <p:nvSpPr>
          <p:cNvPr id="336" name="Shape"/>
          <p:cNvSpPr/>
          <p:nvPr/>
        </p:nvSpPr>
        <p:spPr>
          <a:xfrm>
            <a:off x="7819759" y="4348299"/>
            <a:ext cx="290395" cy="274859"/>
          </a:xfrm>
          <a:custGeom>
            <a:avLst/>
            <a:gdLst/>
            <a:ahLst/>
            <a:cxnLst>
              <a:cxn ang="0">
                <a:pos x="wd2" y="hd2"/>
              </a:cxn>
              <a:cxn ang="5400000">
                <a:pos x="wd2" y="hd2"/>
              </a:cxn>
              <a:cxn ang="10800000">
                <a:pos x="wd2" y="hd2"/>
              </a:cxn>
              <a:cxn ang="16200000">
                <a:pos x="wd2" y="hd2"/>
              </a:cxn>
            </a:cxnLst>
            <a:rect l="0" t="0" r="r" b="b"/>
            <a:pathLst>
              <a:path w="21600" h="21600" extrusionOk="0">
                <a:moveTo>
                  <a:pt x="19664" y="9972"/>
                </a:moveTo>
                <a:cubicBezTo>
                  <a:pt x="19902" y="9972"/>
                  <a:pt x="20140" y="10044"/>
                  <a:pt x="20377" y="10152"/>
                </a:cubicBezTo>
                <a:cubicBezTo>
                  <a:pt x="20615" y="10260"/>
                  <a:pt x="20785" y="10404"/>
                  <a:pt x="20955" y="10548"/>
                </a:cubicBezTo>
                <a:cubicBezTo>
                  <a:pt x="21125" y="10728"/>
                  <a:pt x="21260" y="10944"/>
                  <a:pt x="21396" y="11196"/>
                </a:cubicBezTo>
                <a:cubicBezTo>
                  <a:pt x="21498" y="11412"/>
                  <a:pt x="21566" y="11664"/>
                  <a:pt x="21600" y="11952"/>
                </a:cubicBezTo>
                <a:cubicBezTo>
                  <a:pt x="21600" y="13212"/>
                  <a:pt x="21600" y="13212"/>
                  <a:pt x="21600" y="13212"/>
                </a:cubicBezTo>
                <a:cubicBezTo>
                  <a:pt x="21600" y="13500"/>
                  <a:pt x="21566" y="13752"/>
                  <a:pt x="21464" y="14004"/>
                </a:cubicBezTo>
                <a:cubicBezTo>
                  <a:pt x="21362" y="14220"/>
                  <a:pt x="21226" y="14436"/>
                  <a:pt x="21091" y="14616"/>
                </a:cubicBezTo>
                <a:cubicBezTo>
                  <a:pt x="20887" y="14796"/>
                  <a:pt x="20717" y="14904"/>
                  <a:pt x="20479" y="15012"/>
                </a:cubicBezTo>
                <a:cubicBezTo>
                  <a:pt x="20275" y="15120"/>
                  <a:pt x="20004" y="15192"/>
                  <a:pt x="19766" y="15192"/>
                </a:cubicBezTo>
                <a:cubicBezTo>
                  <a:pt x="19019" y="15192"/>
                  <a:pt x="19019" y="15192"/>
                  <a:pt x="19019" y="15192"/>
                </a:cubicBezTo>
                <a:cubicBezTo>
                  <a:pt x="18849" y="15480"/>
                  <a:pt x="18713" y="15732"/>
                  <a:pt x="18543" y="15948"/>
                </a:cubicBezTo>
                <a:cubicBezTo>
                  <a:pt x="18374" y="16200"/>
                  <a:pt x="18204" y="16452"/>
                  <a:pt x="18000" y="16704"/>
                </a:cubicBezTo>
                <a:cubicBezTo>
                  <a:pt x="17762" y="16920"/>
                  <a:pt x="17558" y="17136"/>
                  <a:pt x="17355" y="17316"/>
                </a:cubicBezTo>
                <a:cubicBezTo>
                  <a:pt x="17117" y="17532"/>
                  <a:pt x="16879" y="17712"/>
                  <a:pt x="16608" y="17892"/>
                </a:cubicBezTo>
                <a:cubicBezTo>
                  <a:pt x="16879" y="18504"/>
                  <a:pt x="16879" y="18504"/>
                  <a:pt x="16879" y="18504"/>
                </a:cubicBezTo>
                <a:cubicBezTo>
                  <a:pt x="16981" y="18720"/>
                  <a:pt x="17049" y="18972"/>
                  <a:pt x="17049" y="19188"/>
                </a:cubicBezTo>
                <a:cubicBezTo>
                  <a:pt x="17049" y="19440"/>
                  <a:pt x="17015" y="19656"/>
                  <a:pt x="16981" y="19872"/>
                </a:cubicBezTo>
                <a:cubicBezTo>
                  <a:pt x="16879" y="20088"/>
                  <a:pt x="16777" y="20304"/>
                  <a:pt x="16608" y="20448"/>
                </a:cubicBezTo>
                <a:cubicBezTo>
                  <a:pt x="16472" y="20628"/>
                  <a:pt x="16302" y="20772"/>
                  <a:pt x="16098" y="20916"/>
                </a:cubicBezTo>
                <a:cubicBezTo>
                  <a:pt x="15113" y="21420"/>
                  <a:pt x="15113" y="21420"/>
                  <a:pt x="15113" y="21420"/>
                </a:cubicBezTo>
                <a:cubicBezTo>
                  <a:pt x="14977" y="21528"/>
                  <a:pt x="14875" y="21564"/>
                  <a:pt x="14774" y="21600"/>
                </a:cubicBezTo>
                <a:cubicBezTo>
                  <a:pt x="14638" y="21600"/>
                  <a:pt x="14502" y="21600"/>
                  <a:pt x="14366" y="21600"/>
                </a:cubicBezTo>
                <a:cubicBezTo>
                  <a:pt x="14196" y="21600"/>
                  <a:pt x="14060" y="21600"/>
                  <a:pt x="13891" y="21528"/>
                </a:cubicBezTo>
                <a:cubicBezTo>
                  <a:pt x="13721" y="21492"/>
                  <a:pt x="13585" y="21456"/>
                  <a:pt x="13483" y="21384"/>
                </a:cubicBezTo>
                <a:cubicBezTo>
                  <a:pt x="13313" y="21276"/>
                  <a:pt x="13211" y="21168"/>
                  <a:pt x="13109" y="21060"/>
                </a:cubicBezTo>
                <a:cubicBezTo>
                  <a:pt x="13008" y="20916"/>
                  <a:pt x="12906" y="20772"/>
                  <a:pt x="12804" y="20628"/>
                </a:cubicBezTo>
                <a:cubicBezTo>
                  <a:pt x="12362" y="19656"/>
                  <a:pt x="12362" y="19656"/>
                  <a:pt x="12362" y="19656"/>
                </a:cubicBezTo>
                <a:cubicBezTo>
                  <a:pt x="12260" y="19656"/>
                  <a:pt x="12125" y="19656"/>
                  <a:pt x="11989" y="19656"/>
                </a:cubicBezTo>
                <a:cubicBezTo>
                  <a:pt x="11853" y="19692"/>
                  <a:pt x="11751" y="19692"/>
                  <a:pt x="11615" y="19728"/>
                </a:cubicBezTo>
                <a:cubicBezTo>
                  <a:pt x="11479" y="19728"/>
                  <a:pt x="11343" y="19728"/>
                  <a:pt x="11208" y="19728"/>
                </a:cubicBezTo>
                <a:cubicBezTo>
                  <a:pt x="11072" y="19728"/>
                  <a:pt x="10936" y="19728"/>
                  <a:pt x="10834" y="19728"/>
                </a:cubicBezTo>
                <a:cubicBezTo>
                  <a:pt x="10630" y="19728"/>
                  <a:pt x="10392" y="19728"/>
                  <a:pt x="10189" y="19728"/>
                </a:cubicBezTo>
                <a:cubicBezTo>
                  <a:pt x="9985" y="19692"/>
                  <a:pt x="9815" y="19692"/>
                  <a:pt x="9611" y="19656"/>
                </a:cubicBezTo>
                <a:cubicBezTo>
                  <a:pt x="9408" y="19656"/>
                  <a:pt x="9238" y="19620"/>
                  <a:pt x="9034" y="19584"/>
                </a:cubicBezTo>
                <a:cubicBezTo>
                  <a:pt x="8830" y="19512"/>
                  <a:pt x="8660" y="19476"/>
                  <a:pt x="8491" y="19440"/>
                </a:cubicBezTo>
                <a:cubicBezTo>
                  <a:pt x="8151" y="20376"/>
                  <a:pt x="8151" y="20376"/>
                  <a:pt x="8151" y="20376"/>
                </a:cubicBezTo>
                <a:cubicBezTo>
                  <a:pt x="8117" y="20592"/>
                  <a:pt x="8015" y="20736"/>
                  <a:pt x="7913" y="20880"/>
                </a:cubicBezTo>
                <a:cubicBezTo>
                  <a:pt x="7777" y="21024"/>
                  <a:pt x="7675" y="21132"/>
                  <a:pt x="7540" y="21240"/>
                </a:cubicBezTo>
                <a:cubicBezTo>
                  <a:pt x="7404" y="21348"/>
                  <a:pt x="7234" y="21456"/>
                  <a:pt x="7098" y="21492"/>
                </a:cubicBezTo>
                <a:cubicBezTo>
                  <a:pt x="6928" y="21528"/>
                  <a:pt x="6725" y="21564"/>
                  <a:pt x="6521" y="21564"/>
                </a:cubicBezTo>
                <a:cubicBezTo>
                  <a:pt x="6453" y="21564"/>
                  <a:pt x="6351" y="21564"/>
                  <a:pt x="6283" y="21528"/>
                </a:cubicBezTo>
                <a:cubicBezTo>
                  <a:pt x="6181" y="21528"/>
                  <a:pt x="6079" y="21492"/>
                  <a:pt x="6011" y="21456"/>
                </a:cubicBezTo>
                <a:cubicBezTo>
                  <a:pt x="4925" y="21060"/>
                  <a:pt x="4925" y="21060"/>
                  <a:pt x="4925" y="21060"/>
                </a:cubicBezTo>
                <a:cubicBezTo>
                  <a:pt x="4687" y="20988"/>
                  <a:pt x="4517" y="20880"/>
                  <a:pt x="4347" y="20736"/>
                </a:cubicBezTo>
                <a:cubicBezTo>
                  <a:pt x="4177" y="20556"/>
                  <a:pt x="4042" y="20376"/>
                  <a:pt x="3974" y="20160"/>
                </a:cubicBezTo>
                <a:cubicBezTo>
                  <a:pt x="3838" y="19980"/>
                  <a:pt x="3770" y="19764"/>
                  <a:pt x="3770" y="19512"/>
                </a:cubicBezTo>
                <a:cubicBezTo>
                  <a:pt x="3736" y="19260"/>
                  <a:pt x="3804" y="19008"/>
                  <a:pt x="3872" y="18792"/>
                </a:cubicBezTo>
                <a:cubicBezTo>
                  <a:pt x="4313" y="17388"/>
                  <a:pt x="4313" y="17388"/>
                  <a:pt x="4313" y="17388"/>
                </a:cubicBezTo>
                <a:cubicBezTo>
                  <a:pt x="3940" y="17064"/>
                  <a:pt x="3600" y="16668"/>
                  <a:pt x="3294" y="16308"/>
                </a:cubicBezTo>
                <a:cubicBezTo>
                  <a:pt x="3023" y="15912"/>
                  <a:pt x="2751" y="15480"/>
                  <a:pt x="2547" y="15012"/>
                </a:cubicBezTo>
                <a:cubicBezTo>
                  <a:pt x="2309" y="14580"/>
                  <a:pt x="2140" y="14112"/>
                  <a:pt x="2038" y="13644"/>
                </a:cubicBezTo>
                <a:cubicBezTo>
                  <a:pt x="1936" y="13176"/>
                  <a:pt x="1902" y="12708"/>
                  <a:pt x="1902" y="12204"/>
                </a:cubicBezTo>
                <a:cubicBezTo>
                  <a:pt x="1902" y="12024"/>
                  <a:pt x="1902" y="11880"/>
                  <a:pt x="1902" y="11772"/>
                </a:cubicBezTo>
                <a:cubicBezTo>
                  <a:pt x="1902" y="11628"/>
                  <a:pt x="1902" y="11520"/>
                  <a:pt x="1936" y="11340"/>
                </a:cubicBezTo>
                <a:cubicBezTo>
                  <a:pt x="1936" y="11232"/>
                  <a:pt x="1936" y="11088"/>
                  <a:pt x="1970" y="10980"/>
                </a:cubicBezTo>
                <a:cubicBezTo>
                  <a:pt x="2004" y="10836"/>
                  <a:pt x="2038" y="10728"/>
                  <a:pt x="2072" y="10584"/>
                </a:cubicBezTo>
                <a:cubicBezTo>
                  <a:pt x="1630" y="10404"/>
                  <a:pt x="1257" y="10188"/>
                  <a:pt x="985" y="9972"/>
                </a:cubicBezTo>
                <a:cubicBezTo>
                  <a:pt x="713" y="9720"/>
                  <a:pt x="475" y="9504"/>
                  <a:pt x="340" y="9288"/>
                </a:cubicBezTo>
                <a:cubicBezTo>
                  <a:pt x="204" y="9036"/>
                  <a:pt x="102" y="8784"/>
                  <a:pt x="68" y="8568"/>
                </a:cubicBezTo>
                <a:cubicBezTo>
                  <a:pt x="0" y="8352"/>
                  <a:pt x="0" y="8172"/>
                  <a:pt x="0" y="8028"/>
                </a:cubicBezTo>
                <a:cubicBezTo>
                  <a:pt x="0" y="7740"/>
                  <a:pt x="34" y="7452"/>
                  <a:pt x="136" y="7200"/>
                </a:cubicBezTo>
                <a:cubicBezTo>
                  <a:pt x="204" y="6948"/>
                  <a:pt x="340" y="6696"/>
                  <a:pt x="509" y="6480"/>
                </a:cubicBezTo>
                <a:cubicBezTo>
                  <a:pt x="679" y="6264"/>
                  <a:pt x="849" y="6048"/>
                  <a:pt x="1053" y="5868"/>
                </a:cubicBezTo>
                <a:cubicBezTo>
                  <a:pt x="1257" y="5724"/>
                  <a:pt x="1460" y="5580"/>
                  <a:pt x="1698" y="5544"/>
                </a:cubicBezTo>
                <a:cubicBezTo>
                  <a:pt x="1936" y="6300"/>
                  <a:pt x="1936" y="6300"/>
                  <a:pt x="1936" y="6300"/>
                </a:cubicBezTo>
                <a:cubicBezTo>
                  <a:pt x="1800" y="6336"/>
                  <a:pt x="1698" y="6444"/>
                  <a:pt x="1528" y="6552"/>
                </a:cubicBezTo>
                <a:cubicBezTo>
                  <a:pt x="1392" y="6660"/>
                  <a:pt x="1257" y="6804"/>
                  <a:pt x="1121" y="6984"/>
                </a:cubicBezTo>
                <a:cubicBezTo>
                  <a:pt x="1019" y="7128"/>
                  <a:pt x="917" y="7308"/>
                  <a:pt x="849" y="7488"/>
                </a:cubicBezTo>
                <a:cubicBezTo>
                  <a:pt x="781" y="7704"/>
                  <a:pt x="747" y="7884"/>
                  <a:pt x="747" y="8100"/>
                </a:cubicBezTo>
                <a:cubicBezTo>
                  <a:pt x="747" y="8316"/>
                  <a:pt x="781" y="8496"/>
                  <a:pt x="849" y="8640"/>
                </a:cubicBezTo>
                <a:cubicBezTo>
                  <a:pt x="917" y="8820"/>
                  <a:pt x="1019" y="8964"/>
                  <a:pt x="1121" y="9108"/>
                </a:cubicBezTo>
                <a:cubicBezTo>
                  <a:pt x="1291" y="9252"/>
                  <a:pt x="1460" y="9396"/>
                  <a:pt x="1630" y="9504"/>
                </a:cubicBezTo>
                <a:cubicBezTo>
                  <a:pt x="1834" y="9648"/>
                  <a:pt x="2072" y="9756"/>
                  <a:pt x="2343" y="9864"/>
                </a:cubicBezTo>
                <a:cubicBezTo>
                  <a:pt x="2479" y="9468"/>
                  <a:pt x="2649" y="9108"/>
                  <a:pt x="2887" y="8784"/>
                </a:cubicBezTo>
                <a:cubicBezTo>
                  <a:pt x="3091" y="8424"/>
                  <a:pt x="3362" y="8100"/>
                  <a:pt x="3600" y="7776"/>
                </a:cubicBezTo>
                <a:cubicBezTo>
                  <a:pt x="3872" y="7488"/>
                  <a:pt x="4177" y="7164"/>
                  <a:pt x="4483" y="6876"/>
                </a:cubicBezTo>
                <a:cubicBezTo>
                  <a:pt x="4823" y="6624"/>
                  <a:pt x="5162" y="6372"/>
                  <a:pt x="5502" y="6156"/>
                </a:cubicBezTo>
                <a:cubicBezTo>
                  <a:pt x="5366" y="5976"/>
                  <a:pt x="5230" y="5796"/>
                  <a:pt x="5094" y="5616"/>
                </a:cubicBezTo>
                <a:cubicBezTo>
                  <a:pt x="4958" y="5400"/>
                  <a:pt x="4857" y="5184"/>
                  <a:pt x="4755" y="4968"/>
                </a:cubicBezTo>
                <a:cubicBezTo>
                  <a:pt x="4687" y="4752"/>
                  <a:pt x="4653" y="4536"/>
                  <a:pt x="4585" y="4284"/>
                </a:cubicBezTo>
                <a:cubicBezTo>
                  <a:pt x="4517" y="4068"/>
                  <a:pt x="4483" y="3816"/>
                  <a:pt x="4483" y="3564"/>
                </a:cubicBezTo>
                <a:cubicBezTo>
                  <a:pt x="4483" y="3060"/>
                  <a:pt x="4585" y="2592"/>
                  <a:pt x="4755" y="2160"/>
                </a:cubicBezTo>
                <a:cubicBezTo>
                  <a:pt x="4925" y="1728"/>
                  <a:pt x="5196" y="1332"/>
                  <a:pt x="5502" y="1044"/>
                </a:cubicBezTo>
                <a:cubicBezTo>
                  <a:pt x="5808" y="720"/>
                  <a:pt x="6147" y="468"/>
                  <a:pt x="6589" y="288"/>
                </a:cubicBezTo>
                <a:cubicBezTo>
                  <a:pt x="6996" y="108"/>
                  <a:pt x="7438" y="0"/>
                  <a:pt x="7913" y="0"/>
                </a:cubicBezTo>
                <a:cubicBezTo>
                  <a:pt x="8389" y="0"/>
                  <a:pt x="8830" y="108"/>
                  <a:pt x="9238" y="288"/>
                </a:cubicBezTo>
                <a:cubicBezTo>
                  <a:pt x="9645" y="468"/>
                  <a:pt x="10019" y="720"/>
                  <a:pt x="10325" y="1044"/>
                </a:cubicBezTo>
                <a:cubicBezTo>
                  <a:pt x="10630" y="1332"/>
                  <a:pt x="10868" y="1728"/>
                  <a:pt x="11038" y="2160"/>
                </a:cubicBezTo>
                <a:cubicBezTo>
                  <a:pt x="11208" y="2592"/>
                  <a:pt x="11309" y="3060"/>
                  <a:pt x="11309" y="3564"/>
                </a:cubicBezTo>
                <a:cubicBezTo>
                  <a:pt x="11309" y="3780"/>
                  <a:pt x="11275" y="3996"/>
                  <a:pt x="11275" y="4140"/>
                </a:cubicBezTo>
                <a:cubicBezTo>
                  <a:pt x="11242" y="4320"/>
                  <a:pt x="11208" y="4500"/>
                  <a:pt x="11174" y="4644"/>
                </a:cubicBezTo>
                <a:cubicBezTo>
                  <a:pt x="11275" y="4680"/>
                  <a:pt x="11411" y="4680"/>
                  <a:pt x="11547" y="4680"/>
                </a:cubicBezTo>
                <a:cubicBezTo>
                  <a:pt x="11683" y="4680"/>
                  <a:pt x="11819" y="4716"/>
                  <a:pt x="11955" y="4752"/>
                </a:cubicBezTo>
                <a:cubicBezTo>
                  <a:pt x="12091" y="4752"/>
                  <a:pt x="12226" y="4752"/>
                  <a:pt x="12362" y="4788"/>
                </a:cubicBezTo>
                <a:cubicBezTo>
                  <a:pt x="12464" y="4824"/>
                  <a:pt x="12600" y="4860"/>
                  <a:pt x="12736" y="4860"/>
                </a:cubicBezTo>
                <a:cubicBezTo>
                  <a:pt x="12940" y="4500"/>
                  <a:pt x="13177" y="4176"/>
                  <a:pt x="13449" y="3852"/>
                </a:cubicBezTo>
                <a:cubicBezTo>
                  <a:pt x="13721" y="3564"/>
                  <a:pt x="14060" y="3312"/>
                  <a:pt x="14400" y="3096"/>
                </a:cubicBezTo>
                <a:cubicBezTo>
                  <a:pt x="14740" y="2844"/>
                  <a:pt x="15079" y="2628"/>
                  <a:pt x="15453" y="2484"/>
                </a:cubicBezTo>
                <a:cubicBezTo>
                  <a:pt x="15860" y="2340"/>
                  <a:pt x="16234" y="2232"/>
                  <a:pt x="16608" y="2196"/>
                </a:cubicBezTo>
                <a:cubicBezTo>
                  <a:pt x="16540" y="2520"/>
                  <a:pt x="16438" y="2808"/>
                  <a:pt x="16370" y="3060"/>
                </a:cubicBezTo>
                <a:cubicBezTo>
                  <a:pt x="16302" y="3348"/>
                  <a:pt x="16234" y="3600"/>
                  <a:pt x="16166" y="3888"/>
                </a:cubicBezTo>
                <a:cubicBezTo>
                  <a:pt x="16098" y="4176"/>
                  <a:pt x="16064" y="4500"/>
                  <a:pt x="16064" y="4824"/>
                </a:cubicBezTo>
                <a:cubicBezTo>
                  <a:pt x="16030" y="5184"/>
                  <a:pt x="16030" y="5616"/>
                  <a:pt x="16030" y="6156"/>
                </a:cubicBezTo>
                <a:cubicBezTo>
                  <a:pt x="16404" y="6408"/>
                  <a:pt x="16743" y="6660"/>
                  <a:pt x="17083" y="6948"/>
                </a:cubicBezTo>
                <a:cubicBezTo>
                  <a:pt x="17423" y="7236"/>
                  <a:pt x="17728" y="7524"/>
                  <a:pt x="18000" y="7848"/>
                </a:cubicBezTo>
                <a:cubicBezTo>
                  <a:pt x="18238" y="8136"/>
                  <a:pt x="18475" y="8496"/>
                  <a:pt x="18679" y="8856"/>
                </a:cubicBezTo>
                <a:cubicBezTo>
                  <a:pt x="18883" y="9216"/>
                  <a:pt x="19087" y="9576"/>
                  <a:pt x="19223" y="9972"/>
                </a:cubicBezTo>
                <a:lnTo>
                  <a:pt x="19664" y="9972"/>
                </a:lnTo>
                <a:close/>
                <a:moveTo>
                  <a:pt x="20717" y="13212"/>
                </a:moveTo>
                <a:cubicBezTo>
                  <a:pt x="20717" y="11952"/>
                  <a:pt x="20717" y="11952"/>
                  <a:pt x="20717" y="11952"/>
                </a:cubicBezTo>
                <a:cubicBezTo>
                  <a:pt x="20717" y="11808"/>
                  <a:pt x="20683" y="11664"/>
                  <a:pt x="20649" y="11520"/>
                </a:cubicBezTo>
                <a:cubicBezTo>
                  <a:pt x="20581" y="11376"/>
                  <a:pt x="20513" y="11232"/>
                  <a:pt x="20411" y="11124"/>
                </a:cubicBezTo>
                <a:cubicBezTo>
                  <a:pt x="20343" y="11016"/>
                  <a:pt x="20208" y="10944"/>
                  <a:pt x="20072" y="10872"/>
                </a:cubicBezTo>
                <a:cubicBezTo>
                  <a:pt x="19970" y="10800"/>
                  <a:pt x="19800" y="10800"/>
                  <a:pt x="19664" y="10800"/>
                </a:cubicBezTo>
                <a:cubicBezTo>
                  <a:pt x="18679" y="10800"/>
                  <a:pt x="18679" y="10800"/>
                  <a:pt x="18679" y="10800"/>
                </a:cubicBezTo>
                <a:cubicBezTo>
                  <a:pt x="18509" y="10260"/>
                  <a:pt x="18509" y="10260"/>
                  <a:pt x="18509" y="10260"/>
                </a:cubicBezTo>
                <a:cubicBezTo>
                  <a:pt x="18408" y="9936"/>
                  <a:pt x="18238" y="9612"/>
                  <a:pt x="18068" y="9288"/>
                </a:cubicBezTo>
                <a:cubicBezTo>
                  <a:pt x="17864" y="8964"/>
                  <a:pt x="17626" y="8676"/>
                  <a:pt x="17355" y="8352"/>
                </a:cubicBezTo>
                <a:cubicBezTo>
                  <a:pt x="17117" y="8064"/>
                  <a:pt x="16879" y="7812"/>
                  <a:pt x="16574" y="7560"/>
                </a:cubicBezTo>
                <a:cubicBezTo>
                  <a:pt x="16268" y="7308"/>
                  <a:pt x="15962" y="7056"/>
                  <a:pt x="15589" y="6840"/>
                </a:cubicBezTo>
                <a:cubicBezTo>
                  <a:pt x="15249" y="6552"/>
                  <a:pt x="15249" y="6552"/>
                  <a:pt x="15249" y="6552"/>
                </a:cubicBezTo>
                <a:cubicBezTo>
                  <a:pt x="15249" y="6156"/>
                  <a:pt x="15249" y="6156"/>
                  <a:pt x="15249" y="6156"/>
                </a:cubicBezTo>
                <a:cubicBezTo>
                  <a:pt x="15249" y="5796"/>
                  <a:pt x="15249" y="5508"/>
                  <a:pt x="15249" y="5220"/>
                </a:cubicBezTo>
                <a:cubicBezTo>
                  <a:pt x="15283" y="4968"/>
                  <a:pt x="15317" y="4716"/>
                  <a:pt x="15317" y="4500"/>
                </a:cubicBezTo>
                <a:cubicBezTo>
                  <a:pt x="15317" y="4284"/>
                  <a:pt x="15351" y="4068"/>
                  <a:pt x="15385" y="3888"/>
                </a:cubicBezTo>
                <a:cubicBezTo>
                  <a:pt x="15419" y="3708"/>
                  <a:pt x="15453" y="3528"/>
                  <a:pt x="15521" y="3348"/>
                </a:cubicBezTo>
                <a:cubicBezTo>
                  <a:pt x="15283" y="3420"/>
                  <a:pt x="15045" y="3528"/>
                  <a:pt x="14842" y="3672"/>
                </a:cubicBezTo>
                <a:cubicBezTo>
                  <a:pt x="14638" y="3816"/>
                  <a:pt x="14434" y="3960"/>
                  <a:pt x="14264" y="4140"/>
                </a:cubicBezTo>
                <a:cubicBezTo>
                  <a:pt x="14094" y="4284"/>
                  <a:pt x="13925" y="4464"/>
                  <a:pt x="13789" y="4680"/>
                </a:cubicBezTo>
                <a:cubicBezTo>
                  <a:pt x="13653" y="4860"/>
                  <a:pt x="13517" y="5076"/>
                  <a:pt x="13381" y="5256"/>
                </a:cubicBezTo>
                <a:cubicBezTo>
                  <a:pt x="13109" y="5724"/>
                  <a:pt x="13109" y="5724"/>
                  <a:pt x="13109" y="5724"/>
                </a:cubicBezTo>
                <a:cubicBezTo>
                  <a:pt x="12600" y="5616"/>
                  <a:pt x="12600" y="5616"/>
                  <a:pt x="12600" y="5616"/>
                </a:cubicBezTo>
                <a:cubicBezTo>
                  <a:pt x="12430" y="5580"/>
                  <a:pt x="12294" y="5580"/>
                  <a:pt x="12125" y="5544"/>
                </a:cubicBezTo>
                <a:cubicBezTo>
                  <a:pt x="11955" y="5544"/>
                  <a:pt x="11819" y="5544"/>
                  <a:pt x="11649" y="5544"/>
                </a:cubicBezTo>
                <a:cubicBezTo>
                  <a:pt x="11513" y="5508"/>
                  <a:pt x="11343" y="5472"/>
                  <a:pt x="11208" y="5472"/>
                </a:cubicBezTo>
                <a:cubicBezTo>
                  <a:pt x="11038" y="5472"/>
                  <a:pt x="10868" y="5472"/>
                  <a:pt x="10732" y="5472"/>
                </a:cubicBezTo>
                <a:cubicBezTo>
                  <a:pt x="9611" y="5472"/>
                  <a:pt x="8558" y="5652"/>
                  <a:pt x="7608" y="6012"/>
                </a:cubicBezTo>
                <a:cubicBezTo>
                  <a:pt x="6623" y="6336"/>
                  <a:pt x="5774" y="6840"/>
                  <a:pt x="5026" y="7452"/>
                </a:cubicBezTo>
                <a:cubicBezTo>
                  <a:pt x="4279" y="8064"/>
                  <a:pt x="3702" y="8748"/>
                  <a:pt x="3294" y="9576"/>
                </a:cubicBezTo>
                <a:cubicBezTo>
                  <a:pt x="2853" y="10368"/>
                  <a:pt x="2649" y="11268"/>
                  <a:pt x="2649" y="12204"/>
                </a:cubicBezTo>
                <a:cubicBezTo>
                  <a:pt x="2649" y="12636"/>
                  <a:pt x="2683" y="13032"/>
                  <a:pt x="2785" y="13464"/>
                </a:cubicBezTo>
                <a:cubicBezTo>
                  <a:pt x="2853" y="13860"/>
                  <a:pt x="2989" y="14256"/>
                  <a:pt x="3158" y="14616"/>
                </a:cubicBezTo>
                <a:cubicBezTo>
                  <a:pt x="3362" y="15048"/>
                  <a:pt x="3600" y="15408"/>
                  <a:pt x="3872" y="15768"/>
                </a:cubicBezTo>
                <a:cubicBezTo>
                  <a:pt x="4143" y="16092"/>
                  <a:pt x="4449" y="16416"/>
                  <a:pt x="4823" y="16740"/>
                </a:cubicBezTo>
                <a:cubicBezTo>
                  <a:pt x="5264" y="17100"/>
                  <a:pt x="5264" y="17100"/>
                  <a:pt x="5264" y="17100"/>
                </a:cubicBezTo>
                <a:cubicBezTo>
                  <a:pt x="5026" y="17640"/>
                  <a:pt x="5026" y="17640"/>
                  <a:pt x="5026" y="17640"/>
                </a:cubicBezTo>
                <a:cubicBezTo>
                  <a:pt x="4585" y="19080"/>
                  <a:pt x="4585" y="19080"/>
                  <a:pt x="4585" y="19080"/>
                </a:cubicBezTo>
                <a:cubicBezTo>
                  <a:pt x="4551" y="19188"/>
                  <a:pt x="4551" y="19332"/>
                  <a:pt x="4551" y="19440"/>
                </a:cubicBezTo>
                <a:cubicBezTo>
                  <a:pt x="4551" y="19584"/>
                  <a:pt x="4585" y="19692"/>
                  <a:pt x="4619" y="19836"/>
                </a:cubicBezTo>
                <a:cubicBezTo>
                  <a:pt x="4687" y="19944"/>
                  <a:pt x="4755" y="20052"/>
                  <a:pt x="4857" y="20124"/>
                </a:cubicBezTo>
                <a:cubicBezTo>
                  <a:pt x="4925" y="20196"/>
                  <a:pt x="5026" y="20268"/>
                  <a:pt x="5162" y="20340"/>
                </a:cubicBezTo>
                <a:cubicBezTo>
                  <a:pt x="6215" y="20736"/>
                  <a:pt x="6215" y="20736"/>
                  <a:pt x="6215" y="20736"/>
                </a:cubicBezTo>
                <a:cubicBezTo>
                  <a:pt x="6249" y="20736"/>
                  <a:pt x="6283" y="20772"/>
                  <a:pt x="6351" y="20772"/>
                </a:cubicBezTo>
                <a:cubicBezTo>
                  <a:pt x="6419" y="20772"/>
                  <a:pt x="6487" y="20772"/>
                  <a:pt x="6521" y="20772"/>
                </a:cubicBezTo>
                <a:cubicBezTo>
                  <a:pt x="6725" y="20772"/>
                  <a:pt x="6928" y="20700"/>
                  <a:pt x="7098" y="20592"/>
                </a:cubicBezTo>
                <a:cubicBezTo>
                  <a:pt x="7234" y="20448"/>
                  <a:pt x="7370" y="20304"/>
                  <a:pt x="7404" y="20124"/>
                </a:cubicBezTo>
                <a:cubicBezTo>
                  <a:pt x="7709" y="19188"/>
                  <a:pt x="7709" y="19188"/>
                  <a:pt x="7709" y="19188"/>
                </a:cubicBezTo>
                <a:cubicBezTo>
                  <a:pt x="7913" y="18504"/>
                  <a:pt x="7913" y="18504"/>
                  <a:pt x="7913" y="18504"/>
                </a:cubicBezTo>
                <a:cubicBezTo>
                  <a:pt x="8558" y="18648"/>
                  <a:pt x="8558" y="18648"/>
                  <a:pt x="8558" y="18648"/>
                </a:cubicBezTo>
                <a:cubicBezTo>
                  <a:pt x="8728" y="18684"/>
                  <a:pt x="8932" y="18720"/>
                  <a:pt x="9102" y="18756"/>
                </a:cubicBezTo>
                <a:cubicBezTo>
                  <a:pt x="9272" y="18792"/>
                  <a:pt x="9442" y="18828"/>
                  <a:pt x="9611" y="18864"/>
                </a:cubicBezTo>
                <a:cubicBezTo>
                  <a:pt x="9849" y="18864"/>
                  <a:pt x="10019" y="18900"/>
                  <a:pt x="10189" y="18900"/>
                </a:cubicBezTo>
                <a:cubicBezTo>
                  <a:pt x="10392" y="18900"/>
                  <a:pt x="10562" y="18900"/>
                  <a:pt x="10732" y="18900"/>
                </a:cubicBezTo>
                <a:cubicBezTo>
                  <a:pt x="10970" y="18900"/>
                  <a:pt x="11208" y="18900"/>
                  <a:pt x="11445" y="18864"/>
                </a:cubicBezTo>
                <a:cubicBezTo>
                  <a:pt x="11683" y="18864"/>
                  <a:pt x="11921" y="18828"/>
                  <a:pt x="12192" y="18792"/>
                </a:cubicBezTo>
                <a:cubicBezTo>
                  <a:pt x="12736" y="18720"/>
                  <a:pt x="12736" y="18720"/>
                  <a:pt x="12736" y="18720"/>
                </a:cubicBezTo>
                <a:cubicBezTo>
                  <a:pt x="12974" y="19224"/>
                  <a:pt x="12974" y="19224"/>
                  <a:pt x="12974" y="19224"/>
                </a:cubicBezTo>
                <a:cubicBezTo>
                  <a:pt x="13415" y="20196"/>
                  <a:pt x="13415" y="20196"/>
                  <a:pt x="13415" y="20196"/>
                </a:cubicBezTo>
                <a:cubicBezTo>
                  <a:pt x="13517" y="20376"/>
                  <a:pt x="13653" y="20520"/>
                  <a:pt x="13789" y="20628"/>
                </a:cubicBezTo>
                <a:cubicBezTo>
                  <a:pt x="13925" y="20736"/>
                  <a:pt x="14094" y="20772"/>
                  <a:pt x="14264" y="20772"/>
                </a:cubicBezTo>
                <a:cubicBezTo>
                  <a:pt x="14366" y="20772"/>
                  <a:pt x="14434" y="20772"/>
                  <a:pt x="14502" y="20736"/>
                </a:cubicBezTo>
                <a:cubicBezTo>
                  <a:pt x="14604" y="20736"/>
                  <a:pt x="14638" y="20700"/>
                  <a:pt x="14706" y="20664"/>
                </a:cubicBezTo>
                <a:cubicBezTo>
                  <a:pt x="15691" y="20196"/>
                  <a:pt x="15691" y="20196"/>
                  <a:pt x="15691" y="20196"/>
                </a:cubicBezTo>
                <a:cubicBezTo>
                  <a:pt x="15792" y="20160"/>
                  <a:pt x="15894" y="20052"/>
                  <a:pt x="15996" y="19944"/>
                </a:cubicBezTo>
                <a:cubicBezTo>
                  <a:pt x="16098" y="19836"/>
                  <a:pt x="16132" y="19728"/>
                  <a:pt x="16166" y="19584"/>
                </a:cubicBezTo>
                <a:cubicBezTo>
                  <a:pt x="16234" y="19476"/>
                  <a:pt x="16268" y="19332"/>
                  <a:pt x="16234" y="19188"/>
                </a:cubicBezTo>
                <a:cubicBezTo>
                  <a:pt x="16234" y="19044"/>
                  <a:pt x="16200" y="18936"/>
                  <a:pt x="16132" y="18864"/>
                </a:cubicBezTo>
                <a:cubicBezTo>
                  <a:pt x="15860" y="18252"/>
                  <a:pt x="15860" y="18252"/>
                  <a:pt x="15860" y="18252"/>
                </a:cubicBezTo>
                <a:cubicBezTo>
                  <a:pt x="15555" y="17640"/>
                  <a:pt x="15555" y="17640"/>
                  <a:pt x="15555" y="17640"/>
                </a:cubicBezTo>
                <a:cubicBezTo>
                  <a:pt x="16098" y="17208"/>
                  <a:pt x="16098" y="17208"/>
                  <a:pt x="16098" y="17208"/>
                </a:cubicBezTo>
                <a:cubicBezTo>
                  <a:pt x="16336" y="17064"/>
                  <a:pt x="16540" y="16884"/>
                  <a:pt x="16743" y="16704"/>
                </a:cubicBezTo>
                <a:cubicBezTo>
                  <a:pt x="16947" y="16488"/>
                  <a:pt x="17151" y="16308"/>
                  <a:pt x="17321" y="16092"/>
                </a:cubicBezTo>
                <a:cubicBezTo>
                  <a:pt x="17491" y="15876"/>
                  <a:pt x="17660" y="15696"/>
                  <a:pt x="17796" y="15480"/>
                </a:cubicBezTo>
                <a:cubicBezTo>
                  <a:pt x="17966" y="15264"/>
                  <a:pt x="18102" y="15012"/>
                  <a:pt x="18204" y="14760"/>
                </a:cubicBezTo>
                <a:cubicBezTo>
                  <a:pt x="18442" y="14400"/>
                  <a:pt x="18442" y="14400"/>
                  <a:pt x="18442" y="14400"/>
                </a:cubicBezTo>
                <a:cubicBezTo>
                  <a:pt x="19664" y="14400"/>
                  <a:pt x="19664" y="14400"/>
                  <a:pt x="19664" y="14400"/>
                </a:cubicBezTo>
                <a:cubicBezTo>
                  <a:pt x="19800" y="14400"/>
                  <a:pt x="19970" y="14364"/>
                  <a:pt x="20072" y="14292"/>
                </a:cubicBezTo>
                <a:cubicBezTo>
                  <a:pt x="20208" y="14220"/>
                  <a:pt x="20343" y="14148"/>
                  <a:pt x="20411" y="14076"/>
                </a:cubicBezTo>
                <a:cubicBezTo>
                  <a:pt x="20513" y="13932"/>
                  <a:pt x="20581" y="13824"/>
                  <a:pt x="20649" y="13680"/>
                </a:cubicBezTo>
                <a:cubicBezTo>
                  <a:pt x="20683" y="13536"/>
                  <a:pt x="20717" y="13392"/>
                  <a:pt x="20717" y="13212"/>
                </a:cubicBezTo>
                <a:close/>
                <a:moveTo>
                  <a:pt x="5264" y="3564"/>
                </a:moveTo>
                <a:cubicBezTo>
                  <a:pt x="5264" y="3780"/>
                  <a:pt x="5264" y="3996"/>
                  <a:pt x="5332" y="4212"/>
                </a:cubicBezTo>
                <a:cubicBezTo>
                  <a:pt x="5400" y="4392"/>
                  <a:pt x="5468" y="4608"/>
                  <a:pt x="5502" y="4788"/>
                </a:cubicBezTo>
                <a:cubicBezTo>
                  <a:pt x="5604" y="4968"/>
                  <a:pt x="5706" y="5148"/>
                  <a:pt x="5808" y="5292"/>
                </a:cubicBezTo>
                <a:cubicBezTo>
                  <a:pt x="5943" y="5472"/>
                  <a:pt x="6079" y="5580"/>
                  <a:pt x="6215" y="5724"/>
                </a:cubicBezTo>
                <a:cubicBezTo>
                  <a:pt x="6521" y="5580"/>
                  <a:pt x="6826" y="5472"/>
                  <a:pt x="7166" y="5364"/>
                </a:cubicBezTo>
                <a:cubicBezTo>
                  <a:pt x="7472" y="5220"/>
                  <a:pt x="7811" y="5112"/>
                  <a:pt x="8151" y="5004"/>
                </a:cubicBezTo>
                <a:cubicBezTo>
                  <a:pt x="8491" y="4932"/>
                  <a:pt x="8830" y="4860"/>
                  <a:pt x="9204" y="4824"/>
                </a:cubicBezTo>
                <a:cubicBezTo>
                  <a:pt x="9577" y="4752"/>
                  <a:pt x="9951" y="4716"/>
                  <a:pt x="10325" y="4680"/>
                </a:cubicBezTo>
                <a:cubicBezTo>
                  <a:pt x="10392" y="4536"/>
                  <a:pt x="10460" y="4356"/>
                  <a:pt x="10494" y="4176"/>
                </a:cubicBezTo>
                <a:cubicBezTo>
                  <a:pt x="10528" y="3996"/>
                  <a:pt x="10562" y="3780"/>
                  <a:pt x="10562" y="3564"/>
                </a:cubicBezTo>
                <a:cubicBezTo>
                  <a:pt x="10562" y="3204"/>
                  <a:pt x="10494" y="2844"/>
                  <a:pt x="10358" y="2484"/>
                </a:cubicBezTo>
                <a:cubicBezTo>
                  <a:pt x="10223" y="2160"/>
                  <a:pt x="10053" y="1836"/>
                  <a:pt x="9815" y="1584"/>
                </a:cubicBezTo>
                <a:cubicBezTo>
                  <a:pt x="9543" y="1332"/>
                  <a:pt x="9238" y="1152"/>
                  <a:pt x="8932" y="1008"/>
                </a:cubicBezTo>
                <a:cubicBezTo>
                  <a:pt x="8626" y="864"/>
                  <a:pt x="8287" y="792"/>
                  <a:pt x="7913" y="792"/>
                </a:cubicBezTo>
                <a:cubicBezTo>
                  <a:pt x="7540" y="792"/>
                  <a:pt x="7200" y="864"/>
                  <a:pt x="6894" y="1008"/>
                </a:cubicBezTo>
                <a:cubicBezTo>
                  <a:pt x="6555" y="1152"/>
                  <a:pt x="6283" y="1332"/>
                  <a:pt x="6045" y="1584"/>
                </a:cubicBezTo>
                <a:cubicBezTo>
                  <a:pt x="5808" y="1836"/>
                  <a:pt x="5604" y="2160"/>
                  <a:pt x="5468" y="2484"/>
                </a:cubicBezTo>
                <a:cubicBezTo>
                  <a:pt x="5332" y="2844"/>
                  <a:pt x="5264" y="3204"/>
                  <a:pt x="5264" y="3564"/>
                </a:cubicBezTo>
                <a:close/>
                <a:moveTo>
                  <a:pt x="16574" y="10584"/>
                </a:moveTo>
                <a:cubicBezTo>
                  <a:pt x="16574" y="10440"/>
                  <a:pt x="16540" y="10296"/>
                  <a:pt x="16506" y="10188"/>
                </a:cubicBezTo>
                <a:cubicBezTo>
                  <a:pt x="16472" y="10080"/>
                  <a:pt x="16404" y="9972"/>
                  <a:pt x="16302" y="9900"/>
                </a:cubicBezTo>
                <a:cubicBezTo>
                  <a:pt x="16200" y="9792"/>
                  <a:pt x="16132" y="9720"/>
                  <a:pt x="16030" y="9648"/>
                </a:cubicBezTo>
                <a:cubicBezTo>
                  <a:pt x="15928" y="9612"/>
                  <a:pt x="15792" y="9576"/>
                  <a:pt x="15657" y="9576"/>
                </a:cubicBezTo>
                <a:cubicBezTo>
                  <a:pt x="15521" y="9576"/>
                  <a:pt x="15419" y="9612"/>
                  <a:pt x="15283" y="9648"/>
                </a:cubicBezTo>
                <a:cubicBezTo>
                  <a:pt x="15181" y="9720"/>
                  <a:pt x="15079" y="9792"/>
                  <a:pt x="14977" y="9900"/>
                </a:cubicBezTo>
                <a:cubicBezTo>
                  <a:pt x="14875" y="9972"/>
                  <a:pt x="14808" y="10080"/>
                  <a:pt x="14774" y="10188"/>
                </a:cubicBezTo>
                <a:cubicBezTo>
                  <a:pt x="14740" y="10296"/>
                  <a:pt x="14706" y="10440"/>
                  <a:pt x="14706" y="10584"/>
                </a:cubicBezTo>
                <a:cubicBezTo>
                  <a:pt x="14706" y="10728"/>
                  <a:pt x="14740" y="10836"/>
                  <a:pt x="14774" y="10980"/>
                </a:cubicBezTo>
                <a:cubicBezTo>
                  <a:pt x="14808" y="11088"/>
                  <a:pt x="14875" y="11196"/>
                  <a:pt x="14977" y="11304"/>
                </a:cubicBezTo>
                <a:cubicBezTo>
                  <a:pt x="15079" y="11376"/>
                  <a:pt x="15181" y="11448"/>
                  <a:pt x="15283" y="11520"/>
                </a:cubicBezTo>
                <a:cubicBezTo>
                  <a:pt x="15419" y="11556"/>
                  <a:pt x="15521" y="11592"/>
                  <a:pt x="15657" y="11592"/>
                </a:cubicBezTo>
                <a:cubicBezTo>
                  <a:pt x="15792" y="11592"/>
                  <a:pt x="15928" y="11556"/>
                  <a:pt x="16030" y="11520"/>
                </a:cubicBezTo>
                <a:cubicBezTo>
                  <a:pt x="16132" y="11448"/>
                  <a:pt x="16200" y="11376"/>
                  <a:pt x="16302" y="11304"/>
                </a:cubicBezTo>
                <a:cubicBezTo>
                  <a:pt x="16404" y="11196"/>
                  <a:pt x="16472" y="11088"/>
                  <a:pt x="16506" y="10980"/>
                </a:cubicBezTo>
                <a:cubicBezTo>
                  <a:pt x="16540" y="10836"/>
                  <a:pt x="16574" y="10728"/>
                  <a:pt x="16574" y="10584"/>
                </a:cubicBezTo>
                <a:close/>
              </a:path>
            </a:pathLst>
          </a:custGeom>
          <a:solidFill>
            <a:srgbClr val="000000"/>
          </a:solidFill>
          <a:ln w="12700">
            <a:miter lim="400000"/>
          </a:ln>
        </p:spPr>
        <p:txBody>
          <a:bodyPr lIns="22860" rIns="22860"/>
          <a:lstStyle/>
          <a:p>
            <a:pPr>
              <a:defRPr sz="1400"/>
            </a:pPr>
            <a:endParaRPr sz="700"/>
          </a:p>
        </p:txBody>
      </p:sp>
      <p:sp>
        <p:nvSpPr>
          <p:cNvPr id="337" name="Shape"/>
          <p:cNvSpPr/>
          <p:nvPr/>
        </p:nvSpPr>
        <p:spPr>
          <a:xfrm>
            <a:off x="8451641" y="4368615"/>
            <a:ext cx="273664" cy="234228"/>
          </a:xfrm>
          <a:custGeom>
            <a:avLst/>
            <a:gdLst/>
            <a:ahLst/>
            <a:cxnLst>
              <a:cxn ang="0">
                <a:pos x="wd2" y="hd2"/>
              </a:cxn>
              <a:cxn ang="5400000">
                <a:pos x="wd2" y="hd2"/>
              </a:cxn>
              <a:cxn ang="10800000">
                <a:pos x="wd2" y="hd2"/>
              </a:cxn>
              <a:cxn ang="16200000">
                <a:pos x="wd2" y="hd2"/>
              </a:cxn>
            </a:cxnLst>
            <a:rect l="0" t="0" r="r" b="b"/>
            <a:pathLst>
              <a:path w="21600" h="21600" extrusionOk="0">
                <a:moveTo>
                  <a:pt x="20088" y="6147"/>
                </a:moveTo>
                <a:cubicBezTo>
                  <a:pt x="21600" y="6989"/>
                  <a:pt x="21600" y="6989"/>
                  <a:pt x="21600" y="6989"/>
                </a:cubicBezTo>
                <a:cubicBezTo>
                  <a:pt x="21600" y="16168"/>
                  <a:pt x="21600" y="16168"/>
                  <a:pt x="21600" y="16168"/>
                </a:cubicBezTo>
                <a:cubicBezTo>
                  <a:pt x="10764" y="21600"/>
                  <a:pt x="10764" y="21600"/>
                  <a:pt x="10764" y="21600"/>
                </a:cubicBezTo>
                <a:cubicBezTo>
                  <a:pt x="0" y="16253"/>
                  <a:pt x="0" y="16253"/>
                  <a:pt x="0" y="16253"/>
                </a:cubicBezTo>
                <a:cubicBezTo>
                  <a:pt x="0" y="6989"/>
                  <a:pt x="0" y="6989"/>
                  <a:pt x="0" y="6989"/>
                </a:cubicBezTo>
                <a:cubicBezTo>
                  <a:pt x="1764" y="6063"/>
                  <a:pt x="1764" y="6063"/>
                  <a:pt x="1764" y="6063"/>
                </a:cubicBezTo>
                <a:cubicBezTo>
                  <a:pt x="1692" y="5895"/>
                  <a:pt x="1656" y="5768"/>
                  <a:pt x="1620" y="5600"/>
                </a:cubicBezTo>
                <a:cubicBezTo>
                  <a:pt x="1584" y="5474"/>
                  <a:pt x="1584" y="5305"/>
                  <a:pt x="1584" y="5179"/>
                </a:cubicBezTo>
                <a:cubicBezTo>
                  <a:pt x="1584" y="4842"/>
                  <a:pt x="1656" y="4547"/>
                  <a:pt x="1836" y="4253"/>
                </a:cubicBezTo>
                <a:cubicBezTo>
                  <a:pt x="2016" y="4000"/>
                  <a:pt x="2232" y="3747"/>
                  <a:pt x="2520" y="3537"/>
                </a:cubicBezTo>
                <a:cubicBezTo>
                  <a:pt x="2808" y="3284"/>
                  <a:pt x="3132" y="3158"/>
                  <a:pt x="3528" y="3032"/>
                </a:cubicBezTo>
                <a:cubicBezTo>
                  <a:pt x="3924" y="2905"/>
                  <a:pt x="4320" y="2863"/>
                  <a:pt x="4752" y="2863"/>
                </a:cubicBezTo>
                <a:cubicBezTo>
                  <a:pt x="4968" y="2863"/>
                  <a:pt x="5184" y="2863"/>
                  <a:pt x="5364" y="2905"/>
                </a:cubicBezTo>
                <a:cubicBezTo>
                  <a:pt x="5544" y="2905"/>
                  <a:pt x="5760" y="2947"/>
                  <a:pt x="5940" y="3032"/>
                </a:cubicBezTo>
                <a:cubicBezTo>
                  <a:pt x="6120" y="3074"/>
                  <a:pt x="6300" y="3116"/>
                  <a:pt x="6444" y="3200"/>
                </a:cubicBezTo>
                <a:cubicBezTo>
                  <a:pt x="6624" y="3284"/>
                  <a:pt x="6768" y="3368"/>
                  <a:pt x="6912" y="3453"/>
                </a:cubicBezTo>
                <a:cubicBezTo>
                  <a:pt x="7704" y="3032"/>
                  <a:pt x="7704" y="3032"/>
                  <a:pt x="7704" y="3032"/>
                </a:cubicBezTo>
                <a:cubicBezTo>
                  <a:pt x="7668" y="2905"/>
                  <a:pt x="7632" y="2821"/>
                  <a:pt x="7596" y="2695"/>
                </a:cubicBezTo>
                <a:cubicBezTo>
                  <a:pt x="7596" y="2611"/>
                  <a:pt x="7560" y="2484"/>
                  <a:pt x="7560" y="2358"/>
                </a:cubicBezTo>
                <a:cubicBezTo>
                  <a:pt x="7560" y="2021"/>
                  <a:pt x="7668" y="1726"/>
                  <a:pt x="7848" y="1432"/>
                </a:cubicBezTo>
                <a:cubicBezTo>
                  <a:pt x="7992" y="1137"/>
                  <a:pt x="8244" y="926"/>
                  <a:pt x="8532" y="716"/>
                </a:cubicBezTo>
                <a:cubicBezTo>
                  <a:pt x="8784" y="505"/>
                  <a:pt x="9144" y="337"/>
                  <a:pt x="9540" y="211"/>
                </a:cubicBezTo>
                <a:cubicBezTo>
                  <a:pt x="9900" y="84"/>
                  <a:pt x="10332" y="0"/>
                  <a:pt x="10764" y="0"/>
                </a:cubicBezTo>
                <a:cubicBezTo>
                  <a:pt x="11196" y="0"/>
                  <a:pt x="11628" y="84"/>
                  <a:pt x="12024" y="211"/>
                </a:cubicBezTo>
                <a:cubicBezTo>
                  <a:pt x="12384" y="337"/>
                  <a:pt x="12744" y="505"/>
                  <a:pt x="13068" y="716"/>
                </a:cubicBezTo>
                <a:cubicBezTo>
                  <a:pt x="13356" y="926"/>
                  <a:pt x="13572" y="1137"/>
                  <a:pt x="13752" y="1432"/>
                </a:cubicBezTo>
                <a:cubicBezTo>
                  <a:pt x="13896" y="1726"/>
                  <a:pt x="14004" y="2021"/>
                  <a:pt x="14004" y="2358"/>
                </a:cubicBezTo>
                <a:cubicBezTo>
                  <a:pt x="14004" y="2484"/>
                  <a:pt x="13968" y="2611"/>
                  <a:pt x="13968" y="2695"/>
                </a:cubicBezTo>
                <a:cubicBezTo>
                  <a:pt x="13932" y="2821"/>
                  <a:pt x="13896" y="2905"/>
                  <a:pt x="13860" y="3032"/>
                </a:cubicBezTo>
                <a:cubicBezTo>
                  <a:pt x="14904" y="3537"/>
                  <a:pt x="14904" y="3537"/>
                  <a:pt x="14904" y="3537"/>
                </a:cubicBezTo>
                <a:cubicBezTo>
                  <a:pt x="15048" y="3411"/>
                  <a:pt x="15192" y="3326"/>
                  <a:pt x="15372" y="3242"/>
                </a:cubicBezTo>
                <a:cubicBezTo>
                  <a:pt x="15552" y="3158"/>
                  <a:pt x="15732" y="3116"/>
                  <a:pt x="15912" y="3032"/>
                </a:cubicBezTo>
                <a:cubicBezTo>
                  <a:pt x="16092" y="2947"/>
                  <a:pt x="16308" y="2905"/>
                  <a:pt x="16524" y="2905"/>
                </a:cubicBezTo>
                <a:cubicBezTo>
                  <a:pt x="16740" y="2863"/>
                  <a:pt x="16956" y="2863"/>
                  <a:pt x="17172" y="2863"/>
                </a:cubicBezTo>
                <a:cubicBezTo>
                  <a:pt x="17640" y="2863"/>
                  <a:pt x="18036" y="2905"/>
                  <a:pt x="18432" y="3032"/>
                </a:cubicBezTo>
                <a:cubicBezTo>
                  <a:pt x="18828" y="3158"/>
                  <a:pt x="19152" y="3284"/>
                  <a:pt x="19440" y="3537"/>
                </a:cubicBezTo>
                <a:cubicBezTo>
                  <a:pt x="19728" y="3747"/>
                  <a:pt x="19944" y="4000"/>
                  <a:pt x="20124" y="4253"/>
                </a:cubicBezTo>
                <a:cubicBezTo>
                  <a:pt x="20304" y="4547"/>
                  <a:pt x="20376" y="4842"/>
                  <a:pt x="20376" y="5179"/>
                </a:cubicBezTo>
                <a:cubicBezTo>
                  <a:pt x="20376" y="5347"/>
                  <a:pt x="20340" y="5516"/>
                  <a:pt x="20304" y="5684"/>
                </a:cubicBezTo>
                <a:cubicBezTo>
                  <a:pt x="20268" y="5853"/>
                  <a:pt x="20196" y="6021"/>
                  <a:pt x="20088" y="6147"/>
                </a:cubicBezTo>
                <a:close/>
                <a:moveTo>
                  <a:pt x="792" y="7958"/>
                </a:moveTo>
                <a:cubicBezTo>
                  <a:pt x="792" y="15579"/>
                  <a:pt x="792" y="15579"/>
                  <a:pt x="792" y="15579"/>
                </a:cubicBezTo>
                <a:cubicBezTo>
                  <a:pt x="10404" y="20421"/>
                  <a:pt x="10404" y="20421"/>
                  <a:pt x="10404" y="20421"/>
                </a:cubicBezTo>
                <a:cubicBezTo>
                  <a:pt x="10404" y="12716"/>
                  <a:pt x="10404" y="12716"/>
                  <a:pt x="10404" y="12716"/>
                </a:cubicBezTo>
                <a:lnTo>
                  <a:pt x="792" y="7958"/>
                </a:lnTo>
                <a:close/>
                <a:moveTo>
                  <a:pt x="10764" y="11958"/>
                </a:moveTo>
                <a:cubicBezTo>
                  <a:pt x="20196" y="7284"/>
                  <a:pt x="20196" y="7284"/>
                  <a:pt x="20196" y="7284"/>
                </a:cubicBezTo>
                <a:cubicBezTo>
                  <a:pt x="19440" y="6989"/>
                  <a:pt x="19440" y="6989"/>
                  <a:pt x="19440" y="6989"/>
                </a:cubicBezTo>
                <a:cubicBezTo>
                  <a:pt x="19296" y="7074"/>
                  <a:pt x="19116" y="7158"/>
                  <a:pt x="18936" y="7242"/>
                </a:cubicBezTo>
                <a:cubicBezTo>
                  <a:pt x="18756" y="7326"/>
                  <a:pt x="18576" y="7368"/>
                  <a:pt x="18396" y="7411"/>
                </a:cubicBezTo>
                <a:cubicBezTo>
                  <a:pt x="18216" y="7495"/>
                  <a:pt x="18036" y="7537"/>
                  <a:pt x="17820" y="7579"/>
                </a:cubicBezTo>
                <a:cubicBezTo>
                  <a:pt x="17604" y="7621"/>
                  <a:pt x="17388" y="7621"/>
                  <a:pt x="17172" y="7621"/>
                </a:cubicBezTo>
                <a:cubicBezTo>
                  <a:pt x="16740" y="7621"/>
                  <a:pt x="16344" y="7579"/>
                  <a:pt x="15948" y="7453"/>
                </a:cubicBezTo>
                <a:cubicBezTo>
                  <a:pt x="15552" y="7326"/>
                  <a:pt x="15228" y="7158"/>
                  <a:pt x="14940" y="6905"/>
                </a:cubicBezTo>
                <a:cubicBezTo>
                  <a:pt x="14616" y="6695"/>
                  <a:pt x="14400" y="6442"/>
                  <a:pt x="14220" y="6189"/>
                </a:cubicBezTo>
                <a:cubicBezTo>
                  <a:pt x="14076" y="5895"/>
                  <a:pt x="14004" y="5600"/>
                  <a:pt x="14004" y="5263"/>
                </a:cubicBezTo>
                <a:cubicBezTo>
                  <a:pt x="14004" y="5095"/>
                  <a:pt x="14040" y="4926"/>
                  <a:pt x="14076" y="4800"/>
                </a:cubicBezTo>
                <a:cubicBezTo>
                  <a:pt x="14112" y="4632"/>
                  <a:pt x="14184" y="4505"/>
                  <a:pt x="14292" y="4337"/>
                </a:cubicBezTo>
                <a:cubicBezTo>
                  <a:pt x="13356" y="3832"/>
                  <a:pt x="13356" y="3832"/>
                  <a:pt x="13356" y="3832"/>
                </a:cubicBezTo>
                <a:cubicBezTo>
                  <a:pt x="13176" y="4000"/>
                  <a:pt x="13032" y="4126"/>
                  <a:pt x="12816" y="4253"/>
                </a:cubicBezTo>
                <a:cubicBezTo>
                  <a:pt x="12636" y="4337"/>
                  <a:pt x="12420" y="4463"/>
                  <a:pt x="12204" y="4547"/>
                </a:cubicBezTo>
                <a:cubicBezTo>
                  <a:pt x="11988" y="4632"/>
                  <a:pt x="11772" y="4674"/>
                  <a:pt x="11556" y="4716"/>
                </a:cubicBezTo>
                <a:cubicBezTo>
                  <a:pt x="11304" y="4758"/>
                  <a:pt x="11052" y="4800"/>
                  <a:pt x="10764" y="4800"/>
                </a:cubicBezTo>
                <a:cubicBezTo>
                  <a:pt x="10512" y="4800"/>
                  <a:pt x="10260" y="4758"/>
                  <a:pt x="10044" y="4716"/>
                </a:cubicBezTo>
                <a:cubicBezTo>
                  <a:pt x="9792" y="4674"/>
                  <a:pt x="9576" y="4632"/>
                  <a:pt x="9360" y="4547"/>
                </a:cubicBezTo>
                <a:cubicBezTo>
                  <a:pt x="9144" y="4463"/>
                  <a:pt x="8928" y="4337"/>
                  <a:pt x="8748" y="4253"/>
                </a:cubicBezTo>
                <a:cubicBezTo>
                  <a:pt x="8568" y="4126"/>
                  <a:pt x="8388" y="4000"/>
                  <a:pt x="8244" y="3832"/>
                </a:cubicBezTo>
                <a:cubicBezTo>
                  <a:pt x="7632" y="4126"/>
                  <a:pt x="7632" y="4126"/>
                  <a:pt x="7632" y="4126"/>
                </a:cubicBezTo>
                <a:cubicBezTo>
                  <a:pt x="7740" y="4295"/>
                  <a:pt x="7848" y="4505"/>
                  <a:pt x="7920" y="4674"/>
                </a:cubicBezTo>
                <a:cubicBezTo>
                  <a:pt x="7956" y="4842"/>
                  <a:pt x="7992" y="5053"/>
                  <a:pt x="7992" y="5221"/>
                </a:cubicBezTo>
                <a:cubicBezTo>
                  <a:pt x="7992" y="5558"/>
                  <a:pt x="7920" y="5853"/>
                  <a:pt x="7740" y="6147"/>
                </a:cubicBezTo>
                <a:cubicBezTo>
                  <a:pt x="7560" y="6442"/>
                  <a:pt x="7344" y="6695"/>
                  <a:pt x="7056" y="6863"/>
                </a:cubicBezTo>
                <a:cubicBezTo>
                  <a:pt x="6732" y="7074"/>
                  <a:pt x="6408" y="7242"/>
                  <a:pt x="6012" y="7368"/>
                </a:cubicBezTo>
                <a:cubicBezTo>
                  <a:pt x="5616" y="7537"/>
                  <a:pt x="5184" y="7579"/>
                  <a:pt x="4752" y="7579"/>
                </a:cubicBezTo>
                <a:cubicBezTo>
                  <a:pt x="4536" y="7579"/>
                  <a:pt x="4320" y="7579"/>
                  <a:pt x="4068" y="7537"/>
                </a:cubicBezTo>
                <a:cubicBezTo>
                  <a:pt x="3852" y="7495"/>
                  <a:pt x="3636" y="7453"/>
                  <a:pt x="3456" y="7368"/>
                </a:cubicBezTo>
                <a:cubicBezTo>
                  <a:pt x="3240" y="7284"/>
                  <a:pt x="3024" y="7200"/>
                  <a:pt x="2880" y="7074"/>
                </a:cubicBezTo>
                <a:cubicBezTo>
                  <a:pt x="2700" y="6989"/>
                  <a:pt x="2520" y="6863"/>
                  <a:pt x="2376" y="6737"/>
                </a:cubicBezTo>
                <a:cubicBezTo>
                  <a:pt x="1404" y="7242"/>
                  <a:pt x="1404" y="7242"/>
                  <a:pt x="1404" y="7242"/>
                </a:cubicBezTo>
                <a:lnTo>
                  <a:pt x="10764" y="11958"/>
                </a:lnTo>
                <a:close/>
                <a:moveTo>
                  <a:pt x="4752" y="3789"/>
                </a:moveTo>
                <a:cubicBezTo>
                  <a:pt x="4464" y="3789"/>
                  <a:pt x="4140" y="3832"/>
                  <a:pt x="3852" y="3916"/>
                </a:cubicBezTo>
                <a:cubicBezTo>
                  <a:pt x="3564" y="4000"/>
                  <a:pt x="3312" y="4084"/>
                  <a:pt x="3060" y="4253"/>
                </a:cubicBezTo>
                <a:cubicBezTo>
                  <a:pt x="2844" y="4379"/>
                  <a:pt x="2700" y="4547"/>
                  <a:pt x="2556" y="4716"/>
                </a:cubicBezTo>
                <a:cubicBezTo>
                  <a:pt x="2448" y="4884"/>
                  <a:pt x="2376" y="5011"/>
                  <a:pt x="2376" y="5179"/>
                </a:cubicBezTo>
                <a:cubicBezTo>
                  <a:pt x="2376" y="5347"/>
                  <a:pt x="2448" y="5516"/>
                  <a:pt x="2556" y="5684"/>
                </a:cubicBezTo>
                <a:cubicBezTo>
                  <a:pt x="2700" y="5853"/>
                  <a:pt x="2844" y="5979"/>
                  <a:pt x="3060" y="6105"/>
                </a:cubicBezTo>
                <a:cubicBezTo>
                  <a:pt x="3312" y="6232"/>
                  <a:pt x="3564" y="6358"/>
                  <a:pt x="3852" y="6442"/>
                </a:cubicBezTo>
                <a:cubicBezTo>
                  <a:pt x="4140" y="6526"/>
                  <a:pt x="4464" y="6611"/>
                  <a:pt x="4752" y="6611"/>
                </a:cubicBezTo>
                <a:cubicBezTo>
                  <a:pt x="5112" y="6611"/>
                  <a:pt x="5436" y="6526"/>
                  <a:pt x="5724" y="6442"/>
                </a:cubicBezTo>
                <a:cubicBezTo>
                  <a:pt x="6012" y="6358"/>
                  <a:pt x="6264" y="6232"/>
                  <a:pt x="6516" y="6105"/>
                </a:cubicBezTo>
                <a:cubicBezTo>
                  <a:pt x="6732" y="5979"/>
                  <a:pt x="6876" y="5853"/>
                  <a:pt x="7020" y="5684"/>
                </a:cubicBezTo>
                <a:cubicBezTo>
                  <a:pt x="7128" y="5516"/>
                  <a:pt x="7200" y="5347"/>
                  <a:pt x="7200" y="5179"/>
                </a:cubicBezTo>
                <a:cubicBezTo>
                  <a:pt x="7200" y="5011"/>
                  <a:pt x="7128" y="4884"/>
                  <a:pt x="7020" y="4716"/>
                </a:cubicBezTo>
                <a:cubicBezTo>
                  <a:pt x="6876" y="4547"/>
                  <a:pt x="6732" y="4379"/>
                  <a:pt x="6516" y="4253"/>
                </a:cubicBezTo>
                <a:cubicBezTo>
                  <a:pt x="6264" y="4084"/>
                  <a:pt x="6012" y="4000"/>
                  <a:pt x="5724" y="3916"/>
                </a:cubicBezTo>
                <a:cubicBezTo>
                  <a:pt x="5436" y="3832"/>
                  <a:pt x="5112" y="3789"/>
                  <a:pt x="4752" y="3789"/>
                </a:cubicBezTo>
                <a:close/>
                <a:moveTo>
                  <a:pt x="10764" y="5726"/>
                </a:moveTo>
                <a:cubicBezTo>
                  <a:pt x="11196" y="5726"/>
                  <a:pt x="11628" y="5768"/>
                  <a:pt x="12024" y="5895"/>
                </a:cubicBezTo>
                <a:cubicBezTo>
                  <a:pt x="12384" y="5979"/>
                  <a:pt x="12744" y="6147"/>
                  <a:pt x="13068" y="6358"/>
                </a:cubicBezTo>
                <a:cubicBezTo>
                  <a:pt x="13356" y="6611"/>
                  <a:pt x="13572" y="6821"/>
                  <a:pt x="13752" y="7116"/>
                </a:cubicBezTo>
                <a:cubicBezTo>
                  <a:pt x="13896" y="7368"/>
                  <a:pt x="14004" y="7705"/>
                  <a:pt x="14004" y="8000"/>
                </a:cubicBezTo>
                <a:cubicBezTo>
                  <a:pt x="14004" y="8337"/>
                  <a:pt x="13896" y="8674"/>
                  <a:pt x="13752" y="8968"/>
                </a:cubicBezTo>
                <a:cubicBezTo>
                  <a:pt x="13572" y="9263"/>
                  <a:pt x="13356" y="9516"/>
                  <a:pt x="13068" y="9726"/>
                </a:cubicBezTo>
                <a:cubicBezTo>
                  <a:pt x="12744" y="9895"/>
                  <a:pt x="12384" y="10063"/>
                  <a:pt x="12024" y="10189"/>
                </a:cubicBezTo>
                <a:cubicBezTo>
                  <a:pt x="11628" y="10316"/>
                  <a:pt x="11196" y="10358"/>
                  <a:pt x="10764" y="10358"/>
                </a:cubicBezTo>
                <a:cubicBezTo>
                  <a:pt x="10332" y="10358"/>
                  <a:pt x="9900" y="10316"/>
                  <a:pt x="9540" y="10189"/>
                </a:cubicBezTo>
                <a:cubicBezTo>
                  <a:pt x="9144" y="10063"/>
                  <a:pt x="8784" y="9895"/>
                  <a:pt x="8532" y="9726"/>
                </a:cubicBezTo>
                <a:cubicBezTo>
                  <a:pt x="8244" y="9516"/>
                  <a:pt x="7992" y="9263"/>
                  <a:pt x="7848" y="8968"/>
                </a:cubicBezTo>
                <a:cubicBezTo>
                  <a:pt x="7668" y="8674"/>
                  <a:pt x="7560" y="8337"/>
                  <a:pt x="7560" y="8000"/>
                </a:cubicBezTo>
                <a:cubicBezTo>
                  <a:pt x="7560" y="7705"/>
                  <a:pt x="7668" y="7368"/>
                  <a:pt x="7848" y="7116"/>
                </a:cubicBezTo>
                <a:cubicBezTo>
                  <a:pt x="7992" y="6821"/>
                  <a:pt x="8244" y="6611"/>
                  <a:pt x="8532" y="6358"/>
                </a:cubicBezTo>
                <a:cubicBezTo>
                  <a:pt x="8784" y="6147"/>
                  <a:pt x="9144" y="5979"/>
                  <a:pt x="9540" y="5895"/>
                </a:cubicBezTo>
                <a:cubicBezTo>
                  <a:pt x="9900" y="5768"/>
                  <a:pt x="10332" y="5726"/>
                  <a:pt x="10764" y="5726"/>
                </a:cubicBezTo>
                <a:close/>
                <a:moveTo>
                  <a:pt x="10764" y="1011"/>
                </a:moveTo>
                <a:cubicBezTo>
                  <a:pt x="10440" y="1011"/>
                  <a:pt x="10152" y="1053"/>
                  <a:pt x="9864" y="1137"/>
                </a:cubicBezTo>
                <a:cubicBezTo>
                  <a:pt x="9540" y="1221"/>
                  <a:pt x="9288" y="1347"/>
                  <a:pt x="9072" y="1474"/>
                </a:cubicBezTo>
                <a:cubicBezTo>
                  <a:pt x="8856" y="1600"/>
                  <a:pt x="8676" y="1726"/>
                  <a:pt x="8568" y="1895"/>
                </a:cubicBezTo>
                <a:cubicBezTo>
                  <a:pt x="8424" y="2063"/>
                  <a:pt x="8388" y="2232"/>
                  <a:pt x="8388" y="2442"/>
                </a:cubicBezTo>
                <a:cubicBezTo>
                  <a:pt x="8388" y="2568"/>
                  <a:pt x="8424" y="2737"/>
                  <a:pt x="8568" y="2905"/>
                </a:cubicBezTo>
                <a:cubicBezTo>
                  <a:pt x="8676" y="3074"/>
                  <a:pt x="8856" y="3200"/>
                  <a:pt x="9072" y="3368"/>
                </a:cubicBezTo>
                <a:cubicBezTo>
                  <a:pt x="9288" y="3495"/>
                  <a:pt x="9540" y="3621"/>
                  <a:pt x="9864" y="3705"/>
                </a:cubicBezTo>
                <a:cubicBezTo>
                  <a:pt x="10152" y="3747"/>
                  <a:pt x="10440" y="3789"/>
                  <a:pt x="10764" y="3789"/>
                </a:cubicBezTo>
                <a:cubicBezTo>
                  <a:pt x="11124" y="3789"/>
                  <a:pt x="11412" y="3747"/>
                  <a:pt x="11736" y="3705"/>
                </a:cubicBezTo>
                <a:cubicBezTo>
                  <a:pt x="12024" y="3621"/>
                  <a:pt x="12276" y="3495"/>
                  <a:pt x="12492" y="3368"/>
                </a:cubicBezTo>
                <a:cubicBezTo>
                  <a:pt x="12708" y="3200"/>
                  <a:pt x="12888" y="3074"/>
                  <a:pt x="13032" y="2905"/>
                </a:cubicBezTo>
                <a:cubicBezTo>
                  <a:pt x="13140" y="2737"/>
                  <a:pt x="13212" y="2568"/>
                  <a:pt x="13212" y="2442"/>
                </a:cubicBezTo>
                <a:cubicBezTo>
                  <a:pt x="13212" y="2232"/>
                  <a:pt x="13140" y="2063"/>
                  <a:pt x="13032" y="1895"/>
                </a:cubicBezTo>
                <a:cubicBezTo>
                  <a:pt x="12888" y="1726"/>
                  <a:pt x="12708" y="1600"/>
                  <a:pt x="12492" y="1474"/>
                </a:cubicBezTo>
                <a:cubicBezTo>
                  <a:pt x="12276" y="1347"/>
                  <a:pt x="12024" y="1221"/>
                  <a:pt x="11736" y="1137"/>
                </a:cubicBezTo>
                <a:cubicBezTo>
                  <a:pt x="11412" y="1053"/>
                  <a:pt x="11124" y="1011"/>
                  <a:pt x="10764" y="1011"/>
                </a:cubicBezTo>
                <a:close/>
                <a:moveTo>
                  <a:pt x="10764" y="9432"/>
                </a:moveTo>
                <a:cubicBezTo>
                  <a:pt x="11124" y="9432"/>
                  <a:pt x="11412" y="9389"/>
                  <a:pt x="11736" y="9305"/>
                </a:cubicBezTo>
                <a:cubicBezTo>
                  <a:pt x="12024" y="9221"/>
                  <a:pt x="12276" y="9095"/>
                  <a:pt x="12492" y="9011"/>
                </a:cubicBezTo>
                <a:cubicBezTo>
                  <a:pt x="12708" y="8842"/>
                  <a:pt x="12888" y="8716"/>
                  <a:pt x="13032" y="8547"/>
                </a:cubicBezTo>
                <a:cubicBezTo>
                  <a:pt x="13140" y="8379"/>
                  <a:pt x="13212" y="8211"/>
                  <a:pt x="13212" y="8000"/>
                </a:cubicBezTo>
                <a:cubicBezTo>
                  <a:pt x="13212" y="7874"/>
                  <a:pt x="13140" y="7705"/>
                  <a:pt x="13032" y="7537"/>
                </a:cubicBezTo>
                <a:cubicBezTo>
                  <a:pt x="12888" y="7368"/>
                  <a:pt x="12708" y="7242"/>
                  <a:pt x="12492" y="7074"/>
                </a:cubicBezTo>
                <a:cubicBezTo>
                  <a:pt x="12276" y="6947"/>
                  <a:pt x="12024" y="6821"/>
                  <a:pt x="11736" y="6737"/>
                </a:cubicBezTo>
                <a:cubicBezTo>
                  <a:pt x="11412" y="6695"/>
                  <a:pt x="11124" y="6653"/>
                  <a:pt x="10764" y="6653"/>
                </a:cubicBezTo>
                <a:cubicBezTo>
                  <a:pt x="10440" y="6653"/>
                  <a:pt x="10152" y="6695"/>
                  <a:pt x="9864" y="6737"/>
                </a:cubicBezTo>
                <a:cubicBezTo>
                  <a:pt x="9540" y="6821"/>
                  <a:pt x="9288" y="6947"/>
                  <a:pt x="9072" y="7074"/>
                </a:cubicBezTo>
                <a:cubicBezTo>
                  <a:pt x="8856" y="7242"/>
                  <a:pt x="8676" y="7368"/>
                  <a:pt x="8568" y="7537"/>
                </a:cubicBezTo>
                <a:cubicBezTo>
                  <a:pt x="8424" y="7705"/>
                  <a:pt x="8388" y="7874"/>
                  <a:pt x="8388" y="8000"/>
                </a:cubicBezTo>
                <a:cubicBezTo>
                  <a:pt x="8388" y="8211"/>
                  <a:pt x="8424" y="8379"/>
                  <a:pt x="8568" y="8547"/>
                </a:cubicBezTo>
                <a:cubicBezTo>
                  <a:pt x="8676" y="8716"/>
                  <a:pt x="8856" y="8842"/>
                  <a:pt x="9072" y="9011"/>
                </a:cubicBezTo>
                <a:cubicBezTo>
                  <a:pt x="9288" y="9095"/>
                  <a:pt x="9540" y="9221"/>
                  <a:pt x="9864" y="9305"/>
                </a:cubicBezTo>
                <a:cubicBezTo>
                  <a:pt x="10152" y="9389"/>
                  <a:pt x="10440" y="9432"/>
                  <a:pt x="10764" y="9432"/>
                </a:cubicBezTo>
                <a:close/>
                <a:moveTo>
                  <a:pt x="11196" y="20421"/>
                </a:moveTo>
                <a:cubicBezTo>
                  <a:pt x="20808" y="15579"/>
                  <a:pt x="20808" y="15579"/>
                  <a:pt x="20808" y="15579"/>
                </a:cubicBezTo>
                <a:cubicBezTo>
                  <a:pt x="20808" y="7958"/>
                  <a:pt x="20808" y="7958"/>
                  <a:pt x="20808" y="7958"/>
                </a:cubicBezTo>
                <a:cubicBezTo>
                  <a:pt x="11196" y="12716"/>
                  <a:pt x="11196" y="12716"/>
                  <a:pt x="11196" y="12716"/>
                </a:cubicBezTo>
                <a:lnTo>
                  <a:pt x="11196" y="20421"/>
                </a:lnTo>
                <a:close/>
                <a:moveTo>
                  <a:pt x="19584" y="5179"/>
                </a:moveTo>
                <a:cubicBezTo>
                  <a:pt x="19584" y="5011"/>
                  <a:pt x="19512" y="4884"/>
                  <a:pt x="19404" y="4716"/>
                </a:cubicBezTo>
                <a:cubicBezTo>
                  <a:pt x="19260" y="4547"/>
                  <a:pt x="19080" y="4379"/>
                  <a:pt x="18864" y="4253"/>
                </a:cubicBezTo>
                <a:cubicBezTo>
                  <a:pt x="18684" y="4084"/>
                  <a:pt x="18432" y="4000"/>
                  <a:pt x="18144" y="3916"/>
                </a:cubicBezTo>
                <a:cubicBezTo>
                  <a:pt x="17856" y="3832"/>
                  <a:pt x="17532" y="3789"/>
                  <a:pt x="17172" y="3789"/>
                </a:cubicBezTo>
                <a:cubicBezTo>
                  <a:pt x="16848" y="3789"/>
                  <a:pt x="16524" y="3832"/>
                  <a:pt x="16236" y="3916"/>
                </a:cubicBezTo>
                <a:cubicBezTo>
                  <a:pt x="15912" y="4000"/>
                  <a:pt x="15660" y="4084"/>
                  <a:pt x="15444" y="4253"/>
                </a:cubicBezTo>
                <a:cubicBezTo>
                  <a:pt x="15264" y="4379"/>
                  <a:pt x="15120" y="4547"/>
                  <a:pt x="14976" y="4716"/>
                </a:cubicBezTo>
                <a:cubicBezTo>
                  <a:pt x="14868" y="4884"/>
                  <a:pt x="14796" y="5011"/>
                  <a:pt x="14796" y="5179"/>
                </a:cubicBezTo>
                <a:cubicBezTo>
                  <a:pt x="14796" y="5347"/>
                  <a:pt x="14868" y="5516"/>
                  <a:pt x="14976" y="5684"/>
                </a:cubicBezTo>
                <a:cubicBezTo>
                  <a:pt x="15120" y="5853"/>
                  <a:pt x="15264" y="5979"/>
                  <a:pt x="15444" y="6105"/>
                </a:cubicBezTo>
                <a:cubicBezTo>
                  <a:pt x="15660" y="6232"/>
                  <a:pt x="15912" y="6358"/>
                  <a:pt x="16236" y="6442"/>
                </a:cubicBezTo>
                <a:cubicBezTo>
                  <a:pt x="16524" y="6526"/>
                  <a:pt x="16848" y="6611"/>
                  <a:pt x="17172" y="6611"/>
                </a:cubicBezTo>
                <a:cubicBezTo>
                  <a:pt x="17532" y="6611"/>
                  <a:pt x="17856" y="6526"/>
                  <a:pt x="18144" y="6442"/>
                </a:cubicBezTo>
                <a:cubicBezTo>
                  <a:pt x="18432" y="6358"/>
                  <a:pt x="18684" y="6232"/>
                  <a:pt x="18864" y="6105"/>
                </a:cubicBezTo>
                <a:cubicBezTo>
                  <a:pt x="19080" y="5979"/>
                  <a:pt x="19260" y="5853"/>
                  <a:pt x="19404" y="5684"/>
                </a:cubicBezTo>
                <a:cubicBezTo>
                  <a:pt x="19512" y="5516"/>
                  <a:pt x="19584" y="5347"/>
                  <a:pt x="19584" y="5179"/>
                </a:cubicBezTo>
                <a:close/>
              </a:path>
            </a:pathLst>
          </a:custGeom>
          <a:solidFill>
            <a:srgbClr val="000000"/>
          </a:solidFill>
          <a:ln w="12700">
            <a:miter lim="400000"/>
          </a:ln>
        </p:spPr>
        <p:txBody>
          <a:bodyPr lIns="22860" rIns="22860"/>
          <a:lstStyle/>
          <a:p>
            <a:pPr>
              <a:defRPr sz="1400"/>
            </a:pPr>
            <a:endParaRPr sz="700"/>
          </a:p>
        </p:txBody>
      </p:sp>
      <p:sp>
        <p:nvSpPr>
          <p:cNvPr id="338" name="Shape"/>
          <p:cNvSpPr/>
          <p:nvPr/>
        </p:nvSpPr>
        <p:spPr>
          <a:xfrm>
            <a:off x="9083523" y="4363835"/>
            <a:ext cx="256934" cy="243788"/>
          </a:xfrm>
          <a:custGeom>
            <a:avLst/>
            <a:gdLst/>
            <a:ahLst/>
            <a:cxnLst>
              <a:cxn ang="0">
                <a:pos x="wd2" y="hd2"/>
              </a:cxn>
              <a:cxn ang="5400000">
                <a:pos x="wd2" y="hd2"/>
              </a:cxn>
              <a:cxn ang="10800000">
                <a:pos x="wd2" y="hd2"/>
              </a:cxn>
              <a:cxn ang="16200000">
                <a:pos x="wd2" y="hd2"/>
              </a:cxn>
            </a:cxnLst>
            <a:rect l="0" t="0" r="r" b="b"/>
            <a:pathLst>
              <a:path w="21600" h="21600" extrusionOk="0">
                <a:moveTo>
                  <a:pt x="844" y="10820"/>
                </a:moveTo>
                <a:cubicBezTo>
                  <a:pt x="844" y="12158"/>
                  <a:pt x="1113" y="13454"/>
                  <a:pt x="1611" y="14670"/>
                </a:cubicBezTo>
                <a:cubicBezTo>
                  <a:pt x="2110" y="15845"/>
                  <a:pt x="2762" y="16899"/>
                  <a:pt x="3606" y="17831"/>
                </a:cubicBezTo>
                <a:cubicBezTo>
                  <a:pt x="4450" y="18682"/>
                  <a:pt x="5448" y="19412"/>
                  <a:pt x="6599" y="19938"/>
                </a:cubicBezTo>
                <a:cubicBezTo>
                  <a:pt x="7712" y="20465"/>
                  <a:pt x="8939" y="20708"/>
                  <a:pt x="10244" y="20708"/>
                </a:cubicBezTo>
                <a:cubicBezTo>
                  <a:pt x="10244" y="21600"/>
                  <a:pt x="10244" y="21600"/>
                  <a:pt x="10244" y="21600"/>
                </a:cubicBezTo>
                <a:cubicBezTo>
                  <a:pt x="8824" y="21600"/>
                  <a:pt x="7481" y="21357"/>
                  <a:pt x="6254" y="20789"/>
                </a:cubicBezTo>
                <a:cubicBezTo>
                  <a:pt x="5026" y="20222"/>
                  <a:pt x="3913" y="19452"/>
                  <a:pt x="2993" y="18439"/>
                </a:cubicBezTo>
                <a:cubicBezTo>
                  <a:pt x="2072" y="17466"/>
                  <a:pt x="1343" y="16332"/>
                  <a:pt x="806" y="15035"/>
                </a:cubicBezTo>
                <a:cubicBezTo>
                  <a:pt x="269" y="13738"/>
                  <a:pt x="0" y="12320"/>
                  <a:pt x="0" y="10820"/>
                </a:cubicBezTo>
                <a:cubicBezTo>
                  <a:pt x="0" y="10131"/>
                  <a:pt x="77" y="9483"/>
                  <a:pt x="192" y="8875"/>
                </a:cubicBezTo>
                <a:cubicBezTo>
                  <a:pt x="307" y="8267"/>
                  <a:pt x="460" y="7659"/>
                  <a:pt x="652" y="7051"/>
                </a:cubicBezTo>
                <a:cubicBezTo>
                  <a:pt x="844" y="6484"/>
                  <a:pt x="1074" y="5957"/>
                  <a:pt x="1381" y="5430"/>
                </a:cubicBezTo>
                <a:cubicBezTo>
                  <a:pt x="1650" y="4904"/>
                  <a:pt x="1995" y="4377"/>
                  <a:pt x="2340" y="3890"/>
                </a:cubicBezTo>
                <a:cubicBezTo>
                  <a:pt x="384" y="1743"/>
                  <a:pt x="384" y="1743"/>
                  <a:pt x="384" y="1743"/>
                </a:cubicBezTo>
                <a:cubicBezTo>
                  <a:pt x="6484" y="729"/>
                  <a:pt x="6484" y="729"/>
                  <a:pt x="6484" y="729"/>
                </a:cubicBezTo>
                <a:cubicBezTo>
                  <a:pt x="5601" y="7335"/>
                  <a:pt x="5601" y="7335"/>
                  <a:pt x="5601" y="7335"/>
                </a:cubicBezTo>
                <a:cubicBezTo>
                  <a:pt x="2993" y="4539"/>
                  <a:pt x="2993" y="4539"/>
                  <a:pt x="2993" y="4539"/>
                </a:cubicBezTo>
                <a:cubicBezTo>
                  <a:pt x="2686" y="4985"/>
                  <a:pt x="2379" y="5430"/>
                  <a:pt x="2110" y="5917"/>
                </a:cubicBezTo>
                <a:cubicBezTo>
                  <a:pt x="1842" y="6403"/>
                  <a:pt x="1611" y="6889"/>
                  <a:pt x="1420" y="7416"/>
                </a:cubicBezTo>
                <a:cubicBezTo>
                  <a:pt x="1228" y="7943"/>
                  <a:pt x="1113" y="8510"/>
                  <a:pt x="998" y="9078"/>
                </a:cubicBezTo>
                <a:cubicBezTo>
                  <a:pt x="921" y="9605"/>
                  <a:pt x="844" y="10212"/>
                  <a:pt x="844" y="10820"/>
                </a:cubicBezTo>
                <a:close/>
                <a:moveTo>
                  <a:pt x="5448" y="1824"/>
                </a:moveTo>
                <a:cubicBezTo>
                  <a:pt x="2148" y="2350"/>
                  <a:pt x="2148" y="2350"/>
                  <a:pt x="2148" y="2350"/>
                </a:cubicBezTo>
                <a:cubicBezTo>
                  <a:pt x="4949" y="5430"/>
                  <a:pt x="4949" y="5430"/>
                  <a:pt x="4949" y="5430"/>
                </a:cubicBezTo>
                <a:lnTo>
                  <a:pt x="5448" y="1824"/>
                </a:lnTo>
                <a:close/>
                <a:moveTo>
                  <a:pt x="16382" y="13009"/>
                </a:moveTo>
                <a:cubicBezTo>
                  <a:pt x="18531" y="15400"/>
                  <a:pt x="18531" y="15400"/>
                  <a:pt x="18531" y="15400"/>
                </a:cubicBezTo>
                <a:cubicBezTo>
                  <a:pt x="18684" y="15035"/>
                  <a:pt x="18838" y="14670"/>
                  <a:pt x="18991" y="14305"/>
                </a:cubicBezTo>
                <a:cubicBezTo>
                  <a:pt x="19106" y="13941"/>
                  <a:pt x="19221" y="13576"/>
                  <a:pt x="19336" y="13171"/>
                </a:cubicBezTo>
                <a:cubicBezTo>
                  <a:pt x="19452" y="12806"/>
                  <a:pt x="19528" y="12441"/>
                  <a:pt x="19567" y="12036"/>
                </a:cubicBezTo>
                <a:cubicBezTo>
                  <a:pt x="19605" y="11631"/>
                  <a:pt x="19643" y="11226"/>
                  <a:pt x="19643" y="10820"/>
                </a:cubicBezTo>
                <a:cubicBezTo>
                  <a:pt x="19643" y="9442"/>
                  <a:pt x="19375" y="8146"/>
                  <a:pt x="18876" y="6930"/>
                </a:cubicBezTo>
                <a:cubicBezTo>
                  <a:pt x="18377" y="5755"/>
                  <a:pt x="17687" y="4701"/>
                  <a:pt x="16843" y="3769"/>
                </a:cubicBezTo>
                <a:cubicBezTo>
                  <a:pt x="15999" y="2918"/>
                  <a:pt x="15039" y="2188"/>
                  <a:pt x="13888" y="1662"/>
                </a:cubicBezTo>
                <a:cubicBezTo>
                  <a:pt x="12776" y="1135"/>
                  <a:pt x="11548" y="892"/>
                  <a:pt x="10244" y="892"/>
                </a:cubicBezTo>
                <a:cubicBezTo>
                  <a:pt x="10244" y="0"/>
                  <a:pt x="10244" y="0"/>
                  <a:pt x="10244" y="0"/>
                </a:cubicBezTo>
                <a:cubicBezTo>
                  <a:pt x="11625" y="0"/>
                  <a:pt x="12968" y="284"/>
                  <a:pt x="14234" y="811"/>
                </a:cubicBezTo>
                <a:cubicBezTo>
                  <a:pt x="15461" y="1378"/>
                  <a:pt x="16536" y="2148"/>
                  <a:pt x="17495" y="3161"/>
                </a:cubicBezTo>
                <a:cubicBezTo>
                  <a:pt x="18416" y="4134"/>
                  <a:pt x="19145" y="5268"/>
                  <a:pt x="19682" y="6565"/>
                </a:cubicBezTo>
                <a:cubicBezTo>
                  <a:pt x="20219" y="7902"/>
                  <a:pt x="20487" y="9280"/>
                  <a:pt x="20487" y="10820"/>
                </a:cubicBezTo>
                <a:cubicBezTo>
                  <a:pt x="20487" y="11307"/>
                  <a:pt x="20449" y="11752"/>
                  <a:pt x="20372" y="12239"/>
                </a:cubicBezTo>
                <a:cubicBezTo>
                  <a:pt x="20334" y="12684"/>
                  <a:pt x="20219" y="13130"/>
                  <a:pt x="20142" y="13535"/>
                </a:cubicBezTo>
                <a:cubicBezTo>
                  <a:pt x="20027" y="14022"/>
                  <a:pt x="19912" y="14427"/>
                  <a:pt x="19720" y="14873"/>
                </a:cubicBezTo>
                <a:cubicBezTo>
                  <a:pt x="19567" y="15278"/>
                  <a:pt x="19375" y="15683"/>
                  <a:pt x="19183" y="16089"/>
                </a:cubicBezTo>
                <a:cubicBezTo>
                  <a:pt x="21600" y="18601"/>
                  <a:pt x="21600" y="18601"/>
                  <a:pt x="21600" y="18601"/>
                </a:cubicBezTo>
                <a:cubicBezTo>
                  <a:pt x="15500" y="19614"/>
                  <a:pt x="15500" y="19614"/>
                  <a:pt x="15500" y="19614"/>
                </a:cubicBezTo>
                <a:lnTo>
                  <a:pt x="16382" y="13009"/>
                </a:lnTo>
                <a:close/>
                <a:moveTo>
                  <a:pt x="16421" y="18561"/>
                </a:moveTo>
                <a:cubicBezTo>
                  <a:pt x="19797" y="18034"/>
                  <a:pt x="19797" y="18034"/>
                  <a:pt x="19797" y="18034"/>
                </a:cubicBezTo>
                <a:cubicBezTo>
                  <a:pt x="16996" y="14954"/>
                  <a:pt x="16996" y="14954"/>
                  <a:pt x="16996" y="14954"/>
                </a:cubicBezTo>
                <a:lnTo>
                  <a:pt x="16421" y="18561"/>
                </a:lnTo>
                <a:close/>
              </a:path>
            </a:pathLst>
          </a:custGeom>
          <a:solidFill>
            <a:srgbClr val="000000"/>
          </a:solidFill>
          <a:ln w="12700">
            <a:miter lim="400000"/>
          </a:ln>
        </p:spPr>
        <p:txBody>
          <a:bodyPr lIns="22860" rIns="22860"/>
          <a:lstStyle/>
          <a:p>
            <a:pPr>
              <a:defRPr sz="1400"/>
            </a:pPr>
            <a:endParaRPr sz="700"/>
          </a:p>
        </p:txBody>
      </p:sp>
      <p:sp>
        <p:nvSpPr>
          <p:cNvPr id="339" name="Shape"/>
          <p:cNvSpPr/>
          <p:nvPr/>
        </p:nvSpPr>
        <p:spPr>
          <a:xfrm>
            <a:off x="9734526" y="4333361"/>
            <a:ext cx="201962" cy="304735"/>
          </a:xfrm>
          <a:custGeom>
            <a:avLst/>
            <a:gdLst/>
            <a:ahLst/>
            <a:cxnLst>
              <a:cxn ang="0">
                <a:pos x="wd2" y="hd2"/>
              </a:cxn>
              <a:cxn ang="5400000">
                <a:pos x="wd2" y="hd2"/>
              </a:cxn>
              <a:cxn ang="10800000">
                <a:pos x="wd2" y="hd2"/>
              </a:cxn>
              <a:cxn ang="16200000">
                <a:pos x="wd2" y="hd2"/>
              </a:cxn>
            </a:cxnLst>
            <a:rect l="0" t="0" r="r" b="b"/>
            <a:pathLst>
              <a:path w="21600" h="21600" extrusionOk="0">
                <a:moveTo>
                  <a:pt x="16200" y="12792"/>
                </a:moveTo>
                <a:cubicBezTo>
                  <a:pt x="21600" y="17293"/>
                  <a:pt x="21600" y="17293"/>
                  <a:pt x="21600" y="17293"/>
                </a:cubicBezTo>
                <a:cubicBezTo>
                  <a:pt x="0" y="17293"/>
                  <a:pt x="0" y="17293"/>
                  <a:pt x="0" y="17293"/>
                </a:cubicBezTo>
                <a:cubicBezTo>
                  <a:pt x="5400" y="12824"/>
                  <a:pt x="5400" y="12824"/>
                  <a:pt x="5400" y="12824"/>
                </a:cubicBezTo>
                <a:cubicBezTo>
                  <a:pt x="5400" y="12176"/>
                  <a:pt x="5400" y="11529"/>
                  <a:pt x="5400" y="10849"/>
                </a:cubicBezTo>
                <a:cubicBezTo>
                  <a:pt x="5400" y="10169"/>
                  <a:pt x="5400" y="9521"/>
                  <a:pt x="5400" y="8938"/>
                </a:cubicBezTo>
                <a:cubicBezTo>
                  <a:pt x="5400" y="8355"/>
                  <a:pt x="5400" y="7804"/>
                  <a:pt x="5400" y="7319"/>
                </a:cubicBezTo>
                <a:cubicBezTo>
                  <a:pt x="5400" y="6833"/>
                  <a:pt x="5400" y="6444"/>
                  <a:pt x="5400" y="6218"/>
                </a:cubicBezTo>
                <a:cubicBezTo>
                  <a:pt x="5400" y="5700"/>
                  <a:pt x="5497" y="5149"/>
                  <a:pt x="5789" y="4566"/>
                </a:cubicBezTo>
                <a:cubicBezTo>
                  <a:pt x="6032" y="3983"/>
                  <a:pt x="6373" y="3400"/>
                  <a:pt x="6859" y="2882"/>
                </a:cubicBezTo>
                <a:cubicBezTo>
                  <a:pt x="7297" y="2299"/>
                  <a:pt x="7881" y="1781"/>
                  <a:pt x="8562" y="1263"/>
                </a:cubicBezTo>
                <a:cubicBezTo>
                  <a:pt x="9243" y="777"/>
                  <a:pt x="9973" y="356"/>
                  <a:pt x="10849" y="0"/>
                </a:cubicBezTo>
                <a:cubicBezTo>
                  <a:pt x="11676" y="356"/>
                  <a:pt x="12454" y="777"/>
                  <a:pt x="13135" y="1263"/>
                </a:cubicBezTo>
                <a:cubicBezTo>
                  <a:pt x="13768" y="1781"/>
                  <a:pt x="14351" y="2299"/>
                  <a:pt x="14741" y="2882"/>
                </a:cubicBezTo>
                <a:cubicBezTo>
                  <a:pt x="15227" y="3400"/>
                  <a:pt x="15568" y="3951"/>
                  <a:pt x="15859" y="4534"/>
                </a:cubicBezTo>
                <a:cubicBezTo>
                  <a:pt x="16103" y="5117"/>
                  <a:pt x="16200" y="5667"/>
                  <a:pt x="16200" y="6153"/>
                </a:cubicBezTo>
                <a:cubicBezTo>
                  <a:pt x="16200" y="6444"/>
                  <a:pt x="16200" y="6833"/>
                  <a:pt x="16200" y="7286"/>
                </a:cubicBezTo>
                <a:cubicBezTo>
                  <a:pt x="16200" y="7772"/>
                  <a:pt x="16200" y="8323"/>
                  <a:pt x="16200" y="8906"/>
                </a:cubicBezTo>
                <a:cubicBezTo>
                  <a:pt x="16200" y="9488"/>
                  <a:pt x="16200" y="10136"/>
                  <a:pt x="16200" y="10816"/>
                </a:cubicBezTo>
                <a:cubicBezTo>
                  <a:pt x="16200" y="11464"/>
                  <a:pt x="16200" y="12144"/>
                  <a:pt x="16200" y="12792"/>
                </a:cubicBezTo>
                <a:close/>
                <a:moveTo>
                  <a:pt x="5400" y="16581"/>
                </a:moveTo>
                <a:cubicBezTo>
                  <a:pt x="5400" y="13925"/>
                  <a:pt x="5400" y="13925"/>
                  <a:pt x="5400" y="13925"/>
                </a:cubicBezTo>
                <a:cubicBezTo>
                  <a:pt x="2286" y="16581"/>
                  <a:pt x="2286" y="16581"/>
                  <a:pt x="2286" y="16581"/>
                </a:cubicBezTo>
                <a:lnTo>
                  <a:pt x="5400" y="16581"/>
                </a:lnTo>
                <a:close/>
                <a:moveTo>
                  <a:pt x="15130" y="16581"/>
                </a:moveTo>
                <a:cubicBezTo>
                  <a:pt x="15130" y="6218"/>
                  <a:pt x="15130" y="6218"/>
                  <a:pt x="15130" y="6218"/>
                </a:cubicBezTo>
                <a:cubicBezTo>
                  <a:pt x="15130" y="5797"/>
                  <a:pt x="15032" y="5343"/>
                  <a:pt x="14838" y="4858"/>
                </a:cubicBezTo>
                <a:cubicBezTo>
                  <a:pt x="14643" y="4372"/>
                  <a:pt x="14400" y="3886"/>
                  <a:pt x="14011" y="3433"/>
                </a:cubicBezTo>
                <a:cubicBezTo>
                  <a:pt x="13670" y="2947"/>
                  <a:pt x="13232" y="2494"/>
                  <a:pt x="12649" y="2040"/>
                </a:cubicBezTo>
                <a:cubicBezTo>
                  <a:pt x="12114" y="1619"/>
                  <a:pt x="11530" y="1231"/>
                  <a:pt x="10849" y="842"/>
                </a:cubicBezTo>
                <a:cubicBezTo>
                  <a:pt x="10119" y="1231"/>
                  <a:pt x="9486" y="1619"/>
                  <a:pt x="8951" y="2040"/>
                </a:cubicBezTo>
                <a:cubicBezTo>
                  <a:pt x="8416" y="2494"/>
                  <a:pt x="7978" y="2947"/>
                  <a:pt x="7589" y="3433"/>
                </a:cubicBezTo>
                <a:cubicBezTo>
                  <a:pt x="7200" y="3886"/>
                  <a:pt x="6957" y="4372"/>
                  <a:pt x="6762" y="4858"/>
                </a:cubicBezTo>
                <a:cubicBezTo>
                  <a:pt x="6568" y="5343"/>
                  <a:pt x="6470" y="5797"/>
                  <a:pt x="6470" y="6218"/>
                </a:cubicBezTo>
                <a:cubicBezTo>
                  <a:pt x="6470" y="16581"/>
                  <a:pt x="6470" y="16581"/>
                  <a:pt x="6470" y="16581"/>
                </a:cubicBezTo>
                <a:lnTo>
                  <a:pt x="15130" y="16581"/>
                </a:lnTo>
                <a:close/>
                <a:moveTo>
                  <a:pt x="7541" y="18005"/>
                </a:moveTo>
                <a:cubicBezTo>
                  <a:pt x="7541" y="20175"/>
                  <a:pt x="7541" y="20175"/>
                  <a:pt x="7541" y="20175"/>
                </a:cubicBezTo>
                <a:cubicBezTo>
                  <a:pt x="8659" y="20175"/>
                  <a:pt x="8659" y="20175"/>
                  <a:pt x="8659" y="20175"/>
                </a:cubicBezTo>
                <a:cubicBezTo>
                  <a:pt x="8659" y="18005"/>
                  <a:pt x="8659" y="18005"/>
                  <a:pt x="8659" y="18005"/>
                </a:cubicBezTo>
                <a:lnTo>
                  <a:pt x="7541" y="18005"/>
                </a:lnTo>
                <a:close/>
                <a:moveTo>
                  <a:pt x="10849" y="5019"/>
                </a:moveTo>
                <a:cubicBezTo>
                  <a:pt x="11189" y="5019"/>
                  <a:pt x="11578" y="5084"/>
                  <a:pt x="11870" y="5181"/>
                </a:cubicBezTo>
                <a:cubicBezTo>
                  <a:pt x="12211" y="5279"/>
                  <a:pt x="12503" y="5408"/>
                  <a:pt x="12746" y="5570"/>
                </a:cubicBezTo>
                <a:cubicBezTo>
                  <a:pt x="12989" y="5732"/>
                  <a:pt x="13184" y="5926"/>
                  <a:pt x="13281" y="6153"/>
                </a:cubicBezTo>
                <a:cubicBezTo>
                  <a:pt x="13427" y="6347"/>
                  <a:pt x="13476" y="6574"/>
                  <a:pt x="13476" y="6833"/>
                </a:cubicBezTo>
                <a:cubicBezTo>
                  <a:pt x="13476" y="7092"/>
                  <a:pt x="13427" y="7319"/>
                  <a:pt x="13281" y="7545"/>
                </a:cubicBezTo>
                <a:cubicBezTo>
                  <a:pt x="13184" y="7772"/>
                  <a:pt x="12989" y="7966"/>
                  <a:pt x="12746" y="8096"/>
                </a:cubicBezTo>
                <a:cubicBezTo>
                  <a:pt x="12503" y="8258"/>
                  <a:pt x="12211" y="8420"/>
                  <a:pt x="11870" y="8517"/>
                </a:cubicBezTo>
                <a:cubicBezTo>
                  <a:pt x="11578" y="8614"/>
                  <a:pt x="11189" y="8646"/>
                  <a:pt x="10849" y="8646"/>
                </a:cubicBezTo>
                <a:cubicBezTo>
                  <a:pt x="10459" y="8646"/>
                  <a:pt x="10070" y="8614"/>
                  <a:pt x="9778" y="8517"/>
                </a:cubicBezTo>
                <a:cubicBezTo>
                  <a:pt x="9438" y="8420"/>
                  <a:pt x="9146" y="8258"/>
                  <a:pt x="8854" y="8096"/>
                </a:cubicBezTo>
                <a:cubicBezTo>
                  <a:pt x="8659" y="7966"/>
                  <a:pt x="8465" y="7772"/>
                  <a:pt x="8319" y="7545"/>
                </a:cubicBezTo>
                <a:cubicBezTo>
                  <a:pt x="8173" y="7319"/>
                  <a:pt x="8124" y="7092"/>
                  <a:pt x="8124" y="6833"/>
                </a:cubicBezTo>
                <a:cubicBezTo>
                  <a:pt x="8124" y="6574"/>
                  <a:pt x="8173" y="6347"/>
                  <a:pt x="8319" y="6153"/>
                </a:cubicBezTo>
                <a:cubicBezTo>
                  <a:pt x="8465" y="5926"/>
                  <a:pt x="8659" y="5732"/>
                  <a:pt x="8854" y="5570"/>
                </a:cubicBezTo>
                <a:cubicBezTo>
                  <a:pt x="9146" y="5408"/>
                  <a:pt x="9438" y="5279"/>
                  <a:pt x="9778" y="5181"/>
                </a:cubicBezTo>
                <a:cubicBezTo>
                  <a:pt x="10070" y="5084"/>
                  <a:pt x="10459" y="5019"/>
                  <a:pt x="10849" y="5019"/>
                </a:cubicBezTo>
                <a:close/>
                <a:moveTo>
                  <a:pt x="10849" y="7934"/>
                </a:moveTo>
                <a:cubicBezTo>
                  <a:pt x="11043" y="7934"/>
                  <a:pt x="11238" y="7902"/>
                  <a:pt x="11432" y="7837"/>
                </a:cubicBezTo>
                <a:cubicBezTo>
                  <a:pt x="11627" y="7804"/>
                  <a:pt x="11822" y="7707"/>
                  <a:pt x="11968" y="7610"/>
                </a:cubicBezTo>
                <a:cubicBezTo>
                  <a:pt x="12114" y="7513"/>
                  <a:pt x="12211" y="7416"/>
                  <a:pt x="12308" y="7286"/>
                </a:cubicBezTo>
                <a:cubicBezTo>
                  <a:pt x="12357" y="7157"/>
                  <a:pt x="12405" y="6995"/>
                  <a:pt x="12405" y="6833"/>
                </a:cubicBezTo>
                <a:cubicBezTo>
                  <a:pt x="12405" y="6703"/>
                  <a:pt x="12357" y="6542"/>
                  <a:pt x="12308" y="6412"/>
                </a:cubicBezTo>
                <a:cubicBezTo>
                  <a:pt x="12211" y="6282"/>
                  <a:pt x="12114" y="6153"/>
                  <a:pt x="11968" y="6088"/>
                </a:cubicBezTo>
                <a:cubicBezTo>
                  <a:pt x="11822" y="5959"/>
                  <a:pt x="11627" y="5894"/>
                  <a:pt x="11432" y="5861"/>
                </a:cubicBezTo>
                <a:cubicBezTo>
                  <a:pt x="11238" y="5797"/>
                  <a:pt x="11043" y="5797"/>
                  <a:pt x="10849" y="5797"/>
                </a:cubicBezTo>
                <a:cubicBezTo>
                  <a:pt x="10557" y="5797"/>
                  <a:pt x="10362" y="5797"/>
                  <a:pt x="10168" y="5861"/>
                </a:cubicBezTo>
                <a:cubicBezTo>
                  <a:pt x="9973" y="5894"/>
                  <a:pt x="9778" y="5959"/>
                  <a:pt x="9632" y="6088"/>
                </a:cubicBezTo>
                <a:cubicBezTo>
                  <a:pt x="9486" y="6153"/>
                  <a:pt x="9389" y="6282"/>
                  <a:pt x="9292" y="6412"/>
                </a:cubicBezTo>
                <a:cubicBezTo>
                  <a:pt x="9243" y="6542"/>
                  <a:pt x="9195" y="6703"/>
                  <a:pt x="9195" y="6833"/>
                </a:cubicBezTo>
                <a:cubicBezTo>
                  <a:pt x="9195" y="6995"/>
                  <a:pt x="9243" y="7157"/>
                  <a:pt x="9292" y="7286"/>
                </a:cubicBezTo>
                <a:cubicBezTo>
                  <a:pt x="9389" y="7416"/>
                  <a:pt x="9486" y="7513"/>
                  <a:pt x="9632" y="7610"/>
                </a:cubicBezTo>
                <a:cubicBezTo>
                  <a:pt x="9778" y="7707"/>
                  <a:pt x="9973" y="7804"/>
                  <a:pt x="10168" y="7837"/>
                </a:cubicBezTo>
                <a:cubicBezTo>
                  <a:pt x="10362" y="7902"/>
                  <a:pt x="10557" y="7934"/>
                  <a:pt x="10849" y="7934"/>
                </a:cubicBezTo>
                <a:close/>
                <a:moveTo>
                  <a:pt x="10265" y="18005"/>
                </a:moveTo>
                <a:cubicBezTo>
                  <a:pt x="10265" y="21600"/>
                  <a:pt x="10265" y="21600"/>
                  <a:pt x="10265" y="21600"/>
                </a:cubicBezTo>
                <a:cubicBezTo>
                  <a:pt x="11335" y="21600"/>
                  <a:pt x="11335" y="21600"/>
                  <a:pt x="11335" y="21600"/>
                </a:cubicBezTo>
                <a:cubicBezTo>
                  <a:pt x="11335" y="18005"/>
                  <a:pt x="11335" y="18005"/>
                  <a:pt x="11335" y="18005"/>
                </a:cubicBezTo>
                <a:lnTo>
                  <a:pt x="10265" y="18005"/>
                </a:lnTo>
                <a:close/>
                <a:moveTo>
                  <a:pt x="12989" y="18005"/>
                </a:moveTo>
                <a:cubicBezTo>
                  <a:pt x="12989" y="20175"/>
                  <a:pt x="12989" y="20175"/>
                  <a:pt x="12989" y="20175"/>
                </a:cubicBezTo>
                <a:cubicBezTo>
                  <a:pt x="14059" y="20175"/>
                  <a:pt x="14059" y="20175"/>
                  <a:pt x="14059" y="20175"/>
                </a:cubicBezTo>
                <a:cubicBezTo>
                  <a:pt x="14059" y="18005"/>
                  <a:pt x="14059" y="18005"/>
                  <a:pt x="14059" y="18005"/>
                </a:cubicBezTo>
                <a:lnTo>
                  <a:pt x="12989" y="18005"/>
                </a:lnTo>
                <a:close/>
                <a:moveTo>
                  <a:pt x="16200" y="13925"/>
                </a:moveTo>
                <a:cubicBezTo>
                  <a:pt x="16200" y="14216"/>
                  <a:pt x="16200" y="14476"/>
                  <a:pt x="16200" y="14735"/>
                </a:cubicBezTo>
                <a:cubicBezTo>
                  <a:pt x="16200" y="14961"/>
                  <a:pt x="16200" y="15220"/>
                  <a:pt x="16200" y="15447"/>
                </a:cubicBezTo>
                <a:cubicBezTo>
                  <a:pt x="16200" y="15641"/>
                  <a:pt x="16200" y="15836"/>
                  <a:pt x="16200" y="16030"/>
                </a:cubicBezTo>
                <a:cubicBezTo>
                  <a:pt x="16200" y="16224"/>
                  <a:pt x="16200" y="16419"/>
                  <a:pt x="16200" y="16581"/>
                </a:cubicBezTo>
                <a:cubicBezTo>
                  <a:pt x="19314" y="16581"/>
                  <a:pt x="19314" y="16581"/>
                  <a:pt x="19314" y="16581"/>
                </a:cubicBezTo>
                <a:lnTo>
                  <a:pt x="16200" y="13925"/>
                </a:lnTo>
                <a:close/>
              </a:path>
            </a:pathLst>
          </a:custGeom>
          <a:solidFill>
            <a:srgbClr val="000000"/>
          </a:solidFill>
          <a:ln w="12700">
            <a:miter lim="400000"/>
          </a:ln>
        </p:spPr>
        <p:txBody>
          <a:bodyPr lIns="22860" rIns="22860"/>
          <a:lstStyle/>
          <a:p>
            <a:pPr>
              <a:defRPr sz="1400"/>
            </a:pPr>
            <a:endParaRPr sz="700"/>
          </a:p>
        </p:txBody>
      </p:sp>
      <p:sp>
        <p:nvSpPr>
          <p:cNvPr id="340" name="Shape"/>
          <p:cNvSpPr/>
          <p:nvPr/>
        </p:nvSpPr>
        <p:spPr>
          <a:xfrm>
            <a:off x="10317412" y="4344117"/>
            <a:ext cx="283224" cy="283224"/>
          </a:xfrm>
          <a:custGeom>
            <a:avLst/>
            <a:gdLst/>
            <a:ahLst/>
            <a:cxnLst>
              <a:cxn ang="0">
                <a:pos x="wd2" y="hd2"/>
              </a:cxn>
              <a:cxn ang="5400000">
                <a:pos x="wd2" y="hd2"/>
              </a:cxn>
              <a:cxn ang="10800000">
                <a:pos x="wd2" y="hd2"/>
              </a:cxn>
              <a:cxn ang="16200000">
                <a:pos x="wd2" y="hd2"/>
              </a:cxn>
            </a:cxnLst>
            <a:rect l="0" t="0" r="r" b="b"/>
            <a:pathLst>
              <a:path w="21600" h="21600" extrusionOk="0">
                <a:moveTo>
                  <a:pt x="18499" y="12487"/>
                </a:moveTo>
                <a:cubicBezTo>
                  <a:pt x="18465" y="12730"/>
                  <a:pt x="18395" y="12974"/>
                  <a:pt x="18325" y="13183"/>
                </a:cubicBezTo>
                <a:cubicBezTo>
                  <a:pt x="18255" y="13391"/>
                  <a:pt x="18186" y="13600"/>
                  <a:pt x="18116" y="13809"/>
                </a:cubicBezTo>
                <a:cubicBezTo>
                  <a:pt x="18012" y="13983"/>
                  <a:pt x="17907" y="14191"/>
                  <a:pt x="17803" y="14365"/>
                </a:cubicBezTo>
                <a:cubicBezTo>
                  <a:pt x="17698" y="14574"/>
                  <a:pt x="17594" y="14783"/>
                  <a:pt x="17454" y="14991"/>
                </a:cubicBezTo>
                <a:cubicBezTo>
                  <a:pt x="19231" y="17426"/>
                  <a:pt x="19231" y="17426"/>
                  <a:pt x="19231" y="17426"/>
                </a:cubicBezTo>
                <a:cubicBezTo>
                  <a:pt x="17454" y="19200"/>
                  <a:pt x="17454" y="19200"/>
                  <a:pt x="17454" y="19200"/>
                </a:cubicBezTo>
                <a:cubicBezTo>
                  <a:pt x="15120" y="17496"/>
                  <a:pt x="15120" y="17496"/>
                  <a:pt x="15120" y="17496"/>
                </a:cubicBezTo>
                <a:cubicBezTo>
                  <a:pt x="14911" y="17600"/>
                  <a:pt x="14702" y="17704"/>
                  <a:pt x="14528" y="17809"/>
                </a:cubicBezTo>
                <a:cubicBezTo>
                  <a:pt x="14354" y="17913"/>
                  <a:pt x="14145" y="18017"/>
                  <a:pt x="13935" y="18122"/>
                </a:cubicBezTo>
                <a:cubicBezTo>
                  <a:pt x="13726" y="18191"/>
                  <a:pt x="13517" y="18226"/>
                  <a:pt x="13308" y="18330"/>
                </a:cubicBezTo>
                <a:cubicBezTo>
                  <a:pt x="13099" y="18400"/>
                  <a:pt x="12855" y="18470"/>
                  <a:pt x="12646" y="18539"/>
                </a:cubicBezTo>
                <a:cubicBezTo>
                  <a:pt x="12263" y="21600"/>
                  <a:pt x="12263" y="21600"/>
                  <a:pt x="12263" y="21600"/>
                </a:cubicBezTo>
                <a:cubicBezTo>
                  <a:pt x="9337" y="21600"/>
                  <a:pt x="9337" y="21600"/>
                  <a:pt x="9337" y="21600"/>
                </a:cubicBezTo>
                <a:cubicBezTo>
                  <a:pt x="8988" y="18539"/>
                  <a:pt x="8988" y="18539"/>
                  <a:pt x="8988" y="18539"/>
                </a:cubicBezTo>
                <a:cubicBezTo>
                  <a:pt x="8745" y="18470"/>
                  <a:pt x="8501" y="18400"/>
                  <a:pt x="8292" y="18330"/>
                </a:cubicBezTo>
                <a:cubicBezTo>
                  <a:pt x="8083" y="18226"/>
                  <a:pt x="7874" y="18157"/>
                  <a:pt x="7665" y="18052"/>
                </a:cubicBezTo>
                <a:cubicBezTo>
                  <a:pt x="7455" y="17983"/>
                  <a:pt x="7246" y="17878"/>
                  <a:pt x="7072" y="17774"/>
                </a:cubicBezTo>
                <a:cubicBezTo>
                  <a:pt x="6863" y="17670"/>
                  <a:pt x="6654" y="17565"/>
                  <a:pt x="6480" y="17426"/>
                </a:cubicBezTo>
                <a:cubicBezTo>
                  <a:pt x="4181" y="19200"/>
                  <a:pt x="4181" y="19200"/>
                  <a:pt x="4181" y="19200"/>
                </a:cubicBezTo>
                <a:cubicBezTo>
                  <a:pt x="2404" y="17426"/>
                  <a:pt x="2404" y="17426"/>
                  <a:pt x="2404" y="17426"/>
                </a:cubicBezTo>
                <a:cubicBezTo>
                  <a:pt x="4146" y="15096"/>
                  <a:pt x="4146" y="15096"/>
                  <a:pt x="4146" y="15096"/>
                </a:cubicBezTo>
                <a:cubicBezTo>
                  <a:pt x="4006" y="14887"/>
                  <a:pt x="3902" y="14713"/>
                  <a:pt x="3797" y="14504"/>
                </a:cubicBezTo>
                <a:cubicBezTo>
                  <a:pt x="3693" y="14330"/>
                  <a:pt x="3588" y="14122"/>
                  <a:pt x="3484" y="13913"/>
                </a:cubicBezTo>
                <a:cubicBezTo>
                  <a:pt x="3414" y="13704"/>
                  <a:pt x="3345" y="13461"/>
                  <a:pt x="3275" y="13252"/>
                </a:cubicBezTo>
                <a:cubicBezTo>
                  <a:pt x="3205" y="13009"/>
                  <a:pt x="3135" y="12800"/>
                  <a:pt x="3101" y="12591"/>
                </a:cubicBezTo>
                <a:cubicBezTo>
                  <a:pt x="0" y="12243"/>
                  <a:pt x="0" y="12243"/>
                  <a:pt x="0" y="12243"/>
                </a:cubicBezTo>
                <a:cubicBezTo>
                  <a:pt x="0" y="9322"/>
                  <a:pt x="0" y="9322"/>
                  <a:pt x="0" y="9322"/>
                </a:cubicBezTo>
                <a:cubicBezTo>
                  <a:pt x="3101" y="9009"/>
                  <a:pt x="3101" y="9009"/>
                  <a:pt x="3101" y="9009"/>
                </a:cubicBezTo>
                <a:cubicBezTo>
                  <a:pt x="3135" y="8765"/>
                  <a:pt x="3205" y="8557"/>
                  <a:pt x="3275" y="8348"/>
                </a:cubicBezTo>
                <a:cubicBezTo>
                  <a:pt x="3345" y="8104"/>
                  <a:pt x="3414" y="7896"/>
                  <a:pt x="3484" y="7687"/>
                </a:cubicBezTo>
                <a:cubicBezTo>
                  <a:pt x="3588" y="7513"/>
                  <a:pt x="3693" y="7339"/>
                  <a:pt x="3763" y="7130"/>
                </a:cubicBezTo>
                <a:cubicBezTo>
                  <a:pt x="3867" y="6922"/>
                  <a:pt x="3972" y="6748"/>
                  <a:pt x="4076" y="6574"/>
                </a:cubicBezTo>
                <a:cubicBezTo>
                  <a:pt x="2404" y="4174"/>
                  <a:pt x="2404" y="4174"/>
                  <a:pt x="2404" y="4174"/>
                </a:cubicBezTo>
                <a:cubicBezTo>
                  <a:pt x="4181" y="2400"/>
                  <a:pt x="4181" y="2400"/>
                  <a:pt x="4181" y="2400"/>
                </a:cubicBezTo>
                <a:cubicBezTo>
                  <a:pt x="6585" y="4070"/>
                  <a:pt x="6585" y="4070"/>
                  <a:pt x="6585" y="4070"/>
                </a:cubicBezTo>
                <a:cubicBezTo>
                  <a:pt x="6759" y="3965"/>
                  <a:pt x="6933" y="3861"/>
                  <a:pt x="7142" y="3757"/>
                </a:cubicBezTo>
                <a:cubicBezTo>
                  <a:pt x="7351" y="3652"/>
                  <a:pt x="7525" y="3583"/>
                  <a:pt x="7699" y="3478"/>
                </a:cubicBezTo>
                <a:cubicBezTo>
                  <a:pt x="7908" y="3409"/>
                  <a:pt x="8152" y="3304"/>
                  <a:pt x="8361" y="3270"/>
                </a:cubicBezTo>
                <a:cubicBezTo>
                  <a:pt x="8570" y="3200"/>
                  <a:pt x="8779" y="3130"/>
                  <a:pt x="9023" y="3061"/>
                </a:cubicBezTo>
                <a:cubicBezTo>
                  <a:pt x="9337" y="0"/>
                  <a:pt x="9337" y="0"/>
                  <a:pt x="9337" y="0"/>
                </a:cubicBezTo>
                <a:cubicBezTo>
                  <a:pt x="12263" y="0"/>
                  <a:pt x="12263" y="0"/>
                  <a:pt x="12263" y="0"/>
                </a:cubicBezTo>
                <a:cubicBezTo>
                  <a:pt x="12612" y="3061"/>
                  <a:pt x="12612" y="3061"/>
                  <a:pt x="12612" y="3061"/>
                </a:cubicBezTo>
                <a:cubicBezTo>
                  <a:pt x="12821" y="3130"/>
                  <a:pt x="13030" y="3200"/>
                  <a:pt x="13274" y="3270"/>
                </a:cubicBezTo>
                <a:cubicBezTo>
                  <a:pt x="13483" y="3304"/>
                  <a:pt x="13692" y="3409"/>
                  <a:pt x="13901" y="3478"/>
                </a:cubicBezTo>
                <a:cubicBezTo>
                  <a:pt x="14110" y="3583"/>
                  <a:pt x="14284" y="3687"/>
                  <a:pt x="14493" y="3791"/>
                </a:cubicBezTo>
                <a:cubicBezTo>
                  <a:pt x="14702" y="3896"/>
                  <a:pt x="14911" y="4000"/>
                  <a:pt x="15120" y="4104"/>
                </a:cubicBezTo>
                <a:cubicBezTo>
                  <a:pt x="17419" y="2400"/>
                  <a:pt x="17419" y="2400"/>
                  <a:pt x="17419" y="2400"/>
                </a:cubicBezTo>
                <a:cubicBezTo>
                  <a:pt x="19196" y="4174"/>
                  <a:pt x="19196" y="4174"/>
                  <a:pt x="19196" y="4174"/>
                </a:cubicBezTo>
                <a:cubicBezTo>
                  <a:pt x="17454" y="6470"/>
                  <a:pt x="17454" y="6470"/>
                  <a:pt x="17454" y="6470"/>
                </a:cubicBezTo>
                <a:cubicBezTo>
                  <a:pt x="17559" y="6643"/>
                  <a:pt x="17663" y="6852"/>
                  <a:pt x="17768" y="7026"/>
                </a:cubicBezTo>
                <a:cubicBezTo>
                  <a:pt x="17872" y="7235"/>
                  <a:pt x="17977" y="7443"/>
                  <a:pt x="18046" y="7652"/>
                </a:cubicBezTo>
                <a:cubicBezTo>
                  <a:pt x="18151" y="7861"/>
                  <a:pt x="18221" y="8070"/>
                  <a:pt x="18290" y="8313"/>
                </a:cubicBezTo>
                <a:cubicBezTo>
                  <a:pt x="18395" y="8522"/>
                  <a:pt x="18465" y="8765"/>
                  <a:pt x="18499" y="9009"/>
                </a:cubicBezTo>
                <a:cubicBezTo>
                  <a:pt x="21600" y="9287"/>
                  <a:pt x="21600" y="9287"/>
                  <a:pt x="21600" y="9287"/>
                </a:cubicBezTo>
                <a:cubicBezTo>
                  <a:pt x="21600" y="12174"/>
                  <a:pt x="21600" y="12174"/>
                  <a:pt x="21600" y="12174"/>
                </a:cubicBezTo>
                <a:lnTo>
                  <a:pt x="18499" y="12487"/>
                </a:lnTo>
                <a:close/>
                <a:moveTo>
                  <a:pt x="697" y="11513"/>
                </a:moveTo>
                <a:cubicBezTo>
                  <a:pt x="2996" y="11722"/>
                  <a:pt x="2996" y="11722"/>
                  <a:pt x="2996" y="11722"/>
                </a:cubicBezTo>
                <a:cubicBezTo>
                  <a:pt x="2996" y="11583"/>
                  <a:pt x="2996" y="11409"/>
                  <a:pt x="2961" y="11270"/>
                </a:cubicBezTo>
                <a:cubicBezTo>
                  <a:pt x="2961" y="11096"/>
                  <a:pt x="2961" y="10922"/>
                  <a:pt x="2961" y="10748"/>
                </a:cubicBezTo>
                <a:cubicBezTo>
                  <a:pt x="2961" y="10539"/>
                  <a:pt x="2961" y="10365"/>
                  <a:pt x="2961" y="10226"/>
                </a:cubicBezTo>
                <a:cubicBezTo>
                  <a:pt x="2996" y="10052"/>
                  <a:pt x="2996" y="9878"/>
                  <a:pt x="2996" y="9704"/>
                </a:cubicBezTo>
                <a:cubicBezTo>
                  <a:pt x="697" y="9948"/>
                  <a:pt x="697" y="9948"/>
                  <a:pt x="697" y="9948"/>
                </a:cubicBezTo>
                <a:lnTo>
                  <a:pt x="697" y="11513"/>
                </a:lnTo>
                <a:close/>
                <a:moveTo>
                  <a:pt x="3310" y="4209"/>
                </a:moveTo>
                <a:cubicBezTo>
                  <a:pt x="4599" y="5948"/>
                  <a:pt x="4599" y="5948"/>
                  <a:pt x="4599" y="5948"/>
                </a:cubicBezTo>
                <a:cubicBezTo>
                  <a:pt x="4668" y="5809"/>
                  <a:pt x="4773" y="5704"/>
                  <a:pt x="4912" y="5565"/>
                </a:cubicBezTo>
                <a:cubicBezTo>
                  <a:pt x="5017" y="5461"/>
                  <a:pt x="5156" y="5322"/>
                  <a:pt x="5261" y="5217"/>
                </a:cubicBezTo>
                <a:cubicBezTo>
                  <a:pt x="5400" y="5078"/>
                  <a:pt x="5505" y="4974"/>
                  <a:pt x="5609" y="4870"/>
                </a:cubicBezTo>
                <a:cubicBezTo>
                  <a:pt x="5714" y="4765"/>
                  <a:pt x="5853" y="4661"/>
                  <a:pt x="5992" y="4522"/>
                </a:cubicBezTo>
                <a:cubicBezTo>
                  <a:pt x="4215" y="3304"/>
                  <a:pt x="4215" y="3304"/>
                  <a:pt x="4215" y="3304"/>
                </a:cubicBezTo>
                <a:lnTo>
                  <a:pt x="3310" y="4209"/>
                </a:lnTo>
                <a:close/>
                <a:moveTo>
                  <a:pt x="4215" y="18122"/>
                </a:moveTo>
                <a:cubicBezTo>
                  <a:pt x="5888" y="16835"/>
                  <a:pt x="5888" y="16835"/>
                  <a:pt x="5888" y="16835"/>
                </a:cubicBezTo>
                <a:cubicBezTo>
                  <a:pt x="5783" y="16765"/>
                  <a:pt x="5679" y="16661"/>
                  <a:pt x="5574" y="16557"/>
                </a:cubicBezTo>
                <a:cubicBezTo>
                  <a:pt x="5470" y="16452"/>
                  <a:pt x="5365" y="16348"/>
                  <a:pt x="5261" y="16243"/>
                </a:cubicBezTo>
                <a:cubicBezTo>
                  <a:pt x="5156" y="16139"/>
                  <a:pt x="5017" y="16035"/>
                  <a:pt x="4912" y="15930"/>
                </a:cubicBezTo>
                <a:cubicBezTo>
                  <a:pt x="4808" y="15826"/>
                  <a:pt x="4703" y="15687"/>
                  <a:pt x="4634" y="15583"/>
                </a:cubicBezTo>
                <a:cubicBezTo>
                  <a:pt x="3345" y="17287"/>
                  <a:pt x="3345" y="17287"/>
                  <a:pt x="3345" y="17287"/>
                </a:cubicBezTo>
                <a:lnTo>
                  <a:pt x="4215" y="18122"/>
                </a:lnTo>
                <a:close/>
                <a:moveTo>
                  <a:pt x="10765" y="17704"/>
                </a:moveTo>
                <a:cubicBezTo>
                  <a:pt x="11253" y="17704"/>
                  <a:pt x="11706" y="17670"/>
                  <a:pt x="12159" y="17565"/>
                </a:cubicBezTo>
                <a:cubicBezTo>
                  <a:pt x="12612" y="17496"/>
                  <a:pt x="13030" y="17357"/>
                  <a:pt x="13413" y="17217"/>
                </a:cubicBezTo>
                <a:cubicBezTo>
                  <a:pt x="13866" y="17043"/>
                  <a:pt x="14249" y="16800"/>
                  <a:pt x="14632" y="16557"/>
                </a:cubicBezTo>
                <a:cubicBezTo>
                  <a:pt x="15015" y="16313"/>
                  <a:pt x="15364" y="16000"/>
                  <a:pt x="15712" y="15652"/>
                </a:cubicBezTo>
                <a:cubicBezTo>
                  <a:pt x="16026" y="15339"/>
                  <a:pt x="16339" y="14991"/>
                  <a:pt x="16583" y="14609"/>
                </a:cubicBezTo>
                <a:cubicBezTo>
                  <a:pt x="16827" y="14226"/>
                  <a:pt x="17071" y="13843"/>
                  <a:pt x="17245" y="13391"/>
                </a:cubicBezTo>
                <a:cubicBezTo>
                  <a:pt x="17385" y="12974"/>
                  <a:pt x="17524" y="12557"/>
                  <a:pt x="17594" y="12104"/>
                </a:cubicBezTo>
                <a:cubicBezTo>
                  <a:pt x="17698" y="11652"/>
                  <a:pt x="17733" y="11200"/>
                  <a:pt x="17733" y="10748"/>
                </a:cubicBezTo>
                <a:cubicBezTo>
                  <a:pt x="17733" y="9774"/>
                  <a:pt x="17559" y="8870"/>
                  <a:pt x="17210" y="8000"/>
                </a:cubicBezTo>
                <a:cubicBezTo>
                  <a:pt x="16827" y="7165"/>
                  <a:pt x="16339" y="6435"/>
                  <a:pt x="15712" y="5809"/>
                </a:cubicBezTo>
                <a:cubicBezTo>
                  <a:pt x="15050" y="5148"/>
                  <a:pt x="14319" y="4661"/>
                  <a:pt x="13483" y="4313"/>
                </a:cubicBezTo>
                <a:cubicBezTo>
                  <a:pt x="12612" y="3930"/>
                  <a:pt x="11706" y="3757"/>
                  <a:pt x="10765" y="3757"/>
                </a:cubicBezTo>
                <a:cubicBezTo>
                  <a:pt x="10312" y="3757"/>
                  <a:pt x="9859" y="3791"/>
                  <a:pt x="9406" y="3896"/>
                </a:cubicBezTo>
                <a:cubicBezTo>
                  <a:pt x="8954" y="4000"/>
                  <a:pt x="8501" y="4104"/>
                  <a:pt x="8083" y="4243"/>
                </a:cubicBezTo>
                <a:cubicBezTo>
                  <a:pt x="7665" y="4452"/>
                  <a:pt x="7246" y="4661"/>
                  <a:pt x="6863" y="4904"/>
                </a:cubicBezTo>
                <a:cubicBezTo>
                  <a:pt x="6480" y="5183"/>
                  <a:pt x="6132" y="5461"/>
                  <a:pt x="5818" y="5809"/>
                </a:cubicBezTo>
                <a:cubicBezTo>
                  <a:pt x="5470" y="6122"/>
                  <a:pt x="5191" y="6470"/>
                  <a:pt x="4912" y="6852"/>
                </a:cubicBezTo>
                <a:cubicBezTo>
                  <a:pt x="4668" y="7235"/>
                  <a:pt x="4459" y="7652"/>
                  <a:pt x="4250" y="8070"/>
                </a:cubicBezTo>
                <a:cubicBezTo>
                  <a:pt x="4076" y="8487"/>
                  <a:pt x="3937" y="8904"/>
                  <a:pt x="3867" y="9357"/>
                </a:cubicBezTo>
                <a:cubicBezTo>
                  <a:pt x="3763" y="9843"/>
                  <a:pt x="3728" y="10296"/>
                  <a:pt x="3728" y="10748"/>
                </a:cubicBezTo>
                <a:cubicBezTo>
                  <a:pt x="3728" y="11687"/>
                  <a:pt x="3902" y="12591"/>
                  <a:pt x="4285" y="13461"/>
                </a:cubicBezTo>
                <a:cubicBezTo>
                  <a:pt x="4668" y="14296"/>
                  <a:pt x="5191" y="15026"/>
                  <a:pt x="5818" y="15652"/>
                </a:cubicBezTo>
                <a:cubicBezTo>
                  <a:pt x="6445" y="16313"/>
                  <a:pt x="7177" y="16800"/>
                  <a:pt x="8048" y="17148"/>
                </a:cubicBezTo>
                <a:cubicBezTo>
                  <a:pt x="8884" y="17530"/>
                  <a:pt x="9790" y="17704"/>
                  <a:pt x="10765" y="17704"/>
                </a:cubicBezTo>
                <a:close/>
                <a:moveTo>
                  <a:pt x="11532" y="20800"/>
                </a:moveTo>
                <a:cubicBezTo>
                  <a:pt x="11810" y="18470"/>
                  <a:pt x="11810" y="18470"/>
                  <a:pt x="11810" y="18470"/>
                </a:cubicBezTo>
                <a:cubicBezTo>
                  <a:pt x="11601" y="18470"/>
                  <a:pt x="11427" y="18470"/>
                  <a:pt x="11288" y="18504"/>
                </a:cubicBezTo>
                <a:cubicBezTo>
                  <a:pt x="11114" y="18504"/>
                  <a:pt x="10939" y="18539"/>
                  <a:pt x="10765" y="18539"/>
                </a:cubicBezTo>
                <a:cubicBezTo>
                  <a:pt x="10556" y="18539"/>
                  <a:pt x="10382" y="18504"/>
                  <a:pt x="10243" y="18504"/>
                </a:cubicBezTo>
                <a:cubicBezTo>
                  <a:pt x="10068" y="18470"/>
                  <a:pt x="9894" y="18470"/>
                  <a:pt x="9720" y="18470"/>
                </a:cubicBezTo>
                <a:cubicBezTo>
                  <a:pt x="9999" y="20800"/>
                  <a:pt x="9999" y="20800"/>
                  <a:pt x="9999" y="20800"/>
                </a:cubicBezTo>
                <a:lnTo>
                  <a:pt x="11532" y="20800"/>
                </a:lnTo>
                <a:close/>
                <a:moveTo>
                  <a:pt x="9999" y="661"/>
                </a:moveTo>
                <a:cubicBezTo>
                  <a:pt x="9790" y="2991"/>
                  <a:pt x="9790" y="2991"/>
                  <a:pt x="9790" y="2991"/>
                </a:cubicBezTo>
                <a:cubicBezTo>
                  <a:pt x="9964" y="2991"/>
                  <a:pt x="10103" y="2991"/>
                  <a:pt x="10277" y="2957"/>
                </a:cubicBezTo>
                <a:cubicBezTo>
                  <a:pt x="10452" y="2957"/>
                  <a:pt x="10626" y="2957"/>
                  <a:pt x="10800" y="2957"/>
                </a:cubicBezTo>
                <a:cubicBezTo>
                  <a:pt x="10939" y="2957"/>
                  <a:pt x="11114" y="2957"/>
                  <a:pt x="11288" y="2957"/>
                </a:cubicBezTo>
                <a:cubicBezTo>
                  <a:pt x="11427" y="2991"/>
                  <a:pt x="11601" y="2991"/>
                  <a:pt x="11810" y="2991"/>
                </a:cubicBezTo>
                <a:cubicBezTo>
                  <a:pt x="11532" y="661"/>
                  <a:pt x="11532" y="661"/>
                  <a:pt x="11532" y="661"/>
                </a:cubicBezTo>
                <a:lnTo>
                  <a:pt x="9999" y="661"/>
                </a:lnTo>
                <a:close/>
                <a:moveTo>
                  <a:pt x="17280" y="3304"/>
                </a:moveTo>
                <a:cubicBezTo>
                  <a:pt x="15573" y="4557"/>
                  <a:pt x="15573" y="4557"/>
                  <a:pt x="15573" y="4557"/>
                </a:cubicBezTo>
                <a:cubicBezTo>
                  <a:pt x="15677" y="4696"/>
                  <a:pt x="15817" y="4800"/>
                  <a:pt x="15921" y="4904"/>
                </a:cubicBezTo>
                <a:cubicBezTo>
                  <a:pt x="16061" y="4974"/>
                  <a:pt x="16165" y="5078"/>
                  <a:pt x="16235" y="5217"/>
                </a:cubicBezTo>
                <a:cubicBezTo>
                  <a:pt x="16374" y="5287"/>
                  <a:pt x="16479" y="5391"/>
                  <a:pt x="16583" y="5530"/>
                </a:cubicBezTo>
                <a:cubicBezTo>
                  <a:pt x="16688" y="5635"/>
                  <a:pt x="16792" y="5774"/>
                  <a:pt x="16862" y="5878"/>
                </a:cubicBezTo>
                <a:cubicBezTo>
                  <a:pt x="18151" y="4174"/>
                  <a:pt x="18151" y="4174"/>
                  <a:pt x="18151" y="4174"/>
                </a:cubicBezTo>
                <a:lnTo>
                  <a:pt x="17280" y="3304"/>
                </a:lnTo>
                <a:close/>
                <a:moveTo>
                  <a:pt x="18186" y="17252"/>
                </a:moveTo>
                <a:cubicBezTo>
                  <a:pt x="16932" y="15443"/>
                  <a:pt x="16932" y="15443"/>
                  <a:pt x="16932" y="15443"/>
                </a:cubicBezTo>
                <a:cubicBezTo>
                  <a:pt x="16827" y="15583"/>
                  <a:pt x="16723" y="15722"/>
                  <a:pt x="16618" y="15826"/>
                </a:cubicBezTo>
                <a:cubicBezTo>
                  <a:pt x="16514" y="15930"/>
                  <a:pt x="16409" y="16035"/>
                  <a:pt x="16305" y="16174"/>
                </a:cubicBezTo>
                <a:cubicBezTo>
                  <a:pt x="16165" y="16278"/>
                  <a:pt x="16061" y="16417"/>
                  <a:pt x="15921" y="16522"/>
                </a:cubicBezTo>
                <a:cubicBezTo>
                  <a:pt x="15817" y="16661"/>
                  <a:pt x="15677" y="16765"/>
                  <a:pt x="15573" y="16835"/>
                </a:cubicBezTo>
                <a:cubicBezTo>
                  <a:pt x="17315" y="18122"/>
                  <a:pt x="17315" y="18122"/>
                  <a:pt x="17315" y="18122"/>
                </a:cubicBezTo>
                <a:lnTo>
                  <a:pt x="18186" y="17252"/>
                </a:lnTo>
                <a:close/>
                <a:moveTo>
                  <a:pt x="20834" y="9948"/>
                </a:moveTo>
                <a:cubicBezTo>
                  <a:pt x="18499" y="9704"/>
                  <a:pt x="18499" y="9704"/>
                  <a:pt x="18499" y="9704"/>
                </a:cubicBezTo>
                <a:cubicBezTo>
                  <a:pt x="18499" y="9878"/>
                  <a:pt x="18534" y="10052"/>
                  <a:pt x="18534" y="10191"/>
                </a:cubicBezTo>
                <a:cubicBezTo>
                  <a:pt x="18534" y="10330"/>
                  <a:pt x="18569" y="10504"/>
                  <a:pt x="18569" y="10678"/>
                </a:cubicBezTo>
                <a:cubicBezTo>
                  <a:pt x="18569" y="10852"/>
                  <a:pt x="18534" y="11026"/>
                  <a:pt x="18534" y="11200"/>
                </a:cubicBezTo>
                <a:cubicBezTo>
                  <a:pt x="18534" y="11374"/>
                  <a:pt x="18499" y="11548"/>
                  <a:pt x="18499" y="11687"/>
                </a:cubicBezTo>
                <a:cubicBezTo>
                  <a:pt x="20834" y="11443"/>
                  <a:pt x="20834" y="11443"/>
                  <a:pt x="20834" y="11443"/>
                </a:cubicBezTo>
                <a:lnTo>
                  <a:pt x="20834" y="9948"/>
                </a:lnTo>
                <a:close/>
              </a:path>
            </a:pathLst>
          </a:custGeom>
          <a:solidFill>
            <a:srgbClr val="000000"/>
          </a:solidFill>
          <a:ln w="12700">
            <a:miter lim="400000"/>
          </a:ln>
        </p:spPr>
        <p:txBody>
          <a:bodyPr lIns="22860" rIns="22860"/>
          <a:lstStyle/>
          <a:p>
            <a:pPr>
              <a:defRPr sz="1400"/>
            </a:pPr>
            <a:endParaRPr sz="700"/>
          </a:p>
        </p:txBody>
      </p:sp>
      <p:sp>
        <p:nvSpPr>
          <p:cNvPr id="341" name="Shape"/>
          <p:cNvSpPr/>
          <p:nvPr/>
        </p:nvSpPr>
        <p:spPr>
          <a:xfrm>
            <a:off x="1632987" y="4895809"/>
            <a:ext cx="193596" cy="25334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21600" y="1518"/>
                  <a:pt x="21600" y="1518"/>
                  <a:pt x="21600" y="1518"/>
                </a:cubicBezTo>
                <a:cubicBezTo>
                  <a:pt x="21600" y="8406"/>
                  <a:pt x="21600" y="12298"/>
                  <a:pt x="21600" y="13194"/>
                </a:cubicBezTo>
                <a:cubicBezTo>
                  <a:pt x="21600" y="13894"/>
                  <a:pt x="21395" y="14634"/>
                  <a:pt x="20986" y="15412"/>
                </a:cubicBezTo>
                <a:cubicBezTo>
                  <a:pt x="20576" y="16190"/>
                  <a:pt x="19962" y="16969"/>
                  <a:pt x="19041" y="17708"/>
                </a:cubicBezTo>
                <a:cubicBezTo>
                  <a:pt x="18171" y="18486"/>
                  <a:pt x="17045" y="19187"/>
                  <a:pt x="15714" y="19888"/>
                </a:cubicBezTo>
                <a:cubicBezTo>
                  <a:pt x="14332" y="20549"/>
                  <a:pt x="12694" y="21133"/>
                  <a:pt x="10800" y="21600"/>
                </a:cubicBezTo>
                <a:cubicBezTo>
                  <a:pt x="8957" y="21133"/>
                  <a:pt x="7319" y="20549"/>
                  <a:pt x="5937" y="19888"/>
                </a:cubicBezTo>
                <a:cubicBezTo>
                  <a:pt x="4555" y="19187"/>
                  <a:pt x="3429" y="18486"/>
                  <a:pt x="2610" y="17708"/>
                </a:cubicBezTo>
                <a:cubicBezTo>
                  <a:pt x="1689" y="16969"/>
                  <a:pt x="1075" y="16190"/>
                  <a:pt x="614" y="15412"/>
                </a:cubicBezTo>
                <a:cubicBezTo>
                  <a:pt x="205" y="14634"/>
                  <a:pt x="0" y="13894"/>
                  <a:pt x="0" y="13194"/>
                </a:cubicBezTo>
                <a:cubicBezTo>
                  <a:pt x="0" y="12298"/>
                  <a:pt x="0" y="8406"/>
                  <a:pt x="0" y="1518"/>
                </a:cubicBezTo>
                <a:lnTo>
                  <a:pt x="10800" y="0"/>
                </a:lnTo>
                <a:close/>
                <a:moveTo>
                  <a:pt x="20474" y="13194"/>
                </a:moveTo>
                <a:cubicBezTo>
                  <a:pt x="20474" y="2218"/>
                  <a:pt x="20474" y="2218"/>
                  <a:pt x="20474" y="2218"/>
                </a:cubicBezTo>
                <a:cubicBezTo>
                  <a:pt x="10800" y="856"/>
                  <a:pt x="10800" y="856"/>
                  <a:pt x="10800" y="856"/>
                </a:cubicBezTo>
                <a:cubicBezTo>
                  <a:pt x="1126" y="2296"/>
                  <a:pt x="1126" y="2296"/>
                  <a:pt x="1126" y="2296"/>
                </a:cubicBezTo>
                <a:cubicBezTo>
                  <a:pt x="1126" y="13194"/>
                  <a:pt x="1126" y="13194"/>
                  <a:pt x="1126" y="13194"/>
                </a:cubicBezTo>
                <a:cubicBezTo>
                  <a:pt x="1126" y="13777"/>
                  <a:pt x="1331" y="14439"/>
                  <a:pt x="1689" y="15101"/>
                </a:cubicBezTo>
                <a:cubicBezTo>
                  <a:pt x="2099" y="15801"/>
                  <a:pt x="2662" y="16463"/>
                  <a:pt x="3481" y="17124"/>
                </a:cubicBezTo>
                <a:cubicBezTo>
                  <a:pt x="4248" y="17825"/>
                  <a:pt x="5272" y="18448"/>
                  <a:pt x="6500" y="19070"/>
                </a:cubicBezTo>
                <a:cubicBezTo>
                  <a:pt x="7729" y="19732"/>
                  <a:pt x="9162" y="20238"/>
                  <a:pt x="10800" y="20666"/>
                </a:cubicBezTo>
                <a:cubicBezTo>
                  <a:pt x="12489" y="20238"/>
                  <a:pt x="13922" y="19732"/>
                  <a:pt x="15151" y="19070"/>
                </a:cubicBezTo>
                <a:cubicBezTo>
                  <a:pt x="16328" y="18448"/>
                  <a:pt x="17352" y="17825"/>
                  <a:pt x="18119" y="17124"/>
                </a:cubicBezTo>
                <a:cubicBezTo>
                  <a:pt x="18938" y="16463"/>
                  <a:pt x="19501" y="15801"/>
                  <a:pt x="19911" y="15101"/>
                </a:cubicBezTo>
                <a:cubicBezTo>
                  <a:pt x="20269" y="14439"/>
                  <a:pt x="20474" y="13777"/>
                  <a:pt x="20474" y="13194"/>
                </a:cubicBezTo>
                <a:close/>
                <a:moveTo>
                  <a:pt x="10954" y="9185"/>
                </a:moveTo>
                <a:cubicBezTo>
                  <a:pt x="14332" y="6538"/>
                  <a:pt x="14332" y="6538"/>
                  <a:pt x="14332" y="6538"/>
                </a:cubicBezTo>
                <a:cubicBezTo>
                  <a:pt x="15151" y="7161"/>
                  <a:pt x="15151" y="7161"/>
                  <a:pt x="15151" y="7161"/>
                </a:cubicBezTo>
                <a:cubicBezTo>
                  <a:pt x="11721" y="9808"/>
                  <a:pt x="11721" y="9808"/>
                  <a:pt x="11721" y="9808"/>
                </a:cubicBezTo>
                <a:cubicBezTo>
                  <a:pt x="15151" y="12376"/>
                  <a:pt x="15151" y="12376"/>
                  <a:pt x="15151" y="12376"/>
                </a:cubicBezTo>
                <a:cubicBezTo>
                  <a:pt x="14332" y="12999"/>
                  <a:pt x="14332" y="12999"/>
                  <a:pt x="14332" y="12999"/>
                </a:cubicBezTo>
                <a:cubicBezTo>
                  <a:pt x="10954" y="10352"/>
                  <a:pt x="10954" y="10352"/>
                  <a:pt x="10954" y="10352"/>
                </a:cubicBezTo>
                <a:cubicBezTo>
                  <a:pt x="7524" y="12999"/>
                  <a:pt x="7524" y="12999"/>
                  <a:pt x="7524" y="12999"/>
                </a:cubicBezTo>
                <a:cubicBezTo>
                  <a:pt x="6756" y="12376"/>
                  <a:pt x="6756" y="12376"/>
                  <a:pt x="6756" y="12376"/>
                </a:cubicBezTo>
                <a:cubicBezTo>
                  <a:pt x="10135" y="9808"/>
                  <a:pt x="10135" y="9808"/>
                  <a:pt x="10135" y="9808"/>
                </a:cubicBezTo>
                <a:cubicBezTo>
                  <a:pt x="6756" y="7161"/>
                  <a:pt x="6756" y="7161"/>
                  <a:pt x="6756" y="7161"/>
                </a:cubicBezTo>
                <a:cubicBezTo>
                  <a:pt x="7524" y="6538"/>
                  <a:pt x="7524" y="6538"/>
                  <a:pt x="7524" y="6538"/>
                </a:cubicBezTo>
                <a:lnTo>
                  <a:pt x="10954" y="9185"/>
                </a:lnTo>
                <a:close/>
              </a:path>
            </a:pathLst>
          </a:custGeom>
          <a:solidFill>
            <a:srgbClr val="000000"/>
          </a:solidFill>
          <a:ln w="12700">
            <a:miter lim="400000"/>
          </a:ln>
        </p:spPr>
        <p:txBody>
          <a:bodyPr lIns="22860" rIns="22860"/>
          <a:lstStyle/>
          <a:p>
            <a:pPr>
              <a:defRPr sz="1400"/>
            </a:pPr>
            <a:endParaRPr sz="700"/>
          </a:p>
        </p:txBody>
      </p:sp>
      <p:sp>
        <p:nvSpPr>
          <p:cNvPr id="342" name="Shape"/>
          <p:cNvSpPr/>
          <p:nvPr/>
        </p:nvSpPr>
        <p:spPr>
          <a:xfrm>
            <a:off x="2229434" y="4900590"/>
            <a:ext cx="243788" cy="2437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56" y="0"/>
                  <a:pt x="13672" y="284"/>
                  <a:pt x="14966" y="811"/>
                </a:cubicBezTo>
                <a:cubicBezTo>
                  <a:pt x="16301" y="1378"/>
                  <a:pt x="17434" y="2148"/>
                  <a:pt x="18404" y="3161"/>
                </a:cubicBezTo>
                <a:cubicBezTo>
                  <a:pt x="19416" y="4134"/>
                  <a:pt x="20184" y="5268"/>
                  <a:pt x="20751" y="6565"/>
                </a:cubicBezTo>
                <a:cubicBezTo>
                  <a:pt x="21317" y="7902"/>
                  <a:pt x="21600" y="9280"/>
                  <a:pt x="21600" y="10820"/>
                </a:cubicBezTo>
                <a:cubicBezTo>
                  <a:pt x="21600" y="12320"/>
                  <a:pt x="21317" y="13738"/>
                  <a:pt x="20751" y="15035"/>
                </a:cubicBezTo>
                <a:cubicBezTo>
                  <a:pt x="20184" y="16332"/>
                  <a:pt x="19416" y="17466"/>
                  <a:pt x="18404" y="18439"/>
                </a:cubicBezTo>
                <a:cubicBezTo>
                  <a:pt x="17434" y="19452"/>
                  <a:pt x="16301" y="20222"/>
                  <a:pt x="14966" y="20789"/>
                </a:cubicBezTo>
                <a:cubicBezTo>
                  <a:pt x="13672" y="21357"/>
                  <a:pt x="12256" y="21600"/>
                  <a:pt x="10800" y="21600"/>
                </a:cubicBezTo>
                <a:cubicBezTo>
                  <a:pt x="9263" y="21600"/>
                  <a:pt x="7888" y="21357"/>
                  <a:pt x="6593" y="20789"/>
                </a:cubicBezTo>
                <a:cubicBezTo>
                  <a:pt x="5258" y="20222"/>
                  <a:pt x="4126" y="19452"/>
                  <a:pt x="3155" y="18439"/>
                </a:cubicBezTo>
                <a:cubicBezTo>
                  <a:pt x="2184" y="17466"/>
                  <a:pt x="1375" y="16332"/>
                  <a:pt x="849" y="15035"/>
                </a:cubicBezTo>
                <a:cubicBezTo>
                  <a:pt x="283" y="13738"/>
                  <a:pt x="0" y="12320"/>
                  <a:pt x="0" y="10820"/>
                </a:cubicBezTo>
                <a:cubicBezTo>
                  <a:pt x="0" y="9280"/>
                  <a:pt x="283" y="7902"/>
                  <a:pt x="849" y="6565"/>
                </a:cubicBezTo>
                <a:cubicBezTo>
                  <a:pt x="1375" y="5268"/>
                  <a:pt x="2184" y="4134"/>
                  <a:pt x="3155" y="3161"/>
                </a:cubicBezTo>
                <a:cubicBezTo>
                  <a:pt x="4126" y="2148"/>
                  <a:pt x="5258" y="1378"/>
                  <a:pt x="6593" y="811"/>
                </a:cubicBezTo>
                <a:cubicBezTo>
                  <a:pt x="7888" y="284"/>
                  <a:pt x="9263" y="0"/>
                  <a:pt x="10800" y="0"/>
                </a:cubicBezTo>
                <a:close/>
                <a:moveTo>
                  <a:pt x="10800" y="20708"/>
                </a:moveTo>
                <a:cubicBezTo>
                  <a:pt x="12175" y="20708"/>
                  <a:pt x="13429" y="20465"/>
                  <a:pt x="14643" y="19938"/>
                </a:cubicBezTo>
                <a:cubicBezTo>
                  <a:pt x="15816" y="19412"/>
                  <a:pt x="16867" y="18682"/>
                  <a:pt x="17757" y="17831"/>
                </a:cubicBezTo>
                <a:cubicBezTo>
                  <a:pt x="18647" y="16899"/>
                  <a:pt x="19375" y="15845"/>
                  <a:pt x="19901" y="14670"/>
                </a:cubicBezTo>
                <a:cubicBezTo>
                  <a:pt x="20427" y="13454"/>
                  <a:pt x="20670" y="12158"/>
                  <a:pt x="20670" y="10820"/>
                </a:cubicBezTo>
                <a:cubicBezTo>
                  <a:pt x="20670" y="9442"/>
                  <a:pt x="20427" y="8146"/>
                  <a:pt x="19901" y="6930"/>
                </a:cubicBezTo>
                <a:cubicBezTo>
                  <a:pt x="19375" y="5755"/>
                  <a:pt x="18647" y="4701"/>
                  <a:pt x="17757" y="3769"/>
                </a:cubicBezTo>
                <a:cubicBezTo>
                  <a:pt x="16867" y="2918"/>
                  <a:pt x="15816" y="2188"/>
                  <a:pt x="14643" y="1662"/>
                </a:cubicBezTo>
                <a:cubicBezTo>
                  <a:pt x="13429" y="1135"/>
                  <a:pt x="12175" y="892"/>
                  <a:pt x="10800" y="892"/>
                </a:cubicBezTo>
                <a:cubicBezTo>
                  <a:pt x="9425" y="892"/>
                  <a:pt x="8130" y="1135"/>
                  <a:pt x="6957" y="1662"/>
                </a:cubicBezTo>
                <a:cubicBezTo>
                  <a:pt x="5744" y="2188"/>
                  <a:pt x="4692" y="2918"/>
                  <a:pt x="3762" y="3769"/>
                </a:cubicBezTo>
                <a:cubicBezTo>
                  <a:pt x="2912" y="4701"/>
                  <a:pt x="2184" y="5755"/>
                  <a:pt x="1658" y="6930"/>
                </a:cubicBezTo>
                <a:cubicBezTo>
                  <a:pt x="1133" y="8146"/>
                  <a:pt x="890" y="9442"/>
                  <a:pt x="890" y="10820"/>
                </a:cubicBezTo>
                <a:cubicBezTo>
                  <a:pt x="890" y="12158"/>
                  <a:pt x="1133" y="13454"/>
                  <a:pt x="1658" y="14670"/>
                </a:cubicBezTo>
                <a:cubicBezTo>
                  <a:pt x="2184" y="15845"/>
                  <a:pt x="2912" y="16899"/>
                  <a:pt x="3762" y="17831"/>
                </a:cubicBezTo>
                <a:cubicBezTo>
                  <a:pt x="4692" y="18682"/>
                  <a:pt x="5744" y="19412"/>
                  <a:pt x="6957" y="19938"/>
                </a:cubicBezTo>
                <a:cubicBezTo>
                  <a:pt x="8130" y="20465"/>
                  <a:pt x="9425" y="20708"/>
                  <a:pt x="10800" y="20708"/>
                </a:cubicBezTo>
                <a:close/>
                <a:moveTo>
                  <a:pt x="16382" y="13373"/>
                </a:moveTo>
                <a:cubicBezTo>
                  <a:pt x="16503" y="13414"/>
                  <a:pt x="16584" y="13495"/>
                  <a:pt x="16625" y="13617"/>
                </a:cubicBezTo>
                <a:cubicBezTo>
                  <a:pt x="16665" y="13738"/>
                  <a:pt x="16665" y="13860"/>
                  <a:pt x="16584" y="13981"/>
                </a:cubicBezTo>
                <a:cubicBezTo>
                  <a:pt x="16301" y="14508"/>
                  <a:pt x="15937" y="14994"/>
                  <a:pt x="15573" y="15440"/>
                </a:cubicBezTo>
                <a:cubicBezTo>
                  <a:pt x="15169" y="15886"/>
                  <a:pt x="14683" y="16291"/>
                  <a:pt x="14198" y="16615"/>
                </a:cubicBezTo>
                <a:cubicBezTo>
                  <a:pt x="13672" y="16899"/>
                  <a:pt x="13146" y="17102"/>
                  <a:pt x="12539" y="17304"/>
                </a:cubicBezTo>
                <a:cubicBezTo>
                  <a:pt x="11973" y="17466"/>
                  <a:pt x="11366" y="17547"/>
                  <a:pt x="10800" y="17547"/>
                </a:cubicBezTo>
                <a:cubicBezTo>
                  <a:pt x="10153" y="17547"/>
                  <a:pt x="9546" y="17466"/>
                  <a:pt x="8980" y="17304"/>
                </a:cubicBezTo>
                <a:cubicBezTo>
                  <a:pt x="8373" y="17102"/>
                  <a:pt x="7847" y="16899"/>
                  <a:pt x="7321" y="16615"/>
                </a:cubicBezTo>
                <a:cubicBezTo>
                  <a:pt x="6836" y="16291"/>
                  <a:pt x="6351" y="15886"/>
                  <a:pt x="5987" y="15440"/>
                </a:cubicBezTo>
                <a:cubicBezTo>
                  <a:pt x="5582" y="14994"/>
                  <a:pt x="5218" y="14508"/>
                  <a:pt x="4935" y="13981"/>
                </a:cubicBezTo>
                <a:cubicBezTo>
                  <a:pt x="4894" y="13860"/>
                  <a:pt x="4894" y="13738"/>
                  <a:pt x="4935" y="13617"/>
                </a:cubicBezTo>
                <a:cubicBezTo>
                  <a:pt x="4975" y="13495"/>
                  <a:pt x="5056" y="13414"/>
                  <a:pt x="5137" y="13373"/>
                </a:cubicBezTo>
                <a:cubicBezTo>
                  <a:pt x="5258" y="13333"/>
                  <a:pt x="5380" y="13292"/>
                  <a:pt x="5501" y="13333"/>
                </a:cubicBezTo>
                <a:cubicBezTo>
                  <a:pt x="5622" y="13373"/>
                  <a:pt x="5703" y="13454"/>
                  <a:pt x="5744" y="13535"/>
                </a:cubicBezTo>
                <a:cubicBezTo>
                  <a:pt x="5987" y="14022"/>
                  <a:pt x="6270" y="14468"/>
                  <a:pt x="6634" y="14873"/>
                </a:cubicBezTo>
                <a:cubicBezTo>
                  <a:pt x="6957" y="15238"/>
                  <a:pt x="7362" y="15562"/>
                  <a:pt x="7847" y="15805"/>
                </a:cubicBezTo>
                <a:cubicBezTo>
                  <a:pt x="8252" y="16089"/>
                  <a:pt x="8697" y="16291"/>
                  <a:pt x="9222" y="16453"/>
                </a:cubicBezTo>
                <a:cubicBezTo>
                  <a:pt x="9708" y="16575"/>
                  <a:pt x="10234" y="16656"/>
                  <a:pt x="10800" y="16656"/>
                </a:cubicBezTo>
                <a:cubicBezTo>
                  <a:pt x="11326" y="16656"/>
                  <a:pt x="11811" y="16575"/>
                  <a:pt x="12297" y="16453"/>
                </a:cubicBezTo>
                <a:cubicBezTo>
                  <a:pt x="12822" y="16291"/>
                  <a:pt x="13267" y="16089"/>
                  <a:pt x="13753" y="15805"/>
                </a:cubicBezTo>
                <a:cubicBezTo>
                  <a:pt x="14157" y="15562"/>
                  <a:pt x="14562" y="15238"/>
                  <a:pt x="14885" y="14873"/>
                </a:cubicBezTo>
                <a:cubicBezTo>
                  <a:pt x="15249" y="14468"/>
                  <a:pt x="15533" y="14022"/>
                  <a:pt x="15775" y="13535"/>
                </a:cubicBezTo>
                <a:cubicBezTo>
                  <a:pt x="15856" y="13454"/>
                  <a:pt x="15937" y="13373"/>
                  <a:pt x="16058" y="13333"/>
                </a:cubicBezTo>
                <a:cubicBezTo>
                  <a:pt x="16139" y="13292"/>
                  <a:pt x="16261" y="13333"/>
                  <a:pt x="16382" y="13373"/>
                </a:cubicBezTo>
                <a:close/>
                <a:moveTo>
                  <a:pt x="8535" y="8551"/>
                </a:moveTo>
                <a:cubicBezTo>
                  <a:pt x="8535" y="8348"/>
                  <a:pt x="8494" y="8186"/>
                  <a:pt x="8413" y="8024"/>
                </a:cubicBezTo>
                <a:cubicBezTo>
                  <a:pt x="8333" y="7862"/>
                  <a:pt x="8252" y="7740"/>
                  <a:pt x="8171" y="7578"/>
                </a:cubicBezTo>
                <a:cubicBezTo>
                  <a:pt x="8009" y="7497"/>
                  <a:pt x="7847" y="7376"/>
                  <a:pt x="7685" y="7335"/>
                </a:cubicBezTo>
                <a:cubicBezTo>
                  <a:pt x="7564" y="7254"/>
                  <a:pt x="7362" y="7214"/>
                  <a:pt x="7200" y="7214"/>
                </a:cubicBezTo>
                <a:cubicBezTo>
                  <a:pt x="6998" y="7214"/>
                  <a:pt x="6796" y="7254"/>
                  <a:pt x="6634" y="7335"/>
                </a:cubicBezTo>
                <a:cubicBezTo>
                  <a:pt x="6512" y="7376"/>
                  <a:pt x="6351" y="7497"/>
                  <a:pt x="6189" y="7578"/>
                </a:cubicBezTo>
                <a:cubicBezTo>
                  <a:pt x="6108" y="7740"/>
                  <a:pt x="6027" y="7862"/>
                  <a:pt x="5946" y="8024"/>
                </a:cubicBezTo>
                <a:cubicBezTo>
                  <a:pt x="5865" y="8186"/>
                  <a:pt x="5825" y="8348"/>
                  <a:pt x="5825" y="8551"/>
                </a:cubicBezTo>
                <a:cubicBezTo>
                  <a:pt x="5825" y="8753"/>
                  <a:pt x="5865" y="8916"/>
                  <a:pt x="5946" y="9078"/>
                </a:cubicBezTo>
                <a:cubicBezTo>
                  <a:pt x="6027" y="9240"/>
                  <a:pt x="6108" y="9361"/>
                  <a:pt x="6189" y="9483"/>
                </a:cubicBezTo>
                <a:cubicBezTo>
                  <a:pt x="6351" y="9605"/>
                  <a:pt x="6512" y="9726"/>
                  <a:pt x="6634" y="9807"/>
                </a:cubicBezTo>
                <a:cubicBezTo>
                  <a:pt x="6796" y="9888"/>
                  <a:pt x="6998" y="9888"/>
                  <a:pt x="7200" y="9888"/>
                </a:cubicBezTo>
                <a:cubicBezTo>
                  <a:pt x="7362" y="9888"/>
                  <a:pt x="7564" y="9888"/>
                  <a:pt x="7685" y="9807"/>
                </a:cubicBezTo>
                <a:cubicBezTo>
                  <a:pt x="7847" y="9726"/>
                  <a:pt x="8009" y="9605"/>
                  <a:pt x="8171" y="9483"/>
                </a:cubicBezTo>
                <a:cubicBezTo>
                  <a:pt x="8252" y="9361"/>
                  <a:pt x="8333" y="9240"/>
                  <a:pt x="8413" y="9078"/>
                </a:cubicBezTo>
                <a:cubicBezTo>
                  <a:pt x="8494" y="8916"/>
                  <a:pt x="8535" y="8753"/>
                  <a:pt x="8535" y="8551"/>
                </a:cubicBezTo>
                <a:close/>
                <a:moveTo>
                  <a:pt x="15735" y="8551"/>
                </a:moveTo>
                <a:cubicBezTo>
                  <a:pt x="15735" y="8348"/>
                  <a:pt x="15694" y="8186"/>
                  <a:pt x="15613" y="8024"/>
                </a:cubicBezTo>
                <a:cubicBezTo>
                  <a:pt x="15573" y="7862"/>
                  <a:pt x="15452" y="7740"/>
                  <a:pt x="15330" y="7578"/>
                </a:cubicBezTo>
                <a:cubicBezTo>
                  <a:pt x="15209" y="7497"/>
                  <a:pt x="15088" y="7376"/>
                  <a:pt x="14885" y="7335"/>
                </a:cubicBezTo>
                <a:cubicBezTo>
                  <a:pt x="14724" y="7254"/>
                  <a:pt x="14562" y="7214"/>
                  <a:pt x="14360" y="7214"/>
                </a:cubicBezTo>
                <a:cubicBezTo>
                  <a:pt x="14198" y="7214"/>
                  <a:pt x="14036" y="7254"/>
                  <a:pt x="13834" y="7335"/>
                </a:cubicBezTo>
                <a:cubicBezTo>
                  <a:pt x="13672" y="7376"/>
                  <a:pt x="13510" y="7497"/>
                  <a:pt x="13429" y="7578"/>
                </a:cubicBezTo>
                <a:cubicBezTo>
                  <a:pt x="13267" y="7740"/>
                  <a:pt x="13187" y="7862"/>
                  <a:pt x="13106" y="8024"/>
                </a:cubicBezTo>
                <a:cubicBezTo>
                  <a:pt x="13025" y="8186"/>
                  <a:pt x="12984" y="8348"/>
                  <a:pt x="12984" y="8551"/>
                </a:cubicBezTo>
                <a:cubicBezTo>
                  <a:pt x="12984" y="8753"/>
                  <a:pt x="13025" y="8916"/>
                  <a:pt x="13106" y="9078"/>
                </a:cubicBezTo>
                <a:cubicBezTo>
                  <a:pt x="13187" y="9240"/>
                  <a:pt x="13267" y="9361"/>
                  <a:pt x="13429" y="9483"/>
                </a:cubicBezTo>
                <a:cubicBezTo>
                  <a:pt x="13510" y="9605"/>
                  <a:pt x="13672" y="9726"/>
                  <a:pt x="13834" y="9807"/>
                </a:cubicBezTo>
                <a:cubicBezTo>
                  <a:pt x="14036" y="9888"/>
                  <a:pt x="14198" y="9888"/>
                  <a:pt x="14360" y="9888"/>
                </a:cubicBezTo>
                <a:cubicBezTo>
                  <a:pt x="14562" y="9888"/>
                  <a:pt x="14724" y="9888"/>
                  <a:pt x="14885" y="9807"/>
                </a:cubicBezTo>
                <a:cubicBezTo>
                  <a:pt x="15088" y="9726"/>
                  <a:pt x="15209" y="9605"/>
                  <a:pt x="15330" y="9483"/>
                </a:cubicBezTo>
                <a:cubicBezTo>
                  <a:pt x="15452" y="9361"/>
                  <a:pt x="15573" y="9240"/>
                  <a:pt x="15613" y="9078"/>
                </a:cubicBezTo>
                <a:cubicBezTo>
                  <a:pt x="15694" y="8916"/>
                  <a:pt x="15735" y="8753"/>
                  <a:pt x="15735" y="8551"/>
                </a:cubicBezTo>
                <a:close/>
              </a:path>
            </a:pathLst>
          </a:custGeom>
          <a:solidFill>
            <a:srgbClr val="000000"/>
          </a:solidFill>
          <a:ln w="12700">
            <a:miter lim="400000"/>
          </a:ln>
        </p:spPr>
        <p:txBody>
          <a:bodyPr lIns="22860" rIns="22860"/>
          <a:lstStyle/>
          <a:p>
            <a:pPr>
              <a:defRPr sz="1400"/>
            </a:pPr>
            <a:endParaRPr sz="700"/>
          </a:p>
        </p:txBody>
      </p:sp>
      <p:sp>
        <p:nvSpPr>
          <p:cNvPr id="343" name="Shape"/>
          <p:cNvSpPr/>
          <p:nvPr/>
        </p:nvSpPr>
        <p:spPr>
          <a:xfrm>
            <a:off x="2904753" y="4870116"/>
            <a:ext cx="136235" cy="304735"/>
          </a:xfrm>
          <a:custGeom>
            <a:avLst/>
            <a:gdLst/>
            <a:ahLst/>
            <a:cxnLst>
              <a:cxn ang="0">
                <a:pos x="wd2" y="hd2"/>
              </a:cxn>
              <a:cxn ang="5400000">
                <a:pos x="wd2" y="hd2"/>
              </a:cxn>
              <a:cxn ang="10800000">
                <a:pos x="wd2" y="hd2"/>
              </a:cxn>
              <a:cxn ang="16200000">
                <a:pos x="wd2" y="hd2"/>
              </a:cxn>
            </a:cxnLst>
            <a:rect l="0" t="0" r="r" b="b"/>
            <a:pathLst>
              <a:path w="21600" h="21600" extrusionOk="0">
                <a:moveTo>
                  <a:pt x="21600" y="4307"/>
                </a:moveTo>
                <a:cubicBezTo>
                  <a:pt x="21600" y="6801"/>
                  <a:pt x="21600" y="6801"/>
                  <a:pt x="21600" y="6801"/>
                </a:cubicBezTo>
                <a:cubicBezTo>
                  <a:pt x="20155" y="6801"/>
                  <a:pt x="20155" y="6801"/>
                  <a:pt x="20155" y="6801"/>
                </a:cubicBezTo>
                <a:cubicBezTo>
                  <a:pt x="20155" y="8517"/>
                  <a:pt x="20155" y="8517"/>
                  <a:pt x="20155" y="8517"/>
                </a:cubicBezTo>
                <a:cubicBezTo>
                  <a:pt x="20155" y="8744"/>
                  <a:pt x="20083" y="9003"/>
                  <a:pt x="20011" y="9229"/>
                </a:cubicBezTo>
                <a:cubicBezTo>
                  <a:pt x="19866" y="9488"/>
                  <a:pt x="19505" y="9780"/>
                  <a:pt x="18783" y="10071"/>
                </a:cubicBezTo>
                <a:cubicBezTo>
                  <a:pt x="12136" y="13083"/>
                  <a:pt x="12136" y="13083"/>
                  <a:pt x="12136" y="13083"/>
                </a:cubicBezTo>
                <a:cubicBezTo>
                  <a:pt x="12136" y="18070"/>
                  <a:pt x="12136" y="18070"/>
                  <a:pt x="12136" y="18070"/>
                </a:cubicBezTo>
                <a:cubicBezTo>
                  <a:pt x="12570" y="18070"/>
                  <a:pt x="13003" y="18167"/>
                  <a:pt x="13365" y="18264"/>
                </a:cubicBezTo>
                <a:cubicBezTo>
                  <a:pt x="13798" y="18362"/>
                  <a:pt x="14159" y="18491"/>
                  <a:pt x="14376" y="18653"/>
                </a:cubicBezTo>
                <a:cubicBezTo>
                  <a:pt x="14665" y="18815"/>
                  <a:pt x="14954" y="19009"/>
                  <a:pt x="15098" y="19204"/>
                </a:cubicBezTo>
                <a:cubicBezTo>
                  <a:pt x="15243" y="19398"/>
                  <a:pt x="15315" y="19592"/>
                  <a:pt x="15315" y="19787"/>
                </a:cubicBezTo>
                <a:cubicBezTo>
                  <a:pt x="15315" y="20046"/>
                  <a:pt x="15243" y="20272"/>
                  <a:pt x="15026" y="20499"/>
                </a:cubicBezTo>
                <a:cubicBezTo>
                  <a:pt x="14809" y="20726"/>
                  <a:pt x="14520" y="20920"/>
                  <a:pt x="14231" y="21082"/>
                </a:cubicBezTo>
                <a:cubicBezTo>
                  <a:pt x="13798" y="21244"/>
                  <a:pt x="13365" y="21341"/>
                  <a:pt x="12859" y="21438"/>
                </a:cubicBezTo>
                <a:cubicBezTo>
                  <a:pt x="12353" y="21535"/>
                  <a:pt x="11847" y="21600"/>
                  <a:pt x="11270" y="21600"/>
                </a:cubicBezTo>
                <a:cubicBezTo>
                  <a:pt x="10692" y="21600"/>
                  <a:pt x="10186" y="21535"/>
                  <a:pt x="9753" y="21438"/>
                </a:cubicBezTo>
                <a:cubicBezTo>
                  <a:pt x="9247" y="21341"/>
                  <a:pt x="8813" y="21244"/>
                  <a:pt x="8452" y="21082"/>
                </a:cubicBezTo>
                <a:cubicBezTo>
                  <a:pt x="8091" y="20920"/>
                  <a:pt x="7802" y="20726"/>
                  <a:pt x="7585" y="20499"/>
                </a:cubicBezTo>
                <a:cubicBezTo>
                  <a:pt x="7441" y="20272"/>
                  <a:pt x="7296" y="20046"/>
                  <a:pt x="7296" y="19787"/>
                </a:cubicBezTo>
                <a:cubicBezTo>
                  <a:pt x="7296" y="19592"/>
                  <a:pt x="7441" y="19398"/>
                  <a:pt x="7585" y="19204"/>
                </a:cubicBezTo>
                <a:cubicBezTo>
                  <a:pt x="7730" y="19009"/>
                  <a:pt x="7946" y="18815"/>
                  <a:pt x="8163" y="18653"/>
                </a:cubicBezTo>
                <a:cubicBezTo>
                  <a:pt x="8524" y="18491"/>
                  <a:pt x="8813" y="18362"/>
                  <a:pt x="9247" y="18264"/>
                </a:cubicBezTo>
                <a:cubicBezTo>
                  <a:pt x="9608" y="18167"/>
                  <a:pt x="10041" y="18070"/>
                  <a:pt x="10547" y="18070"/>
                </a:cubicBezTo>
                <a:cubicBezTo>
                  <a:pt x="10547" y="16030"/>
                  <a:pt x="10547" y="16030"/>
                  <a:pt x="10547" y="16030"/>
                </a:cubicBezTo>
                <a:cubicBezTo>
                  <a:pt x="4262" y="13213"/>
                  <a:pt x="4262" y="13213"/>
                  <a:pt x="4262" y="13213"/>
                </a:cubicBezTo>
                <a:cubicBezTo>
                  <a:pt x="4045" y="13115"/>
                  <a:pt x="3829" y="13018"/>
                  <a:pt x="3612" y="12921"/>
                </a:cubicBezTo>
                <a:cubicBezTo>
                  <a:pt x="3395" y="12792"/>
                  <a:pt x="3179" y="12694"/>
                  <a:pt x="3034" y="12565"/>
                </a:cubicBezTo>
                <a:cubicBezTo>
                  <a:pt x="2817" y="12468"/>
                  <a:pt x="2673" y="12338"/>
                  <a:pt x="2601" y="12209"/>
                </a:cubicBezTo>
                <a:cubicBezTo>
                  <a:pt x="2456" y="12047"/>
                  <a:pt x="2456" y="11885"/>
                  <a:pt x="2456" y="11723"/>
                </a:cubicBezTo>
                <a:cubicBezTo>
                  <a:pt x="2456" y="10039"/>
                  <a:pt x="2456" y="10039"/>
                  <a:pt x="2456" y="10039"/>
                </a:cubicBezTo>
                <a:cubicBezTo>
                  <a:pt x="2095" y="9974"/>
                  <a:pt x="1734" y="9909"/>
                  <a:pt x="1445" y="9845"/>
                </a:cubicBezTo>
                <a:cubicBezTo>
                  <a:pt x="1156" y="9748"/>
                  <a:pt x="939" y="9650"/>
                  <a:pt x="650" y="9521"/>
                </a:cubicBezTo>
                <a:cubicBezTo>
                  <a:pt x="433" y="9424"/>
                  <a:pt x="289" y="9294"/>
                  <a:pt x="217" y="9132"/>
                </a:cubicBezTo>
                <a:cubicBezTo>
                  <a:pt x="72" y="8970"/>
                  <a:pt x="0" y="8808"/>
                  <a:pt x="0" y="8646"/>
                </a:cubicBezTo>
                <a:cubicBezTo>
                  <a:pt x="0" y="8452"/>
                  <a:pt x="72" y="8258"/>
                  <a:pt x="217" y="8096"/>
                </a:cubicBezTo>
                <a:cubicBezTo>
                  <a:pt x="361" y="7902"/>
                  <a:pt x="650" y="7740"/>
                  <a:pt x="939" y="7643"/>
                </a:cubicBezTo>
                <a:cubicBezTo>
                  <a:pt x="1228" y="7513"/>
                  <a:pt x="1589" y="7384"/>
                  <a:pt x="1951" y="7319"/>
                </a:cubicBezTo>
                <a:cubicBezTo>
                  <a:pt x="2312" y="7254"/>
                  <a:pt x="2745" y="7222"/>
                  <a:pt x="3179" y="7222"/>
                </a:cubicBezTo>
                <a:cubicBezTo>
                  <a:pt x="3612" y="7222"/>
                  <a:pt x="4045" y="7254"/>
                  <a:pt x="4479" y="7319"/>
                </a:cubicBezTo>
                <a:cubicBezTo>
                  <a:pt x="4840" y="7384"/>
                  <a:pt x="5201" y="7513"/>
                  <a:pt x="5418" y="7643"/>
                </a:cubicBezTo>
                <a:cubicBezTo>
                  <a:pt x="5779" y="7740"/>
                  <a:pt x="5996" y="7902"/>
                  <a:pt x="6140" y="8096"/>
                </a:cubicBezTo>
                <a:cubicBezTo>
                  <a:pt x="6285" y="8258"/>
                  <a:pt x="6357" y="8452"/>
                  <a:pt x="6357" y="8646"/>
                </a:cubicBezTo>
                <a:cubicBezTo>
                  <a:pt x="6357" y="8808"/>
                  <a:pt x="6357" y="8970"/>
                  <a:pt x="6213" y="9132"/>
                </a:cubicBezTo>
                <a:cubicBezTo>
                  <a:pt x="6068" y="9294"/>
                  <a:pt x="5924" y="9424"/>
                  <a:pt x="5707" y="9521"/>
                </a:cubicBezTo>
                <a:cubicBezTo>
                  <a:pt x="5490" y="9683"/>
                  <a:pt x="5201" y="9780"/>
                  <a:pt x="4912" y="9877"/>
                </a:cubicBezTo>
                <a:cubicBezTo>
                  <a:pt x="4623" y="9974"/>
                  <a:pt x="4334" y="10007"/>
                  <a:pt x="4045" y="10039"/>
                </a:cubicBezTo>
                <a:cubicBezTo>
                  <a:pt x="4045" y="11723"/>
                  <a:pt x="4045" y="11723"/>
                  <a:pt x="4045" y="11723"/>
                </a:cubicBezTo>
                <a:cubicBezTo>
                  <a:pt x="4045" y="11885"/>
                  <a:pt x="4118" y="12014"/>
                  <a:pt x="4334" y="12176"/>
                </a:cubicBezTo>
                <a:cubicBezTo>
                  <a:pt x="4623" y="12338"/>
                  <a:pt x="4912" y="12500"/>
                  <a:pt x="5346" y="12694"/>
                </a:cubicBezTo>
                <a:cubicBezTo>
                  <a:pt x="10403" y="14961"/>
                  <a:pt x="10403" y="14961"/>
                  <a:pt x="10403" y="14961"/>
                </a:cubicBezTo>
                <a:cubicBezTo>
                  <a:pt x="10403" y="1975"/>
                  <a:pt x="10403" y="1975"/>
                  <a:pt x="10403" y="1975"/>
                </a:cubicBezTo>
                <a:cubicBezTo>
                  <a:pt x="9319" y="2817"/>
                  <a:pt x="9319" y="2817"/>
                  <a:pt x="9319" y="2817"/>
                </a:cubicBezTo>
                <a:cubicBezTo>
                  <a:pt x="7874" y="2461"/>
                  <a:pt x="7874" y="2461"/>
                  <a:pt x="7874" y="2461"/>
                </a:cubicBezTo>
                <a:cubicBezTo>
                  <a:pt x="11197" y="0"/>
                  <a:pt x="11197" y="0"/>
                  <a:pt x="11197" y="0"/>
                </a:cubicBezTo>
                <a:cubicBezTo>
                  <a:pt x="14448" y="2461"/>
                  <a:pt x="14448" y="2461"/>
                  <a:pt x="14448" y="2461"/>
                </a:cubicBezTo>
                <a:cubicBezTo>
                  <a:pt x="13148" y="2817"/>
                  <a:pt x="13148" y="2817"/>
                  <a:pt x="13148" y="2817"/>
                </a:cubicBezTo>
                <a:cubicBezTo>
                  <a:pt x="12064" y="1975"/>
                  <a:pt x="12064" y="1975"/>
                  <a:pt x="12064" y="1975"/>
                </a:cubicBezTo>
                <a:cubicBezTo>
                  <a:pt x="12064" y="12014"/>
                  <a:pt x="12064" y="12014"/>
                  <a:pt x="12064" y="12014"/>
                </a:cubicBezTo>
                <a:cubicBezTo>
                  <a:pt x="17555" y="9586"/>
                  <a:pt x="17555" y="9586"/>
                  <a:pt x="17555" y="9586"/>
                </a:cubicBezTo>
                <a:cubicBezTo>
                  <a:pt x="17988" y="9391"/>
                  <a:pt x="18277" y="9197"/>
                  <a:pt x="18349" y="9067"/>
                </a:cubicBezTo>
                <a:cubicBezTo>
                  <a:pt x="18421" y="8906"/>
                  <a:pt x="18421" y="8711"/>
                  <a:pt x="18421" y="8517"/>
                </a:cubicBezTo>
                <a:cubicBezTo>
                  <a:pt x="18421" y="6801"/>
                  <a:pt x="18421" y="6801"/>
                  <a:pt x="18421" y="6801"/>
                </a:cubicBezTo>
                <a:cubicBezTo>
                  <a:pt x="16110" y="6801"/>
                  <a:pt x="16110" y="6801"/>
                  <a:pt x="16110" y="6801"/>
                </a:cubicBezTo>
                <a:cubicBezTo>
                  <a:pt x="16110" y="4307"/>
                  <a:pt x="16110" y="4307"/>
                  <a:pt x="16110" y="4307"/>
                </a:cubicBezTo>
                <a:lnTo>
                  <a:pt x="21600" y="4307"/>
                </a:lnTo>
                <a:close/>
                <a:moveTo>
                  <a:pt x="1589" y="8646"/>
                </a:moveTo>
                <a:cubicBezTo>
                  <a:pt x="1589" y="8841"/>
                  <a:pt x="1734" y="9003"/>
                  <a:pt x="2095" y="9165"/>
                </a:cubicBezTo>
                <a:cubicBezTo>
                  <a:pt x="2384" y="9294"/>
                  <a:pt x="2745" y="9359"/>
                  <a:pt x="3179" y="9359"/>
                </a:cubicBezTo>
                <a:cubicBezTo>
                  <a:pt x="3612" y="9359"/>
                  <a:pt x="3973" y="9294"/>
                  <a:pt x="4334" y="9165"/>
                </a:cubicBezTo>
                <a:cubicBezTo>
                  <a:pt x="4623" y="9003"/>
                  <a:pt x="4768" y="8841"/>
                  <a:pt x="4768" y="8646"/>
                </a:cubicBezTo>
                <a:cubicBezTo>
                  <a:pt x="4768" y="8452"/>
                  <a:pt x="4623" y="8290"/>
                  <a:pt x="4334" y="8161"/>
                </a:cubicBezTo>
                <a:cubicBezTo>
                  <a:pt x="3973" y="7999"/>
                  <a:pt x="3612" y="7934"/>
                  <a:pt x="3179" y="7934"/>
                </a:cubicBezTo>
                <a:cubicBezTo>
                  <a:pt x="2745" y="7934"/>
                  <a:pt x="2384" y="7999"/>
                  <a:pt x="2095" y="8161"/>
                </a:cubicBezTo>
                <a:cubicBezTo>
                  <a:pt x="1734" y="8290"/>
                  <a:pt x="1589" y="8452"/>
                  <a:pt x="1589" y="8646"/>
                </a:cubicBezTo>
                <a:close/>
                <a:moveTo>
                  <a:pt x="13654" y="19787"/>
                </a:moveTo>
                <a:cubicBezTo>
                  <a:pt x="13654" y="19657"/>
                  <a:pt x="13581" y="19495"/>
                  <a:pt x="13437" y="19398"/>
                </a:cubicBezTo>
                <a:cubicBezTo>
                  <a:pt x="13292" y="19268"/>
                  <a:pt x="13148" y="19139"/>
                  <a:pt x="13003" y="19009"/>
                </a:cubicBezTo>
                <a:cubicBezTo>
                  <a:pt x="12714" y="18945"/>
                  <a:pt x="12425" y="18880"/>
                  <a:pt x="12209" y="18815"/>
                </a:cubicBezTo>
                <a:cubicBezTo>
                  <a:pt x="11920" y="18750"/>
                  <a:pt x="11559" y="18718"/>
                  <a:pt x="11197" y="18718"/>
                </a:cubicBezTo>
                <a:cubicBezTo>
                  <a:pt x="10908" y="18718"/>
                  <a:pt x="10547" y="18750"/>
                  <a:pt x="10330" y="18815"/>
                </a:cubicBezTo>
                <a:cubicBezTo>
                  <a:pt x="10041" y="18880"/>
                  <a:pt x="9753" y="18945"/>
                  <a:pt x="9464" y="19009"/>
                </a:cubicBezTo>
                <a:cubicBezTo>
                  <a:pt x="9319" y="19139"/>
                  <a:pt x="9175" y="19268"/>
                  <a:pt x="9030" y="19398"/>
                </a:cubicBezTo>
                <a:cubicBezTo>
                  <a:pt x="8886" y="19495"/>
                  <a:pt x="8813" y="19657"/>
                  <a:pt x="8813" y="19787"/>
                </a:cubicBezTo>
                <a:cubicBezTo>
                  <a:pt x="8813" y="19948"/>
                  <a:pt x="8886" y="20110"/>
                  <a:pt x="9030" y="20240"/>
                </a:cubicBezTo>
                <a:cubicBezTo>
                  <a:pt x="9175" y="20337"/>
                  <a:pt x="9319" y="20467"/>
                  <a:pt x="9464" y="20596"/>
                </a:cubicBezTo>
                <a:cubicBezTo>
                  <a:pt x="9753" y="20661"/>
                  <a:pt x="10041" y="20726"/>
                  <a:pt x="10330" y="20790"/>
                </a:cubicBezTo>
                <a:cubicBezTo>
                  <a:pt x="10547" y="20855"/>
                  <a:pt x="10908" y="20888"/>
                  <a:pt x="11197" y="20888"/>
                </a:cubicBezTo>
                <a:cubicBezTo>
                  <a:pt x="11559" y="20888"/>
                  <a:pt x="11920" y="20855"/>
                  <a:pt x="12209" y="20790"/>
                </a:cubicBezTo>
                <a:cubicBezTo>
                  <a:pt x="12425" y="20726"/>
                  <a:pt x="12714" y="20661"/>
                  <a:pt x="13003" y="20596"/>
                </a:cubicBezTo>
                <a:cubicBezTo>
                  <a:pt x="13148" y="20467"/>
                  <a:pt x="13292" y="20337"/>
                  <a:pt x="13437" y="20240"/>
                </a:cubicBezTo>
                <a:cubicBezTo>
                  <a:pt x="13581" y="20110"/>
                  <a:pt x="13654" y="19948"/>
                  <a:pt x="13654" y="19787"/>
                </a:cubicBezTo>
                <a:close/>
                <a:moveTo>
                  <a:pt x="17699" y="5019"/>
                </a:moveTo>
                <a:cubicBezTo>
                  <a:pt x="17699" y="6088"/>
                  <a:pt x="17699" y="6088"/>
                  <a:pt x="17699" y="6088"/>
                </a:cubicBezTo>
                <a:cubicBezTo>
                  <a:pt x="19938" y="6088"/>
                  <a:pt x="19938" y="6088"/>
                  <a:pt x="19938" y="6088"/>
                </a:cubicBezTo>
                <a:cubicBezTo>
                  <a:pt x="19938" y="5019"/>
                  <a:pt x="19938" y="5019"/>
                  <a:pt x="19938" y="5019"/>
                </a:cubicBezTo>
                <a:lnTo>
                  <a:pt x="17699" y="5019"/>
                </a:lnTo>
                <a:close/>
              </a:path>
            </a:pathLst>
          </a:custGeom>
          <a:solidFill>
            <a:srgbClr val="000000"/>
          </a:solidFill>
          <a:ln w="12700">
            <a:miter lim="400000"/>
          </a:ln>
        </p:spPr>
        <p:txBody>
          <a:bodyPr lIns="22860" rIns="22860"/>
          <a:lstStyle/>
          <a:p>
            <a:pPr>
              <a:defRPr sz="1400"/>
            </a:pPr>
            <a:endParaRPr sz="700"/>
          </a:p>
        </p:txBody>
      </p:sp>
      <p:sp>
        <p:nvSpPr>
          <p:cNvPr id="344" name="Shape"/>
          <p:cNvSpPr/>
          <p:nvPr/>
        </p:nvSpPr>
        <p:spPr>
          <a:xfrm>
            <a:off x="3454593" y="4882664"/>
            <a:ext cx="279639" cy="279639"/>
          </a:xfrm>
          <a:custGeom>
            <a:avLst/>
            <a:gdLst/>
            <a:ahLst/>
            <a:cxnLst>
              <a:cxn ang="0">
                <a:pos x="wd2" y="hd2"/>
              </a:cxn>
              <a:cxn ang="5400000">
                <a:pos x="wd2" y="hd2"/>
              </a:cxn>
              <a:cxn ang="10800000">
                <a:pos x="wd2" y="hd2"/>
              </a:cxn>
              <a:cxn ang="16200000">
                <a:pos x="wd2" y="hd2"/>
              </a:cxn>
            </a:cxnLst>
            <a:rect l="0" t="0" r="r" b="b"/>
            <a:pathLst>
              <a:path w="21600" h="21600" extrusionOk="0">
                <a:moveTo>
                  <a:pt x="19688" y="6353"/>
                </a:moveTo>
                <a:cubicBezTo>
                  <a:pt x="21600" y="8329"/>
                  <a:pt x="21600" y="8329"/>
                  <a:pt x="21600" y="8329"/>
                </a:cubicBezTo>
                <a:cubicBezTo>
                  <a:pt x="19688" y="10200"/>
                  <a:pt x="19688" y="10200"/>
                  <a:pt x="19688" y="10200"/>
                </a:cubicBezTo>
                <a:cubicBezTo>
                  <a:pt x="17705" y="8329"/>
                  <a:pt x="17705" y="8329"/>
                  <a:pt x="17705" y="8329"/>
                </a:cubicBezTo>
                <a:cubicBezTo>
                  <a:pt x="18413" y="7624"/>
                  <a:pt x="18413" y="7624"/>
                  <a:pt x="18413" y="7624"/>
                </a:cubicBezTo>
                <a:cubicBezTo>
                  <a:pt x="18059" y="7341"/>
                  <a:pt x="17705" y="7059"/>
                  <a:pt x="17315" y="6847"/>
                </a:cubicBezTo>
                <a:cubicBezTo>
                  <a:pt x="16890" y="6600"/>
                  <a:pt x="16501" y="6424"/>
                  <a:pt x="16111" y="6247"/>
                </a:cubicBezTo>
                <a:cubicBezTo>
                  <a:pt x="15687" y="6106"/>
                  <a:pt x="15226" y="6000"/>
                  <a:pt x="14801" y="5929"/>
                </a:cubicBezTo>
                <a:cubicBezTo>
                  <a:pt x="14341" y="5824"/>
                  <a:pt x="13881" y="5788"/>
                  <a:pt x="13420" y="5788"/>
                </a:cubicBezTo>
                <a:cubicBezTo>
                  <a:pt x="13031" y="5788"/>
                  <a:pt x="12641" y="5824"/>
                  <a:pt x="12252" y="5894"/>
                </a:cubicBezTo>
                <a:cubicBezTo>
                  <a:pt x="11862" y="5965"/>
                  <a:pt x="11508" y="6035"/>
                  <a:pt x="11119" y="6106"/>
                </a:cubicBezTo>
                <a:cubicBezTo>
                  <a:pt x="10765" y="6247"/>
                  <a:pt x="10410" y="6388"/>
                  <a:pt x="10056" y="6565"/>
                </a:cubicBezTo>
                <a:cubicBezTo>
                  <a:pt x="9738" y="6741"/>
                  <a:pt x="9384" y="6918"/>
                  <a:pt x="9065" y="7165"/>
                </a:cubicBezTo>
                <a:cubicBezTo>
                  <a:pt x="9419" y="7482"/>
                  <a:pt x="9419" y="7482"/>
                  <a:pt x="9419" y="7482"/>
                </a:cubicBezTo>
                <a:cubicBezTo>
                  <a:pt x="7436" y="9388"/>
                  <a:pt x="7436" y="9388"/>
                  <a:pt x="7436" y="9388"/>
                </a:cubicBezTo>
                <a:cubicBezTo>
                  <a:pt x="7117" y="9106"/>
                  <a:pt x="7117" y="9106"/>
                  <a:pt x="7117" y="9106"/>
                </a:cubicBezTo>
                <a:cubicBezTo>
                  <a:pt x="6657" y="9812"/>
                  <a:pt x="6303" y="10588"/>
                  <a:pt x="6090" y="11400"/>
                </a:cubicBezTo>
                <a:cubicBezTo>
                  <a:pt x="5843" y="12212"/>
                  <a:pt x="5736" y="12988"/>
                  <a:pt x="5772" y="13800"/>
                </a:cubicBezTo>
                <a:cubicBezTo>
                  <a:pt x="5843" y="14612"/>
                  <a:pt x="6020" y="15424"/>
                  <a:pt x="6303" y="16235"/>
                </a:cubicBezTo>
                <a:cubicBezTo>
                  <a:pt x="6586" y="17012"/>
                  <a:pt x="7047" y="17753"/>
                  <a:pt x="7613" y="18424"/>
                </a:cubicBezTo>
                <a:cubicBezTo>
                  <a:pt x="8250" y="17753"/>
                  <a:pt x="8250" y="17753"/>
                  <a:pt x="8250" y="17753"/>
                </a:cubicBezTo>
                <a:cubicBezTo>
                  <a:pt x="10198" y="19694"/>
                  <a:pt x="10198" y="19694"/>
                  <a:pt x="10198" y="19694"/>
                </a:cubicBezTo>
                <a:cubicBezTo>
                  <a:pt x="8250" y="21600"/>
                  <a:pt x="8250" y="21600"/>
                  <a:pt x="8250" y="21600"/>
                </a:cubicBezTo>
                <a:cubicBezTo>
                  <a:pt x="6338" y="19694"/>
                  <a:pt x="6338" y="19694"/>
                  <a:pt x="6338" y="19694"/>
                </a:cubicBezTo>
                <a:cubicBezTo>
                  <a:pt x="7011" y="18953"/>
                  <a:pt x="7011" y="18953"/>
                  <a:pt x="7011" y="18953"/>
                </a:cubicBezTo>
                <a:cubicBezTo>
                  <a:pt x="6445" y="18282"/>
                  <a:pt x="5984" y="17541"/>
                  <a:pt x="5630" y="16765"/>
                </a:cubicBezTo>
                <a:cubicBezTo>
                  <a:pt x="5311" y="15988"/>
                  <a:pt x="5099" y="15176"/>
                  <a:pt x="4993" y="14365"/>
                </a:cubicBezTo>
                <a:cubicBezTo>
                  <a:pt x="4887" y="13518"/>
                  <a:pt x="4922" y="12706"/>
                  <a:pt x="5099" y="11859"/>
                </a:cubicBezTo>
                <a:cubicBezTo>
                  <a:pt x="5241" y="11047"/>
                  <a:pt x="5524" y="10235"/>
                  <a:pt x="5913" y="9459"/>
                </a:cubicBezTo>
                <a:cubicBezTo>
                  <a:pt x="2904" y="12459"/>
                  <a:pt x="2904" y="12459"/>
                  <a:pt x="2904" y="12459"/>
                </a:cubicBezTo>
                <a:cubicBezTo>
                  <a:pt x="3010" y="12600"/>
                  <a:pt x="3081" y="12776"/>
                  <a:pt x="3116" y="12953"/>
                </a:cubicBezTo>
                <a:cubicBezTo>
                  <a:pt x="3116" y="13129"/>
                  <a:pt x="3151" y="13306"/>
                  <a:pt x="3151" y="13482"/>
                </a:cubicBezTo>
                <a:cubicBezTo>
                  <a:pt x="3116" y="13624"/>
                  <a:pt x="3045" y="13800"/>
                  <a:pt x="2974" y="13941"/>
                </a:cubicBezTo>
                <a:cubicBezTo>
                  <a:pt x="2904" y="14118"/>
                  <a:pt x="2797" y="14259"/>
                  <a:pt x="2691" y="14400"/>
                </a:cubicBezTo>
                <a:cubicBezTo>
                  <a:pt x="2514" y="14541"/>
                  <a:pt x="2372" y="14647"/>
                  <a:pt x="2195" y="14753"/>
                </a:cubicBezTo>
                <a:cubicBezTo>
                  <a:pt x="1983" y="14824"/>
                  <a:pt x="1806" y="14859"/>
                  <a:pt x="1593" y="14859"/>
                </a:cubicBezTo>
                <a:cubicBezTo>
                  <a:pt x="1381" y="14859"/>
                  <a:pt x="1204" y="14824"/>
                  <a:pt x="991" y="14753"/>
                </a:cubicBezTo>
                <a:cubicBezTo>
                  <a:pt x="814" y="14647"/>
                  <a:pt x="637" y="14576"/>
                  <a:pt x="460" y="14435"/>
                </a:cubicBezTo>
                <a:cubicBezTo>
                  <a:pt x="319" y="14294"/>
                  <a:pt x="212" y="14118"/>
                  <a:pt x="142" y="13906"/>
                </a:cubicBezTo>
                <a:cubicBezTo>
                  <a:pt x="35" y="13729"/>
                  <a:pt x="0" y="13518"/>
                  <a:pt x="0" y="13306"/>
                </a:cubicBezTo>
                <a:cubicBezTo>
                  <a:pt x="0" y="13094"/>
                  <a:pt x="35" y="12918"/>
                  <a:pt x="142" y="12706"/>
                </a:cubicBezTo>
                <a:cubicBezTo>
                  <a:pt x="212" y="12529"/>
                  <a:pt x="319" y="12353"/>
                  <a:pt x="460" y="12176"/>
                </a:cubicBezTo>
                <a:cubicBezTo>
                  <a:pt x="637" y="12035"/>
                  <a:pt x="814" y="11929"/>
                  <a:pt x="991" y="11859"/>
                </a:cubicBezTo>
                <a:cubicBezTo>
                  <a:pt x="1204" y="11753"/>
                  <a:pt x="1381" y="11718"/>
                  <a:pt x="1593" y="11718"/>
                </a:cubicBezTo>
                <a:cubicBezTo>
                  <a:pt x="1735" y="11718"/>
                  <a:pt x="1877" y="11753"/>
                  <a:pt x="1983" y="11788"/>
                </a:cubicBezTo>
                <a:cubicBezTo>
                  <a:pt x="2125" y="11788"/>
                  <a:pt x="2231" y="11859"/>
                  <a:pt x="2372" y="11965"/>
                </a:cubicBezTo>
                <a:cubicBezTo>
                  <a:pt x="6232" y="8082"/>
                  <a:pt x="6232" y="8082"/>
                  <a:pt x="6232" y="8082"/>
                </a:cubicBezTo>
                <a:cubicBezTo>
                  <a:pt x="5489" y="7412"/>
                  <a:pt x="5489" y="7412"/>
                  <a:pt x="5489" y="7412"/>
                </a:cubicBezTo>
                <a:cubicBezTo>
                  <a:pt x="7436" y="5471"/>
                  <a:pt x="7436" y="5471"/>
                  <a:pt x="7436" y="5471"/>
                </a:cubicBezTo>
                <a:cubicBezTo>
                  <a:pt x="8180" y="6176"/>
                  <a:pt x="8180" y="6176"/>
                  <a:pt x="8180" y="6176"/>
                </a:cubicBezTo>
                <a:cubicBezTo>
                  <a:pt x="11969" y="2435"/>
                  <a:pt x="11969" y="2435"/>
                  <a:pt x="11969" y="2435"/>
                </a:cubicBezTo>
                <a:cubicBezTo>
                  <a:pt x="11862" y="2294"/>
                  <a:pt x="11791" y="2118"/>
                  <a:pt x="11756" y="1976"/>
                </a:cubicBezTo>
                <a:cubicBezTo>
                  <a:pt x="11685" y="1800"/>
                  <a:pt x="11685" y="1624"/>
                  <a:pt x="11721" y="1447"/>
                </a:cubicBezTo>
                <a:cubicBezTo>
                  <a:pt x="11756" y="1271"/>
                  <a:pt x="11791" y="1129"/>
                  <a:pt x="11898" y="953"/>
                </a:cubicBezTo>
                <a:cubicBezTo>
                  <a:pt x="11969" y="776"/>
                  <a:pt x="12075" y="635"/>
                  <a:pt x="12181" y="529"/>
                </a:cubicBezTo>
                <a:cubicBezTo>
                  <a:pt x="12323" y="353"/>
                  <a:pt x="12500" y="247"/>
                  <a:pt x="12677" y="141"/>
                </a:cubicBezTo>
                <a:cubicBezTo>
                  <a:pt x="12889" y="71"/>
                  <a:pt x="13066" y="0"/>
                  <a:pt x="13279" y="0"/>
                </a:cubicBezTo>
                <a:cubicBezTo>
                  <a:pt x="13491" y="0"/>
                  <a:pt x="13668" y="71"/>
                  <a:pt x="13845" y="141"/>
                </a:cubicBezTo>
                <a:cubicBezTo>
                  <a:pt x="14022" y="247"/>
                  <a:pt x="14199" y="353"/>
                  <a:pt x="14341" y="529"/>
                </a:cubicBezTo>
                <a:cubicBezTo>
                  <a:pt x="14518" y="671"/>
                  <a:pt x="14660" y="847"/>
                  <a:pt x="14730" y="1024"/>
                </a:cubicBezTo>
                <a:cubicBezTo>
                  <a:pt x="14837" y="1200"/>
                  <a:pt x="14872" y="1412"/>
                  <a:pt x="14872" y="1624"/>
                </a:cubicBezTo>
                <a:cubicBezTo>
                  <a:pt x="14872" y="1835"/>
                  <a:pt x="14837" y="2047"/>
                  <a:pt x="14730" y="2224"/>
                </a:cubicBezTo>
                <a:cubicBezTo>
                  <a:pt x="14660" y="2400"/>
                  <a:pt x="14518" y="2576"/>
                  <a:pt x="14341" y="2718"/>
                </a:cubicBezTo>
                <a:cubicBezTo>
                  <a:pt x="14199" y="2859"/>
                  <a:pt x="14022" y="3000"/>
                  <a:pt x="13845" y="3071"/>
                </a:cubicBezTo>
                <a:cubicBezTo>
                  <a:pt x="13668" y="3176"/>
                  <a:pt x="13491" y="3212"/>
                  <a:pt x="13279" y="3212"/>
                </a:cubicBezTo>
                <a:cubicBezTo>
                  <a:pt x="13137" y="3212"/>
                  <a:pt x="12995" y="3212"/>
                  <a:pt x="12854" y="3141"/>
                </a:cubicBezTo>
                <a:cubicBezTo>
                  <a:pt x="12712" y="3106"/>
                  <a:pt x="12606" y="3035"/>
                  <a:pt x="12500" y="2965"/>
                </a:cubicBezTo>
                <a:cubicBezTo>
                  <a:pt x="9525" y="5929"/>
                  <a:pt x="9525" y="5929"/>
                  <a:pt x="9525" y="5929"/>
                </a:cubicBezTo>
                <a:cubicBezTo>
                  <a:pt x="9773" y="5788"/>
                  <a:pt x="10092" y="5647"/>
                  <a:pt x="10410" y="5541"/>
                </a:cubicBezTo>
                <a:cubicBezTo>
                  <a:pt x="10729" y="5400"/>
                  <a:pt x="11048" y="5294"/>
                  <a:pt x="11402" y="5259"/>
                </a:cubicBezTo>
                <a:cubicBezTo>
                  <a:pt x="11721" y="5153"/>
                  <a:pt x="12075" y="5082"/>
                  <a:pt x="12429" y="5047"/>
                </a:cubicBezTo>
                <a:cubicBezTo>
                  <a:pt x="12748" y="5012"/>
                  <a:pt x="13102" y="4976"/>
                  <a:pt x="13420" y="4976"/>
                </a:cubicBezTo>
                <a:cubicBezTo>
                  <a:pt x="13951" y="4976"/>
                  <a:pt x="14447" y="5012"/>
                  <a:pt x="14943" y="5118"/>
                </a:cubicBezTo>
                <a:cubicBezTo>
                  <a:pt x="15439" y="5188"/>
                  <a:pt x="15934" y="5329"/>
                  <a:pt x="16395" y="5541"/>
                </a:cubicBezTo>
                <a:cubicBezTo>
                  <a:pt x="16855" y="5682"/>
                  <a:pt x="17315" y="5894"/>
                  <a:pt x="17776" y="6141"/>
                </a:cubicBezTo>
                <a:cubicBezTo>
                  <a:pt x="18201" y="6388"/>
                  <a:pt x="18590" y="6706"/>
                  <a:pt x="18944" y="7024"/>
                </a:cubicBezTo>
                <a:lnTo>
                  <a:pt x="19688" y="6353"/>
                </a:lnTo>
                <a:close/>
                <a:moveTo>
                  <a:pt x="2125" y="13835"/>
                </a:moveTo>
                <a:cubicBezTo>
                  <a:pt x="2302" y="13694"/>
                  <a:pt x="2372" y="13518"/>
                  <a:pt x="2372" y="13306"/>
                </a:cubicBezTo>
                <a:cubicBezTo>
                  <a:pt x="2372" y="13059"/>
                  <a:pt x="2302" y="12882"/>
                  <a:pt x="2125" y="12741"/>
                </a:cubicBezTo>
                <a:cubicBezTo>
                  <a:pt x="2054" y="12635"/>
                  <a:pt x="1983" y="12600"/>
                  <a:pt x="1877" y="12565"/>
                </a:cubicBezTo>
                <a:cubicBezTo>
                  <a:pt x="1770" y="12529"/>
                  <a:pt x="1664" y="12494"/>
                  <a:pt x="1593" y="12494"/>
                </a:cubicBezTo>
                <a:cubicBezTo>
                  <a:pt x="1487" y="12494"/>
                  <a:pt x="1381" y="12529"/>
                  <a:pt x="1310" y="12565"/>
                </a:cubicBezTo>
                <a:cubicBezTo>
                  <a:pt x="1204" y="12600"/>
                  <a:pt x="1133" y="12635"/>
                  <a:pt x="1027" y="12741"/>
                </a:cubicBezTo>
                <a:cubicBezTo>
                  <a:pt x="956" y="12847"/>
                  <a:pt x="921" y="12918"/>
                  <a:pt x="850" y="13024"/>
                </a:cubicBezTo>
                <a:cubicBezTo>
                  <a:pt x="814" y="13094"/>
                  <a:pt x="779" y="13200"/>
                  <a:pt x="779" y="13306"/>
                </a:cubicBezTo>
                <a:cubicBezTo>
                  <a:pt x="779" y="13412"/>
                  <a:pt x="814" y="13518"/>
                  <a:pt x="850" y="13624"/>
                </a:cubicBezTo>
                <a:cubicBezTo>
                  <a:pt x="921" y="13694"/>
                  <a:pt x="956" y="13765"/>
                  <a:pt x="1027" y="13835"/>
                </a:cubicBezTo>
                <a:cubicBezTo>
                  <a:pt x="1133" y="13906"/>
                  <a:pt x="1204" y="13941"/>
                  <a:pt x="1310" y="14012"/>
                </a:cubicBezTo>
                <a:cubicBezTo>
                  <a:pt x="1381" y="14047"/>
                  <a:pt x="1487" y="14082"/>
                  <a:pt x="1593" y="14082"/>
                </a:cubicBezTo>
                <a:cubicBezTo>
                  <a:pt x="1664" y="14082"/>
                  <a:pt x="1770" y="14047"/>
                  <a:pt x="1877" y="14012"/>
                </a:cubicBezTo>
                <a:cubicBezTo>
                  <a:pt x="1983" y="13941"/>
                  <a:pt x="2054" y="13906"/>
                  <a:pt x="2125" y="13835"/>
                </a:cubicBezTo>
                <a:close/>
                <a:moveTo>
                  <a:pt x="7401" y="8329"/>
                </a:moveTo>
                <a:cubicBezTo>
                  <a:pt x="8215" y="7482"/>
                  <a:pt x="8215" y="7482"/>
                  <a:pt x="8215" y="7482"/>
                </a:cubicBezTo>
                <a:cubicBezTo>
                  <a:pt x="7401" y="6671"/>
                  <a:pt x="7401" y="6671"/>
                  <a:pt x="7401" y="6671"/>
                </a:cubicBezTo>
                <a:cubicBezTo>
                  <a:pt x="6622" y="7482"/>
                  <a:pt x="6622" y="7482"/>
                  <a:pt x="6622" y="7482"/>
                </a:cubicBezTo>
                <a:lnTo>
                  <a:pt x="7401" y="8329"/>
                </a:lnTo>
                <a:close/>
                <a:moveTo>
                  <a:pt x="9100" y="19694"/>
                </a:moveTo>
                <a:cubicBezTo>
                  <a:pt x="8250" y="18847"/>
                  <a:pt x="8250" y="18847"/>
                  <a:pt x="8250" y="18847"/>
                </a:cubicBezTo>
                <a:cubicBezTo>
                  <a:pt x="7436" y="19694"/>
                  <a:pt x="7436" y="19694"/>
                  <a:pt x="7436" y="19694"/>
                </a:cubicBezTo>
                <a:cubicBezTo>
                  <a:pt x="8250" y="20506"/>
                  <a:pt x="8250" y="20506"/>
                  <a:pt x="8250" y="20506"/>
                </a:cubicBezTo>
                <a:lnTo>
                  <a:pt x="9100" y="19694"/>
                </a:lnTo>
                <a:close/>
                <a:moveTo>
                  <a:pt x="12748" y="1129"/>
                </a:moveTo>
                <a:cubicBezTo>
                  <a:pt x="12570" y="1271"/>
                  <a:pt x="12500" y="1447"/>
                  <a:pt x="12500" y="1659"/>
                </a:cubicBezTo>
                <a:cubicBezTo>
                  <a:pt x="12500" y="1871"/>
                  <a:pt x="12570" y="2047"/>
                  <a:pt x="12748" y="2153"/>
                </a:cubicBezTo>
                <a:cubicBezTo>
                  <a:pt x="12783" y="2259"/>
                  <a:pt x="12889" y="2329"/>
                  <a:pt x="12960" y="2365"/>
                </a:cubicBezTo>
                <a:cubicBezTo>
                  <a:pt x="13066" y="2435"/>
                  <a:pt x="13172" y="2435"/>
                  <a:pt x="13279" y="2435"/>
                </a:cubicBezTo>
                <a:cubicBezTo>
                  <a:pt x="13385" y="2435"/>
                  <a:pt x="13491" y="2435"/>
                  <a:pt x="13562" y="2365"/>
                </a:cubicBezTo>
                <a:cubicBezTo>
                  <a:pt x="13668" y="2329"/>
                  <a:pt x="13739" y="2259"/>
                  <a:pt x="13845" y="2153"/>
                </a:cubicBezTo>
                <a:cubicBezTo>
                  <a:pt x="13987" y="2012"/>
                  <a:pt x="14058" y="1835"/>
                  <a:pt x="14058" y="1624"/>
                </a:cubicBezTo>
                <a:cubicBezTo>
                  <a:pt x="14058" y="1447"/>
                  <a:pt x="13987" y="1271"/>
                  <a:pt x="13845" y="1129"/>
                </a:cubicBezTo>
                <a:cubicBezTo>
                  <a:pt x="13739" y="1024"/>
                  <a:pt x="13668" y="953"/>
                  <a:pt x="13562" y="918"/>
                </a:cubicBezTo>
                <a:cubicBezTo>
                  <a:pt x="13491" y="847"/>
                  <a:pt x="13385" y="847"/>
                  <a:pt x="13279" y="847"/>
                </a:cubicBezTo>
                <a:cubicBezTo>
                  <a:pt x="13172" y="847"/>
                  <a:pt x="13066" y="847"/>
                  <a:pt x="12960" y="918"/>
                </a:cubicBezTo>
                <a:cubicBezTo>
                  <a:pt x="12889" y="953"/>
                  <a:pt x="12783" y="1024"/>
                  <a:pt x="12748" y="1129"/>
                </a:cubicBezTo>
                <a:close/>
                <a:moveTo>
                  <a:pt x="19688" y="9106"/>
                </a:moveTo>
                <a:cubicBezTo>
                  <a:pt x="20538" y="8329"/>
                  <a:pt x="20538" y="8329"/>
                  <a:pt x="20538" y="8329"/>
                </a:cubicBezTo>
                <a:cubicBezTo>
                  <a:pt x="19688" y="7482"/>
                  <a:pt x="19688" y="7482"/>
                  <a:pt x="19688" y="7482"/>
                </a:cubicBezTo>
                <a:cubicBezTo>
                  <a:pt x="18873" y="8329"/>
                  <a:pt x="18873" y="8329"/>
                  <a:pt x="18873" y="8329"/>
                </a:cubicBezTo>
                <a:lnTo>
                  <a:pt x="19688" y="9106"/>
                </a:lnTo>
                <a:close/>
              </a:path>
            </a:pathLst>
          </a:custGeom>
          <a:solidFill>
            <a:srgbClr val="000000"/>
          </a:solidFill>
          <a:ln w="12700">
            <a:miter lim="400000"/>
          </a:ln>
        </p:spPr>
        <p:txBody>
          <a:bodyPr lIns="22860" rIns="22860"/>
          <a:lstStyle/>
          <a:p>
            <a:pPr>
              <a:defRPr sz="1400"/>
            </a:pPr>
            <a:endParaRPr sz="700"/>
          </a:p>
        </p:txBody>
      </p:sp>
      <p:sp>
        <p:nvSpPr>
          <p:cNvPr id="345" name="Shape"/>
          <p:cNvSpPr/>
          <p:nvPr/>
        </p:nvSpPr>
        <p:spPr>
          <a:xfrm>
            <a:off x="4079123" y="4885653"/>
            <a:ext cx="273664" cy="273664"/>
          </a:xfrm>
          <a:custGeom>
            <a:avLst/>
            <a:gdLst/>
            <a:ahLst/>
            <a:cxnLst>
              <a:cxn ang="0">
                <a:pos x="wd2" y="hd2"/>
              </a:cxn>
              <a:cxn ang="5400000">
                <a:pos x="wd2" y="hd2"/>
              </a:cxn>
              <a:cxn ang="10800000">
                <a:pos x="wd2" y="hd2"/>
              </a:cxn>
              <a:cxn ang="16200000">
                <a:pos x="wd2" y="hd2"/>
              </a:cxn>
            </a:cxnLst>
            <a:rect l="0" t="0" r="r" b="b"/>
            <a:pathLst>
              <a:path w="21600" h="21600" extrusionOk="0">
                <a:moveTo>
                  <a:pt x="11940" y="0"/>
                </a:moveTo>
                <a:cubicBezTo>
                  <a:pt x="21600" y="9664"/>
                  <a:pt x="21600" y="9664"/>
                  <a:pt x="21600" y="9664"/>
                </a:cubicBezTo>
                <a:cubicBezTo>
                  <a:pt x="19646" y="11611"/>
                  <a:pt x="19646" y="11611"/>
                  <a:pt x="19646" y="11611"/>
                </a:cubicBezTo>
                <a:cubicBezTo>
                  <a:pt x="19646" y="11683"/>
                  <a:pt x="19646" y="11683"/>
                  <a:pt x="19646" y="11683"/>
                </a:cubicBezTo>
                <a:cubicBezTo>
                  <a:pt x="19610" y="11683"/>
                  <a:pt x="19610" y="11683"/>
                  <a:pt x="19610" y="11683"/>
                </a:cubicBezTo>
                <a:cubicBezTo>
                  <a:pt x="17367" y="13955"/>
                  <a:pt x="17367" y="13955"/>
                  <a:pt x="17367" y="13955"/>
                </a:cubicBezTo>
                <a:cubicBezTo>
                  <a:pt x="16679" y="14568"/>
                  <a:pt x="15956" y="15037"/>
                  <a:pt x="15160" y="15398"/>
                </a:cubicBezTo>
                <a:cubicBezTo>
                  <a:pt x="14364" y="15722"/>
                  <a:pt x="13532" y="15903"/>
                  <a:pt x="12699" y="15903"/>
                </a:cubicBezTo>
                <a:cubicBezTo>
                  <a:pt x="11867" y="15939"/>
                  <a:pt x="11035" y="15830"/>
                  <a:pt x="10203" y="15506"/>
                </a:cubicBezTo>
                <a:cubicBezTo>
                  <a:pt x="9371" y="15217"/>
                  <a:pt x="8647" y="14785"/>
                  <a:pt x="7996" y="14244"/>
                </a:cubicBezTo>
                <a:cubicBezTo>
                  <a:pt x="4523" y="17597"/>
                  <a:pt x="4523" y="17597"/>
                  <a:pt x="4523" y="17597"/>
                </a:cubicBezTo>
                <a:cubicBezTo>
                  <a:pt x="7996" y="21023"/>
                  <a:pt x="7996" y="21023"/>
                  <a:pt x="7996" y="21023"/>
                </a:cubicBezTo>
                <a:cubicBezTo>
                  <a:pt x="7417" y="21600"/>
                  <a:pt x="7417" y="21600"/>
                  <a:pt x="7417" y="21600"/>
                </a:cubicBezTo>
                <a:cubicBezTo>
                  <a:pt x="0" y="14244"/>
                  <a:pt x="0" y="14244"/>
                  <a:pt x="0" y="14244"/>
                </a:cubicBezTo>
                <a:cubicBezTo>
                  <a:pt x="615" y="13559"/>
                  <a:pt x="615" y="13559"/>
                  <a:pt x="615" y="13559"/>
                </a:cubicBezTo>
                <a:cubicBezTo>
                  <a:pt x="4016" y="16948"/>
                  <a:pt x="4016" y="16948"/>
                  <a:pt x="4016" y="16948"/>
                </a:cubicBezTo>
                <a:cubicBezTo>
                  <a:pt x="7453" y="13559"/>
                  <a:pt x="7453" y="13559"/>
                  <a:pt x="7453" y="13559"/>
                </a:cubicBezTo>
                <a:cubicBezTo>
                  <a:pt x="6874" y="12873"/>
                  <a:pt x="6440" y="12116"/>
                  <a:pt x="6151" y="11323"/>
                </a:cubicBezTo>
                <a:cubicBezTo>
                  <a:pt x="5861" y="10493"/>
                  <a:pt x="5717" y="9700"/>
                  <a:pt x="5717" y="8871"/>
                </a:cubicBezTo>
                <a:cubicBezTo>
                  <a:pt x="5753" y="8041"/>
                  <a:pt x="5934" y="7212"/>
                  <a:pt x="6259" y="6419"/>
                </a:cubicBezTo>
                <a:cubicBezTo>
                  <a:pt x="6585" y="5625"/>
                  <a:pt x="7091" y="4868"/>
                  <a:pt x="7743" y="4219"/>
                </a:cubicBezTo>
                <a:lnTo>
                  <a:pt x="11940" y="0"/>
                </a:lnTo>
                <a:close/>
                <a:moveTo>
                  <a:pt x="19284" y="10854"/>
                </a:moveTo>
                <a:cubicBezTo>
                  <a:pt x="20478" y="9664"/>
                  <a:pt x="20478" y="9664"/>
                  <a:pt x="20478" y="9664"/>
                </a:cubicBezTo>
                <a:cubicBezTo>
                  <a:pt x="11940" y="1190"/>
                  <a:pt x="11940" y="1190"/>
                  <a:pt x="11940" y="1190"/>
                </a:cubicBezTo>
                <a:cubicBezTo>
                  <a:pt x="8249" y="4832"/>
                  <a:pt x="8249" y="4832"/>
                  <a:pt x="8249" y="4832"/>
                </a:cubicBezTo>
                <a:cubicBezTo>
                  <a:pt x="7851" y="5229"/>
                  <a:pt x="7526" y="5697"/>
                  <a:pt x="7236" y="6166"/>
                </a:cubicBezTo>
                <a:cubicBezTo>
                  <a:pt x="6983" y="6671"/>
                  <a:pt x="6802" y="7176"/>
                  <a:pt x="6657" y="7717"/>
                </a:cubicBezTo>
                <a:cubicBezTo>
                  <a:pt x="6549" y="8222"/>
                  <a:pt x="6476" y="8727"/>
                  <a:pt x="6513" y="9267"/>
                </a:cubicBezTo>
                <a:cubicBezTo>
                  <a:pt x="6513" y="9808"/>
                  <a:pt x="6585" y="10349"/>
                  <a:pt x="6766" y="10854"/>
                </a:cubicBezTo>
                <a:lnTo>
                  <a:pt x="19284" y="10854"/>
                </a:lnTo>
                <a:close/>
                <a:moveTo>
                  <a:pt x="16788" y="13378"/>
                </a:moveTo>
                <a:cubicBezTo>
                  <a:pt x="18488" y="11683"/>
                  <a:pt x="18488" y="11683"/>
                  <a:pt x="18488" y="11683"/>
                </a:cubicBezTo>
                <a:cubicBezTo>
                  <a:pt x="7055" y="11683"/>
                  <a:pt x="7055" y="11683"/>
                  <a:pt x="7055" y="11683"/>
                </a:cubicBezTo>
                <a:cubicBezTo>
                  <a:pt x="7128" y="11864"/>
                  <a:pt x="7200" y="12008"/>
                  <a:pt x="7309" y="12152"/>
                </a:cubicBezTo>
                <a:cubicBezTo>
                  <a:pt x="7381" y="12296"/>
                  <a:pt x="7489" y="12405"/>
                  <a:pt x="7598" y="12549"/>
                </a:cubicBezTo>
                <a:cubicBezTo>
                  <a:pt x="7707" y="12693"/>
                  <a:pt x="7815" y="12837"/>
                  <a:pt x="7924" y="12946"/>
                </a:cubicBezTo>
                <a:cubicBezTo>
                  <a:pt x="8032" y="13090"/>
                  <a:pt x="8141" y="13234"/>
                  <a:pt x="8249" y="13378"/>
                </a:cubicBezTo>
                <a:cubicBezTo>
                  <a:pt x="8828" y="13955"/>
                  <a:pt x="9479" y="14388"/>
                  <a:pt x="10239" y="14676"/>
                </a:cubicBezTo>
                <a:cubicBezTo>
                  <a:pt x="10999" y="14965"/>
                  <a:pt x="11759" y="15109"/>
                  <a:pt x="12519" y="15109"/>
                </a:cubicBezTo>
                <a:cubicBezTo>
                  <a:pt x="13278" y="15109"/>
                  <a:pt x="14038" y="14965"/>
                  <a:pt x="14798" y="14676"/>
                </a:cubicBezTo>
                <a:cubicBezTo>
                  <a:pt x="15522" y="14388"/>
                  <a:pt x="16209" y="13955"/>
                  <a:pt x="16788" y="13378"/>
                </a:cubicBezTo>
                <a:close/>
              </a:path>
            </a:pathLst>
          </a:custGeom>
          <a:solidFill>
            <a:srgbClr val="000000"/>
          </a:solidFill>
          <a:ln w="12700">
            <a:miter lim="400000"/>
          </a:ln>
        </p:spPr>
        <p:txBody>
          <a:bodyPr lIns="22860" rIns="22860"/>
          <a:lstStyle/>
          <a:p>
            <a:pPr>
              <a:defRPr sz="1400"/>
            </a:pPr>
            <a:endParaRPr sz="700"/>
          </a:p>
        </p:txBody>
      </p:sp>
      <p:sp>
        <p:nvSpPr>
          <p:cNvPr id="346" name="Shape"/>
          <p:cNvSpPr/>
          <p:nvPr/>
        </p:nvSpPr>
        <p:spPr>
          <a:xfrm>
            <a:off x="4716847" y="4914845"/>
            <a:ext cx="241301" cy="215278"/>
          </a:xfrm>
          <a:custGeom>
            <a:avLst/>
            <a:gdLst/>
            <a:ahLst/>
            <a:cxnLst>
              <a:cxn ang="0">
                <a:pos x="wd2" y="hd2"/>
              </a:cxn>
              <a:cxn ang="5400000">
                <a:pos x="wd2" y="hd2"/>
              </a:cxn>
              <a:cxn ang="10800000">
                <a:pos x="wd2" y="hd2"/>
              </a:cxn>
              <a:cxn ang="16200000">
                <a:pos x="wd2" y="hd2"/>
              </a:cxn>
            </a:cxnLst>
            <a:rect l="0" t="0" r="r" b="b"/>
            <a:pathLst>
              <a:path w="21600" h="21600" extrusionOk="0">
                <a:moveTo>
                  <a:pt x="13871" y="2492"/>
                </a:moveTo>
                <a:lnTo>
                  <a:pt x="21600" y="2492"/>
                </a:lnTo>
                <a:lnTo>
                  <a:pt x="21600" y="21600"/>
                </a:lnTo>
                <a:lnTo>
                  <a:pt x="0" y="21600"/>
                </a:lnTo>
                <a:lnTo>
                  <a:pt x="0" y="2492"/>
                </a:lnTo>
                <a:lnTo>
                  <a:pt x="7624" y="2492"/>
                </a:lnTo>
                <a:lnTo>
                  <a:pt x="7624" y="0"/>
                </a:lnTo>
                <a:lnTo>
                  <a:pt x="13871" y="0"/>
                </a:lnTo>
                <a:lnTo>
                  <a:pt x="13871" y="2492"/>
                </a:lnTo>
                <a:close/>
                <a:moveTo>
                  <a:pt x="7624" y="3442"/>
                </a:moveTo>
                <a:lnTo>
                  <a:pt x="847" y="3442"/>
                </a:lnTo>
                <a:lnTo>
                  <a:pt x="847" y="11631"/>
                </a:lnTo>
                <a:lnTo>
                  <a:pt x="7624" y="11631"/>
                </a:lnTo>
                <a:lnTo>
                  <a:pt x="7624" y="9495"/>
                </a:lnTo>
                <a:lnTo>
                  <a:pt x="13871" y="9495"/>
                </a:lnTo>
                <a:lnTo>
                  <a:pt x="13871" y="11631"/>
                </a:lnTo>
                <a:lnTo>
                  <a:pt x="20647" y="11631"/>
                </a:lnTo>
                <a:lnTo>
                  <a:pt x="20647" y="3442"/>
                </a:lnTo>
                <a:lnTo>
                  <a:pt x="7624" y="3442"/>
                </a:lnTo>
                <a:close/>
                <a:moveTo>
                  <a:pt x="847" y="20651"/>
                </a:moveTo>
                <a:lnTo>
                  <a:pt x="20647" y="20651"/>
                </a:lnTo>
                <a:lnTo>
                  <a:pt x="20647" y="12580"/>
                </a:lnTo>
                <a:lnTo>
                  <a:pt x="13871" y="12580"/>
                </a:lnTo>
                <a:lnTo>
                  <a:pt x="13871" y="14598"/>
                </a:lnTo>
                <a:lnTo>
                  <a:pt x="7624" y="14598"/>
                </a:lnTo>
                <a:lnTo>
                  <a:pt x="7624" y="12580"/>
                </a:lnTo>
                <a:lnTo>
                  <a:pt x="847" y="12580"/>
                </a:lnTo>
                <a:lnTo>
                  <a:pt x="847" y="20651"/>
                </a:lnTo>
                <a:close/>
                <a:moveTo>
                  <a:pt x="8471" y="949"/>
                </a:moveTo>
                <a:lnTo>
                  <a:pt x="8471" y="2492"/>
                </a:lnTo>
                <a:lnTo>
                  <a:pt x="13024" y="2492"/>
                </a:lnTo>
                <a:lnTo>
                  <a:pt x="13024" y="949"/>
                </a:lnTo>
                <a:lnTo>
                  <a:pt x="8471" y="949"/>
                </a:lnTo>
                <a:close/>
                <a:moveTo>
                  <a:pt x="13024" y="10563"/>
                </a:moveTo>
                <a:lnTo>
                  <a:pt x="8471" y="10563"/>
                </a:lnTo>
                <a:lnTo>
                  <a:pt x="8471" y="13530"/>
                </a:lnTo>
                <a:lnTo>
                  <a:pt x="13024" y="13530"/>
                </a:lnTo>
                <a:lnTo>
                  <a:pt x="13024" y="10563"/>
                </a:lnTo>
                <a:close/>
              </a:path>
            </a:pathLst>
          </a:custGeom>
          <a:solidFill>
            <a:srgbClr val="000000"/>
          </a:solidFill>
          <a:ln w="12700">
            <a:miter lim="400000"/>
          </a:ln>
        </p:spPr>
        <p:txBody>
          <a:bodyPr lIns="22860" rIns="22860"/>
          <a:lstStyle/>
          <a:p>
            <a:pPr>
              <a:defRPr sz="1400"/>
            </a:pPr>
            <a:endParaRPr sz="700"/>
          </a:p>
        </p:txBody>
      </p:sp>
      <p:sp>
        <p:nvSpPr>
          <p:cNvPr id="347" name="Shape"/>
          <p:cNvSpPr/>
          <p:nvPr/>
        </p:nvSpPr>
        <p:spPr>
          <a:xfrm>
            <a:off x="5338390" y="4919576"/>
            <a:ext cx="241301" cy="205815"/>
          </a:xfrm>
          <a:custGeom>
            <a:avLst/>
            <a:gdLst/>
            <a:ahLst/>
            <a:cxnLst>
              <a:cxn ang="0">
                <a:pos x="wd2" y="hd2"/>
              </a:cxn>
              <a:cxn ang="5400000">
                <a:pos x="wd2" y="hd2"/>
              </a:cxn>
              <a:cxn ang="10800000">
                <a:pos x="wd2" y="hd2"/>
              </a:cxn>
              <a:cxn ang="16200000">
                <a:pos x="wd2" y="hd2"/>
              </a:cxn>
            </a:cxnLst>
            <a:rect l="0" t="0" r="r" b="b"/>
            <a:pathLst>
              <a:path w="21600" h="21600" extrusionOk="0">
                <a:moveTo>
                  <a:pt x="19780" y="2653"/>
                </a:moveTo>
                <a:cubicBezTo>
                  <a:pt x="20022" y="2653"/>
                  <a:pt x="20265" y="2700"/>
                  <a:pt x="20467" y="2795"/>
                </a:cubicBezTo>
                <a:cubicBezTo>
                  <a:pt x="20670" y="2889"/>
                  <a:pt x="20872" y="3032"/>
                  <a:pt x="21074" y="3268"/>
                </a:cubicBezTo>
                <a:cubicBezTo>
                  <a:pt x="21196" y="3411"/>
                  <a:pt x="21317" y="3647"/>
                  <a:pt x="21438" y="3884"/>
                </a:cubicBezTo>
                <a:cubicBezTo>
                  <a:pt x="21519" y="4168"/>
                  <a:pt x="21600" y="4453"/>
                  <a:pt x="21600" y="4737"/>
                </a:cubicBezTo>
                <a:cubicBezTo>
                  <a:pt x="21600" y="19468"/>
                  <a:pt x="21600" y="19468"/>
                  <a:pt x="21600" y="19468"/>
                </a:cubicBezTo>
                <a:cubicBezTo>
                  <a:pt x="21600" y="19753"/>
                  <a:pt x="21519" y="20037"/>
                  <a:pt x="21438" y="20274"/>
                </a:cubicBezTo>
                <a:cubicBezTo>
                  <a:pt x="21317" y="20511"/>
                  <a:pt x="21196" y="20747"/>
                  <a:pt x="21074" y="20937"/>
                </a:cubicBezTo>
                <a:cubicBezTo>
                  <a:pt x="20872" y="21174"/>
                  <a:pt x="20670" y="21316"/>
                  <a:pt x="20467" y="21411"/>
                </a:cubicBezTo>
                <a:cubicBezTo>
                  <a:pt x="20265" y="21505"/>
                  <a:pt x="20022" y="21600"/>
                  <a:pt x="19780" y="21600"/>
                </a:cubicBezTo>
                <a:cubicBezTo>
                  <a:pt x="1780" y="21600"/>
                  <a:pt x="1780" y="21600"/>
                  <a:pt x="1780" y="21600"/>
                </a:cubicBezTo>
                <a:cubicBezTo>
                  <a:pt x="1537" y="21600"/>
                  <a:pt x="1294" y="21505"/>
                  <a:pt x="1092" y="21411"/>
                </a:cubicBezTo>
                <a:cubicBezTo>
                  <a:pt x="890" y="21316"/>
                  <a:pt x="688" y="21174"/>
                  <a:pt x="526" y="20937"/>
                </a:cubicBezTo>
                <a:cubicBezTo>
                  <a:pt x="364" y="20747"/>
                  <a:pt x="243" y="20511"/>
                  <a:pt x="162" y="20274"/>
                </a:cubicBezTo>
                <a:cubicBezTo>
                  <a:pt x="40" y="20037"/>
                  <a:pt x="0" y="19753"/>
                  <a:pt x="0" y="19468"/>
                </a:cubicBezTo>
                <a:cubicBezTo>
                  <a:pt x="0" y="2084"/>
                  <a:pt x="0" y="2084"/>
                  <a:pt x="0" y="2084"/>
                </a:cubicBezTo>
                <a:cubicBezTo>
                  <a:pt x="0" y="1800"/>
                  <a:pt x="40" y="1516"/>
                  <a:pt x="162" y="1279"/>
                </a:cubicBezTo>
                <a:cubicBezTo>
                  <a:pt x="243" y="1042"/>
                  <a:pt x="364" y="805"/>
                  <a:pt x="526" y="616"/>
                </a:cubicBezTo>
                <a:cubicBezTo>
                  <a:pt x="688" y="379"/>
                  <a:pt x="890" y="237"/>
                  <a:pt x="1092" y="142"/>
                </a:cubicBezTo>
                <a:cubicBezTo>
                  <a:pt x="1294" y="47"/>
                  <a:pt x="1537" y="0"/>
                  <a:pt x="1780" y="0"/>
                </a:cubicBezTo>
                <a:cubicBezTo>
                  <a:pt x="6310" y="0"/>
                  <a:pt x="6310" y="0"/>
                  <a:pt x="6310" y="0"/>
                </a:cubicBezTo>
                <a:cubicBezTo>
                  <a:pt x="6553" y="0"/>
                  <a:pt x="6796" y="47"/>
                  <a:pt x="6998" y="142"/>
                </a:cubicBezTo>
                <a:cubicBezTo>
                  <a:pt x="7200" y="237"/>
                  <a:pt x="7402" y="379"/>
                  <a:pt x="7564" y="616"/>
                </a:cubicBezTo>
                <a:cubicBezTo>
                  <a:pt x="7726" y="805"/>
                  <a:pt x="7847" y="1042"/>
                  <a:pt x="7928" y="1279"/>
                </a:cubicBezTo>
                <a:cubicBezTo>
                  <a:pt x="8049" y="1516"/>
                  <a:pt x="8090" y="1800"/>
                  <a:pt x="8090" y="2084"/>
                </a:cubicBezTo>
                <a:cubicBezTo>
                  <a:pt x="8090" y="2653"/>
                  <a:pt x="8090" y="2653"/>
                  <a:pt x="8090" y="2653"/>
                </a:cubicBezTo>
                <a:lnTo>
                  <a:pt x="19780" y="2653"/>
                </a:lnTo>
                <a:close/>
                <a:moveTo>
                  <a:pt x="890" y="2084"/>
                </a:moveTo>
                <a:cubicBezTo>
                  <a:pt x="890" y="5779"/>
                  <a:pt x="890" y="5779"/>
                  <a:pt x="890" y="5779"/>
                </a:cubicBezTo>
                <a:cubicBezTo>
                  <a:pt x="20670" y="5779"/>
                  <a:pt x="20670" y="5779"/>
                  <a:pt x="20670" y="5779"/>
                </a:cubicBezTo>
                <a:cubicBezTo>
                  <a:pt x="20670" y="4737"/>
                  <a:pt x="20670" y="4737"/>
                  <a:pt x="20670" y="4737"/>
                </a:cubicBezTo>
                <a:cubicBezTo>
                  <a:pt x="20670" y="4453"/>
                  <a:pt x="20589" y="4216"/>
                  <a:pt x="20427" y="3979"/>
                </a:cubicBezTo>
                <a:cubicBezTo>
                  <a:pt x="20265" y="3789"/>
                  <a:pt x="20022" y="3695"/>
                  <a:pt x="19780" y="3695"/>
                </a:cubicBezTo>
                <a:cubicBezTo>
                  <a:pt x="7200" y="3695"/>
                  <a:pt x="7200" y="3695"/>
                  <a:pt x="7200" y="3695"/>
                </a:cubicBezTo>
                <a:cubicBezTo>
                  <a:pt x="7200" y="2084"/>
                  <a:pt x="7200" y="2084"/>
                  <a:pt x="7200" y="2084"/>
                </a:cubicBezTo>
                <a:cubicBezTo>
                  <a:pt x="7200" y="1800"/>
                  <a:pt x="7119" y="1563"/>
                  <a:pt x="6957" y="1326"/>
                </a:cubicBezTo>
                <a:cubicBezTo>
                  <a:pt x="6755" y="1137"/>
                  <a:pt x="6553" y="1042"/>
                  <a:pt x="6310" y="1042"/>
                </a:cubicBezTo>
                <a:cubicBezTo>
                  <a:pt x="1780" y="1042"/>
                  <a:pt x="1780" y="1042"/>
                  <a:pt x="1780" y="1042"/>
                </a:cubicBezTo>
                <a:cubicBezTo>
                  <a:pt x="1537" y="1042"/>
                  <a:pt x="1335" y="1137"/>
                  <a:pt x="1133" y="1326"/>
                </a:cubicBezTo>
                <a:cubicBezTo>
                  <a:pt x="971" y="1563"/>
                  <a:pt x="890" y="1800"/>
                  <a:pt x="890" y="2084"/>
                </a:cubicBezTo>
                <a:close/>
                <a:moveTo>
                  <a:pt x="19780" y="20511"/>
                </a:moveTo>
                <a:cubicBezTo>
                  <a:pt x="20022" y="20511"/>
                  <a:pt x="20265" y="20416"/>
                  <a:pt x="20427" y="20226"/>
                </a:cubicBezTo>
                <a:cubicBezTo>
                  <a:pt x="20589" y="20037"/>
                  <a:pt x="20670" y="19753"/>
                  <a:pt x="20670" y="19468"/>
                </a:cubicBezTo>
                <a:cubicBezTo>
                  <a:pt x="20670" y="6821"/>
                  <a:pt x="20670" y="6821"/>
                  <a:pt x="20670" y="6821"/>
                </a:cubicBezTo>
                <a:cubicBezTo>
                  <a:pt x="890" y="6821"/>
                  <a:pt x="890" y="6821"/>
                  <a:pt x="890" y="6821"/>
                </a:cubicBezTo>
                <a:cubicBezTo>
                  <a:pt x="890" y="19468"/>
                  <a:pt x="890" y="19468"/>
                  <a:pt x="890" y="19468"/>
                </a:cubicBezTo>
                <a:cubicBezTo>
                  <a:pt x="890" y="19753"/>
                  <a:pt x="971" y="20037"/>
                  <a:pt x="1133" y="20226"/>
                </a:cubicBezTo>
                <a:cubicBezTo>
                  <a:pt x="1335" y="20416"/>
                  <a:pt x="1537" y="20511"/>
                  <a:pt x="1780" y="20511"/>
                </a:cubicBezTo>
                <a:lnTo>
                  <a:pt x="19780" y="20511"/>
                </a:lnTo>
                <a:close/>
              </a:path>
            </a:pathLst>
          </a:custGeom>
          <a:solidFill>
            <a:srgbClr val="000000"/>
          </a:solidFill>
          <a:ln w="12700">
            <a:miter lim="400000"/>
          </a:ln>
        </p:spPr>
        <p:txBody>
          <a:bodyPr lIns="22860" rIns="22860"/>
          <a:lstStyle/>
          <a:p>
            <a:pPr>
              <a:defRPr sz="1400"/>
            </a:pPr>
            <a:endParaRPr sz="700"/>
          </a:p>
        </p:txBody>
      </p:sp>
    </p:spTree>
    <p:extLst>
      <p:ext uri="{BB962C8B-B14F-4D97-AF65-F5344CB8AC3E}">
        <p14:creationId xmlns:p14="http://schemas.microsoft.com/office/powerpoint/2010/main" val="1208183408"/>
      </p:ext>
    </p:extLst>
  </p:cSld>
  <p:clrMapOvr>
    <a:masterClrMapping/>
  </p:clrMapOvr>
  <p:transition spd="slow">
    <p:push/>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107</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1" name="Shape"/>
          <p:cNvSpPr/>
          <p:nvPr/>
        </p:nvSpPr>
        <p:spPr>
          <a:xfrm>
            <a:off x="1541674"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1902" y="9175"/>
                </a:moveTo>
                <a:cubicBezTo>
                  <a:pt x="13937" y="9175"/>
                  <a:pt x="13937" y="9175"/>
                  <a:pt x="13937" y="9175"/>
                </a:cubicBezTo>
                <a:cubicBezTo>
                  <a:pt x="13699" y="11240"/>
                  <a:pt x="13699" y="11240"/>
                  <a:pt x="13699" y="11240"/>
                </a:cubicBezTo>
                <a:cubicBezTo>
                  <a:pt x="11902" y="11240"/>
                  <a:pt x="11902" y="11240"/>
                  <a:pt x="11902" y="11240"/>
                </a:cubicBezTo>
                <a:cubicBezTo>
                  <a:pt x="11902" y="17402"/>
                  <a:pt x="11902" y="17402"/>
                  <a:pt x="11902" y="17402"/>
                </a:cubicBezTo>
                <a:cubicBezTo>
                  <a:pt x="9257" y="17402"/>
                  <a:pt x="9257" y="17402"/>
                  <a:pt x="9257" y="17402"/>
                </a:cubicBezTo>
                <a:cubicBezTo>
                  <a:pt x="9257" y="11240"/>
                  <a:pt x="9257" y="11240"/>
                  <a:pt x="9257" y="11240"/>
                </a:cubicBezTo>
                <a:cubicBezTo>
                  <a:pt x="7765" y="11240"/>
                  <a:pt x="7765" y="11240"/>
                  <a:pt x="7765" y="11240"/>
                </a:cubicBezTo>
                <a:cubicBezTo>
                  <a:pt x="7765" y="9175"/>
                  <a:pt x="7765" y="9175"/>
                  <a:pt x="7765" y="9175"/>
                </a:cubicBezTo>
                <a:cubicBezTo>
                  <a:pt x="9257" y="9175"/>
                  <a:pt x="9257" y="9175"/>
                  <a:pt x="9257" y="9175"/>
                </a:cubicBezTo>
                <a:cubicBezTo>
                  <a:pt x="9257" y="7821"/>
                  <a:pt x="9257" y="7821"/>
                  <a:pt x="9257" y="7821"/>
                </a:cubicBezTo>
                <a:cubicBezTo>
                  <a:pt x="9257" y="6094"/>
                  <a:pt x="9969" y="5112"/>
                  <a:pt x="12173" y="5112"/>
                </a:cubicBezTo>
                <a:cubicBezTo>
                  <a:pt x="13937" y="5112"/>
                  <a:pt x="13937" y="5112"/>
                  <a:pt x="13937" y="5112"/>
                </a:cubicBezTo>
                <a:cubicBezTo>
                  <a:pt x="13937" y="7144"/>
                  <a:pt x="13937" y="7144"/>
                  <a:pt x="13937" y="7144"/>
                </a:cubicBezTo>
                <a:cubicBezTo>
                  <a:pt x="12885" y="7144"/>
                  <a:pt x="12885" y="7144"/>
                  <a:pt x="12885" y="7144"/>
                </a:cubicBezTo>
                <a:cubicBezTo>
                  <a:pt x="12038" y="7144"/>
                  <a:pt x="11902" y="7414"/>
                  <a:pt x="11902" y="7956"/>
                </a:cubicBezTo>
                <a:lnTo>
                  <a:pt x="11902" y="9175"/>
                </a:lnTo>
                <a:close/>
                <a:moveTo>
                  <a:pt x="21600" y="10800"/>
                </a:moveTo>
                <a:cubicBezTo>
                  <a:pt x="21600" y="16759"/>
                  <a:pt x="16785" y="21600"/>
                  <a:pt x="10817" y="21600"/>
                </a:cubicBezTo>
                <a:cubicBezTo>
                  <a:pt x="4849" y="21600"/>
                  <a:pt x="0" y="16759"/>
                  <a:pt x="0" y="10800"/>
                </a:cubicBezTo>
                <a:cubicBezTo>
                  <a:pt x="0" y="4841"/>
                  <a:pt x="4849" y="0"/>
                  <a:pt x="10817" y="0"/>
                </a:cubicBezTo>
                <a:cubicBezTo>
                  <a:pt x="16785" y="0"/>
                  <a:pt x="21600" y="4841"/>
                  <a:pt x="21600" y="10800"/>
                </a:cubicBezTo>
                <a:close/>
                <a:moveTo>
                  <a:pt x="20922" y="10800"/>
                </a:moveTo>
                <a:cubicBezTo>
                  <a:pt x="20922" y="8092"/>
                  <a:pt x="19871" y="5552"/>
                  <a:pt x="17972" y="3656"/>
                </a:cubicBezTo>
                <a:cubicBezTo>
                  <a:pt x="16039" y="1727"/>
                  <a:pt x="13496" y="677"/>
                  <a:pt x="10817" y="677"/>
                </a:cubicBezTo>
                <a:cubicBezTo>
                  <a:pt x="8104" y="677"/>
                  <a:pt x="5561" y="1727"/>
                  <a:pt x="3628" y="3656"/>
                </a:cubicBezTo>
                <a:cubicBezTo>
                  <a:pt x="1729" y="5552"/>
                  <a:pt x="678" y="8092"/>
                  <a:pt x="678" y="10800"/>
                </a:cubicBezTo>
                <a:cubicBezTo>
                  <a:pt x="678" y="13508"/>
                  <a:pt x="1729" y="16048"/>
                  <a:pt x="3628" y="17944"/>
                </a:cubicBezTo>
                <a:cubicBezTo>
                  <a:pt x="5561" y="19873"/>
                  <a:pt x="8104" y="20923"/>
                  <a:pt x="10817" y="20923"/>
                </a:cubicBezTo>
                <a:cubicBezTo>
                  <a:pt x="13496" y="20923"/>
                  <a:pt x="16039" y="19873"/>
                  <a:pt x="17972" y="17944"/>
                </a:cubicBezTo>
                <a:cubicBezTo>
                  <a:pt x="19871" y="16048"/>
                  <a:pt x="20922" y="13508"/>
                  <a:pt x="20922" y="10800"/>
                </a:cubicBezTo>
                <a:close/>
              </a:path>
            </a:pathLst>
          </a:custGeom>
          <a:solidFill>
            <a:srgbClr val="000000"/>
          </a:solidFill>
          <a:ln w="12700">
            <a:miter lim="400000"/>
          </a:ln>
        </p:spPr>
        <p:txBody>
          <a:bodyPr lIns="22860" rIns="22860"/>
          <a:lstStyle/>
          <a:p>
            <a:pPr>
              <a:defRPr sz="1400"/>
            </a:pPr>
            <a:endParaRPr sz="700"/>
          </a:p>
        </p:txBody>
      </p:sp>
      <p:sp>
        <p:nvSpPr>
          <p:cNvPr id="132" name="Shape"/>
          <p:cNvSpPr/>
          <p:nvPr/>
        </p:nvSpPr>
        <p:spPr>
          <a:xfrm>
            <a:off x="2788708"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6717" y="8667"/>
                </a:moveTo>
                <a:cubicBezTo>
                  <a:pt x="16717" y="8803"/>
                  <a:pt x="16717" y="8904"/>
                  <a:pt x="16717" y="9039"/>
                </a:cubicBezTo>
                <a:cubicBezTo>
                  <a:pt x="16717" y="12594"/>
                  <a:pt x="14004" y="16691"/>
                  <a:pt x="9054" y="16691"/>
                </a:cubicBezTo>
                <a:cubicBezTo>
                  <a:pt x="7528" y="16691"/>
                  <a:pt x="6104" y="16251"/>
                  <a:pt x="4917" y="15472"/>
                </a:cubicBezTo>
                <a:cubicBezTo>
                  <a:pt x="5120" y="15506"/>
                  <a:pt x="5324" y="15540"/>
                  <a:pt x="5561" y="15540"/>
                </a:cubicBezTo>
                <a:cubicBezTo>
                  <a:pt x="6816" y="15540"/>
                  <a:pt x="7969" y="15100"/>
                  <a:pt x="8884" y="14389"/>
                </a:cubicBezTo>
                <a:cubicBezTo>
                  <a:pt x="7731" y="14355"/>
                  <a:pt x="6714" y="13576"/>
                  <a:pt x="6375" y="12493"/>
                </a:cubicBezTo>
                <a:cubicBezTo>
                  <a:pt x="6544" y="12527"/>
                  <a:pt x="6714" y="12561"/>
                  <a:pt x="6884" y="12561"/>
                </a:cubicBezTo>
                <a:cubicBezTo>
                  <a:pt x="7121" y="12561"/>
                  <a:pt x="7358" y="12527"/>
                  <a:pt x="7596" y="12459"/>
                </a:cubicBezTo>
                <a:cubicBezTo>
                  <a:pt x="6375" y="12222"/>
                  <a:pt x="5425" y="11105"/>
                  <a:pt x="5425" y="9818"/>
                </a:cubicBezTo>
                <a:cubicBezTo>
                  <a:pt x="5425" y="9818"/>
                  <a:pt x="5425" y="9784"/>
                  <a:pt x="5425" y="9784"/>
                </a:cubicBezTo>
                <a:cubicBezTo>
                  <a:pt x="5798" y="9987"/>
                  <a:pt x="6205" y="10089"/>
                  <a:pt x="6646" y="10123"/>
                </a:cubicBezTo>
                <a:cubicBezTo>
                  <a:pt x="5934" y="9649"/>
                  <a:pt x="5459" y="8803"/>
                  <a:pt x="5459" y="7888"/>
                </a:cubicBezTo>
                <a:cubicBezTo>
                  <a:pt x="5459" y="7381"/>
                  <a:pt x="5595" y="6907"/>
                  <a:pt x="5832" y="6534"/>
                </a:cubicBezTo>
                <a:cubicBezTo>
                  <a:pt x="7155" y="8159"/>
                  <a:pt x="9155" y="9209"/>
                  <a:pt x="11393" y="9344"/>
                </a:cubicBezTo>
                <a:cubicBezTo>
                  <a:pt x="11326" y="9141"/>
                  <a:pt x="11326" y="8938"/>
                  <a:pt x="11326" y="8735"/>
                </a:cubicBezTo>
                <a:cubicBezTo>
                  <a:pt x="11326" y="7245"/>
                  <a:pt x="12512" y="6026"/>
                  <a:pt x="14004" y="6026"/>
                </a:cubicBezTo>
                <a:cubicBezTo>
                  <a:pt x="14784" y="6026"/>
                  <a:pt x="15496" y="6365"/>
                  <a:pt x="15971" y="6873"/>
                </a:cubicBezTo>
                <a:cubicBezTo>
                  <a:pt x="16581" y="6771"/>
                  <a:pt x="17192" y="6534"/>
                  <a:pt x="17700" y="6229"/>
                </a:cubicBezTo>
                <a:cubicBezTo>
                  <a:pt x="17497" y="6839"/>
                  <a:pt x="17056" y="7381"/>
                  <a:pt x="16514" y="7719"/>
                </a:cubicBezTo>
                <a:cubicBezTo>
                  <a:pt x="17056" y="7651"/>
                  <a:pt x="17565" y="7516"/>
                  <a:pt x="18073" y="7279"/>
                </a:cubicBezTo>
                <a:cubicBezTo>
                  <a:pt x="17700" y="7821"/>
                  <a:pt x="17226" y="8295"/>
                  <a:pt x="16717" y="8667"/>
                </a:cubicBezTo>
                <a:close/>
                <a:moveTo>
                  <a:pt x="21600" y="10800"/>
                </a:moveTo>
                <a:cubicBezTo>
                  <a:pt x="21600" y="16759"/>
                  <a:pt x="16785" y="21600"/>
                  <a:pt x="10817" y="21600"/>
                </a:cubicBezTo>
                <a:cubicBezTo>
                  <a:pt x="4849" y="21600"/>
                  <a:pt x="0" y="16759"/>
                  <a:pt x="0" y="10800"/>
                </a:cubicBezTo>
                <a:cubicBezTo>
                  <a:pt x="0" y="4841"/>
                  <a:pt x="4849" y="0"/>
                  <a:pt x="10817" y="0"/>
                </a:cubicBezTo>
                <a:cubicBezTo>
                  <a:pt x="16785" y="0"/>
                  <a:pt x="21600" y="4841"/>
                  <a:pt x="21600" y="10800"/>
                </a:cubicBezTo>
                <a:close/>
                <a:moveTo>
                  <a:pt x="20922" y="10800"/>
                </a:moveTo>
                <a:cubicBezTo>
                  <a:pt x="20922" y="8092"/>
                  <a:pt x="19871" y="5552"/>
                  <a:pt x="17972" y="3656"/>
                </a:cubicBezTo>
                <a:cubicBezTo>
                  <a:pt x="16039" y="1727"/>
                  <a:pt x="13496" y="677"/>
                  <a:pt x="10817" y="677"/>
                </a:cubicBezTo>
                <a:cubicBezTo>
                  <a:pt x="8104" y="677"/>
                  <a:pt x="5561" y="1727"/>
                  <a:pt x="3628" y="3656"/>
                </a:cubicBezTo>
                <a:cubicBezTo>
                  <a:pt x="1729" y="5552"/>
                  <a:pt x="678" y="8092"/>
                  <a:pt x="678" y="10800"/>
                </a:cubicBezTo>
                <a:cubicBezTo>
                  <a:pt x="678" y="13508"/>
                  <a:pt x="1729" y="16048"/>
                  <a:pt x="3628" y="17944"/>
                </a:cubicBezTo>
                <a:cubicBezTo>
                  <a:pt x="5561" y="19873"/>
                  <a:pt x="8104" y="20923"/>
                  <a:pt x="10817" y="20923"/>
                </a:cubicBezTo>
                <a:cubicBezTo>
                  <a:pt x="13496" y="20923"/>
                  <a:pt x="16039" y="19873"/>
                  <a:pt x="17972" y="17944"/>
                </a:cubicBezTo>
                <a:cubicBezTo>
                  <a:pt x="19871" y="16048"/>
                  <a:pt x="20922" y="13508"/>
                  <a:pt x="20922" y="10800"/>
                </a:cubicBezTo>
                <a:close/>
              </a:path>
            </a:pathLst>
          </a:custGeom>
          <a:solidFill>
            <a:srgbClr val="000000"/>
          </a:solidFill>
          <a:ln w="12700">
            <a:miter lim="400000"/>
          </a:ln>
        </p:spPr>
        <p:txBody>
          <a:bodyPr lIns="22860" rIns="22860"/>
          <a:lstStyle/>
          <a:p>
            <a:pPr>
              <a:defRPr sz="1400"/>
            </a:pPr>
            <a:endParaRPr sz="700"/>
          </a:p>
        </p:txBody>
      </p:sp>
      <p:sp>
        <p:nvSpPr>
          <p:cNvPr id="133" name="Shape"/>
          <p:cNvSpPr/>
          <p:nvPr/>
        </p:nvSpPr>
        <p:spPr>
          <a:xfrm>
            <a:off x="3412622" y="2579291"/>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1"/>
                  <a:pt x="0" y="10800"/>
                </a:cubicBezTo>
                <a:cubicBezTo>
                  <a:pt x="0" y="16759"/>
                  <a:pt x="4849" y="21600"/>
                  <a:pt x="10817" y="21600"/>
                </a:cubicBezTo>
                <a:cubicBezTo>
                  <a:pt x="16785" y="21600"/>
                  <a:pt x="21600" y="16759"/>
                  <a:pt x="21600" y="10800"/>
                </a:cubicBezTo>
                <a:cubicBezTo>
                  <a:pt x="21600" y="4841"/>
                  <a:pt x="16785" y="0"/>
                  <a:pt x="10817" y="0"/>
                </a:cubicBezTo>
                <a:close/>
                <a:moveTo>
                  <a:pt x="17972" y="17944"/>
                </a:moveTo>
                <a:cubicBezTo>
                  <a:pt x="16039" y="19873"/>
                  <a:pt x="13496" y="20923"/>
                  <a:pt x="10817"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817" y="677"/>
                </a:cubicBezTo>
                <a:cubicBezTo>
                  <a:pt x="13496" y="677"/>
                  <a:pt x="16039" y="1727"/>
                  <a:pt x="17972" y="3656"/>
                </a:cubicBezTo>
                <a:cubicBezTo>
                  <a:pt x="19871" y="5552"/>
                  <a:pt x="20922" y="8092"/>
                  <a:pt x="20922" y="10800"/>
                </a:cubicBezTo>
                <a:cubicBezTo>
                  <a:pt x="20922" y="13508"/>
                  <a:pt x="19871" y="16048"/>
                  <a:pt x="17972" y="17944"/>
                </a:cubicBezTo>
                <a:close/>
                <a:moveTo>
                  <a:pt x="7053" y="5688"/>
                </a:moveTo>
                <a:cubicBezTo>
                  <a:pt x="14649" y="5688"/>
                  <a:pt x="14649" y="5688"/>
                  <a:pt x="14649" y="5688"/>
                </a:cubicBezTo>
                <a:cubicBezTo>
                  <a:pt x="15395" y="5688"/>
                  <a:pt x="15971" y="6263"/>
                  <a:pt x="15971" y="6974"/>
                </a:cubicBezTo>
                <a:cubicBezTo>
                  <a:pt x="15971" y="14558"/>
                  <a:pt x="15971" y="14558"/>
                  <a:pt x="15971" y="14558"/>
                </a:cubicBezTo>
                <a:cubicBezTo>
                  <a:pt x="15971" y="15303"/>
                  <a:pt x="15395" y="15912"/>
                  <a:pt x="14649" y="15912"/>
                </a:cubicBezTo>
                <a:cubicBezTo>
                  <a:pt x="7053" y="15912"/>
                  <a:pt x="7053" y="15912"/>
                  <a:pt x="7053" y="15912"/>
                </a:cubicBezTo>
                <a:cubicBezTo>
                  <a:pt x="6341" y="15912"/>
                  <a:pt x="5731" y="15303"/>
                  <a:pt x="5731" y="14558"/>
                </a:cubicBezTo>
                <a:cubicBezTo>
                  <a:pt x="5731" y="6974"/>
                  <a:pt x="5731" y="6974"/>
                  <a:pt x="5731" y="6974"/>
                </a:cubicBezTo>
                <a:cubicBezTo>
                  <a:pt x="5731" y="6263"/>
                  <a:pt x="6341" y="5688"/>
                  <a:pt x="7053" y="5688"/>
                </a:cubicBezTo>
                <a:close/>
                <a:moveTo>
                  <a:pt x="13191" y="6839"/>
                </a:moveTo>
                <a:cubicBezTo>
                  <a:pt x="12953" y="6839"/>
                  <a:pt x="12750" y="7008"/>
                  <a:pt x="12750" y="7279"/>
                </a:cubicBezTo>
                <a:cubicBezTo>
                  <a:pt x="12750" y="8362"/>
                  <a:pt x="12750" y="8362"/>
                  <a:pt x="12750" y="8362"/>
                </a:cubicBezTo>
                <a:cubicBezTo>
                  <a:pt x="12750" y="8633"/>
                  <a:pt x="12953" y="8803"/>
                  <a:pt x="13191" y="8803"/>
                </a:cubicBezTo>
                <a:cubicBezTo>
                  <a:pt x="14343" y="8803"/>
                  <a:pt x="14343" y="8803"/>
                  <a:pt x="14343" y="8803"/>
                </a:cubicBezTo>
                <a:cubicBezTo>
                  <a:pt x="14615" y="8803"/>
                  <a:pt x="14818" y="8633"/>
                  <a:pt x="14818" y="8362"/>
                </a:cubicBezTo>
                <a:cubicBezTo>
                  <a:pt x="14818" y="7279"/>
                  <a:pt x="14818" y="7279"/>
                  <a:pt x="14818" y="7279"/>
                </a:cubicBezTo>
                <a:cubicBezTo>
                  <a:pt x="14818" y="7008"/>
                  <a:pt x="14615" y="6839"/>
                  <a:pt x="14343" y="6839"/>
                </a:cubicBezTo>
                <a:cubicBezTo>
                  <a:pt x="13191" y="6839"/>
                  <a:pt x="13191" y="6839"/>
                  <a:pt x="13191" y="6839"/>
                </a:cubicBezTo>
                <a:close/>
                <a:moveTo>
                  <a:pt x="14818" y="9987"/>
                </a:moveTo>
                <a:cubicBezTo>
                  <a:pt x="13937" y="9987"/>
                  <a:pt x="13937" y="9987"/>
                  <a:pt x="13937" y="9987"/>
                </a:cubicBezTo>
                <a:cubicBezTo>
                  <a:pt x="14004" y="10258"/>
                  <a:pt x="14038" y="10563"/>
                  <a:pt x="14038" y="10868"/>
                </a:cubicBezTo>
                <a:cubicBezTo>
                  <a:pt x="14038" y="12561"/>
                  <a:pt x="12614" y="13949"/>
                  <a:pt x="10885" y="13949"/>
                </a:cubicBezTo>
                <a:cubicBezTo>
                  <a:pt x="9122" y="13949"/>
                  <a:pt x="7697" y="12561"/>
                  <a:pt x="7697" y="10868"/>
                </a:cubicBezTo>
                <a:cubicBezTo>
                  <a:pt x="7697" y="10563"/>
                  <a:pt x="7731" y="10258"/>
                  <a:pt x="7833" y="9987"/>
                </a:cubicBezTo>
                <a:cubicBezTo>
                  <a:pt x="6884" y="9987"/>
                  <a:pt x="6884" y="9987"/>
                  <a:pt x="6884" y="9987"/>
                </a:cubicBezTo>
                <a:cubicBezTo>
                  <a:pt x="6884" y="14321"/>
                  <a:pt x="6884" y="14321"/>
                  <a:pt x="6884" y="14321"/>
                </a:cubicBezTo>
                <a:cubicBezTo>
                  <a:pt x="6884" y="14524"/>
                  <a:pt x="7087" y="14727"/>
                  <a:pt x="7290" y="14727"/>
                </a:cubicBezTo>
                <a:cubicBezTo>
                  <a:pt x="14411" y="14727"/>
                  <a:pt x="14411" y="14727"/>
                  <a:pt x="14411" y="14727"/>
                </a:cubicBezTo>
                <a:cubicBezTo>
                  <a:pt x="14649" y="14727"/>
                  <a:pt x="14818" y="14524"/>
                  <a:pt x="14818" y="14321"/>
                </a:cubicBezTo>
                <a:cubicBezTo>
                  <a:pt x="14818" y="9987"/>
                  <a:pt x="14818" y="9987"/>
                  <a:pt x="14818" y="9987"/>
                </a:cubicBezTo>
                <a:close/>
                <a:moveTo>
                  <a:pt x="10885" y="8769"/>
                </a:moveTo>
                <a:cubicBezTo>
                  <a:pt x="9732" y="8769"/>
                  <a:pt x="8816" y="9649"/>
                  <a:pt x="8816" y="10766"/>
                </a:cubicBezTo>
                <a:cubicBezTo>
                  <a:pt x="8816" y="11850"/>
                  <a:pt x="9732" y="12730"/>
                  <a:pt x="10885" y="12730"/>
                </a:cubicBezTo>
                <a:cubicBezTo>
                  <a:pt x="12004" y="12730"/>
                  <a:pt x="12919" y="11850"/>
                  <a:pt x="12919" y="10766"/>
                </a:cubicBezTo>
                <a:cubicBezTo>
                  <a:pt x="12919" y="9649"/>
                  <a:pt x="12004" y="8769"/>
                  <a:pt x="10885" y="8769"/>
                </a:cubicBezTo>
                <a:close/>
              </a:path>
            </a:pathLst>
          </a:custGeom>
          <a:solidFill>
            <a:srgbClr val="000000"/>
          </a:solidFill>
          <a:ln w="12700">
            <a:miter lim="400000"/>
          </a:ln>
        </p:spPr>
        <p:txBody>
          <a:bodyPr lIns="22860" rIns="22860"/>
          <a:lstStyle/>
          <a:p>
            <a:pPr>
              <a:defRPr sz="1400"/>
            </a:pPr>
            <a:endParaRPr sz="700"/>
          </a:p>
        </p:txBody>
      </p:sp>
      <p:sp>
        <p:nvSpPr>
          <p:cNvPr id="134" name="Shape"/>
          <p:cNvSpPr/>
          <p:nvPr/>
        </p:nvSpPr>
        <p:spPr>
          <a:xfrm>
            <a:off x="4035743"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6242" y="14321"/>
                </a:moveTo>
                <a:cubicBezTo>
                  <a:pt x="16242" y="12730"/>
                  <a:pt x="16242" y="12730"/>
                  <a:pt x="16242" y="12730"/>
                </a:cubicBezTo>
                <a:cubicBezTo>
                  <a:pt x="16242" y="11646"/>
                  <a:pt x="15361" y="10766"/>
                  <a:pt x="14276" y="10766"/>
                </a:cubicBezTo>
                <a:cubicBezTo>
                  <a:pt x="7426" y="10766"/>
                  <a:pt x="7426" y="10766"/>
                  <a:pt x="7426" y="10766"/>
                </a:cubicBezTo>
                <a:cubicBezTo>
                  <a:pt x="6341" y="10766"/>
                  <a:pt x="5459" y="11646"/>
                  <a:pt x="5459" y="12730"/>
                </a:cubicBezTo>
                <a:cubicBezTo>
                  <a:pt x="5459" y="14321"/>
                  <a:pt x="5459" y="14321"/>
                  <a:pt x="5459" y="14321"/>
                </a:cubicBezTo>
                <a:cubicBezTo>
                  <a:pt x="5459" y="15404"/>
                  <a:pt x="6341" y="16318"/>
                  <a:pt x="7426" y="16318"/>
                </a:cubicBezTo>
                <a:cubicBezTo>
                  <a:pt x="14276" y="16318"/>
                  <a:pt x="14276" y="16318"/>
                  <a:pt x="14276" y="16318"/>
                </a:cubicBezTo>
                <a:cubicBezTo>
                  <a:pt x="15361" y="16318"/>
                  <a:pt x="16242" y="15404"/>
                  <a:pt x="16242" y="14321"/>
                </a:cubicBezTo>
                <a:close/>
                <a:moveTo>
                  <a:pt x="8850" y="12019"/>
                </a:moveTo>
                <a:cubicBezTo>
                  <a:pt x="8240" y="12019"/>
                  <a:pt x="8240" y="12019"/>
                  <a:pt x="8240" y="12019"/>
                </a:cubicBezTo>
                <a:cubicBezTo>
                  <a:pt x="8240" y="15167"/>
                  <a:pt x="8240" y="15167"/>
                  <a:pt x="8240" y="15167"/>
                </a:cubicBezTo>
                <a:cubicBezTo>
                  <a:pt x="7596" y="15167"/>
                  <a:pt x="7596" y="15167"/>
                  <a:pt x="7596" y="15167"/>
                </a:cubicBezTo>
                <a:cubicBezTo>
                  <a:pt x="7596" y="12019"/>
                  <a:pt x="7596" y="12019"/>
                  <a:pt x="7596" y="12019"/>
                </a:cubicBezTo>
                <a:cubicBezTo>
                  <a:pt x="6951" y="12019"/>
                  <a:pt x="6951" y="12019"/>
                  <a:pt x="6951" y="12019"/>
                </a:cubicBezTo>
                <a:cubicBezTo>
                  <a:pt x="6951" y="11477"/>
                  <a:pt x="6951" y="11477"/>
                  <a:pt x="6951" y="11477"/>
                </a:cubicBezTo>
                <a:cubicBezTo>
                  <a:pt x="8850" y="11477"/>
                  <a:pt x="8850" y="11477"/>
                  <a:pt x="8850" y="11477"/>
                </a:cubicBezTo>
                <a:lnTo>
                  <a:pt x="8850" y="12019"/>
                </a:lnTo>
                <a:close/>
                <a:moveTo>
                  <a:pt x="10681" y="15167"/>
                </a:moveTo>
                <a:cubicBezTo>
                  <a:pt x="10139" y="15167"/>
                  <a:pt x="10139" y="15167"/>
                  <a:pt x="10139" y="15167"/>
                </a:cubicBezTo>
                <a:cubicBezTo>
                  <a:pt x="10139" y="14863"/>
                  <a:pt x="10139" y="14863"/>
                  <a:pt x="10139" y="14863"/>
                </a:cubicBezTo>
                <a:cubicBezTo>
                  <a:pt x="10037" y="14964"/>
                  <a:pt x="9901" y="15066"/>
                  <a:pt x="9800" y="15100"/>
                </a:cubicBezTo>
                <a:cubicBezTo>
                  <a:pt x="9698" y="15167"/>
                  <a:pt x="9596" y="15201"/>
                  <a:pt x="9495" y="15201"/>
                </a:cubicBezTo>
                <a:cubicBezTo>
                  <a:pt x="9359" y="15201"/>
                  <a:pt x="9257" y="15167"/>
                  <a:pt x="9189" y="15066"/>
                </a:cubicBezTo>
                <a:cubicBezTo>
                  <a:pt x="9122" y="14998"/>
                  <a:pt x="9088" y="14863"/>
                  <a:pt x="9088" y="14727"/>
                </a:cubicBezTo>
                <a:cubicBezTo>
                  <a:pt x="9088" y="12425"/>
                  <a:pt x="9088" y="12425"/>
                  <a:pt x="9088" y="12425"/>
                </a:cubicBezTo>
                <a:cubicBezTo>
                  <a:pt x="9630" y="12425"/>
                  <a:pt x="9630" y="12425"/>
                  <a:pt x="9630" y="12425"/>
                </a:cubicBezTo>
                <a:cubicBezTo>
                  <a:pt x="9630" y="14524"/>
                  <a:pt x="9630" y="14524"/>
                  <a:pt x="9630" y="14524"/>
                </a:cubicBezTo>
                <a:cubicBezTo>
                  <a:pt x="9630" y="14592"/>
                  <a:pt x="9664" y="14626"/>
                  <a:pt x="9664" y="14660"/>
                </a:cubicBezTo>
                <a:cubicBezTo>
                  <a:pt x="9698" y="14693"/>
                  <a:pt x="9732" y="14693"/>
                  <a:pt x="9800" y="14693"/>
                </a:cubicBezTo>
                <a:cubicBezTo>
                  <a:pt x="9834" y="14693"/>
                  <a:pt x="9868" y="14693"/>
                  <a:pt x="9935" y="14660"/>
                </a:cubicBezTo>
                <a:cubicBezTo>
                  <a:pt x="10003" y="14626"/>
                  <a:pt x="10071" y="14558"/>
                  <a:pt x="10105" y="14490"/>
                </a:cubicBezTo>
                <a:cubicBezTo>
                  <a:pt x="10139" y="14490"/>
                  <a:pt x="10139" y="14490"/>
                  <a:pt x="10139" y="14490"/>
                </a:cubicBezTo>
                <a:cubicBezTo>
                  <a:pt x="10139" y="12425"/>
                  <a:pt x="10139" y="12425"/>
                  <a:pt x="10139" y="12425"/>
                </a:cubicBezTo>
                <a:cubicBezTo>
                  <a:pt x="10681" y="12425"/>
                  <a:pt x="10681" y="12425"/>
                  <a:pt x="10681" y="12425"/>
                </a:cubicBezTo>
                <a:cubicBezTo>
                  <a:pt x="10681" y="15167"/>
                  <a:pt x="10681" y="15167"/>
                  <a:pt x="10681" y="15167"/>
                </a:cubicBezTo>
                <a:close/>
                <a:moveTo>
                  <a:pt x="12648" y="14592"/>
                </a:moveTo>
                <a:cubicBezTo>
                  <a:pt x="12648" y="14795"/>
                  <a:pt x="12614" y="14930"/>
                  <a:pt x="12512" y="15032"/>
                </a:cubicBezTo>
                <a:cubicBezTo>
                  <a:pt x="12445" y="15134"/>
                  <a:pt x="12309" y="15201"/>
                  <a:pt x="12139" y="15201"/>
                </a:cubicBezTo>
                <a:cubicBezTo>
                  <a:pt x="12038" y="15201"/>
                  <a:pt x="11936" y="15167"/>
                  <a:pt x="11868" y="15134"/>
                </a:cubicBezTo>
                <a:cubicBezTo>
                  <a:pt x="11766" y="15100"/>
                  <a:pt x="11699" y="15032"/>
                  <a:pt x="11631" y="14964"/>
                </a:cubicBezTo>
                <a:cubicBezTo>
                  <a:pt x="11631" y="15167"/>
                  <a:pt x="11631" y="15167"/>
                  <a:pt x="11631" y="15167"/>
                </a:cubicBezTo>
                <a:cubicBezTo>
                  <a:pt x="11088" y="15167"/>
                  <a:pt x="11088" y="15167"/>
                  <a:pt x="11088" y="15167"/>
                </a:cubicBezTo>
                <a:cubicBezTo>
                  <a:pt x="11088" y="11477"/>
                  <a:pt x="11088" y="11477"/>
                  <a:pt x="11088" y="11477"/>
                </a:cubicBezTo>
                <a:cubicBezTo>
                  <a:pt x="11631" y="11477"/>
                  <a:pt x="11631" y="11477"/>
                  <a:pt x="11631" y="11477"/>
                </a:cubicBezTo>
                <a:cubicBezTo>
                  <a:pt x="11631" y="12662"/>
                  <a:pt x="11631" y="12662"/>
                  <a:pt x="11631" y="12662"/>
                </a:cubicBezTo>
                <a:cubicBezTo>
                  <a:pt x="11699" y="12561"/>
                  <a:pt x="11766" y="12493"/>
                  <a:pt x="11868" y="12459"/>
                </a:cubicBezTo>
                <a:cubicBezTo>
                  <a:pt x="11936" y="12425"/>
                  <a:pt x="12038" y="12391"/>
                  <a:pt x="12105" y="12391"/>
                </a:cubicBezTo>
                <a:cubicBezTo>
                  <a:pt x="12275" y="12391"/>
                  <a:pt x="12411" y="12459"/>
                  <a:pt x="12512" y="12561"/>
                </a:cubicBezTo>
                <a:cubicBezTo>
                  <a:pt x="12614" y="12696"/>
                  <a:pt x="12648" y="12865"/>
                  <a:pt x="12648" y="13068"/>
                </a:cubicBezTo>
                <a:cubicBezTo>
                  <a:pt x="12648" y="14592"/>
                  <a:pt x="12648" y="14592"/>
                  <a:pt x="12648" y="14592"/>
                </a:cubicBezTo>
                <a:close/>
                <a:moveTo>
                  <a:pt x="13123" y="14998"/>
                </a:moveTo>
                <a:cubicBezTo>
                  <a:pt x="12987" y="14863"/>
                  <a:pt x="12919" y="14660"/>
                  <a:pt x="12919" y="14389"/>
                </a:cubicBezTo>
                <a:cubicBezTo>
                  <a:pt x="12919" y="13170"/>
                  <a:pt x="12919" y="13170"/>
                  <a:pt x="12919" y="13170"/>
                </a:cubicBezTo>
                <a:cubicBezTo>
                  <a:pt x="12919" y="12933"/>
                  <a:pt x="13021" y="12730"/>
                  <a:pt x="13157" y="12594"/>
                </a:cubicBezTo>
                <a:cubicBezTo>
                  <a:pt x="13326" y="12425"/>
                  <a:pt x="13530" y="12357"/>
                  <a:pt x="13767" y="12357"/>
                </a:cubicBezTo>
                <a:cubicBezTo>
                  <a:pt x="14004" y="12357"/>
                  <a:pt x="14208" y="12425"/>
                  <a:pt x="14343" y="12561"/>
                </a:cubicBezTo>
                <a:cubicBezTo>
                  <a:pt x="14479" y="12696"/>
                  <a:pt x="14547" y="12899"/>
                  <a:pt x="14547" y="13170"/>
                </a:cubicBezTo>
                <a:cubicBezTo>
                  <a:pt x="14547" y="13881"/>
                  <a:pt x="14547" y="13881"/>
                  <a:pt x="14547" y="13881"/>
                </a:cubicBezTo>
                <a:cubicBezTo>
                  <a:pt x="13530" y="13881"/>
                  <a:pt x="13530" y="13881"/>
                  <a:pt x="13530" y="13881"/>
                </a:cubicBezTo>
                <a:cubicBezTo>
                  <a:pt x="13530" y="14389"/>
                  <a:pt x="13530" y="14389"/>
                  <a:pt x="13530" y="14389"/>
                </a:cubicBezTo>
                <a:cubicBezTo>
                  <a:pt x="13530" y="14524"/>
                  <a:pt x="13530" y="14626"/>
                  <a:pt x="13564" y="14693"/>
                </a:cubicBezTo>
                <a:cubicBezTo>
                  <a:pt x="13597" y="14727"/>
                  <a:pt x="13665" y="14761"/>
                  <a:pt x="13733" y="14761"/>
                </a:cubicBezTo>
                <a:cubicBezTo>
                  <a:pt x="13835" y="14761"/>
                  <a:pt x="13869" y="14727"/>
                  <a:pt x="13903" y="14693"/>
                </a:cubicBezTo>
                <a:cubicBezTo>
                  <a:pt x="13970" y="14626"/>
                  <a:pt x="13970" y="14524"/>
                  <a:pt x="13970" y="14389"/>
                </a:cubicBezTo>
                <a:cubicBezTo>
                  <a:pt x="13970" y="14287"/>
                  <a:pt x="13970" y="14287"/>
                  <a:pt x="13970" y="14287"/>
                </a:cubicBezTo>
                <a:cubicBezTo>
                  <a:pt x="14547" y="14287"/>
                  <a:pt x="14547" y="14287"/>
                  <a:pt x="14547" y="14287"/>
                </a:cubicBezTo>
                <a:cubicBezTo>
                  <a:pt x="14547" y="14389"/>
                  <a:pt x="14547" y="14389"/>
                  <a:pt x="14547" y="14389"/>
                </a:cubicBezTo>
                <a:cubicBezTo>
                  <a:pt x="14547" y="14660"/>
                  <a:pt x="14479" y="14897"/>
                  <a:pt x="14343" y="15032"/>
                </a:cubicBezTo>
                <a:cubicBezTo>
                  <a:pt x="14208" y="15167"/>
                  <a:pt x="14004" y="15235"/>
                  <a:pt x="13733" y="15235"/>
                </a:cubicBezTo>
                <a:cubicBezTo>
                  <a:pt x="13462" y="15235"/>
                  <a:pt x="13292" y="15167"/>
                  <a:pt x="13123" y="14998"/>
                </a:cubicBezTo>
                <a:close/>
                <a:moveTo>
                  <a:pt x="13970" y="13407"/>
                </a:moveTo>
                <a:cubicBezTo>
                  <a:pt x="13462" y="13407"/>
                  <a:pt x="13462" y="13407"/>
                  <a:pt x="13462" y="13407"/>
                </a:cubicBezTo>
                <a:cubicBezTo>
                  <a:pt x="13462" y="13170"/>
                  <a:pt x="13462" y="13170"/>
                  <a:pt x="13462" y="13170"/>
                </a:cubicBezTo>
                <a:cubicBezTo>
                  <a:pt x="13462" y="13034"/>
                  <a:pt x="13496" y="12967"/>
                  <a:pt x="13530" y="12933"/>
                </a:cubicBezTo>
                <a:cubicBezTo>
                  <a:pt x="13564" y="12865"/>
                  <a:pt x="13631" y="12831"/>
                  <a:pt x="13733" y="12831"/>
                </a:cubicBezTo>
                <a:cubicBezTo>
                  <a:pt x="13801" y="12831"/>
                  <a:pt x="13869" y="12865"/>
                  <a:pt x="13903" y="12933"/>
                </a:cubicBezTo>
                <a:cubicBezTo>
                  <a:pt x="13937" y="12967"/>
                  <a:pt x="13970" y="13034"/>
                  <a:pt x="13970" y="13170"/>
                </a:cubicBezTo>
                <a:lnTo>
                  <a:pt x="13970" y="13407"/>
                </a:lnTo>
                <a:close/>
                <a:moveTo>
                  <a:pt x="12004" y="12899"/>
                </a:moveTo>
                <a:cubicBezTo>
                  <a:pt x="12072" y="12967"/>
                  <a:pt x="12072" y="13034"/>
                  <a:pt x="12072" y="13102"/>
                </a:cubicBezTo>
                <a:cubicBezTo>
                  <a:pt x="12072" y="14524"/>
                  <a:pt x="12072" y="14524"/>
                  <a:pt x="12072" y="14524"/>
                </a:cubicBezTo>
                <a:cubicBezTo>
                  <a:pt x="12072" y="14626"/>
                  <a:pt x="12072" y="14660"/>
                  <a:pt x="12038" y="14727"/>
                </a:cubicBezTo>
                <a:cubicBezTo>
                  <a:pt x="12004" y="14761"/>
                  <a:pt x="11936" y="14761"/>
                  <a:pt x="11868" y="14761"/>
                </a:cubicBezTo>
                <a:cubicBezTo>
                  <a:pt x="11834" y="14761"/>
                  <a:pt x="11800" y="14761"/>
                  <a:pt x="11732" y="14727"/>
                </a:cubicBezTo>
                <a:cubicBezTo>
                  <a:pt x="11699" y="14727"/>
                  <a:pt x="11665" y="14693"/>
                  <a:pt x="11631" y="14660"/>
                </a:cubicBezTo>
                <a:cubicBezTo>
                  <a:pt x="11631" y="12933"/>
                  <a:pt x="11631" y="12933"/>
                  <a:pt x="11631" y="12933"/>
                </a:cubicBezTo>
                <a:cubicBezTo>
                  <a:pt x="11665" y="12899"/>
                  <a:pt x="11699" y="12865"/>
                  <a:pt x="11732" y="12865"/>
                </a:cubicBezTo>
                <a:cubicBezTo>
                  <a:pt x="11766" y="12831"/>
                  <a:pt x="11800" y="12831"/>
                  <a:pt x="11868" y="12831"/>
                </a:cubicBezTo>
                <a:cubicBezTo>
                  <a:pt x="11936" y="12831"/>
                  <a:pt x="11970" y="12865"/>
                  <a:pt x="12004" y="12899"/>
                </a:cubicBezTo>
                <a:close/>
                <a:moveTo>
                  <a:pt x="8308" y="9818"/>
                </a:moveTo>
                <a:cubicBezTo>
                  <a:pt x="8308" y="8193"/>
                  <a:pt x="8308" y="8193"/>
                  <a:pt x="8308" y="8193"/>
                </a:cubicBezTo>
                <a:cubicBezTo>
                  <a:pt x="7494" y="5755"/>
                  <a:pt x="7494" y="5755"/>
                  <a:pt x="7494" y="5755"/>
                </a:cubicBezTo>
                <a:cubicBezTo>
                  <a:pt x="8206" y="5755"/>
                  <a:pt x="8206" y="5755"/>
                  <a:pt x="8206" y="5755"/>
                </a:cubicBezTo>
                <a:cubicBezTo>
                  <a:pt x="8647" y="7381"/>
                  <a:pt x="8647" y="7381"/>
                  <a:pt x="8647" y="7381"/>
                </a:cubicBezTo>
                <a:cubicBezTo>
                  <a:pt x="8681" y="7381"/>
                  <a:pt x="8681" y="7381"/>
                  <a:pt x="8681" y="7381"/>
                </a:cubicBezTo>
                <a:cubicBezTo>
                  <a:pt x="9122" y="5755"/>
                  <a:pt x="9122" y="5755"/>
                  <a:pt x="9122" y="5755"/>
                </a:cubicBezTo>
                <a:cubicBezTo>
                  <a:pt x="9800" y="5755"/>
                  <a:pt x="9800" y="5755"/>
                  <a:pt x="9800" y="5755"/>
                </a:cubicBezTo>
                <a:cubicBezTo>
                  <a:pt x="8986" y="8125"/>
                  <a:pt x="8986" y="8125"/>
                  <a:pt x="8986" y="8125"/>
                </a:cubicBezTo>
                <a:cubicBezTo>
                  <a:pt x="8986" y="9818"/>
                  <a:pt x="8986" y="9818"/>
                  <a:pt x="8986" y="9818"/>
                </a:cubicBezTo>
                <a:lnTo>
                  <a:pt x="8308" y="9818"/>
                </a:lnTo>
                <a:close/>
                <a:moveTo>
                  <a:pt x="12750" y="6839"/>
                </a:moveTo>
                <a:cubicBezTo>
                  <a:pt x="12750" y="9107"/>
                  <a:pt x="12750" y="9107"/>
                  <a:pt x="12750" y="9107"/>
                </a:cubicBezTo>
                <a:cubicBezTo>
                  <a:pt x="12750" y="9209"/>
                  <a:pt x="12784" y="9243"/>
                  <a:pt x="12784" y="9276"/>
                </a:cubicBezTo>
                <a:cubicBezTo>
                  <a:pt x="12818" y="9310"/>
                  <a:pt x="12885" y="9310"/>
                  <a:pt x="12919" y="9310"/>
                </a:cubicBezTo>
                <a:cubicBezTo>
                  <a:pt x="12987" y="9310"/>
                  <a:pt x="13021" y="9310"/>
                  <a:pt x="13089" y="9276"/>
                </a:cubicBezTo>
                <a:cubicBezTo>
                  <a:pt x="13157" y="9209"/>
                  <a:pt x="13258" y="9175"/>
                  <a:pt x="13292" y="9107"/>
                </a:cubicBezTo>
                <a:cubicBezTo>
                  <a:pt x="13292" y="6839"/>
                  <a:pt x="13292" y="6839"/>
                  <a:pt x="13292" y="6839"/>
                </a:cubicBezTo>
                <a:cubicBezTo>
                  <a:pt x="13937" y="6839"/>
                  <a:pt x="13937" y="6839"/>
                  <a:pt x="13937" y="6839"/>
                </a:cubicBezTo>
                <a:cubicBezTo>
                  <a:pt x="13937" y="9818"/>
                  <a:pt x="13937" y="9818"/>
                  <a:pt x="13937" y="9818"/>
                </a:cubicBezTo>
                <a:cubicBezTo>
                  <a:pt x="13292" y="9818"/>
                  <a:pt x="13292" y="9818"/>
                  <a:pt x="13292" y="9818"/>
                </a:cubicBezTo>
                <a:cubicBezTo>
                  <a:pt x="13292" y="9480"/>
                  <a:pt x="13292" y="9480"/>
                  <a:pt x="13292" y="9480"/>
                </a:cubicBezTo>
                <a:cubicBezTo>
                  <a:pt x="13191" y="9615"/>
                  <a:pt x="13055" y="9717"/>
                  <a:pt x="12953" y="9784"/>
                </a:cubicBezTo>
                <a:cubicBezTo>
                  <a:pt x="12818" y="9818"/>
                  <a:pt x="12682" y="9852"/>
                  <a:pt x="12580" y="9852"/>
                </a:cubicBezTo>
                <a:cubicBezTo>
                  <a:pt x="12445" y="9852"/>
                  <a:pt x="12343" y="9818"/>
                  <a:pt x="12275" y="9717"/>
                </a:cubicBezTo>
                <a:cubicBezTo>
                  <a:pt x="12207" y="9649"/>
                  <a:pt x="12173" y="9513"/>
                  <a:pt x="12173" y="9344"/>
                </a:cubicBezTo>
                <a:cubicBezTo>
                  <a:pt x="12173" y="6839"/>
                  <a:pt x="12173" y="6839"/>
                  <a:pt x="12173" y="6839"/>
                </a:cubicBezTo>
                <a:lnTo>
                  <a:pt x="12750" y="6839"/>
                </a:lnTo>
                <a:close/>
                <a:moveTo>
                  <a:pt x="9868" y="7516"/>
                </a:moveTo>
                <a:cubicBezTo>
                  <a:pt x="9868" y="9073"/>
                  <a:pt x="9868" y="9073"/>
                  <a:pt x="9868" y="9073"/>
                </a:cubicBezTo>
                <a:cubicBezTo>
                  <a:pt x="9868" y="9310"/>
                  <a:pt x="9935" y="9513"/>
                  <a:pt x="10105" y="9683"/>
                </a:cubicBezTo>
                <a:cubicBezTo>
                  <a:pt x="10274" y="9818"/>
                  <a:pt x="10478" y="9886"/>
                  <a:pt x="10749" y="9886"/>
                </a:cubicBezTo>
                <a:cubicBezTo>
                  <a:pt x="11020" y="9886"/>
                  <a:pt x="11258" y="9818"/>
                  <a:pt x="11427" y="9683"/>
                </a:cubicBezTo>
                <a:cubicBezTo>
                  <a:pt x="11563" y="9547"/>
                  <a:pt x="11665" y="9344"/>
                  <a:pt x="11665" y="9073"/>
                </a:cubicBezTo>
                <a:cubicBezTo>
                  <a:pt x="11665" y="7516"/>
                  <a:pt x="11665" y="7516"/>
                  <a:pt x="11665" y="7516"/>
                </a:cubicBezTo>
                <a:cubicBezTo>
                  <a:pt x="11665" y="7279"/>
                  <a:pt x="11563" y="7110"/>
                  <a:pt x="11427" y="6974"/>
                </a:cubicBezTo>
                <a:cubicBezTo>
                  <a:pt x="11258" y="6805"/>
                  <a:pt x="11054" y="6737"/>
                  <a:pt x="10783" y="6737"/>
                </a:cubicBezTo>
                <a:cubicBezTo>
                  <a:pt x="10512" y="6737"/>
                  <a:pt x="10274" y="6805"/>
                  <a:pt x="10105" y="6940"/>
                </a:cubicBezTo>
                <a:cubicBezTo>
                  <a:pt x="9935" y="7076"/>
                  <a:pt x="9868" y="7279"/>
                  <a:pt x="9868" y="7516"/>
                </a:cubicBezTo>
                <a:close/>
                <a:moveTo>
                  <a:pt x="10478" y="7482"/>
                </a:moveTo>
                <a:cubicBezTo>
                  <a:pt x="10478" y="7414"/>
                  <a:pt x="10512" y="7347"/>
                  <a:pt x="10546" y="7313"/>
                </a:cubicBezTo>
                <a:cubicBezTo>
                  <a:pt x="10614" y="7279"/>
                  <a:pt x="10681" y="7245"/>
                  <a:pt x="10749" y="7245"/>
                </a:cubicBezTo>
                <a:cubicBezTo>
                  <a:pt x="10817" y="7245"/>
                  <a:pt x="10885" y="7279"/>
                  <a:pt x="10953" y="7313"/>
                </a:cubicBezTo>
                <a:cubicBezTo>
                  <a:pt x="10986" y="7347"/>
                  <a:pt x="11020" y="7414"/>
                  <a:pt x="11020" y="7482"/>
                </a:cubicBezTo>
                <a:cubicBezTo>
                  <a:pt x="11020" y="9107"/>
                  <a:pt x="11020" y="9107"/>
                  <a:pt x="11020" y="9107"/>
                </a:cubicBezTo>
                <a:cubicBezTo>
                  <a:pt x="11020" y="9209"/>
                  <a:pt x="10986" y="9276"/>
                  <a:pt x="10953" y="9310"/>
                </a:cubicBezTo>
                <a:cubicBezTo>
                  <a:pt x="10919" y="9344"/>
                  <a:pt x="10851" y="9378"/>
                  <a:pt x="10749" y="9378"/>
                </a:cubicBezTo>
                <a:cubicBezTo>
                  <a:pt x="10681" y="9378"/>
                  <a:pt x="10614" y="9344"/>
                  <a:pt x="10546" y="9310"/>
                </a:cubicBezTo>
                <a:cubicBezTo>
                  <a:pt x="10512" y="9276"/>
                  <a:pt x="10478" y="9209"/>
                  <a:pt x="10478" y="9107"/>
                </a:cubicBezTo>
                <a:cubicBezTo>
                  <a:pt x="10478" y="7482"/>
                  <a:pt x="10478" y="7482"/>
                  <a:pt x="10478" y="7482"/>
                </a:cubicBezTo>
                <a:close/>
                <a:moveTo>
                  <a:pt x="10817" y="0"/>
                </a:moveTo>
                <a:cubicBezTo>
                  <a:pt x="4849" y="0"/>
                  <a:pt x="0" y="4841"/>
                  <a:pt x="0" y="10800"/>
                </a:cubicBezTo>
                <a:cubicBezTo>
                  <a:pt x="0" y="16759"/>
                  <a:pt x="4849" y="21600"/>
                  <a:pt x="10817" y="21600"/>
                </a:cubicBezTo>
                <a:cubicBezTo>
                  <a:pt x="16785" y="21600"/>
                  <a:pt x="21600" y="16759"/>
                  <a:pt x="21600" y="10800"/>
                </a:cubicBezTo>
                <a:cubicBezTo>
                  <a:pt x="21600" y="4841"/>
                  <a:pt x="16785" y="0"/>
                  <a:pt x="10817" y="0"/>
                </a:cubicBezTo>
                <a:close/>
                <a:moveTo>
                  <a:pt x="17972" y="17944"/>
                </a:moveTo>
                <a:cubicBezTo>
                  <a:pt x="16039" y="19873"/>
                  <a:pt x="13496" y="20923"/>
                  <a:pt x="10817"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817" y="677"/>
                </a:cubicBezTo>
                <a:cubicBezTo>
                  <a:pt x="13496" y="677"/>
                  <a:pt x="16039" y="1727"/>
                  <a:pt x="17972" y="3656"/>
                </a:cubicBezTo>
                <a:cubicBezTo>
                  <a:pt x="19871" y="5552"/>
                  <a:pt x="20922" y="8092"/>
                  <a:pt x="20922" y="10800"/>
                </a:cubicBezTo>
                <a:cubicBezTo>
                  <a:pt x="20922" y="13508"/>
                  <a:pt x="19871" y="16048"/>
                  <a:pt x="17972" y="17944"/>
                </a:cubicBezTo>
                <a:close/>
              </a:path>
            </a:pathLst>
          </a:custGeom>
          <a:solidFill>
            <a:srgbClr val="000000"/>
          </a:solidFill>
          <a:ln w="12700">
            <a:miter lim="400000"/>
          </a:ln>
        </p:spPr>
        <p:txBody>
          <a:bodyPr lIns="22860" rIns="22860"/>
          <a:lstStyle/>
          <a:p>
            <a:pPr>
              <a:defRPr sz="1400"/>
            </a:pPr>
            <a:endParaRPr sz="700"/>
          </a:p>
        </p:txBody>
      </p:sp>
      <p:sp>
        <p:nvSpPr>
          <p:cNvPr id="135" name="Shape"/>
          <p:cNvSpPr/>
          <p:nvPr/>
        </p:nvSpPr>
        <p:spPr>
          <a:xfrm>
            <a:off x="4659260"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1"/>
                  <a:pt x="0" y="10800"/>
                </a:cubicBezTo>
                <a:cubicBezTo>
                  <a:pt x="0" y="16759"/>
                  <a:pt x="4849" y="21600"/>
                  <a:pt x="10817" y="21600"/>
                </a:cubicBezTo>
                <a:cubicBezTo>
                  <a:pt x="16785" y="21600"/>
                  <a:pt x="21600" y="16759"/>
                  <a:pt x="21600" y="10800"/>
                </a:cubicBezTo>
                <a:cubicBezTo>
                  <a:pt x="21600" y="4841"/>
                  <a:pt x="16785" y="0"/>
                  <a:pt x="10817" y="0"/>
                </a:cubicBezTo>
                <a:close/>
                <a:moveTo>
                  <a:pt x="17972" y="17944"/>
                </a:moveTo>
                <a:cubicBezTo>
                  <a:pt x="16039" y="19873"/>
                  <a:pt x="13496" y="20923"/>
                  <a:pt x="10817"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817" y="677"/>
                </a:cubicBezTo>
                <a:cubicBezTo>
                  <a:pt x="13496" y="677"/>
                  <a:pt x="16039" y="1727"/>
                  <a:pt x="17972" y="3656"/>
                </a:cubicBezTo>
                <a:cubicBezTo>
                  <a:pt x="19871" y="5552"/>
                  <a:pt x="20922" y="8092"/>
                  <a:pt x="20922" y="10800"/>
                </a:cubicBezTo>
                <a:cubicBezTo>
                  <a:pt x="20922" y="13508"/>
                  <a:pt x="19871" y="16048"/>
                  <a:pt x="17972" y="17944"/>
                </a:cubicBezTo>
                <a:close/>
                <a:moveTo>
                  <a:pt x="13970" y="11409"/>
                </a:moveTo>
                <a:cubicBezTo>
                  <a:pt x="13970" y="9750"/>
                  <a:pt x="13970" y="9750"/>
                  <a:pt x="13970" y="9750"/>
                </a:cubicBezTo>
                <a:cubicBezTo>
                  <a:pt x="12343" y="9750"/>
                  <a:pt x="12343" y="9750"/>
                  <a:pt x="12343" y="9750"/>
                </a:cubicBezTo>
                <a:cubicBezTo>
                  <a:pt x="12241" y="9750"/>
                  <a:pt x="12173" y="9683"/>
                  <a:pt x="12173" y="9547"/>
                </a:cubicBezTo>
                <a:cubicBezTo>
                  <a:pt x="12173" y="9107"/>
                  <a:pt x="12173" y="9107"/>
                  <a:pt x="12173" y="9107"/>
                </a:cubicBezTo>
                <a:cubicBezTo>
                  <a:pt x="12173" y="8972"/>
                  <a:pt x="12241" y="8870"/>
                  <a:pt x="12343" y="8870"/>
                </a:cubicBezTo>
                <a:cubicBezTo>
                  <a:pt x="13970" y="8870"/>
                  <a:pt x="13970" y="8870"/>
                  <a:pt x="13970" y="8870"/>
                </a:cubicBezTo>
                <a:cubicBezTo>
                  <a:pt x="13970" y="7245"/>
                  <a:pt x="13970" y="7245"/>
                  <a:pt x="13970" y="7245"/>
                </a:cubicBezTo>
                <a:cubicBezTo>
                  <a:pt x="13970" y="7110"/>
                  <a:pt x="14072" y="7008"/>
                  <a:pt x="14208" y="7008"/>
                </a:cubicBezTo>
                <a:cubicBezTo>
                  <a:pt x="14683" y="7008"/>
                  <a:pt x="14683" y="7008"/>
                  <a:pt x="14683" y="7008"/>
                </a:cubicBezTo>
                <a:cubicBezTo>
                  <a:pt x="14784" y="7008"/>
                  <a:pt x="14920" y="7110"/>
                  <a:pt x="14920" y="7245"/>
                </a:cubicBezTo>
                <a:cubicBezTo>
                  <a:pt x="14920" y="8870"/>
                  <a:pt x="14920" y="8870"/>
                  <a:pt x="14920" y="8870"/>
                </a:cubicBezTo>
                <a:cubicBezTo>
                  <a:pt x="16514" y="8870"/>
                  <a:pt x="16514" y="8870"/>
                  <a:pt x="16514" y="8870"/>
                </a:cubicBezTo>
                <a:cubicBezTo>
                  <a:pt x="16649" y="8870"/>
                  <a:pt x="16785" y="8972"/>
                  <a:pt x="16785" y="9107"/>
                </a:cubicBezTo>
                <a:cubicBezTo>
                  <a:pt x="16785" y="9547"/>
                  <a:pt x="16785" y="9547"/>
                  <a:pt x="16785" y="9547"/>
                </a:cubicBezTo>
                <a:cubicBezTo>
                  <a:pt x="16751" y="9547"/>
                  <a:pt x="16751" y="9547"/>
                  <a:pt x="16751" y="9547"/>
                </a:cubicBezTo>
                <a:cubicBezTo>
                  <a:pt x="16751" y="9683"/>
                  <a:pt x="16649" y="9750"/>
                  <a:pt x="16514" y="9750"/>
                </a:cubicBezTo>
                <a:cubicBezTo>
                  <a:pt x="14920" y="9750"/>
                  <a:pt x="14920" y="9750"/>
                  <a:pt x="14920" y="9750"/>
                </a:cubicBezTo>
                <a:cubicBezTo>
                  <a:pt x="14920" y="11409"/>
                  <a:pt x="14920" y="11409"/>
                  <a:pt x="14920" y="11409"/>
                </a:cubicBezTo>
                <a:cubicBezTo>
                  <a:pt x="14920" y="11545"/>
                  <a:pt x="14784" y="11613"/>
                  <a:pt x="14683" y="11613"/>
                </a:cubicBezTo>
                <a:cubicBezTo>
                  <a:pt x="14208" y="11613"/>
                  <a:pt x="14208" y="11613"/>
                  <a:pt x="14208" y="11613"/>
                </a:cubicBezTo>
                <a:cubicBezTo>
                  <a:pt x="14072" y="11613"/>
                  <a:pt x="13970" y="11545"/>
                  <a:pt x="13970" y="11409"/>
                </a:cubicBezTo>
                <a:close/>
                <a:moveTo>
                  <a:pt x="11732" y="14186"/>
                </a:moveTo>
                <a:cubicBezTo>
                  <a:pt x="11732" y="13271"/>
                  <a:pt x="11461" y="12696"/>
                  <a:pt x="10647" y="12154"/>
                </a:cubicBezTo>
                <a:cubicBezTo>
                  <a:pt x="10308" y="11917"/>
                  <a:pt x="10003" y="11545"/>
                  <a:pt x="10003" y="11443"/>
                </a:cubicBezTo>
                <a:cubicBezTo>
                  <a:pt x="10003" y="11240"/>
                  <a:pt x="10003" y="11139"/>
                  <a:pt x="10444" y="10800"/>
                </a:cubicBezTo>
                <a:cubicBezTo>
                  <a:pt x="11020" y="10360"/>
                  <a:pt x="11359" y="9750"/>
                  <a:pt x="11359" y="9107"/>
                </a:cubicBezTo>
                <a:cubicBezTo>
                  <a:pt x="11359" y="8566"/>
                  <a:pt x="11190" y="8058"/>
                  <a:pt x="10885" y="7685"/>
                </a:cubicBezTo>
                <a:cubicBezTo>
                  <a:pt x="11122" y="7685"/>
                  <a:pt x="11122" y="7685"/>
                  <a:pt x="11122" y="7685"/>
                </a:cubicBezTo>
                <a:cubicBezTo>
                  <a:pt x="11156" y="7685"/>
                  <a:pt x="11190" y="7685"/>
                  <a:pt x="11258" y="7651"/>
                </a:cubicBezTo>
                <a:cubicBezTo>
                  <a:pt x="11868" y="7211"/>
                  <a:pt x="11868" y="7211"/>
                  <a:pt x="11868" y="7211"/>
                </a:cubicBezTo>
                <a:cubicBezTo>
                  <a:pt x="11970" y="7144"/>
                  <a:pt x="12004" y="7042"/>
                  <a:pt x="11970" y="6940"/>
                </a:cubicBezTo>
                <a:cubicBezTo>
                  <a:pt x="11936" y="6839"/>
                  <a:pt x="11834" y="6771"/>
                  <a:pt x="11766" y="6771"/>
                </a:cubicBezTo>
                <a:cubicBezTo>
                  <a:pt x="8884" y="6771"/>
                  <a:pt x="8884" y="6771"/>
                  <a:pt x="8884" y="6771"/>
                </a:cubicBezTo>
                <a:cubicBezTo>
                  <a:pt x="8579" y="6771"/>
                  <a:pt x="8274" y="6839"/>
                  <a:pt x="7935" y="6940"/>
                </a:cubicBezTo>
                <a:cubicBezTo>
                  <a:pt x="6917" y="7313"/>
                  <a:pt x="6171" y="8193"/>
                  <a:pt x="6171" y="9107"/>
                </a:cubicBezTo>
                <a:cubicBezTo>
                  <a:pt x="6171" y="10394"/>
                  <a:pt x="7189" y="11376"/>
                  <a:pt x="8511" y="11409"/>
                </a:cubicBezTo>
                <a:cubicBezTo>
                  <a:pt x="8477" y="11511"/>
                  <a:pt x="8477" y="11613"/>
                  <a:pt x="8477" y="11714"/>
                </a:cubicBezTo>
                <a:cubicBezTo>
                  <a:pt x="8477" y="11917"/>
                  <a:pt x="8511" y="12120"/>
                  <a:pt x="8647" y="12290"/>
                </a:cubicBezTo>
                <a:cubicBezTo>
                  <a:pt x="8613" y="12290"/>
                  <a:pt x="8613" y="12290"/>
                  <a:pt x="8579" y="12290"/>
                </a:cubicBezTo>
                <a:cubicBezTo>
                  <a:pt x="7324" y="12290"/>
                  <a:pt x="6171" y="12899"/>
                  <a:pt x="5731" y="13847"/>
                </a:cubicBezTo>
                <a:cubicBezTo>
                  <a:pt x="5629" y="14084"/>
                  <a:pt x="5561" y="14321"/>
                  <a:pt x="5561" y="14558"/>
                </a:cubicBezTo>
                <a:cubicBezTo>
                  <a:pt x="5561" y="14795"/>
                  <a:pt x="5629" y="15032"/>
                  <a:pt x="5731" y="15235"/>
                </a:cubicBezTo>
                <a:cubicBezTo>
                  <a:pt x="6002" y="15743"/>
                  <a:pt x="6612" y="16115"/>
                  <a:pt x="7392" y="16318"/>
                </a:cubicBezTo>
                <a:cubicBezTo>
                  <a:pt x="7799" y="16420"/>
                  <a:pt x="8240" y="16454"/>
                  <a:pt x="8715" y="16454"/>
                </a:cubicBezTo>
                <a:cubicBezTo>
                  <a:pt x="9122" y="16454"/>
                  <a:pt x="9528" y="16420"/>
                  <a:pt x="9868" y="16318"/>
                </a:cubicBezTo>
                <a:cubicBezTo>
                  <a:pt x="11020" y="15980"/>
                  <a:pt x="11732" y="15134"/>
                  <a:pt x="11732" y="14186"/>
                </a:cubicBezTo>
                <a:close/>
                <a:moveTo>
                  <a:pt x="7663" y="9073"/>
                </a:moveTo>
                <a:cubicBezTo>
                  <a:pt x="7596" y="8599"/>
                  <a:pt x="7697" y="8159"/>
                  <a:pt x="7935" y="7922"/>
                </a:cubicBezTo>
                <a:cubicBezTo>
                  <a:pt x="8070" y="7719"/>
                  <a:pt x="8274" y="7651"/>
                  <a:pt x="8511" y="7651"/>
                </a:cubicBezTo>
                <a:cubicBezTo>
                  <a:pt x="8511" y="7651"/>
                  <a:pt x="8511" y="7651"/>
                  <a:pt x="8511" y="7651"/>
                </a:cubicBezTo>
                <a:cubicBezTo>
                  <a:pt x="9155" y="7685"/>
                  <a:pt x="9766" y="8362"/>
                  <a:pt x="9868" y="9209"/>
                </a:cubicBezTo>
                <a:cubicBezTo>
                  <a:pt x="9935" y="9683"/>
                  <a:pt x="9834" y="10123"/>
                  <a:pt x="9596" y="10394"/>
                </a:cubicBezTo>
                <a:cubicBezTo>
                  <a:pt x="9427" y="10563"/>
                  <a:pt x="9257" y="10665"/>
                  <a:pt x="9020" y="10665"/>
                </a:cubicBezTo>
                <a:cubicBezTo>
                  <a:pt x="8986" y="10665"/>
                  <a:pt x="8986" y="10665"/>
                  <a:pt x="8986" y="10665"/>
                </a:cubicBezTo>
                <a:cubicBezTo>
                  <a:pt x="8376" y="10665"/>
                  <a:pt x="7765" y="9920"/>
                  <a:pt x="7663" y="9073"/>
                </a:cubicBezTo>
                <a:close/>
                <a:moveTo>
                  <a:pt x="8715" y="15574"/>
                </a:moveTo>
                <a:cubicBezTo>
                  <a:pt x="7765" y="15574"/>
                  <a:pt x="7053" y="14998"/>
                  <a:pt x="7053" y="14253"/>
                </a:cubicBezTo>
                <a:cubicBezTo>
                  <a:pt x="7053" y="13610"/>
                  <a:pt x="7901" y="13001"/>
                  <a:pt x="8884" y="13001"/>
                </a:cubicBezTo>
                <a:cubicBezTo>
                  <a:pt x="8884" y="13001"/>
                  <a:pt x="8884" y="13001"/>
                  <a:pt x="8884" y="13001"/>
                </a:cubicBezTo>
                <a:cubicBezTo>
                  <a:pt x="9122" y="13001"/>
                  <a:pt x="9325" y="13034"/>
                  <a:pt x="9495" y="13102"/>
                </a:cubicBezTo>
                <a:cubicBezTo>
                  <a:pt x="9562" y="13136"/>
                  <a:pt x="9630" y="13170"/>
                  <a:pt x="9698" y="13238"/>
                </a:cubicBezTo>
                <a:cubicBezTo>
                  <a:pt x="10139" y="13542"/>
                  <a:pt x="10444" y="13745"/>
                  <a:pt x="10546" y="14050"/>
                </a:cubicBezTo>
                <a:cubicBezTo>
                  <a:pt x="10546" y="14152"/>
                  <a:pt x="10580" y="14219"/>
                  <a:pt x="10580" y="14287"/>
                </a:cubicBezTo>
                <a:cubicBezTo>
                  <a:pt x="10580" y="15134"/>
                  <a:pt x="9935" y="15574"/>
                  <a:pt x="8715" y="15574"/>
                </a:cubicBezTo>
                <a:close/>
              </a:path>
            </a:pathLst>
          </a:custGeom>
          <a:solidFill>
            <a:srgbClr val="000000"/>
          </a:solidFill>
          <a:ln w="12700">
            <a:miter lim="400000"/>
          </a:ln>
        </p:spPr>
        <p:txBody>
          <a:bodyPr lIns="22860" rIns="22860"/>
          <a:lstStyle/>
          <a:p>
            <a:pPr>
              <a:defRPr sz="1400"/>
            </a:pPr>
            <a:endParaRPr sz="700"/>
          </a:p>
        </p:txBody>
      </p:sp>
      <p:sp>
        <p:nvSpPr>
          <p:cNvPr id="136" name="Shape"/>
          <p:cNvSpPr/>
          <p:nvPr/>
        </p:nvSpPr>
        <p:spPr>
          <a:xfrm>
            <a:off x="5283174" y="2579291"/>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4004" y="15946"/>
                </a:moveTo>
                <a:cubicBezTo>
                  <a:pt x="14004" y="12188"/>
                  <a:pt x="14004" y="12188"/>
                  <a:pt x="14004" y="12188"/>
                </a:cubicBezTo>
                <a:cubicBezTo>
                  <a:pt x="14004" y="11274"/>
                  <a:pt x="13665" y="10665"/>
                  <a:pt x="12851" y="10665"/>
                </a:cubicBezTo>
                <a:cubicBezTo>
                  <a:pt x="12241" y="10665"/>
                  <a:pt x="11868" y="11071"/>
                  <a:pt x="11699" y="11477"/>
                </a:cubicBezTo>
                <a:cubicBezTo>
                  <a:pt x="11631" y="11646"/>
                  <a:pt x="11631" y="11850"/>
                  <a:pt x="11631" y="12019"/>
                </a:cubicBezTo>
                <a:cubicBezTo>
                  <a:pt x="11631" y="15946"/>
                  <a:pt x="11631" y="15946"/>
                  <a:pt x="11631" y="15946"/>
                </a:cubicBezTo>
                <a:cubicBezTo>
                  <a:pt x="9393" y="15946"/>
                  <a:pt x="9393" y="15946"/>
                  <a:pt x="9393" y="15946"/>
                </a:cubicBezTo>
                <a:cubicBezTo>
                  <a:pt x="9393" y="9073"/>
                  <a:pt x="9393" y="9073"/>
                  <a:pt x="9393" y="9073"/>
                </a:cubicBezTo>
                <a:cubicBezTo>
                  <a:pt x="11631" y="9073"/>
                  <a:pt x="11631" y="9073"/>
                  <a:pt x="11631" y="9073"/>
                </a:cubicBezTo>
                <a:cubicBezTo>
                  <a:pt x="11631" y="10021"/>
                  <a:pt x="11631" y="10021"/>
                  <a:pt x="11631" y="10021"/>
                </a:cubicBezTo>
                <a:cubicBezTo>
                  <a:pt x="11936" y="9581"/>
                  <a:pt x="12478" y="8904"/>
                  <a:pt x="13631" y="8904"/>
                </a:cubicBezTo>
                <a:cubicBezTo>
                  <a:pt x="15089" y="8904"/>
                  <a:pt x="16242" y="9852"/>
                  <a:pt x="16242" y="11951"/>
                </a:cubicBezTo>
                <a:cubicBezTo>
                  <a:pt x="16242" y="15946"/>
                  <a:pt x="16242" y="15946"/>
                  <a:pt x="16242" y="15946"/>
                </a:cubicBezTo>
                <a:lnTo>
                  <a:pt x="14004" y="15946"/>
                </a:lnTo>
                <a:close/>
                <a:moveTo>
                  <a:pt x="7053" y="5620"/>
                </a:moveTo>
                <a:cubicBezTo>
                  <a:pt x="6341" y="5620"/>
                  <a:pt x="5866" y="6128"/>
                  <a:pt x="5866" y="6805"/>
                </a:cubicBezTo>
                <a:cubicBezTo>
                  <a:pt x="5866" y="7482"/>
                  <a:pt x="6307" y="7990"/>
                  <a:pt x="7019" y="7990"/>
                </a:cubicBezTo>
                <a:cubicBezTo>
                  <a:pt x="7053" y="7990"/>
                  <a:pt x="7053" y="7990"/>
                  <a:pt x="7053" y="7990"/>
                </a:cubicBezTo>
                <a:cubicBezTo>
                  <a:pt x="7799" y="7990"/>
                  <a:pt x="8240" y="7482"/>
                  <a:pt x="8240" y="6805"/>
                </a:cubicBezTo>
                <a:cubicBezTo>
                  <a:pt x="8240" y="6128"/>
                  <a:pt x="7799" y="5620"/>
                  <a:pt x="7053" y="5620"/>
                </a:cubicBezTo>
                <a:close/>
                <a:moveTo>
                  <a:pt x="5866" y="15946"/>
                </a:moveTo>
                <a:cubicBezTo>
                  <a:pt x="8104" y="15946"/>
                  <a:pt x="8104" y="15946"/>
                  <a:pt x="8104" y="15946"/>
                </a:cubicBezTo>
                <a:cubicBezTo>
                  <a:pt x="8104" y="9073"/>
                  <a:pt x="8104" y="9073"/>
                  <a:pt x="8104" y="9073"/>
                </a:cubicBezTo>
                <a:cubicBezTo>
                  <a:pt x="5866" y="9073"/>
                  <a:pt x="5866" y="9073"/>
                  <a:pt x="5866" y="9073"/>
                </a:cubicBezTo>
                <a:lnTo>
                  <a:pt x="5866" y="15946"/>
                </a:lnTo>
                <a:close/>
                <a:moveTo>
                  <a:pt x="21600" y="10800"/>
                </a:moveTo>
                <a:cubicBezTo>
                  <a:pt x="21600" y="16759"/>
                  <a:pt x="16785" y="21600"/>
                  <a:pt x="10817" y="21600"/>
                </a:cubicBezTo>
                <a:cubicBezTo>
                  <a:pt x="4849" y="21600"/>
                  <a:pt x="0" y="16759"/>
                  <a:pt x="0" y="10800"/>
                </a:cubicBezTo>
                <a:cubicBezTo>
                  <a:pt x="0" y="4841"/>
                  <a:pt x="4849" y="0"/>
                  <a:pt x="10817" y="0"/>
                </a:cubicBezTo>
                <a:cubicBezTo>
                  <a:pt x="16785" y="0"/>
                  <a:pt x="21600" y="4841"/>
                  <a:pt x="21600" y="10800"/>
                </a:cubicBezTo>
                <a:close/>
                <a:moveTo>
                  <a:pt x="20922" y="10800"/>
                </a:moveTo>
                <a:cubicBezTo>
                  <a:pt x="20922" y="8092"/>
                  <a:pt x="19871" y="5552"/>
                  <a:pt x="17972" y="3656"/>
                </a:cubicBezTo>
                <a:cubicBezTo>
                  <a:pt x="16039" y="1727"/>
                  <a:pt x="13496" y="677"/>
                  <a:pt x="10817" y="677"/>
                </a:cubicBezTo>
                <a:cubicBezTo>
                  <a:pt x="8104" y="677"/>
                  <a:pt x="5561" y="1727"/>
                  <a:pt x="3628" y="3656"/>
                </a:cubicBezTo>
                <a:cubicBezTo>
                  <a:pt x="1729" y="5552"/>
                  <a:pt x="678" y="8092"/>
                  <a:pt x="678" y="10800"/>
                </a:cubicBezTo>
                <a:cubicBezTo>
                  <a:pt x="678" y="13508"/>
                  <a:pt x="1729" y="16048"/>
                  <a:pt x="3628" y="17944"/>
                </a:cubicBezTo>
                <a:cubicBezTo>
                  <a:pt x="5561" y="19873"/>
                  <a:pt x="8104" y="20923"/>
                  <a:pt x="10817" y="20923"/>
                </a:cubicBezTo>
                <a:cubicBezTo>
                  <a:pt x="13496" y="20923"/>
                  <a:pt x="16039" y="19873"/>
                  <a:pt x="17972" y="17944"/>
                </a:cubicBezTo>
                <a:cubicBezTo>
                  <a:pt x="19871" y="16048"/>
                  <a:pt x="20922" y="13508"/>
                  <a:pt x="20922" y="10800"/>
                </a:cubicBezTo>
                <a:close/>
              </a:path>
            </a:pathLst>
          </a:custGeom>
          <a:solidFill>
            <a:srgbClr val="000000"/>
          </a:solidFill>
          <a:ln w="12700">
            <a:miter lim="400000"/>
          </a:ln>
        </p:spPr>
        <p:txBody>
          <a:bodyPr lIns="22860" rIns="22860"/>
          <a:lstStyle/>
          <a:p>
            <a:pPr>
              <a:defRPr sz="1400"/>
            </a:pPr>
            <a:endParaRPr sz="700"/>
          </a:p>
        </p:txBody>
      </p:sp>
      <p:sp>
        <p:nvSpPr>
          <p:cNvPr id="137" name="Shape"/>
          <p:cNvSpPr/>
          <p:nvPr/>
        </p:nvSpPr>
        <p:spPr>
          <a:xfrm>
            <a:off x="5906294" y="2579291"/>
            <a:ext cx="381000"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5731" y="14253"/>
                </a:moveTo>
                <a:cubicBezTo>
                  <a:pt x="9630" y="14795"/>
                  <a:pt x="9630" y="14795"/>
                  <a:pt x="9630" y="14795"/>
                </a:cubicBezTo>
                <a:cubicBezTo>
                  <a:pt x="9630" y="11071"/>
                  <a:pt x="9630" y="11071"/>
                  <a:pt x="9630" y="11071"/>
                </a:cubicBezTo>
                <a:cubicBezTo>
                  <a:pt x="5731" y="11071"/>
                  <a:pt x="5731" y="11071"/>
                  <a:pt x="5731" y="11071"/>
                </a:cubicBezTo>
                <a:lnTo>
                  <a:pt x="5731" y="14253"/>
                </a:lnTo>
                <a:close/>
                <a:moveTo>
                  <a:pt x="5731" y="10563"/>
                </a:moveTo>
                <a:cubicBezTo>
                  <a:pt x="9630" y="10563"/>
                  <a:pt x="9630" y="10563"/>
                  <a:pt x="9630" y="10563"/>
                </a:cubicBezTo>
                <a:cubicBezTo>
                  <a:pt x="9630" y="6839"/>
                  <a:pt x="9630" y="6839"/>
                  <a:pt x="9630" y="6839"/>
                </a:cubicBezTo>
                <a:cubicBezTo>
                  <a:pt x="5731" y="7414"/>
                  <a:pt x="5731" y="7414"/>
                  <a:pt x="5731" y="7414"/>
                </a:cubicBezTo>
                <a:lnTo>
                  <a:pt x="5731" y="10563"/>
                </a:lnTo>
                <a:close/>
                <a:moveTo>
                  <a:pt x="10173" y="14863"/>
                </a:moveTo>
                <a:cubicBezTo>
                  <a:pt x="15361" y="15641"/>
                  <a:pt x="15361" y="15641"/>
                  <a:pt x="15361" y="15641"/>
                </a:cubicBezTo>
                <a:cubicBezTo>
                  <a:pt x="15361" y="11071"/>
                  <a:pt x="15361" y="11071"/>
                  <a:pt x="15361" y="11071"/>
                </a:cubicBezTo>
                <a:cubicBezTo>
                  <a:pt x="10173" y="11071"/>
                  <a:pt x="10173" y="11071"/>
                  <a:pt x="10173" y="11071"/>
                </a:cubicBezTo>
                <a:lnTo>
                  <a:pt x="10173" y="14863"/>
                </a:lnTo>
                <a:close/>
                <a:moveTo>
                  <a:pt x="10173" y="6771"/>
                </a:moveTo>
                <a:cubicBezTo>
                  <a:pt x="10173" y="10563"/>
                  <a:pt x="10173" y="10563"/>
                  <a:pt x="10173" y="10563"/>
                </a:cubicBezTo>
                <a:cubicBezTo>
                  <a:pt x="15361" y="10563"/>
                  <a:pt x="15361" y="10563"/>
                  <a:pt x="15361" y="10563"/>
                </a:cubicBezTo>
                <a:cubicBezTo>
                  <a:pt x="15361" y="6026"/>
                  <a:pt x="15361" y="6026"/>
                  <a:pt x="15361" y="6026"/>
                </a:cubicBezTo>
                <a:lnTo>
                  <a:pt x="10173" y="6771"/>
                </a:lnTo>
                <a:close/>
              </a:path>
            </a:pathLst>
          </a:custGeom>
          <a:solidFill>
            <a:srgbClr val="000000"/>
          </a:solidFill>
          <a:ln w="12700">
            <a:miter lim="400000"/>
          </a:ln>
        </p:spPr>
        <p:txBody>
          <a:bodyPr lIns="22860" rIns="22860"/>
          <a:lstStyle/>
          <a:p>
            <a:pPr>
              <a:defRPr sz="1400"/>
            </a:pPr>
            <a:endParaRPr sz="700"/>
          </a:p>
        </p:txBody>
      </p:sp>
      <p:sp>
        <p:nvSpPr>
          <p:cNvPr id="138" name="Shape"/>
          <p:cNvSpPr/>
          <p:nvPr/>
        </p:nvSpPr>
        <p:spPr>
          <a:xfrm>
            <a:off x="6530208" y="2579291"/>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15496" y="11003"/>
                </a:moveTo>
                <a:cubicBezTo>
                  <a:pt x="15496" y="8362"/>
                  <a:pt x="13360" y="6229"/>
                  <a:pt x="10715" y="6229"/>
                </a:cubicBezTo>
                <a:cubicBezTo>
                  <a:pt x="10444" y="6229"/>
                  <a:pt x="10173" y="6229"/>
                  <a:pt x="9901" y="6297"/>
                </a:cubicBezTo>
                <a:cubicBezTo>
                  <a:pt x="9461" y="6026"/>
                  <a:pt x="8952" y="5857"/>
                  <a:pt x="8409" y="5857"/>
                </a:cubicBezTo>
                <a:cubicBezTo>
                  <a:pt x="6884" y="5857"/>
                  <a:pt x="5663" y="7110"/>
                  <a:pt x="5663" y="8633"/>
                </a:cubicBezTo>
                <a:cubicBezTo>
                  <a:pt x="5663" y="9141"/>
                  <a:pt x="5798" y="9615"/>
                  <a:pt x="6036" y="10021"/>
                </a:cubicBezTo>
                <a:cubicBezTo>
                  <a:pt x="5968" y="10360"/>
                  <a:pt x="5934" y="10665"/>
                  <a:pt x="5934" y="11003"/>
                </a:cubicBezTo>
                <a:cubicBezTo>
                  <a:pt x="5934" y="13644"/>
                  <a:pt x="8070" y="15777"/>
                  <a:pt x="10715" y="15777"/>
                </a:cubicBezTo>
                <a:cubicBezTo>
                  <a:pt x="11020" y="15777"/>
                  <a:pt x="11326" y="15743"/>
                  <a:pt x="11597" y="15675"/>
                </a:cubicBezTo>
                <a:cubicBezTo>
                  <a:pt x="11970" y="15912"/>
                  <a:pt x="12445" y="16014"/>
                  <a:pt x="12919" y="16014"/>
                </a:cubicBezTo>
                <a:cubicBezTo>
                  <a:pt x="14445" y="16014"/>
                  <a:pt x="15666" y="14795"/>
                  <a:pt x="15666" y="13238"/>
                </a:cubicBezTo>
                <a:cubicBezTo>
                  <a:pt x="15666" y="12797"/>
                  <a:pt x="15564" y="12391"/>
                  <a:pt x="15395" y="12019"/>
                </a:cubicBezTo>
                <a:cubicBezTo>
                  <a:pt x="15462" y="11680"/>
                  <a:pt x="15496" y="11342"/>
                  <a:pt x="15496" y="11003"/>
                </a:cubicBezTo>
                <a:close/>
                <a:moveTo>
                  <a:pt x="13191" y="13271"/>
                </a:moveTo>
                <a:cubicBezTo>
                  <a:pt x="12953" y="13576"/>
                  <a:pt x="12614" y="13847"/>
                  <a:pt x="12207" y="14016"/>
                </a:cubicBezTo>
                <a:cubicBezTo>
                  <a:pt x="11766" y="14186"/>
                  <a:pt x="11292" y="14287"/>
                  <a:pt x="10715" y="14287"/>
                </a:cubicBezTo>
                <a:cubicBezTo>
                  <a:pt x="10003" y="14287"/>
                  <a:pt x="9461" y="14152"/>
                  <a:pt x="8986" y="13915"/>
                </a:cubicBezTo>
                <a:cubicBezTo>
                  <a:pt x="8681" y="13745"/>
                  <a:pt x="8409" y="13508"/>
                  <a:pt x="8206" y="13204"/>
                </a:cubicBezTo>
                <a:cubicBezTo>
                  <a:pt x="8003" y="12933"/>
                  <a:pt x="7901" y="12628"/>
                  <a:pt x="7901" y="12357"/>
                </a:cubicBezTo>
                <a:cubicBezTo>
                  <a:pt x="7901" y="12188"/>
                  <a:pt x="7969" y="12019"/>
                  <a:pt x="8104" y="11917"/>
                </a:cubicBezTo>
                <a:cubicBezTo>
                  <a:pt x="8240" y="11782"/>
                  <a:pt x="8409" y="11714"/>
                  <a:pt x="8613" y="11714"/>
                </a:cubicBezTo>
                <a:cubicBezTo>
                  <a:pt x="8749" y="11714"/>
                  <a:pt x="8918" y="11782"/>
                  <a:pt x="9020" y="11850"/>
                </a:cubicBezTo>
                <a:cubicBezTo>
                  <a:pt x="9122" y="11951"/>
                  <a:pt x="9223" y="12087"/>
                  <a:pt x="9291" y="12290"/>
                </a:cubicBezTo>
                <a:cubicBezTo>
                  <a:pt x="9393" y="12459"/>
                  <a:pt x="9495" y="12628"/>
                  <a:pt x="9562" y="12764"/>
                </a:cubicBezTo>
                <a:cubicBezTo>
                  <a:pt x="9664" y="12899"/>
                  <a:pt x="9800" y="13001"/>
                  <a:pt x="9969" y="13068"/>
                </a:cubicBezTo>
                <a:cubicBezTo>
                  <a:pt x="10139" y="13136"/>
                  <a:pt x="10376" y="13204"/>
                  <a:pt x="10681" y="13204"/>
                </a:cubicBezTo>
                <a:cubicBezTo>
                  <a:pt x="11054" y="13204"/>
                  <a:pt x="11393" y="13102"/>
                  <a:pt x="11631" y="12933"/>
                </a:cubicBezTo>
                <a:cubicBezTo>
                  <a:pt x="11868" y="12764"/>
                  <a:pt x="12004" y="12594"/>
                  <a:pt x="12004" y="12357"/>
                </a:cubicBezTo>
                <a:cubicBezTo>
                  <a:pt x="12004" y="12154"/>
                  <a:pt x="11936" y="12019"/>
                  <a:pt x="11800" y="11883"/>
                </a:cubicBezTo>
                <a:cubicBezTo>
                  <a:pt x="11665" y="11782"/>
                  <a:pt x="11495" y="11680"/>
                  <a:pt x="11292" y="11613"/>
                </a:cubicBezTo>
                <a:cubicBezTo>
                  <a:pt x="11088" y="11545"/>
                  <a:pt x="10783" y="11477"/>
                  <a:pt x="10410" y="11409"/>
                </a:cubicBezTo>
                <a:cubicBezTo>
                  <a:pt x="9935" y="11274"/>
                  <a:pt x="9495" y="11172"/>
                  <a:pt x="9155" y="11037"/>
                </a:cubicBezTo>
                <a:cubicBezTo>
                  <a:pt x="8816" y="10868"/>
                  <a:pt x="8545" y="10665"/>
                  <a:pt x="8342" y="10428"/>
                </a:cubicBezTo>
                <a:cubicBezTo>
                  <a:pt x="8138" y="10157"/>
                  <a:pt x="8036" y="9852"/>
                  <a:pt x="8036" y="9480"/>
                </a:cubicBezTo>
                <a:cubicBezTo>
                  <a:pt x="8036" y="9107"/>
                  <a:pt x="8138" y="8769"/>
                  <a:pt x="8342" y="8498"/>
                </a:cubicBezTo>
                <a:cubicBezTo>
                  <a:pt x="8579" y="8227"/>
                  <a:pt x="8884" y="7990"/>
                  <a:pt x="9291" y="7855"/>
                </a:cubicBezTo>
                <a:cubicBezTo>
                  <a:pt x="9698" y="7719"/>
                  <a:pt x="10139" y="7618"/>
                  <a:pt x="10681" y="7618"/>
                </a:cubicBezTo>
                <a:cubicBezTo>
                  <a:pt x="11122" y="7618"/>
                  <a:pt x="11495" y="7685"/>
                  <a:pt x="11800" y="7787"/>
                </a:cubicBezTo>
                <a:cubicBezTo>
                  <a:pt x="12105" y="7888"/>
                  <a:pt x="12377" y="8024"/>
                  <a:pt x="12580" y="8159"/>
                </a:cubicBezTo>
                <a:cubicBezTo>
                  <a:pt x="12818" y="8329"/>
                  <a:pt x="12953" y="8498"/>
                  <a:pt x="13055" y="8701"/>
                </a:cubicBezTo>
                <a:cubicBezTo>
                  <a:pt x="13157" y="8870"/>
                  <a:pt x="13224" y="9073"/>
                  <a:pt x="13224" y="9243"/>
                </a:cubicBezTo>
                <a:cubicBezTo>
                  <a:pt x="13224" y="9412"/>
                  <a:pt x="13157" y="9581"/>
                  <a:pt x="13021" y="9717"/>
                </a:cubicBezTo>
                <a:cubicBezTo>
                  <a:pt x="12885" y="9852"/>
                  <a:pt x="12716" y="9920"/>
                  <a:pt x="12512" y="9920"/>
                </a:cubicBezTo>
                <a:cubicBezTo>
                  <a:pt x="12343" y="9920"/>
                  <a:pt x="12207" y="9852"/>
                  <a:pt x="12105" y="9784"/>
                </a:cubicBezTo>
                <a:cubicBezTo>
                  <a:pt x="12004" y="9683"/>
                  <a:pt x="11936" y="9581"/>
                  <a:pt x="11834" y="9412"/>
                </a:cubicBezTo>
                <a:cubicBezTo>
                  <a:pt x="11699" y="9175"/>
                  <a:pt x="11563" y="9006"/>
                  <a:pt x="11393" y="8870"/>
                </a:cubicBezTo>
                <a:cubicBezTo>
                  <a:pt x="11224" y="8735"/>
                  <a:pt x="10953" y="8667"/>
                  <a:pt x="10580" y="8667"/>
                </a:cubicBezTo>
                <a:cubicBezTo>
                  <a:pt x="10241" y="8667"/>
                  <a:pt x="9969" y="8769"/>
                  <a:pt x="9766" y="8870"/>
                </a:cubicBezTo>
                <a:cubicBezTo>
                  <a:pt x="9562" y="9006"/>
                  <a:pt x="9461" y="9175"/>
                  <a:pt x="9461" y="9344"/>
                </a:cubicBezTo>
                <a:cubicBezTo>
                  <a:pt x="9461" y="9446"/>
                  <a:pt x="9495" y="9547"/>
                  <a:pt x="9562" y="9615"/>
                </a:cubicBezTo>
                <a:cubicBezTo>
                  <a:pt x="9630" y="9717"/>
                  <a:pt x="9732" y="9784"/>
                  <a:pt x="9868" y="9852"/>
                </a:cubicBezTo>
                <a:cubicBezTo>
                  <a:pt x="9969" y="9886"/>
                  <a:pt x="10105" y="9954"/>
                  <a:pt x="10241" y="9987"/>
                </a:cubicBezTo>
                <a:cubicBezTo>
                  <a:pt x="10376" y="10021"/>
                  <a:pt x="10580" y="10089"/>
                  <a:pt x="10885" y="10157"/>
                </a:cubicBezTo>
                <a:cubicBezTo>
                  <a:pt x="11292" y="10224"/>
                  <a:pt x="11631" y="10326"/>
                  <a:pt x="11970" y="10428"/>
                </a:cubicBezTo>
                <a:cubicBezTo>
                  <a:pt x="12275" y="10529"/>
                  <a:pt x="12546" y="10665"/>
                  <a:pt x="12784" y="10800"/>
                </a:cubicBezTo>
                <a:cubicBezTo>
                  <a:pt x="12987" y="10935"/>
                  <a:pt x="13191" y="11139"/>
                  <a:pt x="13326" y="11376"/>
                </a:cubicBezTo>
                <a:cubicBezTo>
                  <a:pt x="13428" y="11613"/>
                  <a:pt x="13496" y="11883"/>
                  <a:pt x="13496" y="12222"/>
                </a:cubicBezTo>
                <a:cubicBezTo>
                  <a:pt x="13496" y="12594"/>
                  <a:pt x="13394" y="12967"/>
                  <a:pt x="13191" y="13271"/>
                </a:cubicBezTo>
                <a:close/>
              </a:path>
            </a:pathLst>
          </a:custGeom>
          <a:solidFill>
            <a:srgbClr val="000000"/>
          </a:solidFill>
          <a:ln w="12700">
            <a:miter lim="400000"/>
          </a:ln>
        </p:spPr>
        <p:txBody>
          <a:bodyPr lIns="22860" rIns="22860"/>
          <a:lstStyle/>
          <a:p>
            <a:pPr>
              <a:defRPr sz="1400"/>
            </a:pPr>
            <a:endParaRPr sz="700"/>
          </a:p>
        </p:txBody>
      </p:sp>
      <p:sp>
        <p:nvSpPr>
          <p:cNvPr id="139" name="Shape"/>
          <p:cNvSpPr/>
          <p:nvPr/>
        </p:nvSpPr>
        <p:spPr>
          <a:xfrm>
            <a:off x="7153328"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5832" y="9446"/>
                </a:moveTo>
                <a:cubicBezTo>
                  <a:pt x="4849" y="9480"/>
                  <a:pt x="4137" y="9987"/>
                  <a:pt x="4137" y="11071"/>
                </a:cubicBezTo>
                <a:cubicBezTo>
                  <a:pt x="4137" y="11545"/>
                  <a:pt x="4306" y="11951"/>
                  <a:pt x="4578" y="12222"/>
                </a:cubicBezTo>
                <a:cubicBezTo>
                  <a:pt x="4917" y="12493"/>
                  <a:pt x="5324" y="12594"/>
                  <a:pt x="5866" y="12594"/>
                </a:cubicBezTo>
                <a:cubicBezTo>
                  <a:pt x="6273" y="12594"/>
                  <a:pt x="6646" y="12527"/>
                  <a:pt x="6917" y="12357"/>
                </a:cubicBezTo>
                <a:cubicBezTo>
                  <a:pt x="7189" y="12154"/>
                  <a:pt x="7358" y="11951"/>
                  <a:pt x="7392" y="11646"/>
                </a:cubicBezTo>
                <a:cubicBezTo>
                  <a:pt x="6748" y="11646"/>
                  <a:pt x="6748" y="11646"/>
                  <a:pt x="6748" y="11646"/>
                </a:cubicBezTo>
                <a:cubicBezTo>
                  <a:pt x="6578" y="12019"/>
                  <a:pt x="6205" y="12154"/>
                  <a:pt x="5866" y="12154"/>
                </a:cubicBezTo>
                <a:cubicBezTo>
                  <a:pt x="5256" y="12154"/>
                  <a:pt x="4849" y="11816"/>
                  <a:pt x="4815" y="11206"/>
                </a:cubicBezTo>
                <a:cubicBezTo>
                  <a:pt x="7494" y="11206"/>
                  <a:pt x="7494" y="11206"/>
                  <a:pt x="7494" y="11206"/>
                </a:cubicBezTo>
                <a:cubicBezTo>
                  <a:pt x="7528" y="10089"/>
                  <a:pt x="6951" y="9446"/>
                  <a:pt x="5832" y="9446"/>
                </a:cubicBezTo>
                <a:close/>
                <a:moveTo>
                  <a:pt x="4849" y="10766"/>
                </a:moveTo>
                <a:cubicBezTo>
                  <a:pt x="4883" y="10191"/>
                  <a:pt x="5358" y="9886"/>
                  <a:pt x="5832" y="9886"/>
                </a:cubicBezTo>
                <a:cubicBezTo>
                  <a:pt x="6409" y="9920"/>
                  <a:pt x="6748" y="10157"/>
                  <a:pt x="6816" y="10766"/>
                </a:cubicBezTo>
                <a:lnTo>
                  <a:pt x="4849" y="10766"/>
                </a:lnTo>
                <a:close/>
                <a:moveTo>
                  <a:pt x="10512" y="9886"/>
                </a:moveTo>
                <a:cubicBezTo>
                  <a:pt x="10173" y="9547"/>
                  <a:pt x="9766" y="9446"/>
                  <a:pt x="9291" y="9446"/>
                </a:cubicBezTo>
                <a:cubicBezTo>
                  <a:pt x="8816" y="9446"/>
                  <a:pt x="8409" y="9683"/>
                  <a:pt x="8172" y="9987"/>
                </a:cubicBezTo>
                <a:cubicBezTo>
                  <a:pt x="8172" y="8295"/>
                  <a:pt x="8172" y="8295"/>
                  <a:pt x="8172" y="8295"/>
                </a:cubicBezTo>
                <a:cubicBezTo>
                  <a:pt x="7494" y="8295"/>
                  <a:pt x="7494" y="8295"/>
                  <a:pt x="7494" y="8295"/>
                </a:cubicBezTo>
                <a:cubicBezTo>
                  <a:pt x="7494" y="11883"/>
                  <a:pt x="7494" y="11883"/>
                  <a:pt x="7494" y="11883"/>
                </a:cubicBezTo>
                <a:cubicBezTo>
                  <a:pt x="7460" y="12493"/>
                  <a:pt x="7460" y="12493"/>
                  <a:pt x="7460" y="12493"/>
                </a:cubicBezTo>
                <a:cubicBezTo>
                  <a:pt x="8138" y="12493"/>
                  <a:pt x="8138" y="12493"/>
                  <a:pt x="8138" y="12493"/>
                </a:cubicBezTo>
                <a:cubicBezTo>
                  <a:pt x="8138" y="12087"/>
                  <a:pt x="8138" y="12087"/>
                  <a:pt x="8138" y="12087"/>
                </a:cubicBezTo>
                <a:cubicBezTo>
                  <a:pt x="8409" y="12391"/>
                  <a:pt x="8749" y="12561"/>
                  <a:pt x="9223" y="12594"/>
                </a:cubicBezTo>
                <a:cubicBezTo>
                  <a:pt x="9698" y="12628"/>
                  <a:pt x="10105" y="12527"/>
                  <a:pt x="10444" y="12256"/>
                </a:cubicBezTo>
                <a:cubicBezTo>
                  <a:pt x="10749" y="11951"/>
                  <a:pt x="10953" y="11579"/>
                  <a:pt x="10953" y="11037"/>
                </a:cubicBezTo>
                <a:cubicBezTo>
                  <a:pt x="10953" y="10597"/>
                  <a:pt x="10783" y="10191"/>
                  <a:pt x="10512" y="9886"/>
                </a:cubicBezTo>
                <a:close/>
                <a:moveTo>
                  <a:pt x="9935" y="11883"/>
                </a:moveTo>
                <a:cubicBezTo>
                  <a:pt x="9698" y="12053"/>
                  <a:pt x="9461" y="12154"/>
                  <a:pt x="9155" y="12154"/>
                </a:cubicBezTo>
                <a:cubicBezTo>
                  <a:pt x="8477" y="12154"/>
                  <a:pt x="8172" y="11613"/>
                  <a:pt x="8138" y="11003"/>
                </a:cubicBezTo>
                <a:cubicBezTo>
                  <a:pt x="8138" y="10394"/>
                  <a:pt x="8613" y="9886"/>
                  <a:pt x="9189" y="9886"/>
                </a:cubicBezTo>
                <a:cubicBezTo>
                  <a:pt x="9495" y="9886"/>
                  <a:pt x="9732" y="9987"/>
                  <a:pt x="9935" y="10191"/>
                </a:cubicBezTo>
                <a:cubicBezTo>
                  <a:pt x="10139" y="10394"/>
                  <a:pt x="10241" y="10631"/>
                  <a:pt x="10241" y="11003"/>
                </a:cubicBezTo>
                <a:cubicBezTo>
                  <a:pt x="10241" y="11409"/>
                  <a:pt x="10139" y="11680"/>
                  <a:pt x="9935" y="11883"/>
                </a:cubicBezTo>
                <a:close/>
                <a:moveTo>
                  <a:pt x="14072" y="11274"/>
                </a:moveTo>
                <a:cubicBezTo>
                  <a:pt x="14072" y="10597"/>
                  <a:pt x="14072" y="10597"/>
                  <a:pt x="14072" y="10597"/>
                </a:cubicBezTo>
                <a:cubicBezTo>
                  <a:pt x="14072" y="9717"/>
                  <a:pt x="13428" y="9480"/>
                  <a:pt x="12614" y="9446"/>
                </a:cubicBezTo>
                <a:cubicBezTo>
                  <a:pt x="12343" y="9446"/>
                  <a:pt x="12072" y="9480"/>
                  <a:pt x="11834" y="9581"/>
                </a:cubicBezTo>
                <a:cubicBezTo>
                  <a:pt x="11393" y="9717"/>
                  <a:pt x="11190" y="9920"/>
                  <a:pt x="11122" y="10360"/>
                </a:cubicBezTo>
                <a:cubicBezTo>
                  <a:pt x="11800" y="10360"/>
                  <a:pt x="11800" y="10360"/>
                  <a:pt x="11800" y="10360"/>
                </a:cubicBezTo>
                <a:cubicBezTo>
                  <a:pt x="11868" y="10021"/>
                  <a:pt x="12139" y="9886"/>
                  <a:pt x="12580" y="9886"/>
                </a:cubicBezTo>
                <a:cubicBezTo>
                  <a:pt x="13021" y="9886"/>
                  <a:pt x="13394" y="10089"/>
                  <a:pt x="13394" y="10495"/>
                </a:cubicBezTo>
                <a:cubicBezTo>
                  <a:pt x="13394" y="10665"/>
                  <a:pt x="13394" y="10665"/>
                  <a:pt x="13394" y="10665"/>
                </a:cubicBezTo>
                <a:cubicBezTo>
                  <a:pt x="13157" y="10665"/>
                  <a:pt x="12818" y="10665"/>
                  <a:pt x="12343" y="10665"/>
                </a:cubicBezTo>
                <a:cubicBezTo>
                  <a:pt x="11868" y="10698"/>
                  <a:pt x="11292" y="10800"/>
                  <a:pt x="11020" y="11206"/>
                </a:cubicBezTo>
                <a:cubicBezTo>
                  <a:pt x="10919" y="11308"/>
                  <a:pt x="10851" y="11545"/>
                  <a:pt x="10885" y="11714"/>
                </a:cubicBezTo>
                <a:cubicBezTo>
                  <a:pt x="10953" y="12391"/>
                  <a:pt x="11597" y="12594"/>
                  <a:pt x="12139" y="12594"/>
                </a:cubicBezTo>
                <a:cubicBezTo>
                  <a:pt x="12648" y="12594"/>
                  <a:pt x="13089" y="12527"/>
                  <a:pt x="13428" y="12087"/>
                </a:cubicBezTo>
                <a:cubicBezTo>
                  <a:pt x="13462" y="12222"/>
                  <a:pt x="13428" y="12324"/>
                  <a:pt x="13462" y="12493"/>
                </a:cubicBezTo>
                <a:cubicBezTo>
                  <a:pt x="14106" y="12493"/>
                  <a:pt x="14106" y="12493"/>
                  <a:pt x="14106" y="12493"/>
                </a:cubicBezTo>
                <a:cubicBezTo>
                  <a:pt x="14038" y="12290"/>
                  <a:pt x="14072" y="11409"/>
                  <a:pt x="14072" y="11274"/>
                </a:cubicBezTo>
                <a:close/>
                <a:moveTo>
                  <a:pt x="13292" y="11714"/>
                </a:moveTo>
                <a:cubicBezTo>
                  <a:pt x="13021" y="12188"/>
                  <a:pt x="12207" y="12357"/>
                  <a:pt x="11766" y="12019"/>
                </a:cubicBezTo>
                <a:cubicBezTo>
                  <a:pt x="11461" y="11782"/>
                  <a:pt x="11529" y="11342"/>
                  <a:pt x="11902" y="11206"/>
                </a:cubicBezTo>
                <a:cubicBezTo>
                  <a:pt x="12343" y="11071"/>
                  <a:pt x="12953" y="11071"/>
                  <a:pt x="13394" y="11105"/>
                </a:cubicBezTo>
                <a:cubicBezTo>
                  <a:pt x="13394" y="11342"/>
                  <a:pt x="13394" y="11477"/>
                  <a:pt x="13292" y="11714"/>
                </a:cubicBezTo>
                <a:close/>
                <a:moveTo>
                  <a:pt x="17463" y="9581"/>
                </a:moveTo>
                <a:cubicBezTo>
                  <a:pt x="15395" y="13610"/>
                  <a:pt x="15395" y="13610"/>
                  <a:pt x="15395" y="13610"/>
                </a:cubicBezTo>
                <a:cubicBezTo>
                  <a:pt x="14649" y="13610"/>
                  <a:pt x="14649" y="13610"/>
                  <a:pt x="14649" y="13610"/>
                </a:cubicBezTo>
                <a:cubicBezTo>
                  <a:pt x="15259" y="12493"/>
                  <a:pt x="15259" y="12493"/>
                  <a:pt x="15259" y="12493"/>
                </a:cubicBezTo>
                <a:cubicBezTo>
                  <a:pt x="13699" y="9581"/>
                  <a:pt x="13699" y="9581"/>
                  <a:pt x="13699" y="9581"/>
                </a:cubicBezTo>
                <a:cubicBezTo>
                  <a:pt x="14479" y="9581"/>
                  <a:pt x="14479" y="9581"/>
                  <a:pt x="14479" y="9581"/>
                </a:cubicBezTo>
                <a:cubicBezTo>
                  <a:pt x="15632" y="11883"/>
                  <a:pt x="15632" y="11883"/>
                  <a:pt x="15632" y="11883"/>
                </a:cubicBezTo>
                <a:cubicBezTo>
                  <a:pt x="16751" y="9581"/>
                  <a:pt x="16751" y="9581"/>
                  <a:pt x="16751" y="9581"/>
                </a:cubicBezTo>
                <a:lnTo>
                  <a:pt x="17463" y="9581"/>
                </a:lnTo>
                <a:close/>
              </a:path>
            </a:pathLst>
          </a:custGeom>
          <a:solidFill>
            <a:srgbClr val="000000"/>
          </a:solidFill>
          <a:ln w="12700">
            <a:miter lim="400000"/>
          </a:ln>
        </p:spPr>
        <p:txBody>
          <a:bodyPr lIns="22860" rIns="22860"/>
          <a:lstStyle/>
          <a:p>
            <a:pPr>
              <a:defRPr sz="1400"/>
            </a:pPr>
            <a:endParaRPr sz="700"/>
          </a:p>
        </p:txBody>
      </p:sp>
      <p:sp>
        <p:nvSpPr>
          <p:cNvPr id="140" name="Shape"/>
          <p:cNvSpPr/>
          <p:nvPr/>
        </p:nvSpPr>
        <p:spPr>
          <a:xfrm>
            <a:off x="7776845"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2682" y="7414"/>
                </a:moveTo>
                <a:cubicBezTo>
                  <a:pt x="15869" y="7414"/>
                  <a:pt x="15869" y="7414"/>
                  <a:pt x="15869" y="7414"/>
                </a:cubicBezTo>
                <a:cubicBezTo>
                  <a:pt x="15869" y="8329"/>
                  <a:pt x="15869" y="8329"/>
                  <a:pt x="15869" y="8329"/>
                </a:cubicBezTo>
                <a:cubicBezTo>
                  <a:pt x="12682" y="8329"/>
                  <a:pt x="12682" y="8329"/>
                  <a:pt x="12682" y="8329"/>
                </a:cubicBezTo>
                <a:lnTo>
                  <a:pt x="12682" y="7414"/>
                </a:lnTo>
                <a:close/>
                <a:moveTo>
                  <a:pt x="17022" y="12256"/>
                </a:moveTo>
                <a:cubicBezTo>
                  <a:pt x="13089" y="12256"/>
                  <a:pt x="13089" y="12256"/>
                  <a:pt x="13089" y="12256"/>
                </a:cubicBezTo>
                <a:cubicBezTo>
                  <a:pt x="13089" y="13610"/>
                  <a:pt x="14411" y="13508"/>
                  <a:pt x="14411" y="13508"/>
                </a:cubicBezTo>
                <a:cubicBezTo>
                  <a:pt x="15666" y="13508"/>
                  <a:pt x="15632" y="12662"/>
                  <a:pt x="15632" y="12662"/>
                </a:cubicBezTo>
                <a:cubicBezTo>
                  <a:pt x="16988" y="12662"/>
                  <a:pt x="16988" y="12662"/>
                  <a:pt x="16988" y="12662"/>
                </a:cubicBezTo>
                <a:cubicBezTo>
                  <a:pt x="16988" y="14863"/>
                  <a:pt x="14377" y="14693"/>
                  <a:pt x="14377" y="14693"/>
                </a:cubicBezTo>
                <a:cubicBezTo>
                  <a:pt x="11258" y="14693"/>
                  <a:pt x="11461" y="11816"/>
                  <a:pt x="11461" y="11816"/>
                </a:cubicBezTo>
                <a:cubicBezTo>
                  <a:pt x="11461" y="11816"/>
                  <a:pt x="11461" y="8938"/>
                  <a:pt x="14377" y="8938"/>
                </a:cubicBezTo>
                <a:cubicBezTo>
                  <a:pt x="17463" y="8938"/>
                  <a:pt x="17022" y="12256"/>
                  <a:pt x="17022" y="12256"/>
                </a:cubicBezTo>
                <a:close/>
                <a:moveTo>
                  <a:pt x="14411" y="10021"/>
                </a:moveTo>
                <a:cubicBezTo>
                  <a:pt x="13224" y="10021"/>
                  <a:pt x="13055" y="11206"/>
                  <a:pt x="13055" y="11206"/>
                </a:cubicBezTo>
                <a:cubicBezTo>
                  <a:pt x="15564" y="11206"/>
                  <a:pt x="15564" y="11206"/>
                  <a:pt x="15564" y="11206"/>
                </a:cubicBezTo>
                <a:cubicBezTo>
                  <a:pt x="15564" y="11206"/>
                  <a:pt x="15564" y="10021"/>
                  <a:pt x="14411" y="10021"/>
                </a:cubicBezTo>
                <a:close/>
                <a:moveTo>
                  <a:pt x="11156" y="12324"/>
                </a:moveTo>
                <a:cubicBezTo>
                  <a:pt x="11156" y="14626"/>
                  <a:pt x="8749" y="14558"/>
                  <a:pt x="8749" y="14558"/>
                </a:cubicBezTo>
                <a:cubicBezTo>
                  <a:pt x="6511" y="14558"/>
                  <a:pt x="6511" y="14558"/>
                  <a:pt x="6511" y="14558"/>
                </a:cubicBezTo>
                <a:cubicBezTo>
                  <a:pt x="6443" y="14558"/>
                  <a:pt x="6443" y="14558"/>
                  <a:pt x="6443" y="14558"/>
                </a:cubicBezTo>
                <a:cubicBezTo>
                  <a:pt x="4747" y="14558"/>
                  <a:pt x="4747" y="14558"/>
                  <a:pt x="4747" y="14558"/>
                </a:cubicBezTo>
                <a:cubicBezTo>
                  <a:pt x="4747" y="6974"/>
                  <a:pt x="4747" y="6974"/>
                  <a:pt x="4747" y="6974"/>
                </a:cubicBezTo>
                <a:cubicBezTo>
                  <a:pt x="6443" y="6974"/>
                  <a:pt x="6443" y="6974"/>
                  <a:pt x="6443" y="6974"/>
                </a:cubicBezTo>
                <a:cubicBezTo>
                  <a:pt x="6511" y="6974"/>
                  <a:pt x="6511" y="6974"/>
                  <a:pt x="6511" y="6974"/>
                </a:cubicBezTo>
                <a:cubicBezTo>
                  <a:pt x="8749" y="6974"/>
                  <a:pt x="8749" y="6974"/>
                  <a:pt x="8749" y="6974"/>
                </a:cubicBezTo>
                <a:cubicBezTo>
                  <a:pt x="9935" y="6974"/>
                  <a:pt x="10885" y="7618"/>
                  <a:pt x="10885" y="8972"/>
                </a:cubicBezTo>
                <a:cubicBezTo>
                  <a:pt x="10885" y="10360"/>
                  <a:pt x="9732" y="10428"/>
                  <a:pt x="9732" y="10428"/>
                </a:cubicBezTo>
                <a:cubicBezTo>
                  <a:pt x="11258" y="10428"/>
                  <a:pt x="11156" y="12324"/>
                  <a:pt x="11156" y="12324"/>
                </a:cubicBezTo>
                <a:close/>
                <a:moveTo>
                  <a:pt x="6511" y="10021"/>
                </a:moveTo>
                <a:cubicBezTo>
                  <a:pt x="8579" y="10021"/>
                  <a:pt x="8579" y="10021"/>
                  <a:pt x="8579" y="10021"/>
                </a:cubicBezTo>
                <a:cubicBezTo>
                  <a:pt x="8952" y="10021"/>
                  <a:pt x="9257" y="9920"/>
                  <a:pt x="9257" y="9107"/>
                </a:cubicBezTo>
                <a:cubicBezTo>
                  <a:pt x="9257" y="8329"/>
                  <a:pt x="8749" y="8329"/>
                  <a:pt x="8749" y="8329"/>
                </a:cubicBezTo>
                <a:cubicBezTo>
                  <a:pt x="8443" y="8329"/>
                  <a:pt x="8443" y="8329"/>
                  <a:pt x="8443" y="8329"/>
                </a:cubicBezTo>
                <a:cubicBezTo>
                  <a:pt x="6511" y="8329"/>
                  <a:pt x="6511" y="8329"/>
                  <a:pt x="6511" y="8329"/>
                </a:cubicBezTo>
                <a:lnTo>
                  <a:pt x="6511" y="10021"/>
                </a:lnTo>
                <a:close/>
                <a:moveTo>
                  <a:pt x="9528" y="12222"/>
                </a:moveTo>
                <a:cubicBezTo>
                  <a:pt x="9528" y="11172"/>
                  <a:pt x="8749" y="11206"/>
                  <a:pt x="8749" y="11206"/>
                </a:cubicBezTo>
                <a:cubicBezTo>
                  <a:pt x="6511" y="11206"/>
                  <a:pt x="6511" y="11206"/>
                  <a:pt x="6511" y="11206"/>
                </a:cubicBezTo>
                <a:cubicBezTo>
                  <a:pt x="6511" y="13204"/>
                  <a:pt x="6511" y="13204"/>
                  <a:pt x="6511" y="13204"/>
                </a:cubicBezTo>
                <a:cubicBezTo>
                  <a:pt x="8477" y="13204"/>
                  <a:pt x="8477" y="13204"/>
                  <a:pt x="8477" y="13204"/>
                </a:cubicBezTo>
                <a:cubicBezTo>
                  <a:pt x="8511" y="13204"/>
                  <a:pt x="8579" y="13204"/>
                  <a:pt x="8613" y="13204"/>
                </a:cubicBezTo>
                <a:cubicBezTo>
                  <a:pt x="8952" y="13204"/>
                  <a:pt x="9528" y="13102"/>
                  <a:pt x="9528" y="12222"/>
                </a:cubicBezTo>
                <a:close/>
                <a:moveTo>
                  <a:pt x="21600" y="10800"/>
                </a:moveTo>
                <a:cubicBezTo>
                  <a:pt x="21600" y="16759"/>
                  <a:pt x="16751" y="21600"/>
                  <a:pt x="10783" y="21600"/>
                </a:cubicBezTo>
                <a:cubicBezTo>
                  <a:pt x="4815" y="21600"/>
                  <a:pt x="0" y="16759"/>
                  <a:pt x="0" y="10800"/>
                </a:cubicBezTo>
                <a:cubicBezTo>
                  <a:pt x="0" y="4841"/>
                  <a:pt x="4815" y="0"/>
                  <a:pt x="10783" y="0"/>
                </a:cubicBezTo>
                <a:cubicBezTo>
                  <a:pt x="16751" y="0"/>
                  <a:pt x="21600" y="4841"/>
                  <a:pt x="21600" y="10800"/>
                </a:cubicBezTo>
                <a:close/>
                <a:moveTo>
                  <a:pt x="20922" y="10800"/>
                </a:moveTo>
                <a:cubicBezTo>
                  <a:pt x="20922" y="8092"/>
                  <a:pt x="19871" y="5552"/>
                  <a:pt x="17972" y="3656"/>
                </a:cubicBezTo>
                <a:cubicBezTo>
                  <a:pt x="16039" y="1727"/>
                  <a:pt x="13496" y="677"/>
                  <a:pt x="10783" y="677"/>
                </a:cubicBezTo>
                <a:cubicBezTo>
                  <a:pt x="8104" y="677"/>
                  <a:pt x="5561" y="1727"/>
                  <a:pt x="3628" y="3656"/>
                </a:cubicBezTo>
                <a:cubicBezTo>
                  <a:pt x="1729" y="5552"/>
                  <a:pt x="678" y="8092"/>
                  <a:pt x="678" y="10800"/>
                </a:cubicBezTo>
                <a:cubicBezTo>
                  <a:pt x="678" y="13508"/>
                  <a:pt x="1729" y="16048"/>
                  <a:pt x="3628" y="17944"/>
                </a:cubicBezTo>
                <a:cubicBezTo>
                  <a:pt x="5561" y="19873"/>
                  <a:pt x="8104" y="20923"/>
                  <a:pt x="10783" y="20923"/>
                </a:cubicBezTo>
                <a:cubicBezTo>
                  <a:pt x="13496" y="20923"/>
                  <a:pt x="16039" y="19873"/>
                  <a:pt x="17972" y="17944"/>
                </a:cubicBezTo>
                <a:cubicBezTo>
                  <a:pt x="19871" y="16048"/>
                  <a:pt x="20922" y="13508"/>
                  <a:pt x="20922" y="10800"/>
                </a:cubicBezTo>
                <a:close/>
              </a:path>
            </a:pathLst>
          </a:custGeom>
          <a:solidFill>
            <a:srgbClr val="000000"/>
          </a:solidFill>
          <a:ln w="12700">
            <a:miter lim="400000"/>
          </a:ln>
        </p:spPr>
        <p:txBody>
          <a:bodyPr lIns="22860" rIns="22860"/>
          <a:lstStyle/>
          <a:p>
            <a:pPr>
              <a:defRPr sz="1400"/>
            </a:pPr>
            <a:endParaRPr sz="700"/>
          </a:p>
        </p:txBody>
      </p:sp>
      <p:sp>
        <p:nvSpPr>
          <p:cNvPr id="141" name="Shape"/>
          <p:cNvSpPr/>
          <p:nvPr/>
        </p:nvSpPr>
        <p:spPr>
          <a:xfrm>
            <a:off x="9023880"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15937" y="15235"/>
                </a:moveTo>
                <a:cubicBezTo>
                  <a:pt x="14140" y="15235"/>
                  <a:pt x="14140" y="15235"/>
                  <a:pt x="14140" y="15235"/>
                </a:cubicBezTo>
                <a:cubicBezTo>
                  <a:pt x="14140" y="11037"/>
                  <a:pt x="10715" y="7584"/>
                  <a:pt x="6544" y="7584"/>
                </a:cubicBezTo>
                <a:cubicBezTo>
                  <a:pt x="6544" y="5789"/>
                  <a:pt x="6544" y="5789"/>
                  <a:pt x="6544" y="5789"/>
                </a:cubicBezTo>
                <a:cubicBezTo>
                  <a:pt x="11699" y="5789"/>
                  <a:pt x="15937" y="10021"/>
                  <a:pt x="15937" y="15235"/>
                </a:cubicBezTo>
                <a:close/>
                <a:moveTo>
                  <a:pt x="9664" y="12053"/>
                </a:moveTo>
                <a:cubicBezTo>
                  <a:pt x="8816" y="11240"/>
                  <a:pt x="7731" y="10800"/>
                  <a:pt x="6544" y="10800"/>
                </a:cubicBezTo>
                <a:cubicBezTo>
                  <a:pt x="6544" y="8972"/>
                  <a:pt x="6544" y="8972"/>
                  <a:pt x="6544" y="8972"/>
                </a:cubicBezTo>
                <a:cubicBezTo>
                  <a:pt x="9935" y="8972"/>
                  <a:pt x="12750" y="11782"/>
                  <a:pt x="12750" y="15167"/>
                </a:cubicBezTo>
                <a:cubicBezTo>
                  <a:pt x="10919" y="15167"/>
                  <a:pt x="10919" y="15167"/>
                  <a:pt x="10919" y="15167"/>
                </a:cubicBezTo>
                <a:cubicBezTo>
                  <a:pt x="10919" y="14016"/>
                  <a:pt x="10478" y="12899"/>
                  <a:pt x="9664" y="12053"/>
                </a:cubicBezTo>
                <a:close/>
                <a:moveTo>
                  <a:pt x="7799" y="12696"/>
                </a:moveTo>
                <a:cubicBezTo>
                  <a:pt x="8477" y="12696"/>
                  <a:pt x="9054" y="13238"/>
                  <a:pt x="9054" y="13949"/>
                </a:cubicBezTo>
                <a:cubicBezTo>
                  <a:pt x="9054" y="14626"/>
                  <a:pt x="8477" y="15201"/>
                  <a:pt x="7799" y="15201"/>
                </a:cubicBezTo>
                <a:cubicBezTo>
                  <a:pt x="7087" y="15201"/>
                  <a:pt x="6544" y="14626"/>
                  <a:pt x="6544" y="13949"/>
                </a:cubicBezTo>
                <a:cubicBezTo>
                  <a:pt x="6544" y="13238"/>
                  <a:pt x="7087" y="12696"/>
                  <a:pt x="7799" y="12696"/>
                </a:cubicBezTo>
                <a:close/>
              </a:path>
            </a:pathLst>
          </a:custGeom>
          <a:solidFill>
            <a:srgbClr val="000000"/>
          </a:solidFill>
          <a:ln w="12700">
            <a:miter lim="400000"/>
          </a:ln>
        </p:spPr>
        <p:txBody>
          <a:bodyPr lIns="22860" rIns="22860"/>
          <a:lstStyle/>
          <a:p>
            <a:pPr>
              <a:defRPr sz="1400"/>
            </a:pPr>
            <a:endParaRPr sz="700"/>
          </a:p>
        </p:txBody>
      </p:sp>
      <p:sp>
        <p:nvSpPr>
          <p:cNvPr id="142" name="Shape"/>
          <p:cNvSpPr/>
          <p:nvPr/>
        </p:nvSpPr>
        <p:spPr>
          <a:xfrm>
            <a:off x="9647794" y="2579291"/>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15123" y="9513"/>
                </a:moveTo>
                <a:cubicBezTo>
                  <a:pt x="15123" y="12019"/>
                  <a:pt x="13733" y="13881"/>
                  <a:pt x="11665" y="13881"/>
                </a:cubicBezTo>
                <a:cubicBezTo>
                  <a:pt x="10953" y="13881"/>
                  <a:pt x="10308" y="13508"/>
                  <a:pt x="10105" y="13102"/>
                </a:cubicBezTo>
                <a:cubicBezTo>
                  <a:pt x="10105" y="13102"/>
                  <a:pt x="9732" y="14558"/>
                  <a:pt x="9630" y="14863"/>
                </a:cubicBezTo>
                <a:cubicBezTo>
                  <a:pt x="9359" y="15845"/>
                  <a:pt x="8545" y="16860"/>
                  <a:pt x="8477" y="16962"/>
                </a:cubicBezTo>
                <a:cubicBezTo>
                  <a:pt x="8443" y="16996"/>
                  <a:pt x="8342" y="16996"/>
                  <a:pt x="8342" y="16894"/>
                </a:cubicBezTo>
                <a:cubicBezTo>
                  <a:pt x="8308" y="16792"/>
                  <a:pt x="8104" y="15506"/>
                  <a:pt x="8342" y="14490"/>
                </a:cubicBezTo>
                <a:cubicBezTo>
                  <a:pt x="8477" y="13949"/>
                  <a:pt x="9189" y="11003"/>
                  <a:pt x="9189" y="11003"/>
                </a:cubicBezTo>
                <a:cubicBezTo>
                  <a:pt x="9189" y="11003"/>
                  <a:pt x="8952" y="10597"/>
                  <a:pt x="8952" y="9987"/>
                </a:cubicBezTo>
                <a:cubicBezTo>
                  <a:pt x="8952" y="9039"/>
                  <a:pt x="9528" y="8329"/>
                  <a:pt x="10207" y="8329"/>
                </a:cubicBezTo>
                <a:cubicBezTo>
                  <a:pt x="10783" y="8329"/>
                  <a:pt x="11054" y="8769"/>
                  <a:pt x="11054" y="9276"/>
                </a:cubicBezTo>
                <a:cubicBezTo>
                  <a:pt x="11054" y="9852"/>
                  <a:pt x="10681" y="10732"/>
                  <a:pt x="10512" y="11545"/>
                </a:cubicBezTo>
                <a:cubicBezTo>
                  <a:pt x="10342" y="12222"/>
                  <a:pt x="10851" y="12797"/>
                  <a:pt x="11529" y="12797"/>
                </a:cubicBezTo>
                <a:cubicBezTo>
                  <a:pt x="12716" y="12797"/>
                  <a:pt x="13564" y="11240"/>
                  <a:pt x="13564" y="9378"/>
                </a:cubicBezTo>
                <a:cubicBezTo>
                  <a:pt x="13564" y="7990"/>
                  <a:pt x="12614" y="6940"/>
                  <a:pt x="10885" y="6940"/>
                </a:cubicBezTo>
                <a:cubicBezTo>
                  <a:pt x="8952" y="6940"/>
                  <a:pt x="7731" y="8362"/>
                  <a:pt x="7731" y="9987"/>
                </a:cubicBezTo>
                <a:cubicBezTo>
                  <a:pt x="7731" y="10563"/>
                  <a:pt x="7901" y="10935"/>
                  <a:pt x="8138" y="11240"/>
                </a:cubicBezTo>
                <a:cubicBezTo>
                  <a:pt x="8274" y="11376"/>
                  <a:pt x="8274" y="11443"/>
                  <a:pt x="8240" y="11613"/>
                </a:cubicBezTo>
                <a:cubicBezTo>
                  <a:pt x="8206" y="11714"/>
                  <a:pt x="8138" y="12019"/>
                  <a:pt x="8104" y="12120"/>
                </a:cubicBezTo>
                <a:cubicBezTo>
                  <a:pt x="8070" y="12290"/>
                  <a:pt x="7935" y="12357"/>
                  <a:pt x="7799" y="12290"/>
                </a:cubicBezTo>
                <a:cubicBezTo>
                  <a:pt x="6884" y="11917"/>
                  <a:pt x="6477" y="10935"/>
                  <a:pt x="6477" y="9852"/>
                </a:cubicBezTo>
                <a:cubicBezTo>
                  <a:pt x="6477" y="8024"/>
                  <a:pt x="8003" y="5823"/>
                  <a:pt x="11054" y="5823"/>
                </a:cubicBezTo>
                <a:cubicBezTo>
                  <a:pt x="13496" y="5823"/>
                  <a:pt x="15123" y="7618"/>
                  <a:pt x="15123" y="9513"/>
                </a:cubicBezTo>
                <a:close/>
              </a:path>
            </a:pathLst>
          </a:custGeom>
          <a:solidFill>
            <a:srgbClr val="000000"/>
          </a:solidFill>
          <a:ln w="12700">
            <a:miter lim="400000"/>
          </a:ln>
        </p:spPr>
        <p:txBody>
          <a:bodyPr lIns="22860" rIns="22860"/>
          <a:lstStyle/>
          <a:p>
            <a:pPr>
              <a:defRPr sz="1400"/>
            </a:pPr>
            <a:endParaRPr sz="700"/>
          </a:p>
        </p:txBody>
      </p:sp>
      <p:sp>
        <p:nvSpPr>
          <p:cNvPr id="143" name="Shape"/>
          <p:cNvSpPr/>
          <p:nvPr/>
        </p:nvSpPr>
        <p:spPr>
          <a:xfrm>
            <a:off x="10270914"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1"/>
                  <a:pt x="0" y="10800"/>
                </a:cubicBezTo>
                <a:cubicBezTo>
                  <a:pt x="0" y="16759"/>
                  <a:pt x="4815" y="21600"/>
                  <a:pt x="10783" y="21600"/>
                </a:cubicBezTo>
                <a:cubicBezTo>
                  <a:pt x="16751" y="21600"/>
                  <a:pt x="21600" y="16759"/>
                  <a:pt x="21600" y="10800"/>
                </a:cubicBezTo>
                <a:cubicBezTo>
                  <a:pt x="21600" y="4841"/>
                  <a:pt x="16751" y="0"/>
                  <a:pt x="10783" y="0"/>
                </a:cubicBezTo>
                <a:close/>
                <a:moveTo>
                  <a:pt x="17972" y="17944"/>
                </a:moveTo>
                <a:cubicBezTo>
                  <a:pt x="16039" y="19873"/>
                  <a:pt x="13496" y="20923"/>
                  <a:pt x="10783"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783" y="677"/>
                </a:cubicBezTo>
                <a:cubicBezTo>
                  <a:pt x="13496" y="677"/>
                  <a:pt x="16039" y="1727"/>
                  <a:pt x="17972" y="3656"/>
                </a:cubicBezTo>
                <a:cubicBezTo>
                  <a:pt x="19871" y="5552"/>
                  <a:pt x="20922" y="8092"/>
                  <a:pt x="20922" y="10800"/>
                </a:cubicBezTo>
                <a:cubicBezTo>
                  <a:pt x="20922" y="13508"/>
                  <a:pt x="19871" y="16048"/>
                  <a:pt x="17972" y="17944"/>
                </a:cubicBezTo>
                <a:close/>
                <a:moveTo>
                  <a:pt x="10851" y="7888"/>
                </a:moveTo>
                <a:cubicBezTo>
                  <a:pt x="7460" y="9987"/>
                  <a:pt x="7460" y="9987"/>
                  <a:pt x="7460" y="9987"/>
                </a:cubicBezTo>
                <a:cubicBezTo>
                  <a:pt x="5154" y="8125"/>
                  <a:pt x="5154" y="8125"/>
                  <a:pt x="5154" y="8125"/>
                </a:cubicBezTo>
                <a:cubicBezTo>
                  <a:pt x="8511" y="5959"/>
                  <a:pt x="8511" y="5959"/>
                  <a:pt x="8511" y="5959"/>
                </a:cubicBezTo>
                <a:lnTo>
                  <a:pt x="10851" y="7888"/>
                </a:lnTo>
                <a:close/>
                <a:moveTo>
                  <a:pt x="7460" y="9987"/>
                </a:moveTo>
                <a:cubicBezTo>
                  <a:pt x="10851" y="12053"/>
                  <a:pt x="10851" y="12053"/>
                  <a:pt x="10851" y="12053"/>
                </a:cubicBezTo>
                <a:cubicBezTo>
                  <a:pt x="8511" y="14016"/>
                  <a:pt x="8511" y="14016"/>
                  <a:pt x="8511" y="14016"/>
                </a:cubicBezTo>
                <a:cubicBezTo>
                  <a:pt x="5154" y="11816"/>
                  <a:pt x="5154" y="11816"/>
                  <a:pt x="5154" y="11816"/>
                </a:cubicBezTo>
                <a:lnTo>
                  <a:pt x="7460" y="9987"/>
                </a:lnTo>
                <a:close/>
                <a:moveTo>
                  <a:pt x="14208" y="9987"/>
                </a:moveTo>
                <a:cubicBezTo>
                  <a:pt x="16548" y="11816"/>
                  <a:pt x="16548" y="11816"/>
                  <a:pt x="16548" y="11816"/>
                </a:cubicBezTo>
                <a:cubicBezTo>
                  <a:pt x="13191" y="14016"/>
                  <a:pt x="13191" y="14016"/>
                  <a:pt x="13191" y="14016"/>
                </a:cubicBezTo>
                <a:cubicBezTo>
                  <a:pt x="10851" y="12053"/>
                  <a:pt x="10851" y="12053"/>
                  <a:pt x="10851" y="12053"/>
                </a:cubicBezTo>
                <a:lnTo>
                  <a:pt x="14208" y="9987"/>
                </a:lnTo>
                <a:close/>
                <a:moveTo>
                  <a:pt x="14208" y="9987"/>
                </a:moveTo>
                <a:cubicBezTo>
                  <a:pt x="10851" y="7888"/>
                  <a:pt x="10851" y="7888"/>
                  <a:pt x="10851" y="7888"/>
                </a:cubicBezTo>
                <a:cubicBezTo>
                  <a:pt x="13191" y="5959"/>
                  <a:pt x="13191" y="5959"/>
                  <a:pt x="13191" y="5959"/>
                </a:cubicBezTo>
                <a:cubicBezTo>
                  <a:pt x="16548" y="8125"/>
                  <a:pt x="16548" y="8125"/>
                  <a:pt x="16548" y="8125"/>
                </a:cubicBezTo>
                <a:lnTo>
                  <a:pt x="14208" y="9987"/>
                </a:lnTo>
                <a:close/>
                <a:moveTo>
                  <a:pt x="13191" y="14423"/>
                </a:moveTo>
                <a:cubicBezTo>
                  <a:pt x="14208" y="13779"/>
                  <a:pt x="14208" y="13779"/>
                  <a:pt x="14208" y="13779"/>
                </a:cubicBezTo>
                <a:cubicBezTo>
                  <a:pt x="14208" y="14524"/>
                  <a:pt x="14208" y="14524"/>
                  <a:pt x="14208" y="14524"/>
                </a:cubicBezTo>
                <a:cubicBezTo>
                  <a:pt x="10851" y="16522"/>
                  <a:pt x="10851" y="16522"/>
                  <a:pt x="10851" y="16522"/>
                </a:cubicBezTo>
                <a:cubicBezTo>
                  <a:pt x="7494" y="14524"/>
                  <a:pt x="7494" y="14524"/>
                  <a:pt x="7494" y="14524"/>
                </a:cubicBezTo>
                <a:cubicBezTo>
                  <a:pt x="7494" y="13779"/>
                  <a:pt x="7494" y="13779"/>
                  <a:pt x="7494" y="13779"/>
                </a:cubicBezTo>
                <a:cubicBezTo>
                  <a:pt x="8511" y="14423"/>
                  <a:pt x="8511" y="14423"/>
                  <a:pt x="8511" y="14423"/>
                </a:cubicBezTo>
                <a:cubicBezTo>
                  <a:pt x="10851" y="12493"/>
                  <a:pt x="10851" y="12493"/>
                  <a:pt x="10851" y="12493"/>
                </a:cubicBezTo>
                <a:lnTo>
                  <a:pt x="13191" y="14423"/>
                </a:lnTo>
                <a:close/>
              </a:path>
            </a:pathLst>
          </a:custGeom>
          <a:solidFill>
            <a:srgbClr val="000000"/>
          </a:solidFill>
          <a:ln w="12700">
            <a:miter lim="400000"/>
          </a:ln>
        </p:spPr>
        <p:txBody>
          <a:bodyPr lIns="22860" rIns="22860"/>
          <a:lstStyle/>
          <a:p>
            <a:pPr>
              <a:defRPr sz="1400"/>
            </a:pPr>
            <a:endParaRPr sz="700"/>
          </a:p>
        </p:txBody>
      </p:sp>
      <p:sp>
        <p:nvSpPr>
          <p:cNvPr id="144" name="Shape"/>
          <p:cNvSpPr/>
          <p:nvPr/>
        </p:nvSpPr>
        <p:spPr>
          <a:xfrm>
            <a:off x="1541674"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9"/>
                  <a:pt x="0" y="10817"/>
                </a:cubicBezTo>
                <a:cubicBezTo>
                  <a:pt x="0" y="16785"/>
                  <a:pt x="4849" y="21600"/>
                  <a:pt x="10817" y="21600"/>
                </a:cubicBezTo>
                <a:cubicBezTo>
                  <a:pt x="16785" y="21600"/>
                  <a:pt x="21600" y="16785"/>
                  <a:pt x="21600" y="10817"/>
                </a:cubicBezTo>
                <a:cubicBezTo>
                  <a:pt x="21600" y="4849"/>
                  <a:pt x="16785" y="0"/>
                  <a:pt x="10817" y="0"/>
                </a:cubicBezTo>
                <a:close/>
                <a:moveTo>
                  <a:pt x="17972" y="17972"/>
                </a:moveTo>
                <a:cubicBezTo>
                  <a:pt x="16039" y="19871"/>
                  <a:pt x="13496" y="20922"/>
                  <a:pt x="10817"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817" y="678"/>
                </a:cubicBezTo>
                <a:cubicBezTo>
                  <a:pt x="13496" y="678"/>
                  <a:pt x="16039" y="1729"/>
                  <a:pt x="17972" y="3628"/>
                </a:cubicBezTo>
                <a:cubicBezTo>
                  <a:pt x="19871" y="5561"/>
                  <a:pt x="20922" y="8104"/>
                  <a:pt x="20922" y="10817"/>
                </a:cubicBezTo>
                <a:cubicBezTo>
                  <a:pt x="20922" y="13496"/>
                  <a:pt x="19871" y="16039"/>
                  <a:pt x="17972" y="17972"/>
                </a:cubicBezTo>
                <a:close/>
                <a:moveTo>
                  <a:pt x="15937" y="9901"/>
                </a:moveTo>
                <a:cubicBezTo>
                  <a:pt x="15768" y="9800"/>
                  <a:pt x="15768" y="9800"/>
                  <a:pt x="15768" y="9800"/>
                </a:cubicBezTo>
                <a:cubicBezTo>
                  <a:pt x="15598" y="9630"/>
                  <a:pt x="14615" y="9800"/>
                  <a:pt x="14377" y="9562"/>
                </a:cubicBezTo>
                <a:cubicBezTo>
                  <a:pt x="14174" y="9393"/>
                  <a:pt x="14174" y="9088"/>
                  <a:pt x="14106" y="8681"/>
                </a:cubicBezTo>
                <a:cubicBezTo>
                  <a:pt x="14004" y="7867"/>
                  <a:pt x="13937" y="7833"/>
                  <a:pt x="13801" y="7562"/>
                </a:cubicBezTo>
                <a:cubicBezTo>
                  <a:pt x="13360" y="6612"/>
                  <a:pt x="12139" y="5866"/>
                  <a:pt x="11292" y="5798"/>
                </a:cubicBezTo>
                <a:cubicBezTo>
                  <a:pt x="8986" y="5798"/>
                  <a:pt x="8986" y="5798"/>
                  <a:pt x="8986" y="5798"/>
                </a:cubicBezTo>
                <a:cubicBezTo>
                  <a:pt x="7189" y="5798"/>
                  <a:pt x="5731" y="7257"/>
                  <a:pt x="5731" y="9054"/>
                </a:cubicBezTo>
                <a:cubicBezTo>
                  <a:pt x="5731" y="12885"/>
                  <a:pt x="5731" y="12885"/>
                  <a:pt x="5731" y="12885"/>
                </a:cubicBezTo>
                <a:cubicBezTo>
                  <a:pt x="5731" y="14649"/>
                  <a:pt x="7189" y="16141"/>
                  <a:pt x="8986" y="16141"/>
                </a:cubicBezTo>
                <a:cubicBezTo>
                  <a:pt x="12750" y="16141"/>
                  <a:pt x="12750" y="16141"/>
                  <a:pt x="12750" y="16141"/>
                </a:cubicBezTo>
                <a:cubicBezTo>
                  <a:pt x="14547" y="16141"/>
                  <a:pt x="16005" y="14683"/>
                  <a:pt x="16005" y="12885"/>
                </a:cubicBezTo>
                <a:cubicBezTo>
                  <a:pt x="16039" y="10241"/>
                  <a:pt x="16039" y="10241"/>
                  <a:pt x="16039" y="10241"/>
                </a:cubicBezTo>
                <a:cubicBezTo>
                  <a:pt x="16005" y="10071"/>
                  <a:pt x="16005" y="10071"/>
                  <a:pt x="16005" y="10071"/>
                </a:cubicBezTo>
                <a:lnTo>
                  <a:pt x="15937" y="9901"/>
                </a:lnTo>
                <a:close/>
                <a:moveTo>
                  <a:pt x="9054" y="8443"/>
                </a:moveTo>
                <a:cubicBezTo>
                  <a:pt x="10851" y="8443"/>
                  <a:pt x="10851" y="8443"/>
                  <a:pt x="10851" y="8443"/>
                </a:cubicBezTo>
                <a:cubicBezTo>
                  <a:pt x="11190" y="8443"/>
                  <a:pt x="11461" y="8749"/>
                  <a:pt x="11461" y="9088"/>
                </a:cubicBezTo>
                <a:cubicBezTo>
                  <a:pt x="11461" y="9427"/>
                  <a:pt x="11190" y="9732"/>
                  <a:pt x="10851" y="9732"/>
                </a:cubicBezTo>
                <a:cubicBezTo>
                  <a:pt x="9054" y="9732"/>
                  <a:pt x="9054" y="9732"/>
                  <a:pt x="9054" y="9732"/>
                </a:cubicBezTo>
                <a:cubicBezTo>
                  <a:pt x="8681" y="9732"/>
                  <a:pt x="8409" y="9427"/>
                  <a:pt x="8409" y="9088"/>
                </a:cubicBezTo>
                <a:cubicBezTo>
                  <a:pt x="8409" y="8749"/>
                  <a:pt x="8681" y="8443"/>
                  <a:pt x="9054" y="8443"/>
                </a:cubicBezTo>
                <a:close/>
                <a:moveTo>
                  <a:pt x="12716" y="13428"/>
                </a:moveTo>
                <a:cubicBezTo>
                  <a:pt x="9054" y="13428"/>
                  <a:pt x="9054" y="13428"/>
                  <a:pt x="9054" y="13428"/>
                </a:cubicBezTo>
                <a:cubicBezTo>
                  <a:pt x="8681" y="13428"/>
                  <a:pt x="8409" y="13157"/>
                  <a:pt x="8409" y="12818"/>
                </a:cubicBezTo>
                <a:cubicBezTo>
                  <a:pt x="8409" y="12478"/>
                  <a:pt x="8681" y="12207"/>
                  <a:pt x="9054" y="12207"/>
                </a:cubicBezTo>
                <a:cubicBezTo>
                  <a:pt x="12716" y="12207"/>
                  <a:pt x="12716" y="12207"/>
                  <a:pt x="12716" y="12207"/>
                </a:cubicBezTo>
                <a:cubicBezTo>
                  <a:pt x="13055" y="12207"/>
                  <a:pt x="13360" y="12478"/>
                  <a:pt x="13360" y="12818"/>
                </a:cubicBezTo>
                <a:cubicBezTo>
                  <a:pt x="13360" y="13157"/>
                  <a:pt x="13055" y="13428"/>
                  <a:pt x="12716" y="13428"/>
                </a:cubicBezTo>
                <a:close/>
              </a:path>
            </a:pathLst>
          </a:custGeom>
          <a:solidFill>
            <a:srgbClr val="000000"/>
          </a:solidFill>
          <a:ln w="12700">
            <a:miter lim="400000"/>
          </a:ln>
        </p:spPr>
        <p:txBody>
          <a:bodyPr lIns="22860" rIns="22860"/>
          <a:lstStyle/>
          <a:p>
            <a:pPr>
              <a:defRPr sz="1400"/>
            </a:pPr>
            <a:endParaRPr sz="700"/>
          </a:p>
        </p:txBody>
      </p:sp>
      <p:sp>
        <p:nvSpPr>
          <p:cNvPr id="145" name="Shape"/>
          <p:cNvSpPr/>
          <p:nvPr/>
        </p:nvSpPr>
        <p:spPr>
          <a:xfrm>
            <a:off x="2788708"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9"/>
                  <a:pt x="0" y="10817"/>
                </a:cubicBezTo>
                <a:cubicBezTo>
                  <a:pt x="0" y="16785"/>
                  <a:pt x="4849" y="21600"/>
                  <a:pt x="10817" y="21600"/>
                </a:cubicBezTo>
                <a:cubicBezTo>
                  <a:pt x="16785" y="21600"/>
                  <a:pt x="21600" y="16785"/>
                  <a:pt x="21600" y="10817"/>
                </a:cubicBezTo>
                <a:cubicBezTo>
                  <a:pt x="21600" y="4849"/>
                  <a:pt x="16785" y="0"/>
                  <a:pt x="10817" y="0"/>
                </a:cubicBezTo>
                <a:close/>
                <a:moveTo>
                  <a:pt x="17972" y="17972"/>
                </a:moveTo>
                <a:cubicBezTo>
                  <a:pt x="16039" y="19871"/>
                  <a:pt x="13496" y="20922"/>
                  <a:pt x="10817"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817" y="678"/>
                </a:cubicBezTo>
                <a:cubicBezTo>
                  <a:pt x="13496" y="678"/>
                  <a:pt x="16039" y="1729"/>
                  <a:pt x="17972" y="3628"/>
                </a:cubicBezTo>
                <a:cubicBezTo>
                  <a:pt x="19871" y="5561"/>
                  <a:pt x="20922" y="8104"/>
                  <a:pt x="20922" y="10817"/>
                </a:cubicBezTo>
                <a:cubicBezTo>
                  <a:pt x="20922" y="13496"/>
                  <a:pt x="19871" y="16039"/>
                  <a:pt x="17972" y="17972"/>
                </a:cubicBezTo>
                <a:close/>
                <a:moveTo>
                  <a:pt x="4883" y="10851"/>
                </a:moveTo>
                <a:cubicBezTo>
                  <a:pt x="4849" y="7596"/>
                  <a:pt x="7562" y="4917"/>
                  <a:pt x="10851" y="4917"/>
                </a:cubicBezTo>
                <a:cubicBezTo>
                  <a:pt x="14072" y="4951"/>
                  <a:pt x="16717" y="7596"/>
                  <a:pt x="16717" y="10851"/>
                </a:cubicBezTo>
                <a:cubicBezTo>
                  <a:pt x="16717" y="14106"/>
                  <a:pt x="14038" y="16785"/>
                  <a:pt x="10783" y="16785"/>
                </a:cubicBezTo>
                <a:cubicBezTo>
                  <a:pt x="7528" y="16785"/>
                  <a:pt x="4883" y="14106"/>
                  <a:pt x="4883" y="10851"/>
                </a:cubicBezTo>
                <a:close/>
                <a:moveTo>
                  <a:pt x="8443" y="15598"/>
                </a:moveTo>
                <a:cubicBezTo>
                  <a:pt x="8443" y="15598"/>
                  <a:pt x="8443" y="15598"/>
                  <a:pt x="8443" y="15598"/>
                </a:cubicBezTo>
                <a:cubicBezTo>
                  <a:pt x="8443" y="15598"/>
                  <a:pt x="8443" y="15598"/>
                  <a:pt x="8443" y="15598"/>
                </a:cubicBezTo>
                <a:cubicBezTo>
                  <a:pt x="8443" y="15530"/>
                  <a:pt x="8409" y="15496"/>
                  <a:pt x="8409" y="15429"/>
                </a:cubicBezTo>
                <a:cubicBezTo>
                  <a:pt x="7596" y="13224"/>
                  <a:pt x="6782" y="11054"/>
                  <a:pt x="6002" y="8850"/>
                </a:cubicBezTo>
                <a:cubicBezTo>
                  <a:pt x="5968" y="8816"/>
                  <a:pt x="5968" y="8749"/>
                  <a:pt x="5934" y="8749"/>
                </a:cubicBezTo>
                <a:cubicBezTo>
                  <a:pt x="5866" y="8749"/>
                  <a:pt x="5866" y="8816"/>
                  <a:pt x="5866" y="8850"/>
                </a:cubicBezTo>
                <a:cubicBezTo>
                  <a:pt x="5561" y="9596"/>
                  <a:pt x="5425" y="10376"/>
                  <a:pt x="5493" y="11190"/>
                </a:cubicBezTo>
                <a:cubicBezTo>
                  <a:pt x="5595" y="12716"/>
                  <a:pt x="6239" y="14004"/>
                  <a:pt x="7426" y="14988"/>
                </a:cubicBezTo>
                <a:cubicBezTo>
                  <a:pt x="7731" y="15225"/>
                  <a:pt x="8070" y="15462"/>
                  <a:pt x="8443" y="15598"/>
                </a:cubicBezTo>
                <a:close/>
                <a:moveTo>
                  <a:pt x="13462" y="14004"/>
                </a:moveTo>
                <a:cubicBezTo>
                  <a:pt x="13496" y="13970"/>
                  <a:pt x="13496" y="13970"/>
                  <a:pt x="13496" y="13937"/>
                </a:cubicBezTo>
                <a:cubicBezTo>
                  <a:pt x="13767" y="13055"/>
                  <a:pt x="14038" y="12173"/>
                  <a:pt x="14310" y="11258"/>
                </a:cubicBezTo>
                <a:cubicBezTo>
                  <a:pt x="14479" y="10647"/>
                  <a:pt x="14411" y="10003"/>
                  <a:pt x="14140" y="9427"/>
                </a:cubicBezTo>
                <a:cubicBezTo>
                  <a:pt x="14038" y="9223"/>
                  <a:pt x="13903" y="9020"/>
                  <a:pt x="13767" y="8816"/>
                </a:cubicBezTo>
                <a:cubicBezTo>
                  <a:pt x="13631" y="8579"/>
                  <a:pt x="13496" y="8342"/>
                  <a:pt x="13462" y="8070"/>
                </a:cubicBezTo>
                <a:cubicBezTo>
                  <a:pt x="13360" y="7494"/>
                  <a:pt x="13699" y="6985"/>
                  <a:pt x="14276" y="6917"/>
                </a:cubicBezTo>
                <a:cubicBezTo>
                  <a:pt x="14310" y="6917"/>
                  <a:pt x="14343" y="6917"/>
                  <a:pt x="14343" y="6884"/>
                </a:cubicBezTo>
                <a:cubicBezTo>
                  <a:pt x="14343" y="6850"/>
                  <a:pt x="14310" y="6850"/>
                  <a:pt x="14276" y="6816"/>
                </a:cubicBezTo>
                <a:cubicBezTo>
                  <a:pt x="13089" y="5798"/>
                  <a:pt x="11699" y="5392"/>
                  <a:pt x="10173" y="5561"/>
                </a:cubicBezTo>
                <a:cubicBezTo>
                  <a:pt x="9020" y="5697"/>
                  <a:pt x="8036" y="6171"/>
                  <a:pt x="7189" y="6951"/>
                </a:cubicBezTo>
                <a:cubicBezTo>
                  <a:pt x="6884" y="7189"/>
                  <a:pt x="6646" y="7494"/>
                  <a:pt x="6443" y="7799"/>
                </a:cubicBezTo>
                <a:cubicBezTo>
                  <a:pt x="6409" y="7833"/>
                  <a:pt x="6375" y="7867"/>
                  <a:pt x="6375" y="7901"/>
                </a:cubicBezTo>
                <a:cubicBezTo>
                  <a:pt x="6409" y="7935"/>
                  <a:pt x="6443" y="7935"/>
                  <a:pt x="6477" y="7935"/>
                </a:cubicBezTo>
                <a:cubicBezTo>
                  <a:pt x="6578" y="7935"/>
                  <a:pt x="6680" y="7935"/>
                  <a:pt x="6782" y="7935"/>
                </a:cubicBezTo>
                <a:cubicBezTo>
                  <a:pt x="7223" y="7935"/>
                  <a:pt x="7630" y="7867"/>
                  <a:pt x="8070" y="7867"/>
                </a:cubicBezTo>
                <a:cubicBezTo>
                  <a:pt x="8240" y="7867"/>
                  <a:pt x="8342" y="7935"/>
                  <a:pt x="8342" y="8070"/>
                </a:cubicBezTo>
                <a:cubicBezTo>
                  <a:pt x="8342" y="8172"/>
                  <a:pt x="8274" y="8274"/>
                  <a:pt x="8104" y="8308"/>
                </a:cubicBezTo>
                <a:cubicBezTo>
                  <a:pt x="7969" y="8308"/>
                  <a:pt x="7867" y="8342"/>
                  <a:pt x="7731" y="8342"/>
                </a:cubicBezTo>
                <a:cubicBezTo>
                  <a:pt x="7528" y="8342"/>
                  <a:pt x="7528" y="8342"/>
                  <a:pt x="7596" y="8545"/>
                </a:cubicBezTo>
                <a:cubicBezTo>
                  <a:pt x="8206" y="10342"/>
                  <a:pt x="8816" y="12139"/>
                  <a:pt x="9427" y="13937"/>
                </a:cubicBezTo>
                <a:cubicBezTo>
                  <a:pt x="9427" y="13970"/>
                  <a:pt x="9427" y="14038"/>
                  <a:pt x="9495" y="14038"/>
                </a:cubicBezTo>
                <a:cubicBezTo>
                  <a:pt x="9528" y="14038"/>
                  <a:pt x="9528" y="14004"/>
                  <a:pt x="9528" y="13970"/>
                </a:cubicBezTo>
                <a:cubicBezTo>
                  <a:pt x="9901" y="12885"/>
                  <a:pt x="10241" y="11800"/>
                  <a:pt x="10614" y="10715"/>
                </a:cubicBezTo>
                <a:cubicBezTo>
                  <a:pt x="10614" y="10681"/>
                  <a:pt x="10647" y="10614"/>
                  <a:pt x="10614" y="10546"/>
                </a:cubicBezTo>
                <a:cubicBezTo>
                  <a:pt x="10376" y="9868"/>
                  <a:pt x="10105" y="9155"/>
                  <a:pt x="9834" y="8443"/>
                </a:cubicBezTo>
                <a:cubicBezTo>
                  <a:pt x="9834" y="8376"/>
                  <a:pt x="9766" y="8342"/>
                  <a:pt x="9698" y="8342"/>
                </a:cubicBezTo>
                <a:cubicBezTo>
                  <a:pt x="9562" y="8342"/>
                  <a:pt x="9393" y="8308"/>
                  <a:pt x="9223" y="8308"/>
                </a:cubicBezTo>
                <a:cubicBezTo>
                  <a:pt x="9122" y="8274"/>
                  <a:pt x="9054" y="8172"/>
                  <a:pt x="9054" y="8070"/>
                </a:cubicBezTo>
                <a:cubicBezTo>
                  <a:pt x="9054" y="7935"/>
                  <a:pt x="9155" y="7867"/>
                  <a:pt x="9291" y="7867"/>
                </a:cubicBezTo>
                <a:cubicBezTo>
                  <a:pt x="9291" y="7867"/>
                  <a:pt x="9325" y="7867"/>
                  <a:pt x="9359" y="7867"/>
                </a:cubicBezTo>
                <a:cubicBezTo>
                  <a:pt x="9935" y="7901"/>
                  <a:pt x="10512" y="7935"/>
                  <a:pt x="11122" y="7935"/>
                </a:cubicBezTo>
                <a:cubicBezTo>
                  <a:pt x="11427" y="7901"/>
                  <a:pt x="11766" y="7867"/>
                  <a:pt x="12105" y="7867"/>
                </a:cubicBezTo>
                <a:cubicBezTo>
                  <a:pt x="12241" y="7867"/>
                  <a:pt x="12309" y="7935"/>
                  <a:pt x="12343" y="8070"/>
                </a:cubicBezTo>
                <a:cubicBezTo>
                  <a:pt x="12343" y="8172"/>
                  <a:pt x="12275" y="8274"/>
                  <a:pt x="12139" y="8308"/>
                </a:cubicBezTo>
                <a:cubicBezTo>
                  <a:pt x="12004" y="8308"/>
                  <a:pt x="11868" y="8342"/>
                  <a:pt x="11732" y="8342"/>
                </a:cubicBezTo>
                <a:cubicBezTo>
                  <a:pt x="11529" y="8342"/>
                  <a:pt x="11529" y="8342"/>
                  <a:pt x="11597" y="8545"/>
                </a:cubicBezTo>
                <a:cubicBezTo>
                  <a:pt x="12207" y="10308"/>
                  <a:pt x="12784" y="12105"/>
                  <a:pt x="13394" y="13869"/>
                </a:cubicBezTo>
                <a:cubicBezTo>
                  <a:pt x="13394" y="13937"/>
                  <a:pt x="13428" y="13970"/>
                  <a:pt x="13462" y="14004"/>
                </a:cubicBezTo>
                <a:close/>
                <a:moveTo>
                  <a:pt x="10919" y="11359"/>
                </a:moveTo>
                <a:cubicBezTo>
                  <a:pt x="10851" y="11427"/>
                  <a:pt x="10851" y="11461"/>
                  <a:pt x="10817" y="11495"/>
                </a:cubicBezTo>
                <a:cubicBezTo>
                  <a:pt x="10681" y="11902"/>
                  <a:pt x="10580" y="12275"/>
                  <a:pt x="10444" y="12648"/>
                </a:cubicBezTo>
                <a:cubicBezTo>
                  <a:pt x="10071" y="13699"/>
                  <a:pt x="9698" y="14750"/>
                  <a:pt x="9359" y="15802"/>
                </a:cubicBezTo>
                <a:cubicBezTo>
                  <a:pt x="9325" y="15903"/>
                  <a:pt x="9291" y="15971"/>
                  <a:pt x="9427" y="16005"/>
                </a:cubicBezTo>
                <a:cubicBezTo>
                  <a:pt x="10444" y="16242"/>
                  <a:pt x="11427" y="16242"/>
                  <a:pt x="12445" y="15937"/>
                </a:cubicBezTo>
                <a:cubicBezTo>
                  <a:pt x="12546" y="15903"/>
                  <a:pt x="12546" y="15835"/>
                  <a:pt x="12512" y="15768"/>
                </a:cubicBezTo>
                <a:cubicBezTo>
                  <a:pt x="12038" y="14445"/>
                  <a:pt x="11563" y="13123"/>
                  <a:pt x="11054" y="11800"/>
                </a:cubicBezTo>
                <a:cubicBezTo>
                  <a:pt x="11020" y="11665"/>
                  <a:pt x="10953" y="11529"/>
                  <a:pt x="10919" y="11359"/>
                </a:cubicBezTo>
                <a:close/>
                <a:moveTo>
                  <a:pt x="13530" y="15395"/>
                </a:moveTo>
                <a:cubicBezTo>
                  <a:pt x="14242" y="15225"/>
                  <a:pt x="15496" y="13699"/>
                  <a:pt x="15869" y="12512"/>
                </a:cubicBezTo>
                <a:cubicBezTo>
                  <a:pt x="16310" y="11088"/>
                  <a:pt x="16208" y="9698"/>
                  <a:pt x="15530" y="8376"/>
                </a:cubicBezTo>
                <a:cubicBezTo>
                  <a:pt x="15496" y="8376"/>
                  <a:pt x="15496" y="8409"/>
                  <a:pt x="15496" y="8443"/>
                </a:cubicBezTo>
                <a:cubicBezTo>
                  <a:pt x="15564" y="9122"/>
                  <a:pt x="15462" y="9766"/>
                  <a:pt x="15225" y="10410"/>
                </a:cubicBezTo>
                <a:cubicBezTo>
                  <a:pt x="14683" y="12004"/>
                  <a:pt x="14106" y="13631"/>
                  <a:pt x="13564" y="15225"/>
                </a:cubicBezTo>
                <a:cubicBezTo>
                  <a:pt x="13530" y="15293"/>
                  <a:pt x="13496" y="15327"/>
                  <a:pt x="13530" y="15395"/>
                </a:cubicBezTo>
                <a:close/>
              </a:path>
            </a:pathLst>
          </a:custGeom>
          <a:solidFill>
            <a:srgbClr val="000000"/>
          </a:solidFill>
          <a:ln w="12700">
            <a:miter lim="400000"/>
          </a:ln>
        </p:spPr>
        <p:txBody>
          <a:bodyPr lIns="22860" rIns="22860"/>
          <a:lstStyle/>
          <a:p>
            <a:pPr>
              <a:defRPr sz="1400"/>
            </a:pPr>
            <a:endParaRPr sz="700"/>
          </a:p>
        </p:txBody>
      </p:sp>
      <p:sp>
        <p:nvSpPr>
          <p:cNvPr id="146" name="Shape"/>
          <p:cNvSpPr/>
          <p:nvPr/>
        </p:nvSpPr>
        <p:spPr>
          <a:xfrm>
            <a:off x="3412622" y="3237045"/>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9"/>
                  <a:pt x="0" y="10817"/>
                </a:cubicBezTo>
                <a:cubicBezTo>
                  <a:pt x="0" y="16785"/>
                  <a:pt x="4849" y="21600"/>
                  <a:pt x="10817" y="21600"/>
                </a:cubicBezTo>
                <a:cubicBezTo>
                  <a:pt x="16785" y="21600"/>
                  <a:pt x="21600" y="16785"/>
                  <a:pt x="21600" y="10817"/>
                </a:cubicBezTo>
                <a:cubicBezTo>
                  <a:pt x="21600" y="4849"/>
                  <a:pt x="16785" y="0"/>
                  <a:pt x="10817" y="0"/>
                </a:cubicBezTo>
                <a:close/>
                <a:moveTo>
                  <a:pt x="17972" y="17972"/>
                </a:moveTo>
                <a:cubicBezTo>
                  <a:pt x="16039" y="19871"/>
                  <a:pt x="13496" y="20922"/>
                  <a:pt x="10817"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817" y="678"/>
                </a:cubicBezTo>
                <a:cubicBezTo>
                  <a:pt x="13496" y="678"/>
                  <a:pt x="16039" y="1729"/>
                  <a:pt x="17972" y="3628"/>
                </a:cubicBezTo>
                <a:cubicBezTo>
                  <a:pt x="19871" y="5561"/>
                  <a:pt x="20922" y="8104"/>
                  <a:pt x="20922" y="10817"/>
                </a:cubicBezTo>
                <a:cubicBezTo>
                  <a:pt x="20922" y="13496"/>
                  <a:pt x="19871" y="16039"/>
                  <a:pt x="17972" y="17972"/>
                </a:cubicBezTo>
                <a:close/>
                <a:moveTo>
                  <a:pt x="7833" y="14072"/>
                </a:moveTo>
                <a:cubicBezTo>
                  <a:pt x="12343" y="14072"/>
                  <a:pt x="12343" y="14072"/>
                  <a:pt x="12343" y="14072"/>
                </a:cubicBezTo>
                <a:cubicBezTo>
                  <a:pt x="12343" y="15022"/>
                  <a:pt x="12343" y="15022"/>
                  <a:pt x="12343" y="15022"/>
                </a:cubicBezTo>
                <a:cubicBezTo>
                  <a:pt x="7833" y="15022"/>
                  <a:pt x="7833" y="15022"/>
                  <a:pt x="7833" y="15022"/>
                </a:cubicBezTo>
                <a:lnTo>
                  <a:pt x="7833" y="14072"/>
                </a:lnTo>
                <a:close/>
                <a:moveTo>
                  <a:pt x="14615" y="5120"/>
                </a:moveTo>
                <a:cubicBezTo>
                  <a:pt x="15395" y="9562"/>
                  <a:pt x="15395" y="9562"/>
                  <a:pt x="15395" y="9562"/>
                </a:cubicBezTo>
                <a:cubicBezTo>
                  <a:pt x="14445" y="9732"/>
                  <a:pt x="14445" y="9732"/>
                  <a:pt x="14445" y="9732"/>
                </a:cubicBezTo>
                <a:cubicBezTo>
                  <a:pt x="13665" y="5290"/>
                  <a:pt x="13665" y="5290"/>
                  <a:pt x="13665" y="5290"/>
                </a:cubicBezTo>
                <a:lnTo>
                  <a:pt x="14615" y="5120"/>
                </a:lnTo>
                <a:close/>
                <a:moveTo>
                  <a:pt x="12377" y="13801"/>
                </a:moveTo>
                <a:cubicBezTo>
                  <a:pt x="7867" y="13394"/>
                  <a:pt x="7867" y="13394"/>
                  <a:pt x="7867" y="13394"/>
                </a:cubicBezTo>
                <a:cubicBezTo>
                  <a:pt x="7969" y="12411"/>
                  <a:pt x="7969" y="12411"/>
                  <a:pt x="7969" y="12411"/>
                </a:cubicBezTo>
                <a:cubicBezTo>
                  <a:pt x="12445" y="12818"/>
                  <a:pt x="12445" y="12818"/>
                  <a:pt x="12445" y="12818"/>
                </a:cubicBezTo>
                <a:lnTo>
                  <a:pt x="12377" y="13801"/>
                </a:lnTo>
                <a:close/>
                <a:moveTo>
                  <a:pt x="8409" y="10410"/>
                </a:moveTo>
                <a:cubicBezTo>
                  <a:pt x="12750" y="11563"/>
                  <a:pt x="12750" y="11563"/>
                  <a:pt x="12750" y="11563"/>
                </a:cubicBezTo>
                <a:cubicBezTo>
                  <a:pt x="12512" y="12512"/>
                  <a:pt x="12512" y="12512"/>
                  <a:pt x="12512" y="12512"/>
                </a:cubicBezTo>
                <a:cubicBezTo>
                  <a:pt x="8138" y="11326"/>
                  <a:pt x="8138" y="11326"/>
                  <a:pt x="8138" y="11326"/>
                </a:cubicBezTo>
                <a:lnTo>
                  <a:pt x="8409" y="10410"/>
                </a:lnTo>
                <a:close/>
                <a:moveTo>
                  <a:pt x="12851" y="11292"/>
                </a:moveTo>
                <a:cubicBezTo>
                  <a:pt x="8952" y="9020"/>
                  <a:pt x="8952" y="9020"/>
                  <a:pt x="8952" y="9020"/>
                </a:cubicBezTo>
                <a:cubicBezTo>
                  <a:pt x="9427" y="8172"/>
                  <a:pt x="9427" y="8172"/>
                  <a:pt x="9427" y="8172"/>
                </a:cubicBezTo>
                <a:cubicBezTo>
                  <a:pt x="13326" y="10478"/>
                  <a:pt x="13326" y="10478"/>
                  <a:pt x="13326" y="10478"/>
                </a:cubicBezTo>
                <a:lnTo>
                  <a:pt x="12851" y="11292"/>
                </a:lnTo>
                <a:close/>
                <a:moveTo>
                  <a:pt x="13496" y="10342"/>
                </a:moveTo>
                <a:cubicBezTo>
                  <a:pt x="10953" y="6612"/>
                  <a:pt x="10953" y="6612"/>
                  <a:pt x="10953" y="6612"/>
                </a:cubicBezTo>
                <a:cubicBezTo>
                  <a:pt x="11732" y="6070"/>
                  <a:pt x="11732" y="6070"/>
                  <a:pt x="11732" y="6070"/>
                </a:cubicBezTo>
                <a:cubicBezTo>
                  <a:pt x="14276" y="9800"/>
                  <a:pt x="14276" y="9800"/>
                  <a:pt x="14276" y="9800"/>
                </a:cubicBezTo>
                <a:lnTo>
                  <a:pt x="13496" y="10342"/>
                </a:lnTo>
                <a:close/>
                <a:moveTo>
                  <a:pt x="13869" y="11834"/>
                </a:moveTo>
                <a:cubicBezTo>
                  <a:pt x="13869" y="16344"/>
                  <a:pt x="13869" y="16344"/>
                  <a:pt x="13869" y="16344"/>
                </a:cubicBezTo>
                <a:cubicBezTo>
                  <a:pt x="13869" y="16548"/>
                  <a:pt x="13869" y="16548"/>
                  <a:pt x="13869" y="16548"/>
                </a:cubicBezTo>
                <a:cubicBezTo>
                  <a:pt x="13869" y="16548"/>
                  <a:pt x="13869" y="16548"/>
                  <a:pt x="13869" y="16548"/>
                </a:cubicBezTo>
                <a:cubicBezTo>
                  <a:pt x="6646" y="16548"/>
                  <a:pt x="6646" y="16548"/>
                  <a:pt x="6646" y="16548"/>
                </a:cubicBezTo>
                <a:cubicBezTo>
                  <a:pt x="6443" y="16548"/>
                  <a:pt x="6443" y="16548"/>
                  <a:pt x="6443" y="16548"/>
                </a:cubicBezTo>
                <a:cubicBezTo>
                  <a:pt x="6409" y="16548"/>
                  <a:pt x="6409" y="16548"/>
                  <a:pt x="6409" y="16548"/>
                </a:cubicBezTo>
                <a:cubicBezTo>
                  <a:pt x="6409" y="11834"/>
                  <a:pt x="6409" y="11834"/>
                  <a:pt x="6409" y="11834"/>
                </a:cubicBezTo>
                <a:cubicBezTo>
                  <a:pt x="7189" y="11834"/>
                  <a:pt x="7189" y="11834"/>
                  <a:pt x="7189" y="11834"/>
                </a:cubicBezTo>
                <a:cubicBezTo>
                  <a:pt x="7189" y="15835"/>
                  <a:pt x="7189" y="15835"/>
                  <a:pt x="7189" y="15835"/>
                </a:cubicBezTo>
                <a:cubicBezTo>
                  <a:pt x="13123" y="15835"/>
                  <a:pt x="13123" y="15835"/>
                  <a:pt x="13123" y="15835"/>
                </a:cubicBezTo>
                <a:cubicBezTo>
                  <a:pt x="13123" y="11834"/>
                  <a:pt x="13123" y="11834"/>
                  <a:pt x="13123" y="11834"/>
                </a:cubicBezTo>
                <a:lnTo>
                  <a:pt x="13869" y="11834"/>
                </a:lnTo>
                <a:close/>
              </a:path>
            </a:pathLst>
          </a:custGeom>
          <a:solidFill>
            <a:srgbClr val="000000"/>
          </a:solidFill>
          <a:ln w="12700">
            <a:miter lim="400000"/>
          </a:ln>
        </p:spPr>
        <p:txBody>
          <a:bodyPr lIns="22860" rIns="22860"/>
          <a:lstStyle/>
          <a:p>
            <a:pPr>
              <a:defRPr sz="1400"/>
            </a:pPr>
            <a:endParaRPr sz="700"/>
          </a:p>
        </p:txBody>
      </p:sp>
      <p:sp>
        <p:nvSpPr>
          <p:cNvPr id="147" name="Shape"/>
          <p:cNvSpPr/>
          <p:nvPr/>
        </p:nvSpPr>
        <p:spPr>
          <a:xfrm>
            <a:off x="4035743"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9"/>
                  <a:pt x="0" y="10817"/>
                </a:cubicBezTo>
                <a:cubicBezTo>
                  <a:pt x="0" y="16785"/>
                  <a:pt x="4849" y="21600"/>
                  <a:pt x="10817" y="21600"/>
                </a:cubicBezTo>
                <a:cubicBezTo>
                  <a:pt x="16785" y="21600"/>
                  <a:pt x="21600" y="16785"/>
                  <a:pt x="21600" y="10817"/>
                </a:cubicBezTo>
                <a:cubicBezTo>
                  <a:pt x="21600" y="4849"/>
                  <a:pt x="16785" y="0"/>
                  <a:pt x="10817" y="0"/>
                </a:cubicBezTo>
                <a:close/>
                <a:moveTo>
                  <a:pt x="17972" y="17972"/>
                </a:moveTo>
                <a:cubicBezTo>
                  <a:pt x="16039" y="19871"/>
                  <a:pt x="13496" y="20922"/>
                  <a:pt x="10817"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817" y="678"/>
                </a:cubicBezTo>
                <a:cubicBezTo>
                  <a:pt x="13496" y="678"/>
                  <a:pt x="16039" y="1729"/>
                  <a:pt x="17972" y="3628"/>
                </a:cubicBezTo>
                <a:cubicBezTo>
                  <a:pt x="19871" y="5561"/>
                  <a:pt x="20922" y="8104"/>
                  <a:pt x="20922" y="10817"/>
                </a:cubicBezTo>
                <a:cubicBezTo>
                  <a:pt x="20922" y="13496"/>
                  <a:pt x="19871" y="16039"/>
                  <a:pt x="17972" y="17972"/>
                </a:cubicBezTo>
                <a:close/>
                <a:moveTo>
                  <a:pt x="11156" y="15700"/>
                </a:moveTo>
                <a:cubicBezTo>
                  <a:pt x="10105" y="16378"/>
                  <a:pt x="9189" y="15429"/>
                  <a:pt x="8850" y="14750"/>
                </a:cubicBezTo>
                <a:cubicBezTo>
                  <a:pt x="8443" y="13937"/>
                  <a:pt x="7290" y="9562"/>
                  <a:pt x="6985" y="9189"/>
                </a:cubicBezTo>
                <a:cubicBezTo>
                  <a:pt x="6680" y="8850"/>
                  <a:pt x="5765" y="9562"/>
                  <a:pt x="5765" y="9562"/>
                </a:cubicBezTo>
                <a:cubicBezTo>
                  <a:pt x="5290" y="8986"/>
                  <a:pt x="5290" y="8986"/>
                  <a:pt x="5290" y="8986"/>
                </a:cubicBezTo>
                <a:cubicBezTo>
                  <a:pt x="5290" y="8986"/>
                  <a:pt x="7155" y="6748"/>
                  <a:pt x="8579" y="6477"/>
                </a:cubicBezTo>
                <a:cubicBezTo>
                  <a:pt x="10105" y="6171"/>
                  <a:pt x="10071" y="8782"/>
                  <a:pt x="10444" y="10241"/>
                </a:cubicBezTo>
                <a:cubicBezTo>
                  <a:pt x="10783" y="11631"/>
                  <a:pt x="11020" y="12411"/>
                  <a:pt x="11326" y="12411"/>
                </a:cubicBezTo>
                <a:cubicBezTo>
                  <a:pt x="11631" y="12411"/>
                  <a:pt x="12241" y="11665"/>
                  <a:pt x="12885" y="10444"/>
                </a:cubicBezTo>
                <a:cubicBezTo>
                  <a:pt x="13496" y="9257"/>
                  <a:pt x="12851" y="8206"/>
                  <a:pt x="11597" y="8952"/>
                </a:cubicBezTo>
                <a:cubicBezTo>
                  <a:pt x="12105" y="5934"/>
                  <a:pt x="16819" y="5222"/>
                  <a:pt x="16208" y="8681"/>
                </a:cubicBezTo>
                <a:cubicBezTo>
                  <a:pt x="15598" y="12105"/>
                  <a:pt x="12173" y="15056"/>
                  <a:pt x="11156" y="15700"/>
                </a:cubicBezTo>
                <a:close/>
              </a:path>
            </a:pathLst>
          </a:custGeom>
          <a:solidFill>
            <a:srgbClr val="000000"/>
          </a:solidFill>
          <a:ln w="12700">
            <a:miter lim="400000"/>
          </a:ln>
        </p:spPr>
        <p:txBody>
          <a:bodyPr lIns="22860" rIns="22860"/>
          <a:lstStyle/>
          <a:p>
            <a:pPr>
              <a:defRPr sz="1400"/>
            </a:pPr>
            <a:endParaRPr sz="700"/>
          </a:p>
        </p:txBody>
      </p:sp>
      <p:sp>
        <p:nvSpPr>
          <p:cNvPr id="148" name="Shape"/>
          <p:cNvSpPr/>
          <p:nvPr/>
        </p:nvSpPr>
        <p:spPr>
          <a:xfrm>
            <a:off x="4659260"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8342" y="13292"/>
                </a:moveTo>
                <a:cubicBezTo>
                  <a:pt x="8240" y="11868"/>
                  <a:pt x="8240" y="11868"/>
                  <a:pt x="8240" y="11868"/>
                </a:cubicBezTo>
                <a:cubicBezTo>
                  <a:pt x="8342" y="8749"/>
                  <a:pt x="8342" y="8749"/>
                  <a:pt x="8342" y="8749"/>
                </a:cubicBezTo>
                <a:cubicBezTo>
                  <a:pt x="8342" y="8681"/>
                  <a:pt x="8409" y="8613"/>
                  <a:pt x="8477" y="8613"/>
                </a:cubicBezTo>
                <a:cubicBezTo>
                  <a:pt x="8545" y="8613"/>
                  <a:pt x="8613" y="8681"/>
                  <a:pt x="8613" y="8749"/>
                </a:cubicBezTo>
                <a:cubicBezTo>
                  <a:pt x="8715" y="11868"/>
                  <a:pt x="8715" y="11868"/>
                  <a:pt x="8715" y="11868"/>
                </a:cubicBezTo>
                <a:cubicBezTo>
                  <a:pt x="8613" y="13292"/>
                  <a:pt x="8613" y="13292"/>
                  <a:pt x="8613" y="13292"/>
                </a:cubicBezTo>
                <a:cubicBezTo>
                  <a:pt x="8613" y="13292"/>
                  <a:pt x="8613" y="13292"/>
                  <a:pt x="8613" y="13292"/>
                </a:cubicBezTo>
                <a:cubicBezTo>
                  <a:pt x="8613" y="13394"/>
                  <a:pt x="8545" y="13428"/>
                  <a:pt x="8477" y="13428"/>
                </a:cubicBezTo>
                <a:cubicBezTo>
                  <a:pt x="8409" y="13428"/>
                  <a:pt x="8342" y="13394"/>
                  <a:pt x="8342" y="13292"/>
                </a:cubicBezTo>
                <a:close/>
                <a:moveTo>
                  <a:pt x="9630" y="13428"/>
                </a:moveTo>
                <a:cubicBezTo>
                  <a:pt x="9698" y="13428"/>
                  <a:pt x="9766" y="13360"/>
                  <a:pt x="9766" y="13292"/>
                </a:cubicBezTo>
                <a:cubicBezTo>
                  <a:pt x="9766" y="13292"/>
                  <a:pt x="9766" y="13292"/>
                  <a:pt x="9766" y="13292"/>
                </a:cubicBezTo>
                <a:cubicBezTo>
                  <a:pt x="9868" y="11868"/>
                  <a:pt x="9868" y="11868"/>
                  <a:pt x="9868" y="11868"/>
                </a:cubicBezTo>
                <a:cubicBezTo>
                  <a:pt x="9766" y="8952"/>
                  <a:pt x="9766" y="8952"/>
                  <a:pt x="9766" y="8952"/>
                </a:cubicBezTo>
                <a:cubicBezTo>
                  <a:pt x="9766" y="8850"/>
                  <a:pt x="9698" y="8782"/>
                  <a:pt x="9630" y="8782"/>
                </a:cubicBezTo>
                <a:cubicBezTo>
                  <a:pt x="9528" y="8782"/>
                  <a:pt x="9461" y="8850"/>
                  <a:pt x="9461" y="8952"/>
                </a:cubicBezTo>
                <a:cubicBezTo>
                  <a:pt x="9393" y="11868"/>
                  <a:pt x="9393" y="11868"/>
                  <a:pt x="9393" y="11868"/>
                </a:cubicBezTo>
                <a:cubicBezTo>
                  <a:pt x="9461" y="13292"/>
                  <a:pt x="9461" y="13292"/>
                  <a:pt x="9461" y="13292"/>
                </a:cubicBezTo>
                <a:cubicBezTo>
                  <a:pt x="9461" y="13360"/>
                  <a:pt x="9528" y="13428"/>
                  <a:pt x="9630" y="13428"/>
                </a:cubicBezTo>
                <a:close/>
                <a:moveTo>
                  <a:pt x="11292" y="13462"/>
                </a:moveTo>
                <a:cubicBezTo>
                  <a:pt x="11292" y="13462"/>
                  <a:pt x="15937" y="13462"/>
                  <a:pt x="15971" y="13462"/>
                </a:cubicBezTo>
                <a:cubicBezTo>
                  <a:pt x="16887" y="13462"/>
                  <a:pt x="17667" y="12682"/>
                  <a:pt x="17667" y="11766"/>
                </a:cubicBezTo>
                <a:cubicBezTo>
                  <a:pt x="17667" y="10817"/>
                  <a:pt x="16887" y="10071"/>
                  <a:pt x="15971" y="10071"/>
                </a:cubicBezTo>
                <a:cubicBezTo>
                  <a:pt x="15734" y="10071"/>
                  <a:pt x="15530" y="10139"/>
                  <a:pt x="15327" y="10207"/>
                </a:cubicBezTo>
                <a:cubicBezTo>
                  <a:pt x="15191" y="8681"/>
                  <a:pt x="13903" y="7494"/>
                  <a:pt x="12343" y="7494"/>
                </a:cubicBezTo>
                <a:cubicBezTo>
                  <a:pt x="11970" y="7494"/>
                  <a:pt x="11597" y="7562"/>
                  <a:pt x="11292" y="7697"/>
                </a:cubicBezTo>
                <a:cubicBezTo>
                  <a:pt x="11156" y="7731"/>
                  <a:pt x="11122" y="7799"/>
                  <a:pt x="11122" y="7901"/>
                </a:cubicBezTo>
                <a:cubicBezTo>
                  <a:pt x="11122" y="13258"/>
                  <a:pt x="11122" y="13258"/>
                  <a:pt x="11122" y="13258"/>
                </a:cubicBezTo>
                <a:cubicBezTo>
                  <a:pt x="11122" y="13360"/>
                  <a:pt x="11190" y="13428"/>
                  <a:pt x="11292" y="13462"/>
                </a:cubicBezTo>
                <a:close/>
                <a:moveTo>
                  <a:pt x="7901" y="13428"/>
                </a:moveTo>
                <a:cubicBezTo>
                  <a:pt x="7969" y="13428"/>
                  <a:pt x="8036" y="13394"/>
                  <a:pt x="8036" y="13326"/>
                </a:cubicBezTo>
                <a:cubicBezTo>
                  <a:pt x="8138" y="11868"/>
                  <a:pt x="8138" y="11868"/>
                  <a:pt x="8138" y="11868"/>
                </a:cubicBezTo>
                <a:cubicBezTo>
                  <a:pt x="8036" y="8850"/>
                  <a:pt x="8036" y="8850"/>
                  <a:pt x="8036" y="8850"/>
                </a:cubicBezTo>
                <a:cubicBezTo>
                  <a:pt x="8036" y="8782"/>
                  <a:pt x="7969" y="8715"/>
                  <a:pt x="7901" y="8715"/>
                </a:cubicBezTo>
                <a:cubicBezTo>
                  <a:pt x="7833" y="8715"/>
                  <a:pt x="7765" y="8782"/>
                  <a:pt x="7765" y="8850"/>
                </a:cubicBezTo>
                <a:cubicBezTo>
                  <a:pt x="7765" y="8850"/>
                  <a:pt x="7697" y="11868"/>
                  <a:pt x="7697" y="11868"/>
                </a:cubicBezTo>
                <a:cubicBezTo>
                  <a:pt x="7765" y="13326"/>
                  <a:pt x="7765" y="13326"/>
                  <a:pt x="7765" y="13326"/>
                </a:cubicBezTo>
                <a:cubicBezTo>
                  <a:pt x="7765" y="13394"/>
                  <a:pt x="7833" y="13428"/>
                  <a:pt x="7901" y="13428"/>
                </a:cubicBezTo>
                <a:close/>
                <a:moveTo>
                  <a:pt x="10783" y="13428"/>
                </a:moveTo>
                <a:cubicBezTo>
                  <a:pt x="10885" y="13428"/>
                  <a:pt x="10953" y="13360"/>
                  <a:pt x="10953" y="13258"/>
                </a:cubicBezTo>
                <a:cubicBezTo>
                  <a:pt x="10953" y="13258"/>
                  <a:pt x="10953" y="13258"/>
                  <a:pt x="10953" y="13258"/>
                </a:cubicBezTo>
                <a:cubicBezTo>
                  <a:pt x="11020" y="11868"/>
                  <a:pt x="11020" y="11868"/>
                  <a:pt x="11020" y="11868"/>
                </a:cubicBezTo>
                <a:cubicBezTo>
                  <a:pt x="10953" y="8070"/>
                  <a:pt x="10953" y="8070"/>
                  <a:pt x="10953" y="8070"/>
                </a:cubicBezTo>
                <a:cubicBezTo>
                  <a:pt x="10953" y="7969"/>
                  <a:pt x="10885" y="7901"/>
                  <a:pt x="10783" y="7901"/>
                </a:cubicBezTo>
                <a:cubicBezTo>
                  <a:pt x="10681" y="7901"/>
                  <a:pt x="10580" y="7969"/>
                  <a:pt x="10580" y="8070"/>
                </a:cubicBezTo>
                <a:cubicBezTo>
                  <a:pt x="10512" y="11868"/>
                  <a:pt x="10512" y="11868"/>
                  <a:pt x="10512" y="11868"/>
                </a:cubicBezTo>
                <a:cubicBezTo>
                  <a:pt x="10580" y="13258"/>
                  <a:pt x="10580" y="13258"/>
                  <a:pt x="10580" y="13258"/>
                </a:cubicBezTo>
                <a:cubicBezTo>
                  <a:pt x="10580" y="13360"/>
                  <a:pt x="10681" y="13428"/>
                  <a:pt x="10783" y="13428"/>
                </a:cubicBezTo>
                <a:close/>
                <a:moveTo>
                  <a:pt x="10207" y="13428"/>
                </a:moveTo>
                <a:cubicBezTo>
                  <a:pt x="10274" y="13428"/>
                  <a:pt x="10376" y="13360"/>
                  <a:pt x="10376" y="13258"/>
                </a:cubicBezTo>
                <a:cubicBezTo>
                  <a:pt x="10444" y="11868"/>
                  <a:pt x="10444" y="11868"/>
                  <a:pt x="10444" y="11868"/>
                </a:cubicBezTo>
                <a:cubicBezTo>
                  <a:pt x="10376" y="8376"/>
                  <a:pt x="10376" y="8376"/>
                  <a:pt x="10376" y="8376"/>
                </a:cubicBezTo>
                <a:cubicBezTo>
                  <a:pt x="10376" y="8308"/>
                  <a:pt x="10274" y="8206"/>
                  <a:pt x="10207" y="8206"/>
                </a:cubicBezTo>
                <a:cubicBezTo>
                  <a:pt x="10105" y="8206"/>
                  <a:pt x="10003" y="8308"/>
                  <a:pt x="10003" y="8376"/>
                </a:cubicBezTo>
                <a:cubicBezTo>
                  <a:pt x="9969" y="11868"/>
                  <a:pt x="9969" y="11868"/>
                  <a:pt x="9969" y="11868"/>
                </a:cubicBezTo>
                <a:cubicBezTo>
                  <a:pt x="9969" y="11868"/>
                  <a:pt x="10003" y="13258"/>
                  <a:pt x="10003" y="13258"/>
                </a:cubicBezTo>
                <a:cubicBezTo>
                  <a:pt x="10003" y="13360"/>
                  <a:pt x="10105" y="13428"/>
                  <a:pt x="10207" y="13428"/>
                </a:cubicBezTo>
                <a:close/>
                <a:moveTo>
                  <a:pt x="9054" y="13428"/>
                </a:moveTo>
                <a:cubicBezTo>
                  <a:pt x="9122" y="13428"/>
                  <a:pt x="9189" y="13360"/>
                  <a:pt x="9189" y="13292"/>
                </a:cubicBezTo>
                <a:cubicBezTo>
                  <a:pt x="9189" y="13292"/>
                  <a:pt x="9189" y="13292"/>
                  <a:pt x="9189" y="13292"/>
                </a:cubicBezTo>
                <a:cubicBezTo>
                  <a:pt x="9291" y="11868"/>
                  <a:pt x="9291" y="11868"/>
                  <a:pt x="9291" y="11868"/>
                </a:cubicBezTo>
                <a:cubicBezTo>
                  <a:pt x="9189" y="8850"/>
                  <a:pt x="9189" y="8850"/>
                  <a:pt x="9189" y="8850"/>
                </a:cubicBezTo>
                <a:cubicBezTo>
                  <a:pt x="9189" y="8749"/>
                  <a:pt x="9122" y="8681"/>
                  <a:pt x="9054" y="8681"/>
                </a:cubicBezTo>
                <a:cubicBezTo>
                  <a:pt x="8952" y="8681"/>
                  <a:pt x="8884" y="8749"/>
                  <a:pt x="8884" y="8850"/>
                </a:cubicBezTo>
                <a:cubicBezTo>
                  <a:pt x="8816" y="11868"/>
                  <a:pt x="8816" y="11868"/>
                  <a:pt x="8816" y="11868"/>
                </a:cubicBezTo>
                <a:cubicBezTo>
                  <a:pt x="8884" y="13292"/>
                  <a:pt x="8884" y="13292"/>
                  <a:pt x="8884" y="13292"/>
                </a:cubicBezTo>
                <a:cubicBezTo>
                  <a:pt x="8884" y="13360"/>
                  <a:pt x="8952" y="13428"/>
                  <a:pt x="9054" y="13428"/>
                </a:cubicBezTo>
                <a:close/>
                <a:moveTo>
                  <a:pt x="4612" y="13123"/>
                </a:moveTo>
                <a:cubicBezTo>
                  <a:pt x="4646" y="13123"/>
                  <a:pt x="4646" y="13123"/>
                  <a:pt x="4679" y="13089"/>
                </a:cubicBezTo>
                <a:cubicBezTo>
                  <a:pt x="4815" y="11868"/>
                  <a:pt x="4815" y="11868"/>
                  <a:pt x="4815" y="11868"/>
                </a:cubicBezTo>
                <a:cubicBezTo>
                  <a:pt x="4679" y="10647"/>
                  <a:pt x="4679" y="10647"/>
                  <a:pt x="4679" y="10647"/>
                </a:cubicBezTo>
                <a:cubicBezTo>
                  <a:pt x="4646" y="10614"/>
                  <a:pt x="4646" y="10580"/>
                  <a:pt x="4612" y="10580"/>
                </a:cubicBezTo>
                <a:cubicBezTo>
                  <a:pt x="4578" y="10580"/>
                  <a:pt x="4544" y="10614"/>
                  <a:pt x="4544" y="10647"/>
                </a:cubicBezTo>
                <a:cubicBezTo>
                  <a:pt x="4544" y="10647"/>
                  <a:pt x="4408" y="11868"/>
                  <a:pt x="4408" y="11868"/>
                </a:cubicBezTo>
                <a:cubicBezTo>
                  <a:pt x="4544" y="13089"/>
                  <a:pt x="4544" y="13089"/>
                  <a:pt x="4544" y="13089"/>
                </a:cubicBezTo>
                <a:cubicBezTo>
                  <a:pt x="4544" y="13123"/>
                  <a:pt x="4578" y="13123"/>
                  <a:pt x="4612" y="13123"/>
                </a:cubicBezTo>
                <a:close/>
                <a:moveTo>
                  <a:pt x="4103" y="12682"/>
                </a:moveTo>
                <a:cubicBezTo>
                  <a:pt x="4137" y="12682"/>
                  <a:pt x="4137" y="12648"/>
                  <a:pt x="4171" y="12614"/>
                </a:cubicBezTo>
                <a:cubicBezTo>
                  <a:pt x="4273" y="11868"/>
                  <a:pt x="4273" y="11868"/>
                  <a:pt x="4273" y="11868"/>
                </a:cubicBezTo>
                <a:cubicBezTo>
                  <a:pt x="4171" y="11122"/>
                  <a:pt x="4171" y="11122"/>
                  <a:pt x="4171" y="11122"/>
                </a:cubicBezTo>
                <a:cubicBezTo>
                  <a:pt x="4137" y="11088"/>
                  <a:pt x="4137" y="11054"/>
                  <a:pt x="4103" y="11054"/>
                </a:cubicBezTo>
                <a:cubicBezTo>
                  <a:pt x="4069" y="11054"/>
                  <a:pt x="4035" y="11088"/>
                  <a:pt x="4035" y="11122"/>
                </a:cubicBezTo>
                <a:cubicBezTo>
                  <a:pt x="3933" y="11868"/>
                  <a:pt x="3933" y="11868"/>
                  <a:pt x="3933" y="11868"/>
                </a:cubicBezTo>
                <a:cubicBezTo>
                  <a:pt x="4035" y="12614"/>
                  <a:pt x="4035" y="12614"/>
                  <a:pt x="4035" y="12614"/>
                </a:cubicBezTo>
                <a:cubicBezTo>
                  <a:pt x="4035" y="12648"/>
                  <a:pt x="4069" y="12682"/>
                  <a:pt x="4103" y="12682"/>
                </a:cubicBezTo>
                <a:close/>
                <a:moveTo>
                  <a:pt x="5154" y="13360"/>
                </a:moveTo>
                <a:cubicBezTo>
                  <a:pt x="5188" y="13360"/>
                  <a:pt x="5222" y="13326"/>
                  <a:pt x="5222" y="13292"/>
                </a:cubicBezTo>
                <a:cubicBezTo>
                  <a:pt x="5358" y="11868"/>
                  <a:pt x="5358" y="11868"/>
                  <a:pt x="5358" y="11868"/>
                </a:cubicBezTo>
                <a:cubicBezTo>
                  <a:pt x="5222" y="10410"/>
                  <a:pt x="5222" y="10410"/>
                  <a:pt x="5222" y="10410"/>
                </a:cubicBezTo>
                <a:cubicBezTo>
                  <a:pt x="5222" y="10376"/>
                  <a:pt x="5188" y="10342"/>
                  <a:pt x="5154" y="10342"/>
                </a:cubicBezTo>
                <a:cubicBezTo>
                  <a:pt x="5120" y="10342"/>
                  <a:pt x="5086" y="10376"/>
                  <a:pt x="5086" y="10410"/>
                </a:cubicBezTo>
                <a:cubicBezTo>
                  <a:pt x="5086" y="10410"/>
                  <a:pt x="4951" y="11868"/>
                  <a:pt x="4951" y="11868"/>
                </a:cubicBezTo>
                <a:cubicBezTo>
                  <a:pt x="5086" y="13292"/>
                  <a:pt x="5086" y="13292"/>
                  <a:pt x="5086" y="13292"/>
                </a:cubicBezTo>
                <a:cubicBezTo>
                  <a:pt x="5086" y="13326"/>
                  <a:pt x="5120" y="13360"/>
                  <a:pt x="5154" y="13360"/>
                </a:cubicBezTo>
                <a:close/>
                <a:moveTo>
                  <a:pt x="5697" y="13394"/>
                </a:moveTo>
                <a:cubicBezTo>
                  <a:pt x="5731" y="13394"/>
                  <a:pt x="5765" y="13360"/>
                  <a:pt x="5765" y="13326"/>
                </a:cubicBezTo>
                <a:cubicBezTo>
                  <a:pt x="5900" y="11868"/>
                  <a:pt x="5900" y="11868"/>
                  <a:pt x="5900" y="11868"/>
                </a:cubicBezTo>
                <a:cubicBezTo>
                  <a:pt x="5765" y="10376"/>
                  <a:pt x="5765" y="10376"/>
                  <a:pt x="5765" y="10376"/>
                </a:cubicBezTo>
                <a:cubicBezTo>
                  <a:pt x="5765" y="10308"/>
                  <a:pt x="5731" y="10274"/>
                  <a:pt x="5697" y="10274"/>
                </a:cubicBezTo>
                <a:cubicBezTo>
                  <a:pt x="5663" y="10274"/>
                  <a:pt x="5595" y="10308"/>
                  <a:pt x="5595" y="10376"/>
                </a:cubicBezTo>
                <a:cubicBezTo>
                  <a:pt x="5493" y="11868"/>
                  <a:pt x="5493" y="11868"/>
                  <a:pt x="5493" y="11868"/>
                </a:cubicBezTo>
                <a:cubicBezTo>
                  <a:pt x="5595" y="13326"/>
                  <a:pt x="5595" y="13326"/>
                  <a:pt x="5595" y="13326"/>
                </a:cubicBezTo>
                <a:cubicBezTo>
                  <a:pt x="5595" y="13360"/>
                  <a:pt x="5663" y="13394"/>
                  <a:pt x="5697" y="13394"/>
                </a:cubicBezTo>
                <a:close/>
                <a:moveTo>
                  <a:pt x="6782" y="13428"/>
                </a:moveTo>
                <a:cubicBezTo>
                  <a:pt x="6850" y="13428"/>
                  <a:pt x="6884" y="13394"/>
                  <a:pt x="6884" y="13326"/>
                </a:cubicBezTo>
                <a:cubicBezTo>
                  <a:pt x="6884" y="13326"/>
                  <a:pt x="6884" y="13326"/>
                  <a:pt x="6884" y="13326"/>
                </a:cubicBezTo>
                <a:cubicBezTo>
                  <a:pt x="7019" y="11868"/>
                  <a:pt x="7019" y="11868"/>
                  <a:pt x="7019" y="11868"/>
                </a:cubicBezTo>
                <a:cubicBezTo>
                  <a:pt x="6884" y="9596"/>
                  <a:pt x="6884" y="9596"/>
                  <a:pt x="6884" y="9596"/>
                </a:cubicBezTo>
                <a:cubicBezTo>
                  <a:pt x="6884" y="9562"/>
                  <a:pt x="6850" y="9495"/>
                  <a:pt x="6782" y="9495"/>
                </a:cubicBezTo>
                <a:cubicBezTo>
                  <a:pt x="6748" y="9495"/>
                  <a:pt x="6680" y="9562"/>
                  <a:pt x="6680" y="9596"/>
                </a:cubicBezTo>
                <a:cubicBezTo>
                  <a:pt x="6578" y="11868"/>
                  <a:pt x="6578" y="11868"/>
                  <a:pt x="6578" y="11868"/>
                </a:cubicBezTo>
                <a:cubicBezTo>
                  <a:pt x="6680" y="13326"/>
                  <a:pt x="6680" y="13326"/>
                  <a:pt x="6680" y="13326"/>
                </a:cubicBezTo>
                <a:cubicBezTo>
                  <a:pt x="6680" y="13394"/>
                  <a:pt x="6748" y="13428"/>
                  <a:pt x="6782" y="13428"/>
                </a:cubicBezTo>
                <a:close/>
                <a:moveTo>
                  <a:pt x="6239" y="13428"/>
                </a:moveTo>
                <a:cubicBezTo>
                  <a:pt x="6273" y="13428"/>
                  <a:pt x="6341" y="13394"/>
                  <a:pt x="6341" y="13326"/>
                </a:cubicBezTo>
                <a:cubicBezTo>
                  <a:pt x="6443" y="11868"/>
                  <a:pt x="6443" y="11868"/>
                  <a:pt x="6443" y="11868"/>
                </a:cubicBezTo>
                <a:cubicBezTo>
                  <a:pt x="6341" y="10478"/>
                  <a:pt x="6341" y="10478"/>
                  <a:pt x="6341" y="10478"/>
                </a:cubicBezTo>
                <a:cubicBezTo>
                  <a:pt x="6341" y="10410"/>
                  <a:pt x="6273" y="10376"/>
                  <a:pt x="6239" y="10376"/>
                </a:cubicBezTo>
                <a:cubicBezTo>
                  <a:pt x="6171" y="10376"/>
                  <a:pt x="6138" y="10410"/>
                  <a:pt x="6138" y="10478"/>
                </a:cubicBezTo>
                <a:cubicBezTo>
                  <a:pt x="6036" y="11868"/>
                  <a:pt x="6036" y="11868"/>
                  <a:pt x="6036" y="11868"/>
                </a:cubicBezTo>
                <a:cubicBezTo>
                  <a:pt x="6138" y="13326"/>
                  <a:pt x="6138" y="13326"/>
                  <a:pt x="6138" y="13326"/>
                </a:cubicBezTo>
                <a:cubicBezTo>
                  <a:pt x="6138" y="13394"/>
                  <a:pt x="6171" y="13428"/>
                  <a:pt x="6239" y="13428"/>
                </a:cubicBezTo>
                <a:close/>
                <a:moveTo>
                  <a:pt x="7358" y="13428"/>
                </a:moveTo>
                <a:cubicBezTo>
                  <a:pt x="7392" y="13428"/>
                  <a:pt x="7460" y="13394"/>
                  <a:pt x="7460" y="13326"/>
                </a:cubicBezTo>
                <a:cubicBezTo>
                  <a:pt x="7562" y="11868"/>
                  <a:pt x="7562" y="11868"/>
                  <a:pt x="7562" y="11868"/>
                </a:cubicBezTo>
                <a:cubicBezTo>
                  <a:pt x="7460" y="9088"/>
                  <a:pt x="7460" y="9088"/>
                  <a:pt x="7460" y="9088"/>
                </a:cubicBezTo>
                <a:cubicBezTo>
                  <a:pt x="7460" y="9020"/>
                  <a:pt x="7392" y="8986"/>
                  <a:pt x="7358" y="8986"/>
                </a:cubicBezTo>
                <a:cubicBezTo>
                  <a:pt x="7290" y="8986"/>
                  <a:pt x="7223" y="9020"/>
                  <a:pt x="7223" y="9088"/>
                </a:cubicBezTo>
                <a:cubicBezTo>
                  <a:pt x="7223" y="9088"/>
                  <a:pt x="7121" y="11868"/>
                  <a:pt x="7121" y="11868"/>
                </a:cubicBezTo>
                <a:cubicBezTo>
                  <a:pt x="7223" y="13326"/>
                  <a:pt x="7223" y="13326"/>
                  <a:pt x="7223" y="13326"/>
                </a:cubicBezTo>
                <a:cubicBezTo>
                  <a:pt x="7223" y="13394"/>
                  <a:pt x="7290" y="13428"/>
                  <a:pt x="7358" y="13428"/>
                </a:cubicBezTo>
                <a:close/>
                <a:moveTo>
                  <a:pt x="21600" y="10817"/>
                </a:moveTo>
                <a:cubicBezTo>
                  <a:pt x="21600" y="16785"/>
                  <a:pt x="16785" y="21600"/>
                  <a:pt x="10817" y="21600"/>
                </a:cubicBezTo>
                <a:cubicBezTo>
                  <a:pt x="4849" y="21600"/>
                  <a:pt x="0" y="16785"/>
                  <a:pt x="0" y="10817"/>
                </a:cubicBezTo>
                <a:cubicBezTo>
                  <a:pt x="0" y="4849"/>
                  <a:pt x="4849" y="0"/>
                  <a:pt x="10817" y="0"/>
                </a:cubicBezTo>
                <a:cubicBezTo>
                  <a:pt x="16785" y="0"/>
                  <a:pt x="21600" y="4849"/>
                  <a:pt x="21600" y="10817"/>
                </a:cubicBezTo>
                <a:close/>
                <a:moveTo>
                  <a:pt x="20922" y="10817"/>
                </a:moveTo>
                <a:cubicBezTo>
                  <a:pt x="20922" y="8104"/>
                  <a:pt x="19871" y="5561"/>
                  <a:pt x="17972" y="3628"/>
                </a:cubicBezTo>
                <a:cubicBezTo>
                  <a:pt x="16039" y="1729"/>
                  <a:pt x="13496" y="678"/>
                  <a:pt x="10817" y="678"/>
                </a:cubicBezTo>
                <a:cubicBezTo>
                  <a:pt x="8104" y="678"/>
                  <a:pt x="5561" y="1729"/>
                  <a:pt x="3628" y="3628"/>
                </a:cubicBezTo>
                <a:cubicBezTo>
                  <a:pt x="1729" y="5561"/>
                  <a:pt x="678" y="8104"/>
                  <a:pt x="678" y="10817"/>
                </a:cubicBezTo>
                <a:cubicBezTo>
                  <a:pt x="678" y="13496"/>
                  <a:pt x="1729" y="16039"/>
                  <a:pt x="3628" y="17972"/>
                </a:cubicBezTo>
                <a:cubicBezTo>
                  <a:pt x="5561" y="19871"/>
                  <a:pt x="8104" y="20922"/>
                  <a:pt x="10817" y="20922"/>
                </a:cubicBezTo>
                <a:cubicBezTo>
                  <a:pt x="13496" y="20922"/>
                  <a:pt x="16039" y="19871"/>
                  <a:pt x="17972" y="17972"/>
                </a:cubicBezTo>
                <a:cubicBezTo>
                  <a:pt x="19871" y="16039"/>
                  <a:pt x="20922" y="13496"/>
                  <a:pt x="20922" y="10817"/>
                </a:cubicBezTo>
                <a:close/>
              </a:path>
            </a:pathLst>
          </a:custGeom>
          <a:solidFill>
            <a:srgbClr val="000000"/>
          </a:solidFill>
          <a:ln w="12700">
            <a:miter lim="400000"/>
          </a:ln>
        </p:spPr>
        <p:txBody>
          <a:bodyPr lIns="22860" rIns="22860"/>
          <a:lstStyle/>
          <a:p>
            <a:pPr>
              <a:defRPr sz="1400"/>
            </a:pPr>
            <a:endParaRPr sz="700"/>
          </a:p>
        </p:txBody>
      </p:sp>
      <p:sp>
        <p:nvSpPr>
          <p:cNvPr id="149" name="Shape"/>
          <p:cNvSpPr/>
          <p:nvPr/>
        </p:nvSpPr>
        <p:spPr>
          <a:xfrm>
            <a:off x="5283174" y="3237045"/>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9"/>
                  <a:pt x="0" y="10817"/>
                </a:cubicBezTo>
                <a:cubicBezTo>
                  <a:pt x="0" y="16785"/>
                  <a:pt x="4849" y="21600"/>
                  <a:pt x="10817" y="21600"/>
                </a:cubicBezTo>
                <a:cubicBezTo>
                  <a:pt x="16785" y="21600"/>
                  <a:pt x="21600" y="16785"/>
                  <a:pt x="21600" y="10817"/>
                </a:cubicBezTo>
                <a:cubicBezTo>
                  <a:pt x="21600" y="4849"/>
                  <a:pt x="16785" y="0"/>
                  <a:pt x="10817" y="0"/>
                </a:cubicBezTo>
                <a:close/>
                <a:moveTo>
                  <a:pt x="17972" y="17972"/>
                </a:moveTo>
                <a:cubicBezTo>
                  <a:pt x="16039" y="19871"/>
                  <a:pt x="13496" y="20922"/>
                  <a:pt x="10817"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817" y="678"/>
                </a:cubicBezTo>
                <a:cubicBezTo>
                  <a:pt x="13496" y="678"/>
                  <a:pt x="16039" y="1729"/>
                  <a:pt x="17972" y="3628"/>
                </a:cubicBezTo>
                <a:cubicBezTo>
                  <a:pt x="19871" y="5561"/>
                  <a:pt x="20922" y="8104"/>
                  <a:pt x="20922" y="10817"/>
                </a:cubicBezTo>
                <a:cubicBezTo>
                  <a:pt x="20922" y="13496"/>
                  <a:pt x="19871" y="16039"/>
                  <a:pt x="17972" y="17972"/>
                </a:cubicBezTo>
                <a:close/>
                <a:moveTo>
                  <a:pt x="11529" y="9664"/>
                </a:moveTo>
                <a:cubicBezTo>
                  <a:pt x="12377" y="10037"/>
                  <a:pt x="12377" y="10037"/>
                  <a:pt x="12377" y="10037"/>
                </a:cubicBezTo>
                <a:cubicBezTo>
                  <a:pt x="13665" y="9664"/>
                  <a:pt x="13665" y="9664"/>
                  <a:pt x="13665" y="9664"/>
                </a:cubicBezTo>
                <a:cubicBezTo>
                  <a:pt x="13665" y="8782"/>
                  <a:pt x="13665" y="8782"/>
                  <a:pt x="13665" y="8782"/>
                </a:cubicBezTo>
                <a:cubicBezTo>
                  <a:pt x="13597" y="7290"/>
                  <a:pt x="12377" y="6104"/>
                  <a:pt x="10885" y="6104"/>
                </a:cubicBezTo>
                <a:cubicBezTo>
                  <a:pt x="9359" y="6104"/>
                  <a:pt x="8138" y="7290"/>
                  <a:pt x="8104" y="8782"/>
                </a:cubicBezTo>
                <a:cubicBezTo>
                  <a:pt x="8104" y="12784"/>
                  <a:pt x="8104" y="12784"/>
                  <a:pt x="8104" y="12784"/>
                </a:cubicBezTo>
                <a:cubicBezTo>
                  <a:pt x="8104" y="13157"/>
                  <a:pt x="7799" y="13462"/>
                  <a:pt x="7426" y="13462"/>
                </a:cubicBezTo>
                <a:cubicBezTo>
                  <a:pt x="7053" y="13462"/>
                  <a:pt x="6782" y="13157"/>
                  <a:pt x="6782" y="12784"/>
                </a:cubicBezTo>
                <a:cubicBezTo>
                  <a:pt x="6782" y="11088"/>
                  <a:pt x="6782" y="11088"/>
                  <a:pt x="6782" y="11088"/>
                </a:cubicBezTo>
                <a:cubicBezTo>
                  <a:pt x="4646" y="11088"/>
                  <a:pt x="4646" y="11088"/>
                  <a:pt x="4646" y="11088"/>
                </a:cubicBezTo>
                <a:cubicBezTo>
                  <a:pt x="4646" y="11088"/>
                  <a:pt x="4646" y="12784"/>
                  <a:pt x="4646" y="12818"/>
                </a:cubicBezTo>
                <a:cubicBezTo>
                  <a:pt x="4646" y="14343"/>
                  <a:pt x="5900" y="15598"/>
                  <a:pt x="7426" y="15598"/>
                </a:cubicBezTo>
                <a:cubicBezTo>
                  <a:pt x="8952" y="15598"/>
                  <a:pt x="10173" y="14377"/>
                  <a:pt x="10207" y="12851"/>
                </a:cubicBezTo>
                <a:cubicBezTo>
                  <a:pt x="10207" y="8884"/>
                  <a:pt x="10207" y="8884"/>
                  <a:pt x="10207" y="8884"/>
                </a:cubicBezTo>
                <a:cubicBezTo>
                  <a:pt x="10207" y="8511"/>
                  <a:pt x="10512" y="8240"/>
                  <a:pt x="10851" y="8240"/>
                </a:cubicBezTo>
                <a:cubicBezTo>
                  <a:pt x="11224" y="8240"/>
                  <a:pt x="11529" y="8511"/>
                  <a:pt x="11529" y="8884"/>
                </a:cubicBezTo>
                <a:lnTo>
                  <a:pt x="11529" y="9664"/>
                </a:lnTo>
                <a:close/>
                <a:moveTo>
                  <a:pt x="14954" y="11088"/>
                </a:moveTo>
                <a:cubicBezTo>
                  <a:pt x="14954" y="12851"/>
                  <a:pt x="14954" y="12851"/>
                  <a:pt x="14954" y="12851"/>
                </a:cubicBezTo>
                <a:cubicBezTo>
                  <a:pt x="14954" y="13224"/>
                  <a:pt x="14683" y="13530"/>
                  <a:pt x="14310" y="13530"/>
                </a:cubicBezTo>
                <a:cubicBezTo>
                  <a:pt x="13937" y="13530"/>
                  <a:pt x="13665" y="13224"/>
                  <a:pt x="13665" y="12851"/>
                </a:cubicBezTo>
                <a:cubicBezTo>
                  <a:pt x="13665" y="11122"/>
                  <a:pt x="13665" y="11122"/>
                  <a:pt x="13665" y="11122"/>
                </a:cubicBezTo>
                <a:cubicBezTo>
                  <a:pt x="12377" y="11495"/>
                  <a:pt x="12377" y="11495"/>
                  <a:pt x="12377" y="11495"/>
                </a:cubicBezTo>
                <a:cubicBezTo>
                  <a:pt x="11529" y="11088"/>
                  <a:pt x="11529" y="11088"/>
                  <a:pt x="11529" y="11088"/>
                </a:cubicBezTo>
                <a:cubicBezTo>
                  <a:pt x="11529" y="12851"/>
                  <a:pt x="11529" y="12851"/>
                  <a:pt x="11529" y="12851"/>
                </a:cubicBezTo>
                <a:cubicBezTo>
                  <a:pt x="11529" y="14343"/>
                  <a:pt x="12784" y="15598"/>
                  <a:pt x="14310" y="15598"/>
                </a:cubicBezTo>
                <a:cubicBezTo>
                  <a:pt x="15835" y="15598"/>
                  <a:pt x="17090" y="14343"/>
                  <a:pt x="17090" y="12818"/>
                </a:cubicBezTo>
                <a:cubicBezTo>
                  <a:pt x="17090" y="12784"/>
                  <a:pt x="17090" y="11088"/>
                  <a:pt x="17090" y="11088"/>
                </a:cubicBezTo>
                <a:cubicBezTo>
                  <a:pt x="14954" y="11088"/>
                  <a:pt x="14954" y="11088"/>
                  <a:pt x="14954" y="11088"/>
                </a:cubicBezTo>
                <a:close/>
              </a:path>
            </a:pathLst>
          </a:custGeom>
          <a:solidFill>
            <a:srgbClr val="000000"/>
          </a:solidFill>
          <a:ln w="12700">
            <a:miter lim="400000"/>
          </a:ln>
        </p:spPr>
        <p:txBody>
          <a:bodyPr lIns="22860" rIns="22860"/>
          <a:lstStyle/>
          <a:p>
            <a:pPr>
              <a:defRPr sz="1400"/>
            </a:pPr>
            <a:endParaRPr sz="700"/>
          </a:p>
        </p:txBody>
      </p:sp>
      <p:sp>
        <p:nvSpPr>
          <p:cNvPr id="150" name="Shape"/>
          <p:cNvSpPr/>
          <p:nvPr/>
        </p:nvSpPr>
        <p:spPr>
          <a:xfrm>
            <a:off x="5906294" y="3237045"/>
            <a:ext cx="381000"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1326" y="4985"/>
                </a:moveTo>
                <a:cubicBezTo>
                  <a:pt x="11326" y="7833"/>
                  <a:pt x="11326" y="7833"/>
                  <a:pt x="11326" y="7833"/>
                </a:cubicBezTo>
                <a:cubicBezTo>
                  <a:pt x="14140" y="7833"/>
                  <a:pt x="14140" y="7833"/>
                  <a:pt x="14140" y="7833"/>
                </a:cubicBezTo>
                <a:cubicBezTo>
                  <a:pt x="14140" y="10003"/>
                  <a:pt x="14140" y="10003"/>
                  <a:pt x="14140" y="10003"/>
                </a:cubicBezTo>
                <a:cubicBezTo>
                  <a:pt x="11326" y="10003"/>
                  <a:pt x="11326" y="10003"/>
                  <a:pt x="11326" y="10003"/>
                </a:cubicBezTo>
                <a:cubicBezTo>
                  <a:pt x="11326" y="13123"/>
                  <a:pt x="11326" y="13123"/>
                  <a:pt x="11326" y="13123"/>
                </a:cubicBezTo>
                <a:cubicBezTo>
                  <a:pt x="11326" y="13835"/>
                  <a:pt x="11326" y="14242"/>
                  <a:pt x="11393" y="14445"/>
                </a:cubicBezTo>
                <a:cubicBezTo>
                  <a:pt x="11461" y="14649"/>
                  <a:pt x="11665" y="14852"/>
                  <a:pt x="11868" y="14954"/>
                </a:cubicBezTo>
                <a:cubicBezTo>
                  <a:pt x="12139" y="15123"/>
                  <a:pt x="12445" y="15191"/>
                  <a:pt x="12784" y="15191"/>
                </a:cubicBezTo>
                <a:cubicBezTo>
                  <a:pt x="13394" y="15191"/>
                  <a:pt x="14004" y="14988"/>
                  <a:pt x="14649" y="14615"/>
                </a:cubicBezTo>
                <a:cubicBezTo>
                  <a:pt x="14649" y="16514"/>
                  <a:pt x="14649" y="16514"/>
                  <a:pt x="14649" y="16514"/>
                </a:cubicBezTo>
                <a:cubicBezTo>
                  <a:pt x="14106" y="16785"/>
                  <a:pt x="13631" y="16954"/>
                  <a:pt x="13224" y="17056"/>
                </a:cubicBezTo>
                <a:cubicBezTo>
                  <a:pt x="12784" y="17124"/>
                  <a:pt x="12343" y="17192"/>
                  <a:pt x="11834" y="17192"/>
                </a:cubicBezTo>
                <a:cubicBezTo>
                  <a:pt x="11292" y="17192"/>
                  <a:pt x="10953" y="17124"/>
                  <a:pt x="10512" y="16988"/>
                </a:cubicBezTo>
                <a:cubicBezTo>
                  <a:pt x="10105" y="16853"/>
                  <a:pt x="9732" y="16649"/>
                  <a:pt x="9427" y="16378"/>
                </a:cubicBezTo>
                <a:cubicBezTo>
                  <a:pt x="9122" y="16107"/>
                  <a:pt x="8918" y="15835"/>
                  <a:pt x="8816" y="15530"/>
                </a:cubicBezTo>
                <a:cubicBezTo>
                  <a:pt x="8681" y="15259"/>
                  <a:pt x="8613" y="14818"/>
                  <a:pt x="8613" y="14276"/>
                </a:cubicBezTo>
                <a:cubicBezTo>
                  <a:pt x="8613" y="10003"/>
                  <a:pt x="8613" y="10003"/>
                  <a:pt x="8613" y="10003"/>
                </a:cubicBezTo>
                <a:cubicBezTo>
                  <a:pt x="6951" y="10003"/>
                  <a:pt x="6951" y="10003"/>
                  <a:pt x="6951" y="10003"/>
                </a:cubicBezTo>
                <a:cubicBezTo>
                  <a:pt x="6951" y="8274"/>
                  <a:pt x="6951" y="8274"/>
                  <a:pt x="6951" y="8274"/>
                </a:cubicBezTo>
                <a:cubicBezTo>
                  <a:pt x="7460" y="8104"/>
                  <a:pt x="8003" y="7867"/>
                  <a:pt x="8342" y="7596"/>
                </a:cubicBezTo>
                <a:cubicBezTo>
                  <a:pt x="8681" y="7290"/>
                  <a:pt x="8952" y="6951"/>
                  <a:pt x="9155" y="6544"/>
                </a:cubicBezTo>
                <a:cubicBezTo>
                  <a:pt x="9359" y="6138"/>
                  <a:pt x="9528" y="5595"/>
                  <a:pt x="9596" y="4985"/>
                </a:cubicBezTo>
                <a:cubicBezTo>
                  <a:pt x="11326" y="4985"/>
                  <a:pt x="11326" y="4985"/>
                  <a:pt x="11326" y="4985"/>
                </a:cubicBezTo>
                <a:close/>
              </a:path>
            </a:pathLst>
          </a:custGeom>
          <a:solidFill>
            <a:srgbClr val="000000"/>
          </a:solidFill>
          <a:ln w="12700">
            <a:miter lim="400000"/>
          </a:ln>
        </p:spPr>
        <p:txBody>
          <a:bodyPr lIns="22860" rIns="22860"/>
          <a:lstStyle/>
          <a:p>
            <a:pPr>
              <a:defRPr sz="1400"/>
            </a:pPr>
            <a:endParaRPr sz="700"/>
          </a:p>
        </p:txBody>
      </p:sp>
      <p:sp>
        <p:nvSpPr>
          <p:cNvPr id="151" name="Shape"/>
          <p:cNvSpPr/>
          <p:nvPr/>
        </p:nvSpPr>
        <p:spPr>
          <a:xfrm>
            <a:off x="6530208" y="3237045"/>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5530" y="14377"/>
                </a:moveTo>
                <a:cubicBezTo>
                  <a:pt x="15530" y="15395"/>
                  <a:pt x="14683" y="16242"/>
                  <a:pt x="13665" y="16242"/>
                </a:cubicBezTo>
                <a:cubicBezTo>
                  <a:pt x="12614" y="16242"/>
                  <a:pt x="11800" y="15395"/>
                  <a:pt x="11800" y="14377"/>
                </a:cubicBezTo>
                <a:cubicBezTo>
                  <a:pt x="7969" y="12377"/>
                  <a:pt x="7969" y="12377"/>
                  <a:pt x="7969" y="12377"/>
                </a:cubicBezTo>
                <a:cubicBezTo>
                  <a:pt x="7663" y="12580"/>
                  <a:pt x="7290" y="12716"/>
                  <a:pt x="6917" y="12716"/>
                </a:cubicBezTo>
                <a:cubicBezTo>
                  <a:pt x="5866" y="12716"/>
                  <a:pt x="5052" y="11868"/>
                  <a:pt x="5052" y="10851"/>
                </a:cubicBezTo>
                <a:cubicBezTo>
                  <a:pt x="5052" y="9800"/>
                  <a:pt x="5866" y="8986"/>
                  <a:pt x="6917" y="8986"/>
                </a:cubicBezTo>
                <a:cubicBezTo>
                  <a:pt x="7392" y="8986"/>
                  <a:pt x="7867" y="9155"/>
                  <a:pt x="8206" y="9495"/>
                </a:cubicBezTo>
                <a:cubicBezTo>
                  <a:pt x="11800" y="7596"/>
                  <a:pt x="11800" y="7596"/>
                  <a:pt x="11800" y="7596"/>
                </a:cubicBezTo>
                <a:cubicBezTo>
                  <a:pt x="11800" y="7562"/>
                  <a:pt x="11800" y="7528"/>
                  <a:pt x="11800" y="7460"/>
                </a:cubicBezTo>
                <a:cubicBezTo>
                  <a:pt x="11800" y="6443"/>
                  <a:pt x="12614" y="5595"/>
                  <a:pt x="13665" y="5595"/>
                </a:cubicBezTo>
                <a:cubicBezTo>
                  <a:pt x="14683" y="5595"/>
                  <a:pt x="15530" y="6443"/>
                  <a:pt x="15530" y="7460"/>
                </a:cubicBezTo>
                <a:cubicBezTo>
                  <a:pt x="15530" y="8511"/>
                  <a:pt x="14683" y="9325"/>
                  <a:pt x="13665" y="9325"/>
                </a:cubicBezTo>
                <a:cubicBezTo>
                  <a:pt x="13157" y="9325"/>
                  <a:pt x="12750" y="9155"/>
                  <a:pt x="12411" y="8850"/>
                </a:cubicBezTo>
                <a:cubicBezTo>
                  <a:pt x="8782" y="10749"/>
                  <a:pt x="8782" y="10749"/>
                  <a:pt x="8782" y="10749"/>
                </a:cubicBezTo>
                <a:cubicBezTo>
                  <a:pt x="8782" y="10783"/>
                  <a:pt x="8782" y="10817"/>
                  <a:pt x="8782" y="10851"/>
                </a:cubicBezTo>
                <a:cubicBezTo>
                  <a:pt x="8782" y="10953"/>
                  <a:pt x="8749" y="11088"/>
                  <a:pt x="8749" y="11190"/>
                </a:cubicBezTo>
                <a:cubicBezTo>
                  <a:pt x="12309" y="13055"/>
                  <a:pt x="12309" y="13055"/>
                  <a:pt x="12309" y="13055"/>
                </a:cubicBezTo>
                <a:cubicBezTo>
                  <a:pt x="12648" y="12716"/>
                  <a:pt x="13123" y="12478"/>
                  <a:pt x="13665" y="12478"/>
                </a:cubicBezTo>
                <a:cubicBezTo>
                  <a:pt x="14683" y="12478"/>
                  <a:pt x="15530" y="13326"/>
                  <a:pt x="15530" y="14377"/>
                </a:cubicBezTo>
                <a:close/>
              </a:path>
            </a:pathLst>
          </a:custGeom>
          <a:solidFill>
            <a:srgbClr val="000000"/>
          </a:solidFill>
          <a:ln w="12700">
            <a:miter lim="400000"/>
          </a:ln>
        </p:spPr>
        <p:txBody>
          <a:bodyPr lIns="22860" rIns="22860"/>
          <a:lstStyle/>
          <a:p>
            <a:pPr>
              <a:defRPr sz="1400"/>
            </a:pPr>
            <a:endParaRPr sz="700"/>
          </a:p>
        </p:txBody>
      </p:sp>
      <p:sp>
        <p:nvSpPr>
          <p:cNvPr id="152" name="Shape"/>
          <p:cNvSpPr/>
          <p:nvPr/>
        </p:nvSpPr>
        <p:spPr>
          <a:xfrm>
            <a:off x="7153328"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6988" y="10817"/>
                </a:moveTo>
                <a:cubicBezTo>
                  <a:pt x="16988" y="13564"/>
                  <a:pt x="15225" y="15903"/>
                  <a:pt x="12750" y="16717"/>
                </a:cubicBezTo>
                <a:cubicBezTo>
                  <a:pt x="12445" y="16785"/>
                  <a:pt x="12309" y="16581"/>
                  <a:pt x="12309" y="16412"/>
                </a:cubicBezTo>
                <a:cubicBezTo>
                  <a:pt x="12309" y="16208"/>
                  <a:pt x="12309" y="15530"/>
                  <a:pt x="12309" y="14716"/>
                </a:cubicBezTo>
                <a:cubicBezTo>
                  <a:pt x="12309" y="14140"/>
                  <a:pt x="12139" y="13767"/>
                  <a:pt x="11902" y="13564"/>
                </a:cubicBezTo>
                <a:cubicBezTo>
                  <a:pt x="13292" y="13394"/>
                  <a:pt x="14750" y="12885"/>
                  <a:pt x="14750" y="10478"/>
                </a:cubicBezTo>
                <a:cubicBezTo>
                  <a:pt x="14750" y="9800"/>
                  <a:pt x="14513" y="9257"/>
                  <a:pt x="14106" y="8816"/>
                </a:cubicBezTo>
                <a:cubicBezTo>
                  <a:pt x="14174" y="8681"/>
                  <a:pt x="14377" y="8036"/>
                  <a:pt x="14038" y="7189"/>
                </a:cubicBezTo>
                <a:cubicBezTo>
                  <a:pt x="14038" y="7189"/>
                  <a:pt x="13530" y="7019"/>
                  <a:pt x="12343" y="7799"/>
                </a:cubicBezTo>
                <a:cubicBezTo>
                  <a:pt x="11834" y="7663"/>
                  <a:pt x="11292" y="7596"/>
                  <a:pt x="10783" y="7596"/>
                </a:cubicBezTo>
                <a:cubicBezTo>
                  <a:pt x="10241" y="7596"/>
                  <a:pt x="9732" y="7663"/>
                  <a:pt x="9223" y="7799"/>
                </a:cubicBezTo>
                <a:cubicBezTo>
                  <a:pt x="8036" y="7019"/>
                  <a:pt x="7494" y="7189"/>
                  <a:pt x="7494" y="7189"/>
                </a:cubicBezTo>
                <a:cubicBezTo>
                  <a:pt x="7155" y="8036"/>
                  <a:pt x="7392" y="8681"/>
                  <a:pt x="7460" y="8816"/>
                </a:cubicBezTo>
                <a:cubicBezTo>
                  <a:pt x="7053" y="9257"/>
                  <a:pt x="6816" y="9800"/>
                  <a:pt x="6816" y="10478"/>
                </a:cubicBezTo>
                <a:cubicBezTo>
                  <a:pt x="6816" y="12885"/>
                  <a:pt x="8274" y="13394"/>
                  <a:pt x="9630" y="13564"/>
                </a:cubicBezTo>
                <a:cubicBezTo>
                  <a:pt x="9461" y="13733"/>
                  <a:pt x="9291" y="14004"/>
                  <a:pt x="9257" y="14411"/>
                </a:cubicBezTo>
                <a:cubicBezTo>
                  <a:pt x="8884" y="14547"/>
                  <a:pt x="8003" y="14818"/>
                  <a:pt x="7426" y="13869"/>
                </a:cubicBezTo>
                <a:cubicBezTo>
                  <a:pt x="7426" y="13869"/>
                  <a:pt x="7121" y="13292"/>
                  <a:pt x="6477" y="13224"/>
                </a:cubicBezTo>
                <a:cubicBezTo>
                  <a:pt x="6477" y="13224"/>
                  <a:pt x="5866" y="13224"/>
                  <a:pt x="6443" y="13631"/>
                </a:cubicBezTo>
                <a:cubicBezTo>
                  <a:pt x="6443" y="13631"/>
                  <a:pt x="6850" y="13801"/>
                  <a:pt x="7121" y="14513"/>
                </a:cubicBezTo>
                <a:cubicBezTo>
                  <a:pt x="7121" y="14513"/>
                  <a:pt x="7494" y="15632"/>
                  <a:pt x="9223" y="15259"/>
                </a:cubicBezTo>
                <a:cubicBezTo>
                  <a:pt x="9223" y="15768"/>
                  <a:pt x="9223" y="16276"/>
                  <a:pt x="9223" y="16412"/>
                </a:cubicBezTo>
                <a:cubicBezTo>
                  <a:pt x="9223" y="16581"/>
                  <a:pt x="9122" y="16785"/>
                  <a:pt x="8816" y="16717"/>
                </a:cubicBezTo>
                <a:cubicBezTo>
                  <a:pt x="6341" y="15903"/>
                  <a:pt x="4544" y="13564"/>
                  <a:pt x="4544" y="10817"/>
                </a:cubicBezTo>
                <a:cubicBezTo>
                  <a:pt x="4544" y="7392"/>
                  <a:pt x="7324" y="4612"/>
                  <a:pt x="10783" y="4612"/>
                </a:cubicBezTo>
                <a:cubicBezTo>
                  <a:pt x="14208" y="4612"/>
                  <a:pt x="16988" y="7392"/>
                  <a:pt x="16988" y="10817"/>
                </a:cubicBezTo>
                <a:close/>
              </a:path>
            </a:pathLst>
          </a:custGeom>
          <a:solidFill>
            <a:srgbClr val="000000"/>
          </a:solidFill>
          <a:ln w="12700">
            <a:miter lim="400000"/>
          </a:ln>
        </p:spPr>
        <p:txBody>
          <a:bodyPr lIns="22860" rIns="22860"/>
          <a:lstStyle/>
          <a:p>
            <a:pPr>
              <a:defRPr sz="1400"/>
            </a:pPr>
            <a:endParaRPr sz="700"/>
          </a:p>
        </p:txBody>
      </p:sp>
      <p:sp>
        <p:nvSpPr>
          <p:cNvPr id="153" name="Shape"/>
          <p:cNvSpPr/>
          <p:nvPr/>
        </p:nvSpPr>
        <p:spPr>
          <a:xfrm>
            <a:off x="7776845"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0783" y="4917"/>
                </a:moveTo>
                <a:cubicBezTo>
                  <a:pt x="7528" y="4917"/>
                  <a:pt x="4849" y="7562"/>
                  <a:pt x="4849" y="10851"/>
                </a:cubicBezTo>
                <a:cubicBezTo>
                  <a:pt x="4849" y="14140"/>
                  <a:pt x="7528" y="16819"/>
                  <a:pt x="10783" y="16819"/>
                </a:cubicBezTo>
                <a:cubicBezTo>
                  <a:pt x="14072" y="16819"/>
                  <a:pt x="16751" y="14140"/>
                  <a:pt x="16751" y="10851"/>
                </a:cubicBezTo>
                <a:cubicBezTo>
                  <a:pt x="16751" y="7562"/>
                  <a:pt x="14072" y="4917"/>
                  <a:pt x="10783" y="4917"/>
                </a:cubicBezTo>
                <a:close/>
                <a:moveTo>
                  <a:pt x="14716" y="7630"/>
                </a:moveTo>
                <a:cubicBezTo>
                  <a:pt x="15462" y="8477"/>
                  <a:pt x="15869" y="9596"/>
                  <a:pt x="15903" y="10817"/>
                </a:cubicBezTo>
                <a:cubicBezTo>
                  <a:pt x="15835" y="10783"/>
                  <a:pt x="14106" y="10410"/>
                  <a:pt x="12343" y="10647"/>
                </a:cubicBezTo>
                <a:cubicBezTo>
                  <a:pt x="12309" y="10546"/>
                  <a:pt x="12275" y="10478"/>
                  <a:pt x="12241" y="10376"/>
                </a:cubicBezTo>
                <a:cubicBezTo>
                  <a:pt x="12105" y="10139"/>
                  <a:pt x="12004" y="9868"/>
                  <a:pt x="11902" y="9630"/>
                </a:cubicBezTo>
                <a:cubicBezTo>
                  <a:pt x="13903" y="8816"/>
                  <a:pt x="14716" y="7630"/>
                  <a:pt x="14716" y="7630"/>
                </a:cubicBezTo>
                <a:close/>
                <a:moveTo>
                  <a:pt x="10783" y="5765"/>
                </a:moveTo>
                <a:cubicBezTo>
                  <a:pt x="12072" y="5765"/>
                  <a:pt x="13258" y="6239"/>
                  <a:pt x="14174" y="7019"/>
                </a:cubicBezTo>
                <a:cubicBezTo>
                  <a:pt x="14140" y="7053"/>
                  <a:pt x="13428" y="8172"/>
                  <a:pt x="11495" y="8884"/>
                </a:cubicBezTo>
                <a:cubicBezTo>
                  <a:pt x="10614" y="7290"/>
                  <a:pt x="9664" y="6002"/>
                  <a:pt x="9596" y="5900"/>
                </a:cubicBezTo>
                <a:cubicBezTo>
                  <a:pt x="9969" y="5798"/>
                  <a:pt x="10376" y="5765"/>
                  <a:pt x="10783" y="5765"/>
                </a:cubicBezTo>
                <a:close/>
                <a:moveTo>
                  <a:pt x="8613" y="6239"/>
                </a:moveTo>
                <a:cubicBezTo>
                  <a:pt x="8681" y="6341"/>
                  <a:pt x="9630" y="7630"/>
                  <a:pt x="10512" y="9189"/>
                </a:cubicBezTo>
                <a:cubicBezTo>
                  <a:pt x="8070" y="9834"/>
                  <a:pt x="5934" y="9800"/>
                  <a:pt x="5798" y="9800"/>
                </a:cubicBezTo>
                <a:cubicBezTo>
                  <a:pt x="6138" y="8240"/>
                  <a:pt x="7189" y="6917"/>
                  <a:pt x="8613" y="6239"/>
                </a:cubicBezTo>
                <a:close/>
                <a:moveTo>
                  <a:pt x="5697" y="10851"/>
                </a:moveTo>
                <a:cubicBezTo>
                  <a:pt x="5697" y="10817"/>
                  <a:pt x="5697" y="10749"/>
                  <a:pt x="5697" y="10715"/>
                </a:cubicBezTo>
                <a:cubicBezTo>
                  <a:pt x="5765" y="10715"/>
                  <a:pt x="8308" y="10749"/>
                  <a:pt x="10919" y="9969"/>
                </a:cubicBezTo>
                <a:cubicBezTo>
                  <a:pt x="11088" y="10274"/>
                  <a:pt x="11224" y="10546"/>
                  <a:pt x="11359" y="10851"/>
                </a:cubicBezTo>
                <a:cubicBezTo>
                  <a:pt x="11292" y="10851"/>
                  <a:pt x="11224" y="10885"/>
                  <a:pt x="11156" y="10885"/>
                </a:cubicBezTo>
                <a:cubicBezTo>
                  <a:pt x="8376" y="11800"/>
                  <a:pt x="6985" y="14276"/>
                  <a:pt x="6985" y="14276"/>
                </a:cubicBezTo>
                <a:cubicBezTo>
                  <a:pt x="6985" y="14276"/>
                  <a:pt x="6985" y="14276"/>
                  <a:pt x="6985" y="14276"/>
                </a:cubicBezTo>
                <a:cubicBezTo>
                  <a:pt x="6171" y="13360"/>
                  <a:pt x="5697" y="12173"/>
                  <a:pt x="5697" y="10851"/>
                </a:cubicBezTo>
                <a:close/>
                <a:moveTo>
                  <a:pt x="10783" y="15971"/>
                </a:moveTo>
                <a:cubicBezTo>
                  <a:pt x="9596" y="15971"/>
                  <a:pt x="8511" y="15564"/>
                  <a:pt x="7663" y="14886"/>
                </a:cubicBezTo>
                <a:cubicBezTo>
                  <a:pt x="7663" y="14852"/>
                  <a:pt x="8647" y="12750"/>
                  <a:pt x="11665" y="11699"/>
                </a:cubicBezTo>
                <a:cubicBezTo>
                  <a:pt x="11665" y="11699"/>
                  <a:pt x="11665" y="11699"/>
                  <a:pt x="11699" y="11699"/>
                </a:cubicBezTo>
                <a:cubicBezTo>
                  <a:pt x="12411" y="13564"/>
                  <a:pt x="12716" y="15123"/>
                  <a:pt x="12784" y="15564"/>
                </a:cubicBezTo>
                <a:cubicBezTo>
                  <a:pt x="12173" y="15835"/>
                  <a:pt x="11495" y="15971"/>
                  <a:pt x="10783" y="15971"/>
                </a:cubicBezTo>
                <a:close/>
                <a:moveTo>
                  <a:pt x="13631" y="15089"/>
                </a:moveTo>
                <a:cubicBezTo>
                  <a:pt x="13597" y="14784"/>
                  <a:pt x="13326" y="13292"/>
                  <a:pt x="12648" y="11461"/>
                </a:cubicBezTo>
                <a:cubicBezTo>
                  <a:pt x="14310" y="11190"/>
                  <a:pt x="15734" y="11631"/>
                  <a:pt x="15835" y="11665"/>
                </a:cubicBezTo>
                <a:cubicBezTo>
                  <a:pt x="15598" y="13089"/>
                  <a:pt x="14784" y="14310"/>
                  <a:pt x="13631" y="15089"/>
                </a:cubicBezTo>
                <a:close/>
              </a:path>
            </a:pathLst>
          </a:custGeom>
          <a:solidFill>
            <a:srgbClr val="000000"/>
          </a:solidFill>
          <a:ln w="12700">
            <a:miter lim="400000"/>
          </a:ln>
        </p:spPr>
        <p:txBody>
          <a:bodyPr lIns="22860" rIns="22860"/>
          <a:lstStyle/>
          <a:p>
            <a:pPr>
              <a:defRPr sz="1400"/>
            </a:pPr>
            <a:endParaRPr sz="700"/>
          </a:p>
        </p:txBody>
      </p:sp>
      <p:sp>
        <p:nvSpPr>
          <p:cNvPr id="154" name="Shape"/>
          <p:cNvSpPr/>
          <p:nvPr/>
        </p:nvSpPr>
        <p:spPr>
          <a:xfrm>
            <a:off x="8400759" y="3237045"/>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2105" y="10139"/>
                </a:moveTo>
                <a:cubicBezTo>
                  <a:pt x="11597" y="10037"/>
                  <a:pt x="11020" y="10037"/>
                  <a:pt x="10410" y="10139"/>
                </a:cubicBezTo>
                <a:cubicBezTo>
                  <a:pt x="11699" y="12716"/>
                  <a:pt x="11699" y="12716"/>
                  <a:pt x="11699" y="12716"/>
                </a:cubicBezTo>
                <a:cubicBezTo>
                  <a:pt x="17192" y="11122"/>
                  <a:pt x="17192" y="11122"/>
                  <a:pt x="17192" y="11122"/>
                </a:cubicBezTo>
                <a:cubicBezTo>
                  <a:pt x="17192" y="11122"/>
                  <a:pt x="15191" y="8003"/>
                  <a:pt x="9223" y="9020"/>
                </a:cubicBezTo>
                <a:cubicBezTo>
                  <a:pt x="9189" y="9020"/>
                  <a:pt x="9189" y="9020"/>
                  <a:pt x="9122" y="9020"/>
                </a:cubicBezTo>
                <a:cubicBezTo>
                  <a:pt x="8545" y="7867"/>
                  <a:pt x="8545" y="7867"/>
                  <a:pt x="8545" y="7867"/>
                </a:cubicBezTo>
                <a:cubicBezTo>
                  <a:pt x="6850" y="8036"/>
                  <a:pt x="6850" y="8036"/>
                  <a:pt x="6850" y="8036"/>
                </a:cubicBezTo>
                <a:cubicBezTo>
                  <a:pt x="7528" y="9461"/>
                  <a:pt x="7528" y="9461"/>
                  <a:pt x="7528" y="9461"/>
                </a:cubicBezTo>
                <a:cubicBezTo>
                  <a:pt x="3933" y="10986"/>
                  <a:pt x="5527" y="14513"/>
                  <a:pt x="5527" y="14513"/>
                </a:cubicBezTo>
                <a:cubicBezTo>
                  <a:pt x="11054" y="12919"/>
                  <a:pt x="11054" y="12919"/>
                  <a:pt x="11054" y="12919"/>
                </a:cubicBezTo>
                <a:cubicBezTo>
                  <a:pt x="9528" y="9834"/>
                  <a:pt x="9528" y="9834"/>
                  <a:pt x="9528" y="9834"/>
                </a:cubicBezTo>
                <a:cubicBezTo>
                  <a:pt x="12241" y="9054"/>
                  <a:pt x="14547" y="10647"/>
                  <a:pt x="14547" y="10647"/>
                </a:cubicBezTo>
                <a:cubicBezTo>
                  <a:pt x="12648" y="11156"/>
                  <a:pt x="12648" y="11156"/>
                  <a:pt x="12648" y="11156"/>
                </a:cubicBezTo>
                <a:lnTo>
                  <a:pt x="12105" y="10139"/>
                </a:lnTo>
                <a:close/>
                <a:moveTo>
                  <a:pt x="7019" y="12682"/>
                </a:moveTo>
                <a:cubicBezTo>
                  <a:pt x="7019" y="12682"/>
                  <a:pt x="6477" y="11495"/>
                  <a:pt x="8036" y="10478"/>
                </a:cubicBezTo>
                <a:cubicBezTo>
                  <a:pt x="8850" y="12173"/>
                  <a:pt x="8850" y="12173"/>
                  <a:pt x="8850" y="12173"/>
                </a:cubicBezTo>
                <a:lnTo>
                  <a:pt x="7019" y="12682"/>
                </a:lnTo>
                <a:close/>
              </a:path>
            </a:pathLst>
          </a:custGeom>
          <a:solidFill>
            <a:srgbClr val="000000"/>
          </a:solidFill>
          <a:ln w="12700">
            <a:miter lim="400000"/>
          </a:ln>
        </p:spPr>
        <p:txBody>
          <a:bodyPr lIns="22860" rIns="22860"/>
          <a:lstStyle/>
          <a:p>
            <a:pPr>
              <a:defRPr sz="1400"/>
            </a:pPr>
            <a:endParaRPr sz="700"/>
          </a:p>
        </p:txBody>
      </p:sp>
      <p:sp>
        <p:nvSpPr>
          <p:cNvPr id="155" name="Shape"/>
          <p:cNvSpPr/>
          <p:nvPr/>
        </p:nvSpPr>
        <p:spPr>
          <a:xfrm>
            <a:off x="9023880"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4988" y="10986"/>
                </a:moveTo>
                <a:cubicBezTo>
                  <a:pt x="13903" y="10986"/>
                  <a:pt x="13021" y="10105"/>
                  <a:pt x="13021" y="9020"/>
                </a:cubicBezTo>
                <a:cubicBezTo>
                  <a:pt x="13021" y="7935"/>
                  <a:pt x="13903" y="7053"/>
                  <a:pt x="14988" y="7053"/>
                </a:cubicBezTo>
                <a:cubicBezTo>
                  <a:pt x="16073" y="7053"/>
                  <a:pt x="16954" y="7935"/>
                  <a:pt x="16954" y="9020"/>
                </a:cubicBezTo>
                <a:cubicBezTo>
                  <a:pt x="16954" y="10105"/>
                  <a:pt x="16073" y="10986"/>
                  <a:pt x="14988" y="10986"/>
                </a:cubicBezTo>
                <a:moveTo>
                  <a:pt x="15157" y="11427"/>
                </a:moveTo>
                <a:cubicBezTo>
                  <a:pt x="16276" y="11529"/>
                  <a:pt x="17158" y="12512"/>
                  <a:pt x="17158" y="13665"/>
                </a:cubicBezTo>
                <a:cubicBezTo>
                  <a:pt x="17158" y="14411"/>
                  <a:pt x="17158" y="14411"/>
                  <a:pt x="17158" y="14411"/>
                </a:cubicBezTo>
                <a:cubicBezTo>
                  <a:pt x="17158" y="14513"/>
                  <a:pt x="17056" y="14615"/>
                  <a:pt x="16954" y="14615"/>
                </a:cubicBezTo>
                <a:cubicBezTo>
                  <a:pt x="16887" y="14615"/>
                  <a:pt x="16887" y="14615"/>
                  <a:pt x="16887" y="14615"/>
                </a:cubicBezTo>
                <a:cubicBezTo>
                  <a:pt x="13089" y="14615"/>
                  <a:pt x="13089" y="14615"/>
                  <a:pt x="13089" y="14615"/>
                </a:cubicBezTo>
                <a:cubicBezTo>
                  <a:pt x="13021" y="14615"/>
                  <a:pt x="13021" y="14615"/>
                  <a:pt x="13021" y="14615"/>
                </a:cubicBezTo>
                <a:cubicBezTo>
                  <a:pt x="12919" y="14615"/>
                  <a:pt x="12818" y="14513"/>
                  <a:pt x="12818" y="14411"/>
                </a:cubicBezTo>
                <a:cubicBezTo>
                  <a:pt x="12818" y="13665"/>
                  <a:pt x="12818" y="13665"/>
                  <a:pt x="12818" y="13665"/>
                </a:cubicBezTo>
                <a:cubicBezTo>
                  <a:pt x="12818" y="12512"/>
                  <a:pt x="13699" y="11529"/>
                  <a:pt x="14818" y="11427"/>
                </a:cubicBezTo>
                <a:cubicBezTo>
                  <a:pt x="14818" y="11427"/>
                  <a:pt x="14852" y="11427"/>
                  <a:pt x="14852" y="11427"/>
                </a:cubicBezTo>
                <a:cubicBezTo>
                  <a:pt x="14852" y="11427"/>
                  <a:pt x="14886" y="11427"/>
                  <a:pt x="14886" y="11427"/>
                </a:cubicBezTo>
                <a:cubicBezTo>
                  <a:pt x="14920" y="11427"/>
                  <a:pt x="14954" y="11427"/>
                  <a:pt x="14988" y="11427"/>
                </a:cubicBezTo>
                <a:cubicBezTo>
                  <a:pt x="14988" y="11427"/>
                  <a:pt x="14988" y="11427"/>
                  <a:pt x="14988" y="11427"/>
                </a:cubicBezTo>
                <a:cubicBezTo>
                  <a:pt x="14988" y="11427"/>
                  <a:pt x="14988" y="11427"/>
                  <a:pt x="14988" y="11427"/>
                </a:cubicBezTo>
                <a:cubicBezTo>
                  <a:pt x="15022" y="11427"/>
                  <a:pt x="15056" y="11427"/>
                  <a:pt x="15089" y="11427"/>
                </a:cubicBezTo>
                <a:cubicBezTo>
                  <a:pt x="15089" y="11427"/>
                  <a:pt x="15123" y="11427"/>
                  <a:pt x="15123" y="11427"/>
                </a:cubicBezTo>
                <a:cubicBezTo>
                  <a:pt x="15123" y="11427"/>
                  <a:pt x="15157" y="11427"/>
                  <a:pt x="15157" y="11427"/>
                </a:cubicBezTo>
                <a:moveTo>
                  <a:pt x="10410" y="11359"/>
                </a:moveTo>
                <a:cubicBezTo>
                  <a:pt x="9461" y="11359"/>
                  <a:pt x="8647" y="10546"/>
                  <a:pt x="8647" y="9562"/>
                </a:cubicBezTo>
                <a:cubicBezTo>
                  <a:pt x="8647" y="8613"/>
                  <a:pt x="9461" y="7799"/>
                  <a:pt x="10410" y="7799"/>
                </a:cubicBezTo>
                <a:cubicBezTo>
                  <a:pt x="11393" y="7799"/>
                  <a:pt x="12207" y="8613"/>
                  <a:pt x="12207" y="9562"/>
                </a:cubicBezTo>
                <a:cubicBezTo>
                  <a:pt x="12207" y="10546"/>
                  <a:pt x="11393" y="11359"/>
                  <a:pt x="10410" y="11359"/>
                </a:cubicBezTo>
                <a:moveTo>
                  <a:pt x="10580" y="11766"/>
                </a:moveTo>
                <a:cubicBezTo>
                  <a:pt x="11597" y="11834"/>
                  <a:pt x="12377" y="12716"/>
                  <a:pt x="12377" y="13767"/>
                </a:cubicBezTo>
                <a:cubicBezTo>
                  <a:pt x="12377" y="14445"/>
                  <a:pt x="12377" y="14445"/>
                  <a:pt x="12377" y="14445"/>
                </a:cubicBezTo>
                <a:cubicBezTo>
                  <a:pt x="12377" y="14445"/>
                  <a:pt x="12377" y="14445"/>
                  <a:pt x="12377" y="14445"/>
                </a:cubicBezTo>
                <a:cubicBezTo>
                  <a:pt x="12377" y="14547"/>
                  <a:pt x="12309" y="14615"/>
                  <a:pt x="12207" y="14615"/>
                </a:cubicBezTo>
                <a:cubicBezTo>
                  <a:pt x="12139" y="14615"/>
                  <a:pt x="12139" y="14615"/>
                  <a:pt x="12139" y="14615"/>
                </a:cubicBezTo>
                <a:cubicBezTo>
                  <a:pt x="8715" y="14615"/>
                  <a:pt x="8715" y="14615"/>
                  <a:pt x="8715" y="14615"/>
                </a:cubicBezTo>
                <a:cubicBezTo>
                  <a:pt x="8647" y="14615"/>
                  <a:pt x="8647" y="14615"/>
                  <a:pt x="8647" y="14615"/>
                </a:cubicBezTo>
                <a:cubicBezTo>
                  <a:pt x="8545" y="14615"/>
                  <a:pt x="8477" y="14547"/>
                  <a:pt x="8477" y="14445"/>
                </a:cubicBezTo>
                <a:cubicBezTo>
                  <a:pt x="8477" y="14445"/>
                  <a:pt x="8477" y="14445"/>
                  <a:pt x="8477" y="14445"/>
                </a:cubicBezTo>
                <a:cubicBezTo>
                  <a:pt x="8477" y="13767"/>
                  <a:pt x="8477" y="13767"/>
                  <a:pt x="8477" y="13767"/>
                </a:cubicBezTo>
                <a:cubicBezTo>
                  <a:pt x="8477" y="12716"/>
                  <a:pt x="9257" y="11834"/>
                  <a:pt x="10274" y="11766"/>
                </a:cubicBezTo>
                <a:cubicBezTo>
                  <a:pt x="10274" y="11766"/>
                  <a:pt x="10308" y="11766"/>
                  <a:pt x="10308" y="11766"/>
                </a:cubicBezTo>
                <a:cubicBezTo>
                  <a:pt x="10308" y="11766"/>
                  <a:pt x="10342" y="11766"/>
                  <a:pt x="10342" y="11766"/>
                </a:cubicBezTo>
                <a:cubicBezTo>
                  <a:pt x="10376" y="11766"/>
                  <a:pt x="10410" y="11766"/>
                  <a:pt x="10410" y="11766"/>
                </a:cubicBezTo>
                <a:cubicBezTo>
                  <a:pt x="10410" y="11766"/>
                  <a:pt x="10410" y="11766"/>
                  <a:pt x="10410" y="11766"/>
                </a:cubicBezTo>
                <a:cubicBezTo>
                  <a:pt x="10410" y="11766"/>
                  <a:pt x="10410" y="11766"/>
                  <a:pt x="10410" y="11766"/>
                </a:cubicBezTo>
                <a:cubicBezTo>
                  <a:pt x="10444" y="11766"/>
                  <a:pt x="10478" y="11766"/>
                  <a:pt x="10512" y="11766"/>
                </a:cubicBezTo>
                <a:cubicBezTo>
                  <a:pt x="10512" y="11766"/>
                  <a:pt x="10546" y="11732"/>
                  <a:pt x="10546" y="11766"/>
                </a:cubicBezTo>
                <a:cubicBezTo>
                  <a:pt x="10546" y="11766"/>
                  <a:pt x="10580" y="11766"/>
                  <a:pt x="10580" y="11766"/>
                </a:cubicBezTo>
                <a:moveTo>
                  <a:pt x="6273" y="11665"/>
                </a:moveTo>
                <a:cubicBezTo>
                  <a:pt x="5392" y="11665"/>
                  <a:pt x="4679" y="10953"/>
                  <a:pt x="4679" y="10071"/>
                </a:cubicBezTo>
                <a:cubicBezTo>
                  <a:pt x="4679" y="9189"/>
                  <a:pt x="5392" y="8477"/>
                  <a:pt x="6273" y="8477"/>
                </a:cubicBezTo>
                <a:cubicBezTo>
                  <a:pt x="7155" y="8477"/>
                  <a:pt x="7867" y="9189"/>
                  <a:pt x="7867" y="10071"/>
                </a:cubicBezTo>
                <a:cubicBezTo>
                  <a:pt x="7867" y="10953"/>
                  <a:pt x="7155" y="11665"/>
                  <a:pt x="6273" y="11665"/>
                </a:cubicBezTo>
                <a:moveTo>
                  <a:pt x="6409" y="12038"/>
                </a:moveTo>
                <a:cubicBezTo>
                  <a:pt x="7324" y="12105"/>
                  <a:pt x="8036" y="12919"/>
                  <a:pt x="8036" y="13835"/>
                </a:cubicBezTo>
                <a:cubicBezTo>
                  <a:pt x="8036" y="14445"/>
                  <a:pt x="8036" y="14445"/>
                  <a:pt x="8036" y="14445"/>
                </a:cubicBezTo>
                <a:cubicBezTo>
                  <a:pt x="8036" y="14547"/>
                  <a:pt x="7969" y="14615"/>
                  <a:pt x="7867" y="14615"/>
                </a:cubicBezTo>
                <a:cubicBezTo>
                  <a:pt x="7799" y="14615"/>
                  <a:pt x="7799" y="14615"/>
                  <a:pt x="7799" y="14615"/>
                </a:cubicBezTo>
                <a:cubicBezTo>
                  <a:pt x="4747" y="14615"/>
                  <a:pt x="4747" y="14615"/>
                  <a:pt x="4747" y="14615"/>
                </a:cubicBezTo>
                <a:cubicBezTo>
                  <a:pt x="4679" y="14615"/>
                  <a:pt x="4679" y="14615"/>
                  <a:pt x="4679" y="14615"/>
                </a:cubicBezTo>
                <a:cubicBezTo>
                  <a:pt x="4612" y="14615"/>
                  <a:pt x="4510" y="14547"/>
                  <a:pt x="4510" y="14445"/>
                </a:cubicBezTo>
                <a:cubicBezTo>
                  <a:pt x="4510" y="13835"/>
                  <a:pt x="4510" y="13835"/>
                  <a:pt x="4510" y="13835"/>
                </a:cubicBezTo>
                <a:cubicBezTo>
                  <a:pt x="4510" y="12919"/>
                  <a:pt x="5222" y="12105"/>
                  <a:pt x="6138" y="12038"/>
                </a:cubicBezTo>
                <a:cubicBezTo>
                  <a:pt x="6138" y="12038"/>
                  <a:pt x="6171" y="12038"/>
                  <a:pt x="6171" y="12038"/>
                </a:cubicBezTo>
                <a:cubicBezTo>
                  <a:pt x="6171" y="12038"/>
                  <a:pt x="6205" y="12038"/>
                  <a:pt x="6205" y="12038"/>
                </a:cubicBezTo>
                <a:cubicBezTo>
                  <a:pt x="6239" y="12038"/>
                  <a:pt x="6239" y="12038"/>
                  <a:pt x="6273" y="12038"/>
                </a:cubicBezTo>
                <a:cubicBezTo>
                  <a:pt x="6273" y="12038"/>
                  <a:pt x="6273" y="12038"/>
                  <a:pt x="6273" y="12038"/>
                </a:cubicBezTo>
                <a:cubicBezTo>
                  <a:pt x="6273" y="12038"/>
                  <a:pt x="6273" y="12038"/>
                  <a:pt x="6273" y="12038"/>
                </a:cubicBezTo>
                <a:cubicBezTo>
                  <a:pt x="6307" y="12038"/>
                  <a:pt x="6341" y="12038"/>
                  <a:pt x="6341" y="12038"/>
                </a:cubicBezTo>
                <a:cubicBezTo>
                  <a:pt x="6375" y="12038"/>
                  <a:pt x="6375" y="12038"/>
                  <a:pt x="6375" y="12038"/>
                </a:cubicBezTo>
                <a:cubicBezTo>
                  <a:pt x="6409" y="12038"/>
                  <a:pt x="6409" y="12038"/>
                  <a:pt x="6409" y="12038"/>
                </a:cubicBezTo>
              </a:path>
            </a:pathLst>
          </a:custGeom>
          <a:solidFill>
            <a:srgbClr val="000000"/>
          </a:solidFill>
          <a:ln w="12700">
            <a:miter lim="400000"/>
          </a:ln>
        </p:spPr>
        <p:txBody>
          <a:bodyPr lIns="22860" rIns="22860"/>
          <a:lstStyle/>
          <a:p>
            <a:pPr>
              <a:defRPr sz="1400"/>
            </a:pPr>
            <a:endParaRPr sz="700"/>
          </a:p>
        </p:txBody>
      </p:sp>
      <p:sp>
        <p:nvSpPr>
          <p:cNvPr id="156" name="Shape"/>
          <p:cNvSpPr/>
          <p:nvPr/>
        </p:nvSpPr>
        <p:spPr>
          <a:xfrm>
            <a:off x="9647794" y="3237045"/>
            <a:ext cx="381001" cy="382187"/>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0783" y="4951"/>
                </a:moveTo>
                <a:cubicBezTo>
                  <a:pt x="7528" y="4951"/>
                  <a:pt x="4883" y="7596"/>
                  <a:pt x="4883" y="10851"/>
                </a:cubicBezTo>
                <a:cubicBezTo>
                  <a:pt x="4883" y="14106"/>
                  <a:pt x="7528" y="16751"/>
                  <a:pt x="10783" y="16751"/>
                </a:cubicBezTo>
                <a:cubicBezTo>
                  <a:pt x="14038" y="16751"/>
                  <a:pt x="16649" y="14106"/>
                  <a:pt x="16649" y="10851"/>
                </a:cubicBezTo>
                <a:cubicBezTo>
                  <a:pt x="16649" y="7596"/>
                  <a:pt x="14038" y="4951"/>
                  <a:pt x="10783" y="4951"/>
                </a:cubicBezTo>
                <a:close/>
                <a:moveTo>
                  <a:pt x="8850" y="7426"/>
                </a:moveTo>
                <a:cubicBezTo>
                  <a:pt x="8782" y="7426"/>
                  <a:pt x="8681" y="7392"/>
                  <a:pt x="8681" y="7426"/>
                </a:cubicBezTo>
                <a:cubicBezTo>
                  <a:pt x="8681" y="7528"/>
                  <a:pt x="8681" y="7528"/>
                  <a:pt x="8681" y="7528"/>
                </a:cubicBezTo>
                <a:cubicBezTo>
                  <a:pt x="8681" y="7630"/>
                  <a:pt x="8681" y="7697"/>
                  <a:pt x="8681" y="7765"/>
                </a:cubicBezTo>
                <a:cubicBezTo>
                  <a:pt x="8782" y="8579"/>
                  <a:pt x="8816" y="9427"/>
                  <a:pt x="8579" y="10241"/>
                </a:cubicBezTo>
                <a:cubicBezTo>
                  <a:pt x="8443" y="10681"/>
                  <a:pt x="8172" y="11054"/>
                  <a:pt x="7867" y="11359"/>
                </a:cubicBezTo>
                <a:cubicBezTo>
                  <a:pt x="7562" y="11631"/>
                  <a:pt x="7189" y="11868"/>
                  <a:pt x="6782" y="11868"/>
                </a:cubicBezTo>
                <a:cubicBezTo>
                  <a:pt x="6714" y="11868"/>
                  <a:pt x="6646" y="11834"/>
                  <a:pt x="6578" y="11800"/>
                </a:cubicBezTo>
                <a:cubicBezTo>
                  <a:pt x="6171" y="11665"/>
                  <a:pt x="6138" y="11224"/>
                  <a:pt x="6138" y="10851"/>
                </a:cubicBezTo>
                <a:cubicBezTo>
                  <a:pt x="6138" y="10444"/>
                  <a:pt x="6171" y="10037"/>
                  <a:pt x="6273" y="9664"/>
                </a:cubicBezTo>
                <a:cubicBezTo>
                  <a:pt x="6307" y="9528"/>
                  <a:pt x="6341" y="9427"/>
                  <a:pt x="6375" y="9325"/>
                </a:cubicBezTo>
                <a:cubicBezTo>
                  <a:pt x="6850" y="7969"/>
                  <a:pt x="7901" y="6917"/>
                  <a:pt x="9223" y="6443"/>
                </a:cubicBezTo>
                <a:cubicBezTo>
                  <a:pt x="9732" y="6239"/>
                  <a:pt x="10241" y="6171"/>
                  <a:pt x="10783" y="6171"/>
                </a:cubicBezTo>
                <a:cubicBezTo>
                  <a:pt x="12343" y="6171"/>
                  <a:pt x="13801" y="6951"/>
                  <a:pt x="14683" y="8274"/>
                </a:cubicBezTo>
                <a:cubicBezTo>
                  <a:pt x="14886" y="8579"/>
                  <a:pt x="15056" y="8952"/>
                  <a:pt x="15191" y="9325"/>
                </a:cubicBezTo>
                <a:cubicBezTo>
                  <a:pt x="15191" y="9325"/>
                  <a:pt x="15191" y="9325"/>
                  <a:pt x="15191" y="9325"/>
                </a:cubicBezTo>
                <a:cubicBezTo>
                  <a:pt x="15225" y="9427"/>
                  <a:pt x="15259" y="9528"/>
                  <a:pt x="15293" y="9664"/>
                </a:cubicBezTo>
                <a:cubicBezTo>
                  <a:pt x="15395" y="10037"/>
                  <a:pt x="15429" y="10444"/>
                  <a:pt x="15429" y="10851"/>
                </a:cubicBezTo>
                <a:cubicBezTo>
                  <a:pt x="15429" y="11597"/>
                  <a:pt x="15191" y="12445"/>
                  <a:pt x="14242" y="12038"/>
                </a:cubicBezTo>
                <a:cubicBezTo>
                  <a:pt x="13801" y="11834"/>
                  <a:pt x="13428" y="11461"/>
                  <a:pt x="13157" y="11088"/>
                </a:cubicBezTo>
                <a:cubicBezTo>
                  <a:pt x="12818" y="10647"/>
                  <a:pt x="12512" y="10207"/>
                  <a:pt x="12139" y="9766"/>
                </a:cubicBezTo>
                <a:cubicBezTo>
                  <a:pt x="11800" y="9393"/>
                  <a:pt x="11461" y="9020"/>
                  <a:pt x="11054" y="8681"/>
                </a:cubicBezTo>
                <a:cubicBezTo>
                  <a:pt x="10681" y="8342"/>
                  <a:pt x="10274" y="8036"/>
                  <a:pt x="9800" y="7799"/>
                </a:cubicBezTo>
                <a:cubicBezTo>
                  <a:pt x="9495" y="7663"/>
                  <a:pt x="9155" y="7528"/>
                  <a:pt x="8850" y="7426"/>
                </a:cubicBezTo>
                <a:close/>
              </a:path>
            </a:pathLst>
          </a:custGeom>
          <a:solidFill>
            <a:srgbClr val="000000"/>
          </a:solidFill>
          <a:ln w="12700">
            <a:miter lim="400000"/>
          </a:ln>
        </p:spPr>
        <p:txBody>
          <a:bodyPr lIns="22860" rIns="22860"/>
          <a:lstStyle/>
          <a:p>
            <a:pPr>
              <a:defRPr sz="1400"/>
            </a:pPr>
            <a:endParaRPr sz="700"/>
          </a:p>
        </p:txBody>
      </p:sp>
      <p:sp>
        <p:nvSpPr>
          <p:cNvPr id="157" name="Shape"/>
          <p:cNvSpPr/>
          <p:nvPr/>
        </p:nvSpPr>
        <p:spPr>
          <a:xfrm>
            <a:off x="10270914"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4920" y="7596"/>
                </a:moveTo>
                <a:cubicBezTo>
                  <a:pt x="14818" y="7189"/>
                  <a:pt x="14581" y="6985"/>
                  <a:pt x="14343" y="6884"/>
                </a:cubicBezTo>
                <a:cubicBezTo>
                  <a:pt x="14106" y="6816"/>
                  <a:pt x="13631" y="6714"/>
                  <a:pt x="12987" y="6646"/>
                </a:cubicBezTo>
                <a:cubicBezTo>
                  <a:pt x="12512" y="6578"/>
                  <a:pt x="11936" y="6578"/>
                  <a:pt x="11563" y="6612"/>
                </a:cubicBezTo>
                <a:cubicBezTo>
                  <a:pt x="11529" y="6307"/>
                  <a:pt x="11326" y="6036"/>
                  <a:pt x="11088" y="5968"/>
                </a:cubicBezTo>
                <a:cubicBezTo>
                  <a:pt x="10478" y="5731"/>
                  <a:pt x="9562" y="5765"/>
                  <a:pt x="9291" y="5832"/>
                </a:cubicBezTo>
                <a:cubicBezTo>
                  <a:pt x="9122" y="5900"/>
                  <a:pt x="8918" y="6002"/>
                  <a:pt x="8782" y="6171"/>
                </a:cubicBezTo>
                <a:cubicBezTo>
                  <a:pt x="8715" y="6273"/>
                  <a:pt x="8647" y="6443"/>
                  <a:pt x="8647" y="6612"/>
                </a:cubicBezTo>
                <a:cubicBezTo>
                  <a:pt x="8647" y="6748"/>
                  <a:pt x="8647" y="7019"/>
                  <a:pt x="8647" y="7257"/>
                </a:cubicBezTo>
                <a:cubicBezTo>
                  <a:pt x="8647" y="7494"/>
                  <a:pt x="8681" y="7697"/>
                  <a:pt x="8681" y="7697"/>
                </a:cubicBezTo>
                <a:cubicBezTo>
                  <a:pt x="8681" y="7901"/>
                  <a:pt x="8477" y="8070"/>
                  <a:pt x="8274" y="8070"/>
                </a:cubicBezTo>
                <a:cubicBezTo>
                  <a:pt x="7290" y="8070"/>
                  <a:pt x="7290" y="8070"/>
                  <a:pt x="7290" y="8070"/>
                </a:cubicBezTo>
                <a:cubicBezTo>
                  <a:pt x="7087" y="8070"/>
                  <a:pt x="6917" y="8104"/>
                  <a:pt x="6816" y="8172"/>
                </a:cubicBezTo>
                <a:cubicBezTo>
                  <a:pt x="6680" y="8240"/>
                  <a:pt x="6578" y="8308"/>
                  <a:pt x="6511" y="8376"/>
                </a:cubicBezTo>
                <a:cubicBezTo>
                  <a:pt x="6409" y="8579"/>
                  <a:pt x="6375" y="8782"/>
                  <a:pt x="6375" y="8986"/>
                </a:cubicBezTo>
                <a:cubicBezTo>
                  <a:pt x="6375" y="8986"/>
                  <a:pt x="6375" y="9189"/>
                  <a:pt x="6409" y="9528"/>
                </a:cubicBezTo>
                <a:cubicBezTo>
                  <a:pt x="6443" y="9800"/>
                  <a:pt x="6748" y="11699"/>
                  <a:pt x="7019" y="12275"/>
                </a:cubicBezTo>
                <a:cubicBezTo>
                  <a:pt x="7121" y="12478"/>
                  <a:pt x="7223" y="12580"/>
                  <a:pt x="7426" y="12682"/>
                </a:cubicBezTo>
                <a:cubicBezTo>
                  <a:pt x="7901" y="12885"/>
                  <a:pt x="8986" y="13089"/>
                  <a:pt x="9495" y="13157"/>
                </a:cubicBezTo>
                <a:cubicBezTo>
                  <a:pt x="10003" y="13224"/>
                  <a:pt x="10308" y="13360"/>
                  <a:pt x="10512" y="12953"/>
                </a:cubicBezTo>
                <a:cubicBezTo>
                  <a:pt x="10512" y="12953"/>
                  <a:pt x="10546" y="12885"/>
                  <a:pt x="10614" y="12716"/>
                </a:cubicBezTo>
                <a:cubicBezTo>
                  <a:pt x="10749" y="12241"/>
                  <a:pt x="10783" y="11800"/>
                  <a:pt x="10783" y="11461"/>
                </a:cubicBezTo>
                <a:cubicBezTo>
                  <a:pt x="10783" y="11427"/>
                  <a:pt x="10851" y="11427"/>
                  <a:pt x="10851" y="11461"/>
                </a:cubicBezTo>
                <a:cubicBezTo>
                  <a:pt x="10851" y="11699"/>
                  <a:pt x="10783" y="12478"/>
                  <a:pt x="11393" y="12716"/>
                </a:cubicBezTo>
                <a:cubicBezTo>
                  <a:pt x="11631" y="12784"/>
                  <a:pt x="12139" y="12851"/>
                  <a:pt x="12648" y="12919"/>
                </a:cubicBezTo>
                <a:cubicBezTo>
                  <a:pt x="13089" y="12987"/>
                  <a:pt x="13428" y="13157"/>
                  <a:pt x="13428" y="14310"/>
                </a:cubicBezTo>
                <a:cubicBezTo>
                  <a:pt x="13428" y="15022"/>
                  <a:pt x="13292" y="15123"/>
                  <a:pt x="12478" y="15123"/>
                </a:cubicBezTo>
                <a:cubicBezTo>
                  <a:pt x="11868" y="15123"/>
                  <a:pt x="11631" y="15123"/>
                  <a:pt x="11631" y="14649"/>
                </a:cubicBezTo>
                <a:cubicBezTo>
                  <a:pt x="11631" y="14242"/>
                  <a:pt x="12038" y="14276"/>
                  <a:pt x="12309" y="14276"/>
                </a:cubicBezTo>
                <a:cubicBezTo>
                  <a:pt x="12445" y="14276"/>
                  <a:pt x="12343" y="14174"/>
                  <a:pt x="12343" y="13937"/>
                </a:cubicBezTo>
                <a:cubicBezTo>
                  <a:pt x="12343" y="13665"/>
                  <a:pt x="12512" y="13530"/>
                  <a:pt x="12377" y="13530"/>
                </a:cubicBezTo>
                <a:cubicBezTo>
                  <a:pt x="11326" y="13496"/>
                  <a:pt x="10715" y="13530"/>
                  <a:pt x="10715" y="14818"/>
                </a:cubicBezTo>
                <a:cubicBezTo>
                  <a:pt x="10715" y="15971"/>
                  <a:pt x="11190" y="16175"/>
                  <a:pt x="12648" y="16175"/>
                </a:cubicBezTo>
                <a:cubicBezTo>
                  <a:pt x="13801" y="16175"/>
                  <a:pt x="14208" y="16141"/>
                  <a:pt x="14649" y="14683"/>
                </a:cubicBezTo>
                <a:cubicBezTo>
                  <a:pt x="14750" y="14411"/>
                  <a:pt x="14988" y="13530"/>
                  <a:pt x="15123" y="12038"/>
                </a:cubicBezTo>
                <a:cubicBezTo>
                  <a:pt x="15225" y="11122"/>
                  <a:pt x="15056" y="8308"/>
                  <a:pt x="14920" y="7596"/>
                </a:cubicBezTo>
                <a:close/>
                <a:moveTo>
                  <a:pt x="12919" y="10715"/>
                </a:moveTo>
                <a:cubicBezTo>
                  <a:pt x="12750" y="10715"/>
                  <a:pt x="12614" y="10715"/>
                  <a:pt x="12512" y="10715"/>
                </a:cubicBezTo>
                <a:cubicBezTo>
                  <a:pt x="12546" y="10444"/>
                  <a:pt x="12648" y="10105"/>
                  <a:pt x="13089" y="10105"/>
                </a:cubicBezTo>
                <a:cubicBezTo>
                  <a:pt x="13564" y="10105"/>
                  <a:pt x="13597" y="10546"/>
                  <a:pt x="13631" y="10851"/>
                </a:cubicBezTo>
                <a:cubicBezTo>
                  <a:pt x="13428" y="10783"/>
                  <a:pt x="13157" y="10715"/>
                  <a:pt x="12919" y="10715"/>
                </a:cubicBezTo>
                <a:close/>
                <a:moveTo>
                  <a:pt x="7257" y="7799"/>
                </a:moveTo>
                <a:cubicBezTo>
                  <a:pt x="7257" y="7799"/>
                  <a:pt x="7257" y="7799"/>
                  <a:pt x="7257" y="7799"/>
                </a:cubicBezTo>
                <a:cubicBezTo>
                  <a:pt x="8240" y="7799"/>
                  <a:pt x="8240" y="7799"/>
                  <a:pt x="8240" y="7799"/>
                </a:cubicBezTo>
                <a:cubicBezTo>
                  <a:pt x="8274" y="7799"/>
                  <a:pt x="8342" y="7765"/>
                  <a:pt x="8342" y="7697"/>
                </a:cubicBezTo>
                <a:cubicBezTo>
                  <a:pt x="8342" y="7697"/>
                  <a:pt x="8308" y="6850"/>
                  <a:pt x="8308" y="6612"/>
                </a:cubicBezTo>
                <a:cubicBezTo>
                  <a:pt x="8308" y="6612"/>
                  <a:pt x="8308" y="6612"/>
                  <a:pt x="8308" y="6612"/>
                </a:cubicBezTo>
                <a:cubicBezTo>
                  <a:pt x="8308" y="6443"/>
                  <a:pt x="8376" y="6273"/>
                  <a:pt x="8443" y="6138"/>
                </a:cubicBezTo>
                <a:cubicBezTo>
                  <a:pt x="8477" y="6070"/>
                  <a:pt x="8477" y="6070"/>
                  <a:pt x="8477" y="6070"/>
                </a:cubicBezTo>
                <a:cubicBezTo>
                  <a:pt x="8477" y="6070"/>
                  <a:pt x="8443" y="6070"/>
                  <a:pt x="8443" y="6070"/>
                </a:cubicBezTo>
                <a:cubicBezTo>
                  <a:pt x="6544" y="7969"/>
                  <a:pt x="6544" y="7969"/>
                  <a:pt x="6544" y="7969"/>
                </a:cubicBezTo>
                <a:cubicBezTo>
                  <a:pt x="6544" y="7969"/>
                  <a:pt x="6544" y="7969"/>
                  <a:pt x="6544" y="7969"/>
                </a:cubicBezTo>
                <a:cubicBezTo>
                  <a:pt x="6578" y="7935"/>
                  <a:pt x="6612" y="7901"/>
                  <a:pt x="6646" y="7901"/>
                </a:cubicBezTo>
                <a:cubicBezTo>
                  <a:pt x="6816" y="7833"/>
                  <a:pt x="7019" y="7799"/>
                  <a:pt x="7257" y="7799"/>
                </a:cubicBezTo>
                <a:close/>
              </a:path>
            </a:pathLst>
          </a:custGeom>
          <a:solidFill>
            <a:srgbClr val="000000"/>
          </a:solidFill>
          <a:ln w="12700">
            <a:miter lim="400000"/>
          </a:ln>
        </p:spPr>
        <p:txBody>
          <a:bodyPr lIns="22860" rIns="22860"/>
          <a:lstStyle/>
          <a:p>
            <a:pPr>
              <a:defRPr sz="1400"/>
            </a:pPr>
            <a:endParaRPr sz="700"/>
          </a:p>
        </p:txBody>
      </p:sp>
      <p:sp>
        <p:nvSpPr>
          <p:cNvPr id="158" name="Shape"/>
          <p:cNvSpPr/>
          <p:nvPr/>
        </p:nvSpPr>
        <p:spPr>
          <a:xfrm>
            <a:off x="2165191"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15"/>
                  <a:pt x="0" y="10783"/>
                </a:cubicBezTo>
                <a:cubicBezTo>
                  <a:pt x="0" y="16751"/>
                  <a:pt x="4849" y="21600"/>
                  <a:pt x="10817" y="21600"/>
                </a:cubicBezTo>
                <a:cubicBezTo>
                  <a:pt x="16785" y="21600"/>
                  <a:pt x="21600" y="16751"/>
                  <a:pt x="21600" y="10783"/>
                </a:cubicBezTo>
                <a:cubicBezTo>
                  <a:pt x="21600" y="4815"/>
                  <a:pt x="16785" y="0"/>
                  <a:pt x="10817" y="0"/>
                </a:cubicBezTo>
                <a:close/>
                <a:moveTo>
                  <a:pt x="17972" y="17938"/>
                </a:moveTo>
                <a:cubicBezTo>
                  <a:pt x="16039" y="19871"/>
                  <a:pt x="13496" y="20922"/>
                  <a:pt x="10817" y="20922"/>
                </a:cubicBezTo>
                <a:cubicBezTo>
                  <a:pt x="8104" y="20922"/>
                  <a:pt x="5561" y="19871"/>
                  <a:pt x="3628" y="17938"/>
                </a:cubicBezTo>
                <a:cubicBezTo>
                  <a:pt x="1729" y="16039"/>
                  <a:pt x="678" y="13496"/>
                  <a:pt x="678" y="10783"/>
                </a:cubicBezTo>
                <a:cubicBezTo>
                  <a:pt x="678" y="8070"/>
                  <a:pt x="1729" y="5527"/>
                  <a:pt x="3628" y="3628"/>
                </a:cubicBezTo>
                <a:cubicBezTo>
                  <a:pt x="5561" y="1729"/>
                  <a:pt x="8104" y="678"/>
                  <a:pt x="10817" y="678"/>
                </a:cubicBezTo>
                <a:cubicBezTo>
                  <a:pt x="13496" y="678"/>
                  <a:pt x="16039" y="1729"/>
                  <a:pt x="17972" y="3628"/>
                </a:cubicBezTo>
                <a:cubicBezTo>
                  <a:pt x="19871" y="5527"/>
                  <a:pt x="20922" y="8070"/>
                  <a:pt x="20922" y="10783"/>
                </a:cubicBezTo>
                <a:cubicBezTo>
                  <a:pt x="20922" y="13496"/>
                  <a:pt x="19871" y="16039"/>
                  <a:pt x="17972" y="17938"/>
                </a:cubicBezTo>
                <a:close/>
                <a:moveTo>
                  <a:pt x="11529" y="10003"/>
                </a:moveTo>
                <a:cubicBezTo>
                  <a:pt x="11529" y="10885"/>
                  <a:pt x="11529" y="10885"/>
                  <a:pt x="11529" y="10885"/>
                </a:cubicBezTo>
                <a:cubicBezTo>
                  <a:pt x="11529" y="11563"/>
                  <a:pt x="11088" y="12139"/>
                  <a:pt x="10715" y="12241"/>
                </a:cubicBezTo>
                <a:cubicBezTo>
                  <a:pt x="9969" y="12478"/>
                  <a:pt x="9495" y="11902"/>
                  <a:pt x="9528" y="11292"/>
                </a:cubicBezTo>
                <a:cubicBezTo>
                  <a:pt x="9528" y="10546"/>
                  <a:pt x="10207" y="10071"/>
                  <a:pt x="10783" y="10037"/>
                </a:cubicBezTo>
                <a:lnTo>
                  <a:pt x="11529" y="10003"/>
                </a:lnTo>
                <a:close/>
                <a:moveTo>
                  <a:pt x="13394" y="7935"/>
                </a:moveTo>
                <a:cubicBezTo>
                  <a:pt x="13394" y="6782"/>
                  <a:pt x="12377" y="6070"/>
                  <a:pt x="10478" y="6138"/>
                </a:cubicBezTo>
                <a:cubicBezTo>
                  <a:pt x="9325" y="6171"/>
                  <a:pt x="8206" y="6612"/>
                  <a:pt x="7935" y="8003"/>
                </a:cubicBezTo>
                <a:cubicBezTo>
                  <a:pt x="7901" y="8070"/>
                  <a:pt x="7901" y="8138"/>
                  <a:pt x="7969" y="8206"/>
                </a:cubicBezTo>
                <a:cubicBezTo>
                  <a:pt x="8003" y="8240"/>
                  <a:pt x="8036" y="8274"/>
                  <a:pt x="8104" y="8308"/>
                </a:cubicBezTo>
                <a:cubicBezTo>
                  <a:pt x="9291" y="8443"/>
                  <a:pt x="9291" y="8443"/>
                  <a:pt x="9291" y="8443"/>
                </a:cubicBezTo>
                <a:cubicBezTo>
                  <a:pt x="9427" y="8443"/>
                  <a:pt x="9528" y="8342"/>
                  <a:pt x="9562" y="8240"/>
                </a:cubicBezTo>
                <a:cubicBezTo>
                  <a:pt x="9630" y="7799"/>
                  <a:pt x="9969" y="7460"/>
                  <a:pt x="10478" y="7460"/>
                </a:cubicBezTo>
                <a:cubicBezTo>
                  <a:pt x="11224" y="7460"/>
                  <a:pt x="11529" y="7867"/>
                  <a:pt x="11529" y="8342"/>
                </a:cubicBezTo>
                <a:cubicBezTo>
                  <a:pt x="11529" y="9020"/>
                  <a:pt x="11529" y="9020"/>
                  <a:pt x="11529" y="9020"/>
                </a:cubicBezTo>
                <a:cubicBezTo>
                  <a:pt x="10071" y="9122"/>
                  <a:pt x="10071" y="9122"/>
                  <a:pt x="10071" y="9122"/>
                </a:cubicBezTo>
                <a:cubicBezTo>
                  <a:pt x="8816" y="9223"/>
                  <a:pt x="7663" y="10037"/>
                  <a:pt x="7630" y="11563"/>
                </a:cubicBezTo>
                <a:cubicBezTo>
                  <a:pt x="7630" y="13021"/>
                  <a:pt x="8579" y="13699"/>
                  <a:pt x="9868" y="13631"/>
                </a:cubicBezTo>
                <a:cubicBezTo>
                  <a:pt x="10614" y="13564"/>
                  <a:pt x="11292" y="13258"/>
                  <a:pt x="11800" y="12682"/>
                </a:cubicBezTo>
                <a:cubicBezTo>
                  <a:pt x="12546" y="13496"/>
                  <a:pt x="12546" y="13496"/>
                  <a:pt x="12546" y="13496"/>
                </a:cubicBezTo>
                <a:cubicBezTo>
                  <a:pt x="12580" y="13530"/>
                  <a:pt x="12648" y="13564"/>
                  <a:pt x="12716" y="13564"/>
                </a:cubicBezTo>
                <a:cubicBezTo>
                  <a:pt x="12784" y="13564"/>
                  <a:pt x="12818" y="13564"/>
                  <a:pt x="12885" y="13496"/>
                </a:cubicBezTo>
                <a:cubicBezTo>
                  <a:pt x="13835" y="12614"/>
                  <a:pt x="13835" y="12614"/>
                  <a:pt x="13835" y="12614"/>
                </a:cubicBezTo>
                <a:cubicBezTo>
                  <a:pt x="13903" y="12512"/>
                  <a:pt x="13937" y="12377"/>
                  <a:pt x="13869" y="12309"/>
                </a:cubicBezTo>
                <a:cubicBezTo>
                  <a:pt x="13530" y="11834"/>
                  <a:pt x="13530" y="11834"/>
                  <a:pt x="13530" y="11834"/>
                </a:cubicBezTo>
                <a:cubicBezTo>
                  <a:pt x="13428" y="11732"/>
                  <a:pt x="13394" y="11326"/>
                  <a:pt x="13394" y="11088"/>
                </a:cubicBezTo>
                <a:cubicBezTo>
                  <a:pt x="13394" y="7935"/>
                  <a:pt x="13394" y="7935"/>
                  <a:pt x="13394" y="7935"/>
                </a:cubicBezTo>
                <a:close/>
                <a:moveTo>
                  <a:pt x="15327" y="14004"/>
                </a:moveTo>
                <a:cubicBezTo>
                  <a:pt x="15395" y="13733"/>
                  <a:pt x="15395" y="13597"/>
                  <a:pt x="15123" y="13597"/>
                </a:cubicBezTo>
                <a:cubicBezTo>
                  <a:pt x="14852" y="13564"/>
                  <a:pt x="14513" y="13597"/>
                  <a:pt x="14174" y="13597"/>
                </a:cubicBezTo>
                <a:cubicBezTo>
                  <a:pt x="13970" y="13631"/>
                  <a:pt x="13835" y="13597"/>
                  <a:pt x="14038" y="13462"/>
                </a:cubicBezTo>
                <a:cubicBezTo>
                  <a:pt x="14513" y="13123"/>
                  <a:pt x="15564" y="13089"/>
                  <a:pt x="15802" y="13326"/>
                </a:cubicBezTo>
                <a:cubicBezTo>
                  <a:pt x="15971" y="13462"/>
                  <a:pt x="15666" y="14547"/>
                  <a:pt x="15293" y="14920"/>
                </a:cubicBezTo>
                <a:cubicBezTo>
                  <a:pt x="15259" y="14954"/>
                  <a:pt x="14954" y="15123"/>
                  <a:pt x="15056" y="14852"/>
                </a:cubicBezTo>
                <a:cubicBezTo>
                  <a:pt x="15191" y="14513"/>
                  <a:pt x="15259" y="14343"/>
                  <a:pt x="15327" y="14004"/>
                </a:cubicBezTo>
                <a:close/>
                <a:moveTo>
                  <a:pt x="14954" y="13970"/>
                </a:moveTo>
                <a:cubicBezTo>
                  <a:pt x="14988" y="14038"/>
                  <a:pt x="14954" y="14140"/>
                  <a:pt x="14852" y="14208"/>
                </a:cubicBezTo>
                <a:cubicBezTo>
                  <a:pt x="14038" y="14818"/>
                  <a:pt x="12614" y="15361"/>
                  <a:pt x="11088" y="15429"/>
                </a:cubicBezTo>
                <a:cubicBezTo>
                  <a:pt x="9122" y="15530"/>
                  <a:pt x="7290" y="14852"/>
                  <a:pt x="5798" y="13496"/>
                </a:cubicBezTo>
                <a:cubicBezTo>
                  <a:pt x="5765" y="13462"/>
                  <a:pt x="5731" y="13428"/>
                  <a:pt x="5765" y="13394"/>
                </a:cubicBezTo>
                <a:cubicBezTo>
                  <a:pt x="5798" y="13360"/>
                  <a:pt x="5798" y="13360"/>
                  <a:pt x="5934" y="13428"/>
                </a:cubicBezTo>
                <a:cubicBezTo>
                  <a:pt x="6070" y="13496"/>
                  <a:pt x="6205" y="13564"/>
                  <a:pt x="6239" y="13564"/>
                </a:cubicBezTo>
                <a:cubicBezTo>
                  <a:pt x="8782" y="14920"/>
                  <a:pt x="11936" y="15089"/>
                  <a:pt x="14649" y="13970"/>
                </a:cubicBezTo>
                <a:cubicBezTo>
                  <a:pt x="14750" y="13937"/>
                  <a:pt x="14886" y="13903"/>
                  <a:pt x="14954" y="13970"/>
                </a:cubicBezTo>
                <a:close/>
              </a:path>
            </a:pathLst>
          </a:custGeom>
          <a:solidFill>
            <a:srgbClr val="000000"/>
          </a:solidFill>
          <a:ln w="12700">
            <a:miter lim="400000"/>
          </a:ln>
        </p:spPr>
        <p:txBody>
          <a:bodyPr lIns="22860" rIns="22860"/>
          <a:lstStyle/>
          <a:p>
            <a:pPr>
              <a:defRPr sz="1400"/>
            </a:pPr>
            <a:endParaRPr sz="700"/>
          </a:p>
        </p:txBody>
      </p:sp>
      <p:sp>
        <p:nvSpPr>
          <p:cNvPr id="159" name="Shape"/>
          <p:cNvSpPr/>
          <p:nvPr/>
        </p:nvSpPr>
        <p:spPr>
          <a:xfrm>
            <a:off x="1541674" y="3897709"/>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15"/>
                  <a:pt x="0" y="10783"/>
                </a:cubicBezTo>
                <a:cubicBezTo>
                  <a:pt x="0" y="16751"/>
                  <a:pt x="4815" y="21600"/>
                  <a:pt x="10783" y="21600"/>
                </a:cubicBezTo>
                <a:cubicBezTo>
                  <a:pt x="16751" y="21600"/>
                  <a:pt x="21600" y="16751"/>
                  <a:pt x="21600" y="10783"/>
                </a:cubicBezTo>
                <a:cubicBezTo>
                  <a:pt x="21600" y="4815"/>
                  <a:pt x="16751" y="0"/>
                  <a:pt x="10783" y="0"/>
                </a:cubicBezTo>
                <a:close/>
                <a:moveTo>
                  <a:pt x="17972" y="17938"/>
                </a:moveTo>
                <a:cubicBezTo>
                  <a:pt x="16039" y="19871"/>
                  <a:pt x="13496" y="20922"/>
                  <a:pt x="10783" y="20922"/>
                </a:cubicBezTo>
                <a:cubicBezTo>
                  <a:pt x="8104" y="20922"/>
                  <a:pt x="5561" y="19871"/>
                  <a:pt x="3628" y="17938"/>
                </a:cubicBezTo>
                <a:cubicBezTo>
                  <a:pt x="1729" y="16039"/>
                  <a:pt x="678" y="13496"/>
                  <a:pt x="678" y="10783"/>
                </a:cubicBezTo>
                <a:cubicBezTo>
                  <a:pt x="678" y="8070"/>
                  <a:pt x="1729" y="5527"/>
                  <a:pt x="3628" y="3628"/>
                </a:cubicBezTo>
                <a:cubicBezTo>
                  <a:pt x="5561" y="1729"/>
                  <a:pt x="8104" y="678"/>
                  <a:pt x="10783" y="678"/>
                </a:cubicBezTo>
                <a:cubicBezTo>
                  <a:pt x="13496" y="678"/>
                  <a:pt x="16039" y="1729"/>
                  <a:pt x="17972" y="3628"/>
                </a:cubicBezTo>
                <a:cubicBezTo>
                  <a:pt x="19871" y="5527"/>
                  <a:pt x="20922" y="8070"/>
                  <a:pt x="20922" y="10783"/>
                </a:cubicBezTo>
                <a:cubicBezTo>
                  <a:pt x="20922" y="13496"/>
                  <a:pt x="19871" y="16039"/>
                  <a:pt x="17972" y="17938"/>
                </a:cubicBezTo>
                <a:close/>
                <a:moveTo>
                  <a:pt x="15869" y="15632"/>
                </a:moveTo>
                <a:cubicBezTo>
                  <a:pt x="15869" y="15632"/>
                  <a:pt x="15869" y="15632"/>
                  <a:pt x="15869" y="15632"/>
                </a:cubicBezTo>
                <a:cubicBezTo>
                  <a:pt x="15869" y="5968"/>
                  <a:pt x="15869" y="5968"/>
                  <a:pt x="15869" y="5968"/>
                </a:cubicBezTo>
                <a:cubicBezTo>
                  <a:pt x="15869" y="5832"/>
                  <a:pt x="15768" y="5765"/>
                  <a:pt x="15666" y="5765"/>
                </a:cubicBezTo>
                <a:cubicBezTo>
                  <a:pt x="5968" y="5765"/>
                  <a:pt x="5968" y="5765"/>
                  <a:pt x="5968" y="5765"/>
                </a:cubicBezTo>
                <a:cubicBezTo>
                  <a:pt x="5866" y="5765"/>
                  <a:pt x="5765" y="5832"/>
                  <a:pt x="5765" y="5968"/>
                </a:cubicBezTo>
                <a:cubicBezTo>
                  <a:pt x="5765" y="15632"/>
                  <a:pt x="5765" y="15632"/>
                  <a:pt x="5765" y="15632"/>
                </a:cubicBezTo>
                <a:cubicBezTo>
                  <a:pt x="5765" y="15768"/>
                  <a:pt x="5866" y="15869"/>
                  <a:pt x="5968" y="15869"/>
                </a:cubicBezTo>
                <a:cubicBezTo>
                  <a:pt x="15666" y="15869"/>
                  <a:pt x="15666" y="15869"/>
                  <a:pt x="15666" y="15869"/>
                </a:cubicBezTo>
                <a:cubicBezTo>
                  <a:pt x="15768" y="15869"/>
                  <a:pt x="15869" y="15768"/>
                  <a:pt x="15869" y="15632"/>
                </a:cubicBezTo>
                <a:close/>
                <a:moveTo>
                  <a:pt x="15462" y="15462"/>
                </a:moveTo>
                <a:cubicBezTo>
                  <a:pt x="10783" y="15462"/>
                  <a:pt x="10783" y="15462"/>
                  <a:pt x="10783" y="15462"/>
                </a:cubicBezTo>
                <a:cubicBezTo>
                  <a:pt x="10783" y="10783"/>
                  <a:pt x="10783" y="10783"/>
                  <a:pt x="10783" y="10783"/>
                </a:cubicBezTo>
                <a:cubicBezTo>
                  <a:pt x="6171" y="10783"/>
                  <a:pt x="6171" y="10783"/>
                  <a:pt x="6171" y="10783"/>
                </a:cubicBezTo>
                <a:cubicBezTo>
                  <a:pt x="6171" y="6171"/>
                  <a:pt x="6171" y="6171"/>
                  <a:pt x="6171" y="6171"/>
                </a:cubicBezTo>
                <a:cubicBezTo>
                  <a:pt x="10783" y="6171"/>
                  <a:pt x="10783" y="6171"/>
                  <a:pt x="10783" y="6171"/>
                </a:cubicBezTo>
                <a:cubicBezTo>
                  <a:pt x="10783" y="10783"/>
                  <a:pt x="10783" y="10783"/>
                  <a:pt x="10783" y="10783"/>
                </a:cubicBezTo>
                <a:cubicBezTo>
                  <a:pt x="15462" y="10783"/>
                  <a:pt x="15462" y="10783"/>
                  <a:pt x="15462" y="10783"/>
                </a:cubicBezTo>
                <a:lnTo>
                  <a:pt x="15462" y="15462"/>
                </a:lnTo>
                <a:close/>
              </a:path>
            </a:pathLst>
          </a:custGeom>
          <a:solidFill>
            <a:srgbClr val="000000"/>
          </a:solidFill>
          <a:ln w="12700">
            <a:miter lim="400000"/>
          </a:ln>
        </p:spPr>
        <p:txBody>
          <a:bodyPr lIns="22860" rIns="22860"/>
          <a:lstStyle/>
          <a:p>
            <a:pPr>
              <a:defRPr sz="1400"/>
            </a:pPr>
            <a:endParaRPr sz="700"/>
          </a:p>
        </p:txBody>
      </p:sp>
      <p:sp>
        <p:nvSpPr>
          <p:cNvPr id="160" name="Shape"/>
          <p:cNvSpPr/>
          <p:nvPr/>
        </p:nvSpPr>
        <p:spPr>
          <a:xfrm>
            <a:off x="2165192" y="3897709"/>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15"/>
                  <a:pt x="0" y="10783"/>
                </a:cubicBezTo>
                <a:cubicBezTo>
                  <a:pt x="0" y="16751"/>
                  <a:pt x="4815" y="21600"/>
                  <a:pt x="10783" y="21600"/>
                </a:cubicBezTo>
                <a:cubicBezTo>
                  <a:pt x="16751" y="21600"/>
                  <a:pt x="21600" y="16751"/>
                  <a:pt x="21600" y="10783"/>
                </a:cubicBezTo>
                <a:cubicBezTo>
                  <a:pt x="21600" y="4815"/>
                  <a:pt x="16751" y="0"/>
                  <a:pt x="10783" y="0"/>
                </a:cubicBezTo>
                <a:close/>
                <a:moveTo>
                  <a:pt x="17972" y="17938"/>
                </a:moveTo>
                <a:cubicBezTo>
                  <a:pt x="16039" y="19871"/>
                  <a:pt x="13496" y="20922"/>
                  <a:pt x="10783" y="20922"/>
                </a:cubicBezTo>
                <a:cubicBezTo>
                  <a:pt x="8104" y="20922"/>
                  <a:pt x="5561" y="19871"/>
                  <a:pt x="3628" y="17938"/>
                </a:cubicBezTo>
                <a:cubicBezTo>
                  <a:pt x="1729" y="16039"/>
                  <a:pt x="678" y="13496"/>
                  <a:pt x="678" y="10783"/>
                </a:cubicBezTo>
                <a:cubicBezTo>
                  <a:pt x="678" y="8070"/>
                  <a:pt x="1729" y="5527"/>
                  <a:pt x="3628" y="3628"/>
                </a:cubicBezTo>
                <a:cubicBezTo>
                  <a:pt x="5561" y="1729"/>
                  <a:pt x="8104" y="678"/>
                  <a:pt x="10783" y="678"/>
                </a:cubicBezTo>
                <a:cubicBezTo>
                  <a:pt x="13496" y="678"/>
                  <a:pt x="16039" y="1729"/>
                  <a:pt x="17972" y="3628"/>
                </a:cubicBezTo>
                <a:cubicBezTo>
                  <a:pt x="19871" y="5527"/>
                  <a:pt x="20922" y="8070"/>
                  <a:pt x="20922" y="10783"/>
                </a:cubicBezTo>
                <a:cubicBezTo>
                  <a:pt x="20922" y="13496"/>
                  <a:pt x="19871" y="16039"/>
                  <a:pt x="17972" y="17938"/>
                </a:cubicBezTo>
                <a:close/>
                <a:moveTo>
                  <a:pt x="13258" y="10071"/>
                </a:moveTo>
                <a:cubicBezTo>
                  <a:pt x="15666" y="15768"/>
                  <a:pt x="15666" y="15768"/>
                  <a:pt x="15666" y="15768"/>
                </a:cubicBezTo>
                <a:cubicBezTo>
                  <a:pt x="11326" y="15768"/>
                  <a:pt x="11326" y="15768"/>
                  <a:pt x="11326" y="15768"/>
                </a:cubicBezTo>
                <a:cubicBezTo>
                  <a:pt x="11326" y="13970"/>
                  <a:pt x="11326" y="13970"/>
                  <a:pt x="11326" y="13970"/>
                </a:cubicBezTo>
                <a:cubicBezTo>
                  <a:pt x="13191" y="13021"/>
                  <a:pt x="13191" y="13021"/>
                  <a:pt x="13191" y="13021"/>
                </a:cubicBezTo>
                <a:cubicBezTo>
                  <a:pt x="13055" y="12716"/>
                  <a:pt x="13055" y="12716"/>
                  <a:pt x="13055" y="12716"/>
                </a:cubicBezTo>
                <a:cubicBezTo>
                  <a:pt x="11326" y="13564"/>
                  <a:pt x="11326" y="13564"/>
                  <a:pt x="11326" y="13564"/>
                </a:cubicBezTo>
                <a:cubicBezTo>
                  <a:pt x="11326" y="12648"/>
                  <a:pt x="11326" y="12648"/>
                  <a:pt x="11326" y="12648"/>
                </a:cubicBezTo>
                <a:cubicBezTo>
                  <a:pt x="12445" y="12105"/>
                  <a:pt x="12445" y="12105"/>
                  <a:pt x="12445" y="12105"/>
                </a:cubicBezTo>
                <a:cubicBezTo>
                  <a:pt x="12275" y="11766"/>
                  <a:pt x="12275" y="11766"/>
                  <a:pt x="12275" y="11766"/>
                </a:cubicBezTo>
                <a:cubicBezTo>
                  <a:pt x="11326" y="12275"/>
                  <a:pt x="11326" y="12275"/>
                  <a:pt x="11326" y="12275"/>
                </a:cubicBezTo>
                <a:cubicBezTo>
                  <a:pt x="11326" y="11054"/>
                  <a:pt x="11326" y="11054"/>
                  <a:pt x="11326" y="11054"/>
                </a:cubicBezTo>
                <a:cubicBezTo>
                  <a:pt x="9901" y="11054"/>
                  <a:pt x="9901" y="11054"/>
                  <a:pt x="9901" y="11054"/>
                </a:cubicBezTo>
                <a:cubicBezTo>
                  <a:pt x="9901" y="12953"/>
                  <a:pt x="9901" y="12953"/>
                  <a:pt x="9901" y="12953"/>
                </a:cubicBezTo>
                <a:cubicBezTo>
                  <a:pt x="9122" y="12309"/>
                  <a:pt x="9122" y="12309"/>
                  <a:pt x="9122" y="12309"/>
                </a:cubicBezTo>
                <a:cubicBezTo>
                  <a:pt x="8986" y="12580"/>
                  <a:pt x="8986" y="12580"/>
                  <a:pt x="8986" y="12580"/>
                </a:cubicBezTo>
                <a:cubicBezTo>
                  <a:pt x="9901" y="13394"/>
                  <a:pt x="9901" y="13394"/>
                  <a:pt x="9901" y="13394"/>
                </a:cubicBezTo>
                <a:cubicBezTo>
                  <a:pt x="9901" y="15768"/>
                  <a:pt x="9901" y="15768"/>
                  <a:pt x="9901" y="15768"/>
                </a:cubicBezTo>
                <a:cubicBezTo>
                  <a:pt x="5968" y="15768"/>
                  <a:pt x="5968" y="15768"/>
                  <a:pt x="5968" y="15768"/>
                </a:cubicBezTo>
                <a:cubicBezTo>
                  <a:pt x="8376" y="10071"/>
                  <a:pt x="8376" y="10071"/>
                  <a:pt x="8376" y="10071"/>
                </a:cubicBezTo>
                <a:cubicBezTo>
                  <a:pt x="10817" y="4408"/>
                  <a:pt x="10817" y="4408"/>
                  <a:pt x="10817" y="4408"/>
                </a:cubicBezTo>
                <a:lnTo>
                  <a:pt x="13258" y="10071"/>
                </a:lnTo>
                <a:close/>
              </a:path>
            </a:pathLst>
          </a:custGeom>
          <a:solidFill>
            <a:srgbClr val="000000"/>
          </a:solidFill>
          <a:ln w="12700">
            <a:miter lim="400000"/>
          </a:ln>
        </p:spPr>
        <p:txBody>
          <a:bodyPr lIns="22860" rIns="22860"/>
          <a:lstStyle/>
          <a:p>
            <a:pPr>
              <a:defRPr sz="1400"/>
            </a:pPr>
            <a:endParaRPr sz="700"/>
          </a:p>
        </p:txBody>
      </p:sp>
      <p:sp>
        <p:nvSpPr>
          <p:cNvPr id="161" name="Shape"/>
          <p:cNvSpPr/>
          <p:nvPr/>
        </p:nvSpPr>
        <p:spPr>
          <a:xfrm>
            <a:off x="2788709" y="3897709"/>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1" y="0"/>
                  <a:pt x="0" y="4815"/>
                  <a:pt x="0" y="10783"/>
                </a:cubicBezTo>
                <a:cubicBezTo>
                  <a:pt x="0" y="16751"/>
                  <a:pt x="4841" y="21600"/>
                  <a:pt x="10800" y="21600"/>
                </a:cubicBezTo>
                <a:cubicBezTo>
                  <a:pt x="16759" y="21600"/>
                  <a:pt x="21600" y="16751"/>
                  <a:pt x="21600" y="10783"/>
                </a:cubicBezTo>
                <a:cubicBezTo>
                  <a:pt x="21600" y="4815"/>
                  <a:pt x="16759" y="0"/>
                  <a:pt x="10800" y="0"/>
                </a:cubicBezTo>
                <a:close/>
                <a:moveTo>
                  <a:pt x="17944" y="17938"/>
                </a:moveTo>
                <a:cubicBezTo>
                  <a:pt x="16048" y="19871"/>
                  <a:pt x="13508" y="20922"/>
                  <a:pt x="10800" y="20922"/>
                </a:cubicBezTo>
                <a:cubicBezTo>
                  <a:pt x="8092" y="20922"/>
                  <a:pt x="5552" y="19871"/>
                  <a:pt x="3656" y="17938"/>
                </a:cubicBezTo>
                <a:cubicBezTo>
                  <a:pt x="1761" y="16039"/>
                  <a:pt x="677" y="13496"/>
                  <a:pt x="677" y="10783"/>
                </a:cubicBezTo>
                <a:cubicBezTo>
                  <a:pt x="677" y="8070"/>
                  <a:pt x="1761" y="5527"/>
                  <a:pt x="3656" y="3628"/>
                </a:cubicBezTo>
                <a:cubicBezTo>
                  <a:pt x="5552" y="1729"/>
                  <a:pt x="8092" y="678"/>
                  <a:pt x="10800" y="678"/>
                </a:cubicBezTo>
                <a:cubicBezTo>
                  <a:pt x="13508" y="678"/>
                  <a:pt x="16048" y="1729"/>
                  <a:pt x="17944" y="3628"/>
                </a:cubicBezTo>
                <a:cubicBezTo>
                  <a:pt x="19873" y="5527"/>
                  <a:pt x="20923" y="8070"/>
                  <a:pt x="20923" y="10783"/>
                </a:cubicBezTo>
                <a:cubicBezTo>
                  <a:pt x="20923" y="13496"/>
                  <a:pt x="19873" y="16039"/>
                  <a:pt x="17944" y="17938"/>
                </a:cubicBezTo>
                <a:close/>
                <a:moveTo>
                  <a:pt x="6060" y="10885"/>
                </a:moveTo>
                <a:cubicBezTo>
                  <a:pt x="6060" y="12207"/>
                  <a:pt x="7110" y="13258"/>
                  <a:pt x="8430" y="13258"/>
                </a:cubicBezTo>
                <a:cubicBezTo>
                  <a:pt x="9310" y="13258"/>
                  <a:pt x="10123" y="12784"/>
                  <a:pt x="10529" y="11970"/>
                </a:cubicBezTo>
                <a:cubicBezTo>
                  <a:pt x="10529" y="11970"/>
                  <a:pt x="10563" y="11936"/>
                  <a:pt x="10597" y="11936"/>
                </a:cubicBezTo>
                <a:cubicBezTo>
                  <a:pt x="10631" y="11936"/>
                  <a:pt x="10665" y="11970"/>
                  <a:pt x="10665" y="12004"/>
                </a:cubicBezTo>
                <a:cubicBezTo>
                  <a:pt x="11105" y="12987"/>
                  <a:pt x="11105" y="12987"/>
                  <a:pt x="11105" y="12987"/>
                </a:cubicBezTo>
                <a:cubicBezTo>
                  <a:pt x="11105" y="13021"/>
                  <a:pt x="11105" y="13055"/>
                  <a:pt x="11105" y="13089"/>
                </a:cubicBezTo>
                <a:cubicBezTo>
                  <a:pt x="10428" y="13869"/>
                  <a:pt x="9446" y="14343"/>
                  <a:pt x="8430" y="14343"/>
                </a:cubicBezTo>
                <a:cubicBezTo>
                  <a:pt x="6500" y="14343"/>
                  <a:pt x="4977" y="12784"/>
                  <a:pt x="4977" y="10885"/>
                </a:cubicBezTo>
                <a:cubicBezTo>
                  <a:pt x="4977" y="8986"/>
                  <a:pt x="6500" y="7426"/>
                  <a:pt x="8430" y="7426"/>
                </a:cubicBezTo>
                <a:cubicBezTo>
                  <a:pt x="9852" y="7426"/>
                  <a:pt x="11037" y="8206"/>
                  <a:pt x="11613" y="9562"/>
                </a:cubicBezTo>
                <a:cubicBezTo>
                  <a:pt x="11613" y="9562"/>
                  <a:pt x="12188" y="10953"/>
                  <a:pt x="12730" y="12105"/>
                </a:cubicBezTo>
                <a:cubicBezTo>
                  <a:pt x="13034" y="12818"/>
                  <a:pt x="13271" y="13224"/>
                  <a:pt x="14050" y="13258"/>
                </a:cubicBezTo>
                <a:cubicBezTo>
                  <a:pt x="14829" y="13292"/>
                  <a:pt x="15371" y="12851"/>
                  <a:pt x="15371" y="12207"/>
                </a:cubicBezTo>
                <a:cubicBezTo>
                  <a:pt x="15371" y="11665"/>
                  <a:pt x="15032" y="11529"/>
                  <a:pt x="14253" y="11292"/>
                </a:cubicBezTo>
                <a:cubicBezTo>
                  <a:pt x="12933" y="10851"/>
                  <a:pt x="12222" y="10376"/>
                  <a:pt x="12222" y="9291"/>
                </a:cubicBezTo>
                <a:cubicBezTo>
                  <a:pt x="12222" y="8206"/>
                  <a:pt x="12967" y="7494"/>
                  <a:pt x="14118" y="7494"/>
                </a:cubicBezTo>
                <a:cubicBezTo>
                  <a:pt x="14863" y="7494"/>
                  <a:pt x="15438" y="7833"/>
                  <a:pt x="15811" y="8511"/>
                </a:cubicBezTo>
                <a:cubicBezTo>
                  <a:pt x="15811" y="8545"/>
                  <a:pt x="15811" y="8545"/>
                  <a:pt x="15811" y="8579"/>
                </a:cubicBezTo>
                <a:cubicBezTo>
                  <a:pt x="15811" y="8613"/>
                  <a:pt x="15811" y="8613"/>
                  <a:pt x="15777" y="8613"/>
                </a:cubicBezTo>
                <a:cubicBezTo>
                  <a:pt x="15066" y="8986"/>
                  <a:pt x="15066" y="8986"/>
                  <a:pt x="15066" y="8986"/>
                </a:cubicBezTo>
                <a:cubicBezTo>
                  <a:pt x="15032" y="9020"/>
                  <a:pt x="14964" y="9020"/>
                  <a:pt x="14964" y="8986"/>
                </a:cubicBezTo>
                <a:cubicBezTo>
                  <a:pt x="14693" y="8613"/>
                  <a:pt x="14423" y="8477"/>
                  <a:pt x="14084" y="8477"/>
                </a:cubicBezTo>
                <a:cubicBezTo>
                  <a:pt x="13576" y="8477"/>
                  <a:pt x="13238" y="8816"/>
                  <a:pt x="13238" y="9257"/>
                </a:cubicBezTo>
                <a:cubicBezTo>
                  <a:pt x="13238" y="9800"/>
                  <a:pt x="13678" y="9935"/>
                  <a:pt x="14389" y="10173"/>
                </a:cubicBezTo>
                <a:cubicBezTo>
                  <a:pt x="14490" y="10207"/>
                  <a:pt x="14592" y="10241"/>
                  <a:pt x="14693" y="10274"/>
                </a:cubicBezTo>
                <a:cubicBezTo>
                  <a:pt x="15811" y="10647"/>
                  <a:pt x="16454" y="11088"/>
                  <a:pt x="16454" y="12241"/>
                </a:cubicBezTo>
                <a:cubicBezTo>
                  <a:pt x="16454" y="13428"/>
                  <a:pt x="15438" y="14310"/>
                  <a:pt x="14118" y="14310"/>
                </a:cubicBezTo>
                <a:cubicBezTo>
                  <a:pt x="13001" y="14310"/>
                  <a:pt x="12290" y="13801"/>
                  <a:pt x="11782" y="12648"/>
                </a:cubicBezTo>
                <a:cubicBezTo>
                  <a:pt x="11680" y="12377"/>
                  <a:pt x="11680" y="12377"/>
                  <a:pt x="11680" y="12377"/>
                </a:cubicBezTo>
                <a:cubicBezTo>
                  <a:pt x="10597" y="9935"/>
                  <a:pt x="10597" y="9935"/>
                  <a:pt x="10597" y="9935"/>
                </a:cubicBezTo>
                <a:cubicBezTo>
                  <a:pt x="10258" y="9088"/>
                  <a:pt x="9378" y="8511"/>
                  <a:pt x="8430" y="8511"/>
                </a:cubicBezTo>
                <a:cubicBezTo>
                  <a:pt x="7110" y="8511"/>
                  <a:pt x="6060" y="9562"/>
                  <a:pt x="6060" y="10885"/>
                </a:cubicBezTo>
                <a:close/>
              </a:path>
            </a:pathLst>
          </a:custGeom>
          <a:solidFill>
            <a:srgbClr val="000000"/>
          </a:solidFill>
          <a:ln w="12700">
            <a:miter lim="400000"/>
          </a:ln>
        </p:spPr>
        <p:txBody>
          <a:bodyPr lIns="22860" rIns="22860"/>
          <a:lstStyle/>
          <a:p>
            <a:pPr>
              <a:defRPr sz="1400"/>
            </a:pPr>
            <a:endParaRPr sz="700"/>
          </a:p>
        </p:txBody>
      </p:sp>
      <p:sp>
        <p:nvSpPr>
          <p:cNvPr id="162" name="Shape"/>
          <p:cNvSpPr/>
          <p:nvPr/>
        </p:nvSpPr>
        <p:spPr>
          <a:xfrm>
            <a:off x="8400759" y="2579291"/>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1" y="0"/>
                  <a:pt x="0" y="4815"/>
                  <a:pt x="0" y="10783"/>
                </a:cubicBezTo>
                <a:cubicBezTo>
                  <a:pt x="0" y="16751"/>
                  <a:pt x="4841" y="21600"/>
                  <a:pt x="10800" y="21600"/>
                </a:cubicBezTo>
                <a:cubicBezTo>
                  <a:pt x="16759" y="21600"/>
                  <a:pt x="21600" y="16751"/>
                  <a:pt x="21600" y="10783"/>
                </a:cubicBezTo>
                <a:cubicBezTo>
                  <a:pt x="21600" y="4815"/>
                  <a:pt x="16759" y="0"/>
                  <a:pt x="10800" y="0"/>
                </a:cubicBezTo>
                <a:close/>
                <a:moveTo>
                  <a:pt x="17944" y="17938"/>
                </a:moveTo>
                <a:cubicBezTo>
                  <a:pt x="16048" y="19871"/>
                  <a:pt x="13508" y="20922"/>
                  <a:pt x="10800" y="20922"/>
                </a:cubicBezTo>
                <a:cubicBezTo>
                  <a:pt x="8092" y="20922"/>
                  <a:pt x="5552" y="19871"/>
                  <a:pt x="3656" y="17938"/>
                </a:cubicBezTo>
                <a:cubicBezTo>
                  <a:pt x="1727" y="16039"/>
                  <a:pt x="677" y="13496"/>
                  <a:pt x="677" y="10783"/>
                </a:cubicBezTo>
                <a:cubicBezTo>
                  <a:pt x="677" y="8070"/>
                  <a:pt x="1727" y="5527"/>
                  <a:pt x="3656" y="3628"/>
                </a:cubicBezTo>
                <a:cubicBezTo>
                  <a:pt x="5552" y="1729"/>
                  <a:pt x="8092" y="678"/>
                  <a:pt x="10800" y="678"/>
                </a:cubicBezTo>
                <a:cubicBezTo>
                  <a:pt x="13508" y="678"/>
                  <a:pt x="16048" y="1729"/>
                  <a:pt x="17944" y="3628"/>
                </a:cubicBezTo>
                <a:cubicBezTo>
                  <a:pt x="19873" y="5527"/>
                  <a:pt x="20923" y="8070"/>
                  <a:pt x="20923" y="10783"/>
                </a:cubicBezTo>
                <a:cubicBezTo>
                  <a:pt x="20923" y="13496"/>
                  <a:pt x="19873" y="16039"/>
                  <a:pt x="17944" y="17938"/>
                </a:cubicBezTo>
                <a:close/>
                <a:moveTo>
                  <a:pt x="11917" y="5019"/>
                </a:moveTo>
                <a:cubicBezTo>
                  <a:pt x="14084" y="7189"/>
                  <a:pt x="14084" y="7189"/>
                  <a:pt x="14084" y="7189"/>
                </a:cubicBezTo>
                <a:cubicBezTo>
                  <a:pt x="10834" y="10410"/>
                  <a:pt x="10834" y="10410"/>
                  <a:pt x="10834" y="10410"/>
                </a:cubicBezTo>
                <a:cubicBezTo>
                  <a:pt x="9310" y="8884"/>
                  <a:pt x="9310" y="8884"/>
                  <a:pt x="9310" y="8884"/>
                </a:cubicBezTo>
                <a:cubicBezTo>
                  <a:pt x="9107" y="8681"/>
                  <a:pt x="8803" y="8545"/>
                  <a:pt x="8498" y="8545"/>
                </a:cubicBezTo>
                <a:cubicBezTo>
                  <a:pt x="8227" y="8545"/>
                  <a:pt x="7922" y="8681"/>
                  <a:pt x="7719" y="8884"/>
                </a:cubicBezTo>
                <a:cubicBezTo>
                  <a:pt x="6737" y="9868"/>
                  <a:pt x="6737" y="9868"/>
                  <a:pt x="6737" y="9868"/>
                </a:cubicBezTo>
                <a:cubicBezTo>
                  <a:pt x="6500" y="10071"/>
                  <a:pt x="6399" y="10376"/>
                  <a:pt x="6399" y="10681"/>
                </a:cubicBezTo>
                <a:cubicBezTo>
                  <a:pt x="6399" y="10986"/>
                  <a:pt x="6500" y="11258"/>
                  <a:pt x="6737" y="11495"/>
                </a:cubicBezTo>
                <a:cubicBezTo>
                  <a:pt x="10021" y="14784"/>
                  <a:pt x="10021" y="14784"/>
                  <a:pt x="10021" y="14784"/>
                </a:cubicBezTo>
                <a:cubicBezTo>
                  <a:pt x="10191" y="14954"/>
                  <a:pt x="10360" y="15056"/>
                  <a:pt x="10563" y="15089"/>
                </a:cubicBezTo>
                <a:cubicBezTo>
                  <a:pt x="10631" y="15123"/>
                  <a:pt x="10631" y="15123"/>
                  <a:pt x="10631" y="15123"/>
                </a:cubicBezTo>
                <a:cubicBezTo>
                  <a:pt x="10834" y="15123"/>
                  <a:pt x="10834" y="15123"/>
                  <a:pt x="10834" y="15123"/>
                </a:cubicBezTo>
                <a:cubicBezTo>
                  <a:pt x="11139" y="15123"/>
                  <a:pt x="11443" y="15022"/>
                  <a:pt x="11646" y="14784"/>
                </a:cubicBezTo>
                <a:cubicBezTo>
                  <a:pt x="16657" y="9766"/>
                  <a:pt x="16657" y="9766"/>
                  <a:pt x="16657" y="9766"/>
                </a:cubicBezTo>
                <a:cubicBezTo>
                  <a:pt x="16691" y="9800"/>
                  <a:pt x="16691" y="9800"/>
                  <a:pt x="16691" y="9800"/>
                </a:cubicBezTo>
                <a:cubicBezTo>
                  <a:pt x="17233" y="10376"/>
                  <a:pt x="17233" y="11292"/>
                  <a:pt x="16691" y="11868"/>
                </a:cubicBezTo>
                <a:cubicBezTo>
                  <a:pt x="11917" y="16649"/>
                  <a:pt x="11917" y="16649"/>
                  <a:pt x="11917" y="16649"/>
                </a:cubicBezTo>
                <a:cubicBezTo>
                  <a:pt x="11342" y="17226"/>
                  <a:pt x="10428" y="17226"/>
                  <a:pt x="9852" y="16649"/>
                </a:cubicBezTo>
                <a:cubicBezTo>
                  <a:pt x="5078" y="11868"/>
                  <a:pt x="5078" y="11868"/>
                  <a:pt x="5078" y="11868"/>
                </a:cubicBezTo>
                <a:cubicBezTo>
                  <a:pt x="4503" y="11292"/>
                  <a:pt x="4503" y="10376"/>
                  <a:pt x="5078" y="9800"/>
                </a:cubicBezTo>
                <a:cubicBezTo>
                  <a:pt x="9852" y="5019"/>
                  <a:pt x="9852" y="5019"/>
                  <a:pt x="9852" y="5019"/>
                </a:cubicBezTo>
                <a:cubicBezTo>
                  <a:pt x="10428" y="4476"/>
                  <a:pt x="11342" y="4476"/>
                  <a:pt x="11917" y="5019"/>
                </a:cubicBezTo>
                <a:close/>
                <a:moveTo>
                  <a:pt x="17029" y="7799"/>
                </a:moveTo>
                <a:cubicBezTo>
                  <a:pt x="17199" y="7969"/>
                  <a:pt x="17165" y="8240"/>
                  <a:pt x="17029" y="8409"/>
                </a:cubicBezTo>
                <a:cubicBezTo>
                  <a:pt x="11105" y="14343"/>
                  <a:pt x="11105" y="14343"/>
                  <a:pt x="11105" y="14343"/>
                </a:cubicBezTo>
                <a:cubicBezTo>
                  <a:pt x="11037" y="14411"/>
                  <a:pt x="10935" y="14513"/>
                  <a:pt x="10800" y="14513"/>
                </a:cubicBezTo>
                <a:cubicBezTo>
                  <a:pt x="10800" y="14513"/>
                  <a:pt x="10800" y="14513"/>
                  <a:pt x="10800" y="14513"/>
                </a:cubicBezTo>
                <a:cubicBezTo>
                  <a:pt x="10766" y="14445"/>
                  <a:pt x="10766" y="14445"/>
                  <a:pt x="10766" y="14445"/>
                </a:cubicBezTo>
                <a:cubicBezTo>
                  <a:pt x="10665" y="14445"/>
                  <a:pt x="10597" y="14310"/>
                  <a:pt x="10529" y="14242"/>
                </a:cubicBezTo>
                <a:cubicBezTo>
                  <a:pt x="7211" y="10953"/>
                  <a:pt x="7211" y="10953"/>
                  <a:pt x="7211" y="10953"/>
                </a:cubicBezTo>
                <a:cubicBezTo>
                  <a:pt x="7076" y="10783"/>
                  <a:pt x="7076" y="10546"/>
                  <a:pt x="7211" y="10376"/>
                </a:cubicBezTo>
                <a:cubicBezTo>
                  <a:pt x="8193" y="9427"/>
                  <a:pt x="8193" y="9427"/>
                  <a:pt x="8193" y="9427"/>
                </a:cubicBezTo>
                <a:cubicBezTo>
                  <a:pt x="8261" y="9325"/>
                  <a:pt x="8396" y="9291"/>
                  <a:pt x="8498" y="9291"/>
                </a:cubicBezTo>
                <a:cubicBezTo>
                  <a:pt x="8599" y="9291"/>
                  <a:pt x="8701" y="9325"/>
                  <a:pt x="8769" y="9427"/>
                </a:cubicBezTo>
                <a:cubicBezTo>
                  <a:pt x="10800" y="11461"/>
                  <a:pt x="10800" y="11461"/>
                  <a:pt x="10800" y="11461"/>
                </a:cubicBezTo>
                <a:cubicBezTo>
                  <a:pt x="15472" y="6782"/>
                  <a:pt x="15472" y="6782"/>
                  <a:pt x="15472" y="6782"/>
                </a:cubicBezTo>
                <a:cubicBezTo>
                  <a:pt x="15540" y="6714"/>
                  <a:pt x="15641" y="6680"/>
                  <a:pt x="15743" y="6680"/>
                </a:cubicBezTo>
                <a:cubicBezTo>
                  <a:pt x="15878" y="6680"/>
                  <a:pt x="15980" y="6714"/>
                  <a:pt x="16048" y="6782"/>
                </a:cubicBezTo>
                <a:lnTo>
                  <a:pt x="17029" y="7799"/>
                </a:lnTo>
                <a:close/>
              </a:path>
            </a:pathLst>
          </a:custGeom>
          <a:solidFill>
            <a:srgbClr val="000000"/>
          </a:solidFill>
          <a:ln w="12700">
            <a:miter lim="400000"/>
          </a:ln>
        </p:spPr>
        <p:txBody>
          <a:bodyPr lIns="22860" rIns="22860"/>
          <a:lstStyle/>
          <a:p>
            <a:pPr>
              <a:defRPr sz="1400"/>
            </a:pPr>
            <a:endParaRPr sz="700"/>
          </a:p>
        </p:txBody>
      </p:sp>
      <p:sp>
        <p:nvSpPr>
          <p:cNvPr id="163" name="Shape"/>
          <p:cNvSpPr/>
          <p:nvPr/>
        </p:nvSpPr>
        <p:spPr>
          <a:xfrm>
            <a:off x="2165191" y="3237045"/>
            <a:ext cx="381001" cy="381001"/>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15"/>
                  <a:pt x="0" y="10783"/>
                </a:cubicBezTo>
                <a:cubicBezTo>
                  <a:pt x="0" y="16751"/>
                  <a:pt x="4849" y="21600"/>
                  <a:pt x="10817" y="21600"/>
                </a:cubicBezTo>
                <a:cubicBezTo>
                  <a:pt x="16785" y="21600"/>
                  <a:pt x="21600" y="16751"/>
                  <a:pt x="21600" y="10783"/>
                </a:cubicBezTo>
                <a:cubicBezTo>
                  <a:pt x="21600" y="4815"/>
                  <a:pt x="16785" y="0"/>
                  <a:pt x="10817" y="0"/>
                </a:cubicBezTo>
                <a:close/>
                <a:moveTo>
                  <a:pt x="17972" y="17938"/>
                </a:moveTo>
                <a:cubicBezTo>
                  <a:pt x="16073" y="19871"/>
                  <a:pt x="13530" y="20922"/>
                  <a:pt x="10817" y="20922"/>
                </a:cubicBezTo>
                <a:cubicBezTo>
                  <a:pt x="8104" y="20922"/>
                  <a:pt x="5561" y="19871"/>
                  <a:pt x="3662" y="17938"/>
                </a:cubicBezTo>
                <a:cubicBezTo>
                  <a:pt x="1729" y="16039"/>
                  <a:pt x="678" y="13496"/>
                  <a:pt x="678" y="10783"/>
                </a:cubicBezTo>
                <a:cubicBezTo>
                  <a:pt x="678" y="8070"/>
                  <a:pt x="1729" y="5527"/>
                  <a:pt x="3662" y="3628"/>
                </a:cubicBezTo>
                <a:cubicBezTo>
                  <a:pt x="5561" y="1729"/>
                  <a:pt x="8104" y="678"/>
                  <a:pt x="10817" y="678"/>
                </a:cubicBezTo>
                <a:cubicBezTo>
                  <a:pt x="13530" y="678"/>
                  <a:pt x="16073" y="1729"/>
                  <a:pt x="17972" y="3628"/>
                </a:cubicBezTo>
                <a:cubicBezTo>
                  <a:pt x="19871" y="5527"/>
                  <a:pt x="20922" y="8070"/>
                  <a:pt x="20922" y="10783"/>
                </a:cubicBezTo>
                <a:cubicBezTo>
                  <a:pt x="20922" y="13496"/>
                  <a:pt x="19871" y="16039"/>
                  <a:pt x="17972" y="17938"/>
                </a:cubicBezTo>
                <a:close/>
                <a:moveTo>
                  <a:pt x="16988" y="8850"/>
                </a:moveTo>
                <a:cubicBezTo>
                  <a:pt x="13937" y="8850"/>
                  <a:pt x="13937" y="8850"/>
                  <a:pt x="13937" y="8850"/>
                </a:cubicBezTo>
                <a:cubicBezTo>
                  <a:pt x="13937" y="12614"/>
                  <a:pt x="13937" y="12614"/>
                  <a:pt x="13937" y="12614"/>
                </a:cubicBezTo>
                <a:cubicBezTo>
                  <a:pt x="15768" y="12614"/>
                  <a:pt x="15768" y="12614"/>
                  <a:pt x="15768" y="12614"/>
                </a:cubicBezTo>
                <a:cubicBezTo>
                  <a:pt x="15768" y="13191"/>
                  <a:pt x="15768" y="13191"/>
                  <a:pt x="15768" y="13191"/>
                </a:cubicBezTo>
                <a:cubicBezTo>
                  <a:pt x="13869" y="13191"/>
                  <a:pt x="13869" y="13191"/>
                  <a:pt x="13869" y="13191"/>
                </a:cubicBezTo>
                <a:cubicBezTo>
                  <a:pt x="13869" y="14242"/>
                  <a:pt x="13869" y="14242"/>
                  <a:pt x="13869" y="14242"/>
                </a:cubicBezTo>
                <a:cubicBezTo>
                  <a:pt x="16446" y="14242"/>
                  <a:pt x="16446" y="14242"/>
                  <a:pt x="16446" y="14242"/>
                </a:cubicBezTo>
                <a:cubicBezTo>
                  <a:pt x="16988" y="14242"/>
                  <a:pt x="16988" y="14242"/>
                  <a:pt x="16988" y="14242"/>
                </a:cubicBezTo>
                <a:lnTo>
                  <a:pt x="16988" y="8850"/>
                </a:lnTo>
                <a:close/>
                <a:moveTo>
                  <a:pt x="15768" y="11563"/>
                </a:moveTo>
                <a:cubicBezTo>
                  <a:pt x="15157" y="11563"/>
                  <a:pt x="15157" y="11563"/>
                  <a:pt x="15157" y="11563"/>
                </a:cubicBezTo>
                <a:cubicBezTo>
                  <a:pt x="15157" y="9834"/>
                  <a:pt x="15157" y="9834"/>
                  <a:pt x="15157" y="9834"/>
                </a:cubicBezTo>
                <a:cubicBezTo>
                  <a:pt x="15768" y="9834"/>
                  <a:pt x="15768" y="9834"/>
                  <a:pt x="15768" y="9834"/>
                </a:cubicBezTo>
                <a:lnTo>
                  <a:pt x="15768" y="11563"/>
                </a:lnTo>
                <a:close/>
                <a:moveTo>
                  <a:pt x="8308" y="7257"/>
                </a:moveTo>
                <a:cubicBezTo>
                  <a:pt x="9596" y="7257"/>
                  <a:pt x="9596" y="7257"/>
                  <a:pt x="9596" y="7257"/>
                </a:cubicBezTo>
                <a:cubicBezTo>
                  <a:pt x="9596" y="8274"/>
                  <a:pt x="9596" y="8274"/>
                  <a:pt x="9596" y="8274"/>
                </a:cubicBezTo>
                <a:cubicBezTo>
                  <a:pt x="8308" y="8274"/>
                  <a:pt x="8308" y="8274"/>
                  <a:pt x="8308" y="8274"/>
                </a:cubicBezTo>
                <a:lnTo>
                  <a:pt x="8308" y="7257"/>
                </a:lnTo>
                <a:close/>
                <a:moveTo>
                  <a:pt x="10207" y="13191"/>
                </a:moveTo>
                <a:cubicBezTo>
                  <a:pt x="10207" y="14242"/>
                  <a:pt x="10207" y="14242"/>
                  <a:pt x="10207" y="14242"/>
                </a:cubicBezTo>
                <a:cubicBezTo>
                  <a:pt x="12750" y="14242"/>
                  <a:pt x="12750" y="14242"/>
                  <a:pt x="12750" y="14242"/>
                </a:cubicBezTo>
                <a:cubicBezTo>
                  <a:pt x="13292" y="14242"/>
                  <a:pt x="13292" y="14242"/>
                  <a:pt x="13292" y="14242"/>
                </a:cubicBezTo>
                <a:cubicBezTo>
                  <a:pt x="13292" y="8850"/>
                  <a:pt x="13292" y="8850"/>
                  <a:pt x="13292" y="8850"/>
                </a:cubicBezTo>
                <a:cubicBezTo>
                  <a:pt x="10207" y="8850"/>
                  <a:pt x="10207" y="8850"/>
                  <a:pt x="10207" y="8850"/>
                </a:cubicBezTo>
                <a:cubicBezTo>
                  <a:pt x="10207" y="12614"/>
                  <a:pt x="10207" y="12614"/>
                  <a:pt x="10207" y="12614"/>
                </a:cubicBezTo>
                <a:cubicBezTo>
                  <a:pt x="12072" y="12614"/>
                  <a:pt x="12072" y="12614"/>
                  <a:pt x="12072" y="12614"/>
                </a:cubicBezTo>
                <a:cubicBezTo>
                  <a:pt x="12072" y="13191"/>
                  <a:pt x="12072" y="13191"/>
                  <a:pt x="12072" y="13191"/>
                </a:cubicBezTo>
                <a:lnTo>
                  <a:pt x="10207" y="13191"/>
                </a:lnTo>
                <a:close/>
                <a:moveTo>
                  <a:pt x="11427" y="11563"/>
                </a:moveTo>
                <a:cubicBezTo>
                  <a:pt x="11427" y="9834"/>
                  <a:pt x="11427" y="9834"/>
                  <a:pt x="11427" y="9834"/>
                </a:cubicBezTo>
                <a:cubicBezTo>
                  <a:pt x="12072" y="9834"/>
                  <a:pt x="12072" y="9834"/>
                  <a:pt x="12072" y="9834"/>
                </a:cubicBezTo>
                <a:cubicBezTo>
                  <a:pt x="12072" y="11563"/>
                  <a:pt x="12072" y="11563"/>
                  <a:pt x="12072" y="11563"/>
                </a:cubicBezTo>
                <a:lnTo>
                  <a:pt x="11427" y="11563"/>
                </a:lnTo>
                <a:close/>
                <a:moveTo>
                  <a:pt x="4612" y="8816"/>
                </a:moveTo>
                <a:cubicBezTo>
                  <a:pt x="4612" y="12546"/>
                  <a:pt x="4612" y="12546"/>
                  <a:pt x="4612" y="12546"/>
                </a:cubicBezTo>
                <a:cubicBezTo>
                  <a:pt x="7697" y="12546"/>
                  <a:pt x="7697" y="12546"/>
                  <a:pt x="7697" y="12546"/>
                </a:cubicBezTo>
                <a:cubicBezTo>
                  <a:pt x="7697" y="7189"/>
                  <a:pt x="7697" y="7189"/>
                  <a:pt x="7697" y="7189"/>
                </a:cubicBezTo>
                <a:cubicBezTo>
                  <a:pt x="6511" y="7189"/>
                  <a:pt x="6511" y="7189"/>
                  <a:pt x="6511" y="7189"/>
                </a:cubicBezTo>
                <a:cubicBezTo>
                  <a:pt x="6511" y="8816"/>
                  <a:pt x="6511" y="8816"/>
                  <a:pt x="6511" y="8816"/>
                </a:cubicBezTo>
                <a:lnTo>
                  <a:pt x="4612" y="8816"/>
                </a:lnTo>
                <a:close/>
                <a:moveTo>
                  <a:pt x="6511" y="11563"/>
                </a:moveTo>
                <a:cubicBezTo>
                  <a:pt x="5866" y="11563"/>
                  <a:pt x="5866" y="11563"/>
                  <a:pt x="5866" y="11563"/>
                </a:cubicBezTo>
                <a:cubicBezTo>
                  <a:pt x="5866" y="9834"/>
                  <a:pt x="5866" y="9834"/>
                  <a:pt x="5866" y="9834"/>
                </a:cubicBezTo>
                <a:cubicBezTo>
                  <a:pt x="6511" y="9834"/>
                  <a:pt x="6511" y="9834"/>
                  <a:pt x="6511" y="9834"/>
                </a:cubicBezTo>
                <a:lnTo>
                  <a:pt x="6511" y="11563"/>
                </a:lnTo>
                <a:close/>
                <a:moveTo>
                  <a:pt x="8308" y="8816"/>
                </a:moveTo>
                <a:cubicBezTo>
                  <a:pt x="9596" y="8816"/>
                  <a:pt x="9596" y="8816"/>
                  <a:pt x="9596" y="8816"/>
                </a:cubicBezTo>
                <a:cubicBezTo>
                  <a:pt x="9596" y="12614"/>
                  <a:pt x="9596" y="12614"/>
                  <a:pt x="9596" y="12614"/>
                </a:cubicBezTo>
                <a:cubicBezTo>
                  <a:pt x="8308" y="12614"/>
                  <a:pt x="8308" y="12614"/>
                  <a:pt x="8308" y="12614"/>
                </a:cubicBezTo>
                <a:lnTo>
                  <a:pt x="8308" y="8816"/>
                </a:lnTo>
                <a:close/>
              </a:path>
            </a:pathLst>
          </a:custGeom>
          <a:solidFill>
            <a:srgbClr val="000000"/>
          </a:solidFill>
          <a:ln w="12700">
            <a:miter lim="400000"/>
          </a:ln>
        </p:spPr>
        <p:txBody>
          <a:bodyPr lIns="22860" rIns="22860"/>
          <a:lstStyle/>
          <a:p>
            <a:pPr>
              <a:defRPr sz="1400"/>
            </a:pPr>
            <a:endParaRPr sz="700"/>
          </a:p>
        </p:txBody>
      </p:sp>
    </p:spTree>
    <p:extLst>
      <p:ext uri="{BB962C8B-B14F-4D97-AF65-F5344CB8AC3E}">
        <p14:creationId xmlns:p14="http://schemas.microsoft.com/office/powerpoint/2010/main" val="1480655871"/>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p:cNvSpPr/>
          <p:nvPr/>
        </p:nvSpPr>
        <p:spPr>
          <a:xfrm rot="10800000">
            <a:off x="794" y="2463726"/>
            <a:ext cx="6197600" cy="3429001"/>
          </a:xfrm>
          <a:custGeom>
            <a:avLst/>
            <a:gdLst/>
            <a:ahLst/>
            <a:cxnLst>
              <a:cxn ang="0">
                <a:pos x="wd2" y="hd2"/>
              </a:cxn>
              <a:cxn ang="5400000">
                <a:pos x="wd2" y="hd2"/>
              </a:cxn>
              <a:cxn ang="10800000">
                <a:pos x="wd2" y="hd2"/>
              </a:cxn>
              <a:cxn ang="16200000">
                <a:pos x="wd2" y="hd2"/>
              </a:cxn>
            </a:cxnLst>
            <a:rect l="0" t="0" r="r" b="b"/>
            <a:pathLst>
              <a:path w="21600" h="21600" extrusionOk="0">
                <a:moveTo>
                  <a:pt x="6900" y="0"/>
                </a:moveTo>
                <a:lnTo>
                  <a:pt x="0" y="21600"/>
                </a:lnTo>
                <a:lnTo>
                  <a:pt x="21600" y="21600"/>
                </a:lnTo>
                <a:lnTo>
                  <a:pt x="21600" y="0"/>
                </a:lnTo>
                <a:lnTo>
                  <a:pt x="6900" y="0"/>
                </a:lnTo>
                <a:close/>
              </a:path>
            </a:pathLst>
          </a:custGeom>
          <a:solidFill>
            <a:srgbClr val="1C1E22"/>
          </a:solidFill>
          <a:ln w="12700">
            <a:miter lim="400000"/>
          </a:ln>
        </p:spPr>
        <p:txBody>
          <a:bodyPr lIns="25400" tIns="25400" rIns="25400" bIns="25400" anchor="ctr"/>
          <a:lstStyle/>
          <a:p>
            <a:endParaRPr sz="600"/>
          </a:p>
        </p:txBody>
      </p:sp>
      <p:sp>
        <p:nvSpPr>
          <p:cNvPr id="3" name="Picture Placeholder 2"/>
          <p:cNvSpPr>
            <a:spLocks noGrp="1"/>
          </p:cNvSpPr>
          <p:nvPr>
            <p:ph type="pic" sz="quarter" idx="10"/>
          </p:nvPr>
        </p:nvSpPr>
        <p:spPr/>
      </p:sp>
      <p:sp>
        <p:nvSpPr>
          <p:cNvPr id="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6"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8"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8005702"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8301668"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About…"/>
          <p:cNvSpPr/>
          <p:nvPr/>
        </p:nvSpPr>
        <p:spPr>
          <a:xfrm>
            <a:off x="3772694" y="924508"/>
            <a:ext cx="234198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smtClean="0"/>
              <a:t>About</a:t>
            </a:r>
            <a:endParaRPr sz="3500" spc="350" dirty="0"/>
          </a:p>
          <a:p>
            <a:pPr>
              <a:lnSpc>
                <a:spcPct val="100000"/>
              </a:lnSpc>
              <a:defRPr sz="7000" cap="all" spc="699">
                <a:solidFill>
                  <a:srgbClr val="1C1E22"/>
                </a:solidFill>
                <a:latin typeface="+mn-lt"/>
                <a:ea typeface="+mn-ea"/>
                <a:cs typeface="+mn-cs"/>
                <a:sym typeface="Roboto Black"/>
              </a:defRPr>
            </a:pPr>
            <a:r>
              <a:rPr sz="3500" spc="350" dirty="0">
                <a:latin typeface="+mj-lt"/>
              </a:rPr>
              <a:t>Reverta</a:t>
            </a:r>
          </a:p>
        </p:txBody>
      </p:sp>
      <p:sp>
        <p:nvSpPr>
          <p:cNvPr id="13"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14" name="TextBox 13"/>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16" name="Aliquet arcu netus ridiculus sociosqu luctus luctus pharetra habitant neque aptent scelerisque adipiscing cras phasellus rhoncus bibendum pretium et proin pulvinar volutpat ullamcorper."/>
          <p:cNvSpPr/>
          <p:nvPr/>
        </p:nvSpPr>
        <p:spPr>
          <a:xfrm>
            <a:off x="1143794" y="3336970"/>
            <a:ext cx="2568806" cy="171329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nSpc>
                <a:spcPct val="150000"/>
              </a:lnSpc>
            </a:pPr>
            <a:r>
              <a:rPr sz="1200" dirty="0">
                <a:solidFill>
                  <a:schemeClr val="bg1">
                    <a:alpha val="60000"/>
                  </a:schemeClr>
                </a:solidFill>
              </a:rPr>
              <a:t>Aliquet arcu netus ridiculus sociosqu luctus luctus pharetra habitant neque aptent scelerisque adipiscing cras phasellus rhoncus bibendum pretium et proin pulvinar volutpat ullamcorper.</a:t>
            </a:r>
          </a:p>
        </p:txBody>
      </p:sp>
      <p:sp>
        <p:nvSpPr>
          <p:cNvPr id="17" name="Slide Number Placeholder 1"/>
          <p:cNvSpPr>
            <a:spLocks noGrp="1"/>
          </p:cNvSpPr>
          <p:nvPr>
            <p:ph type="sldNum" sz="quarter" idx="2"/>
          </p:nvPr>
        </p:nvSpPr>
        <p:spPr>
          <a:xfrm>
            <a:off x="11093824" y="6196847"/>
            <a:ext cx="463971" cy="287258"/>
          </a:xfrm>
        </p:spPr>
        <p:txBody>
          <a:bodyPr/>
          <a:lstStyle/>
          <a:p>
            <a:fld id="{86CB4B4D-7CA3-9044-876B-883B54F8677D}" type="slidenum">
              <a:rPr lang="uk-UA" smtClean="0"/>
              <a:pPr/>
              <a:t>11</a:t>
            </a:fld>
            <a:endParaRPr lang="uk-UA" dirty="0"/>
          </a:p>
        </p:txBody>
      </p:sp>
    </p:spTree>
    <p:extLst>
      <p:ext uri="{BB962C8B-B14F-4D97-AF65-F5344CB8AC3E}">
        <p14:creationId xmlns:p14="http://schemas.microsoft.com/office/powerpoint/2010/main" val="47819633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12</a:t>
            </a:fld>
            <a:endParaRPr lang="uk-UA" dirty="0"/>
          </a:p>
        </p:txBody>
      </p:sp>
      <p:sp>
        <p:nvSpPr>
          <p:cNvPr id="3" name="Picture Placeholder 2"/>
          <p:cNvSpPr>
            <a:spLocks noGrp="1"/>
          </p:cNvSpPr>
          <p:nvPr>
            <p:ph type="pic" sz="quarter" idx="10"/>
          </p:nvPr>
        </p:nvSpPr>
        <p:spPr/>
      </p:sp>
      <p:sp>
        <p:nvSpPr>
          <p:cNvPr id="12" name="Aliquet arcu netus ridiculus sociosqu luctus luctus pharetra habitant neque aptent scelerisque adipiscing cras phasellus rhoncus bibendum pretium et proin pulvinar volutpat ullamcorper."/>
          <p:cNvSpPr/>
          <p:nvPr/>
        </p:nvSpPr>
        <p:spPr>
          <a:xfrm>
            <a:off x="6671511" y="3858309"/>
            <a:ext cx="4886284"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60000"/>
                  </a:schemeClr>
                </a:solidFill>
              </a:rPr>
              <a:t>Aliquet arcu netus ridiculus sociosqu luctus luctus pharetra habitant neque aptent scelerisque adipiscing cras phasellus rhoncus bibendum pretium et proin pulvinar volutpat ullamcorper.</a:t>
            </a: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14"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5"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16" name="TextBox 15"/>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17"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18"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We are…"/>
          <p:cNvSpPr/>
          <p:nvPr/>
        </p:nvSpPr>
        <p:spPr>
          <a:xfrm>
            <a:off x="1143794" y="2122885"/>
            <a:ext cx="234198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t>We are</a:t>
            </a:r>
          </a:p>
          <a:p>
            <a:pPr>
              <a:lnSpc>
                <a:spcPct val="100000"/>
              </a:lnSpc>
              <a:defRPr sz="7000" cap="all" spc="699">
                <a:solidFill>
                  <a:srgbClr val="1C1E22"/>
                </a:solidFill>
                <a:latin typeface="+mn-lt"/>
                <a:ea typeface="+mn-ea"/>
                <a:cs typeface="+mn-cs"/>
                <a:sym typeface="Roboto Black"/>
              </a:defRPr>
            </a:pPr>
            <a:r>
              <a:rPr sz="3500" spc="350" dirty="0">
                <a:latin typeface="+mj-lt"/>
              </a:rPr>
              <a:t>Reverta</a:t>
            </a:r>
          </a:p>
        </p:txBody>
      </p:sp>
      <p:sp>
        <p:nvSpPr>
          <p:cNvPr id="21" name="Line"/>
          <p:cNvSpPr/>
          <p:nvPr/>
        </p:nvSpPr>
        <p:spPr>
          <a:xfrm flipV="1">
            <a:off x="997548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2058101843"/>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p:cNvSpPr/>
          <p:nvPr/>
        </p:nvSpPr>
        <p:spPr>
          <a:xfrm rot="10800000">
            <a:off x="794" y="0"/>
            <a:ext cx="6489701" cy="6858000"/>
          </a:xfrm>
          <a:custGeom>
            <a:avLst/>
            <a:gdLst/>
            <a:ahLst/>
            <a:cxnLst>
              <a:cxn ang="0">
                <a:pos x="wd2" y="hd2"/>
              </a:cxn>
              <a:cxn ang="5400000">
                <a:pos x="wd2" y="hd2"/>
              </a:cxn>
              <a:cxn ang="10800000">
                <a:pos x="wd2" y="hd2"/>
              </a:cxn>
              <a:cxn ang="16200000">
                <a:pos x="wd2" y="hd2"/>
              </a:cxn>
            </a:cxnLst>
            <a:rect l="0" t="0" r="r" b="b"/>
            <a:pathLst>
              <a:path w="21600" h="21600" extrusionOk="0">
                <a:moveTo>
                  <a:pt x="13178" y="0"/>
                </a:moveTo>
                <a:lnTo>
                  <a:pt x="0" y="21600"/>
                </a:lnTo>
                <a:lnTo>
                  <a:pt x="21600" y="21600"/>
                </a:lnTo>
                <a:cubicBezTo>
                  <a:pt x="21600" y="18000"/>
                  <a:pt x="21600" y="14400"/>
                  <a:pt x="21600" y="10800"/>
                </a:cubicBezTo>
                <a:cubicBezTo>
                  <a:pt x="21600" y="7200"/>
                  <a:pt x="21600" y="3600"/>
                  <a:pt x="21600" y="0"/>
                </a:cubicBezTo>
                <a:lnTo>
                  <a:pt x="13178" y="0"/>
                </a:lnTo>
                <a:close/>
              </a:path>
            </a:pathLst>
          </a:custGeom>
          <a:solidFill>
            <a:srgbClr val="1C1E22"/>
          </a:solidFill>
          <a:ln w="12700">
            <a:miter lim="400000"/>
          </a:ln>
        </p:spPr>
        <p:txBody>
          <a:bodyPr lIns="25400" tIns="25400" rIns="25400" bIns="25400" anchor="ctr"/>
          <a:lstStyle/>
          <a:p>
            <a:endParaRPr sz="600"/>
          </a:p>
        </p:txBody>
      </p:sp>
      <p:sp>
        <p:nvSpPr>
          <p:cNvPr id="34" name="Picture Placeholder 33"/>
          <p:cNvSpPr>
            <a:spLocks noGrp="1"/>
          </p:cNvSpPr>
          <p:nvPr>
            <p:ph type="pic" sz="quarter" idx="10"/>
          </p:nvPr>
        </p:nvSpPr>
        <p:spPr/>
      </p:sp>
      <p:sp>
        <p:nvSpPr>
          <p:cNvPr id="3" name="Slide Number Placeholder 2"/>
          <p:cNvSpPr>
            <a:spLocks noGrp="1"/>
          </p:cNvSpPr>
          <p:nvPr>
            <p:ph type="sldNum" sz="quarter" idx="2"/>
          </p:nvPr>
        </p:nvSpPr>
        <p:spPr/>
        <p:txBody>
          <a:bodyPr/>
          <a:lstStyle/>
          <a:p>
            <a:fld id="{86CB4B4D-7CA3-9044-876B-883B54F8677D}" type="slidenum">
              <a:rPr lang="uk-UA" smtClean="0"/>
              <a:pPr/>
              <a:t>13</a:t>
            </a:fld>
            <a:endParaRPr lang="uk-UA" dirty="0"/>
          </a:p>
        </p:txBody>
      </p:sp>
      <p:sp>
        <p:nvSpPr>
          <p:cNvPr id="36" name="Picture Placeholder 35"/>
          <p:cNvSpPr>
            <a:spLocks noGrp="1"/>
          </p:cNvSpPr>
          <p:nvPr>
            <p:ph type="pic" sz="quarter" idx="12"/>
          </p:nvPr>
        </p:nvSpPr>
        <p:spPr/>
      </p:sp>
      <p:sp>
        <p:nvSpPr>
          <p:cNvPr id="35" name="Picture Placeholder 34"/>
          <p:cNvSpPr>
            <a:spLocks noGrp="1"/>
          </p:cNvSpPr>
          <p:nvPr>
            <p:ph type="pic" sz="quarter" idx="11"/>
          </p:nvPr>
        </p:nvSpPr>
        <p:spPr/>
      </p:sp>
      <p:sp>
        <p:nvSpPr>
          <p:cNvPr id="7"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10"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latin typeface="roboto" charset="0"/>
              </a:rPr>
              <a:t>hello@reverta.com</a:t>
            </a:r>
          </a:p>
        </p:txBody>
      </p:sp>
      <p:sp>
        <p:nvSpPr>
          <p:cNvPr id="11"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2" name="TextBox 1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8"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Aliquet arcu netus ridiculus sociosqu luctus luctus pharetra habitant neque aptent scelerisque adipiscing cras phasellus rhoncus bibendum pretium et proin pulvinar volutpat ullamcorper condimentum diam a at a eu."/>
          <p:cNvSpPr/>
          <p:nvPr/>
        </p:nvSpPr>
        <p:spPr>
          <a:xfrm>
            <a:off x="1143794" y="3944086"/>
            <a:ext cx="2381065"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0" name="Our…"/>
          <p:cNvSpPr/>
          <p:nvPr/>
        </p:nvSpPr>
        <p:spPr>
          <a:xfrm>
            <a:off x="1143794" y="2161505"/>
            <a:ext cx="2401298" cy="1667123"/>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Our</a:t>
            </a:r>
          </a:p>
          <a:p>
            <a:pPr>
              <a:lnSpc>
                <a:spcPct val="100000"/>
              </a:lnSpc>
              <a:defRPr sz="7000" cap="all" spc="699">
                <a:latin typeface="Roboto Light"/>
                <a:ea typeface="Roboto Light"/>
                <a:cs typeface="Roboto Light"/>
                <a:sym typeface="Roboto Light"/>
              </a:defRPr>
            </a:pPr>
            <a:r>
              <a:rPr sz="3500" spc="350" dirty="0">
                <a:solidFill>
                  <a:schemeClr val="bg1"/>
                </a:solidFill>
              </a:rPr>
              <a:t>amazing</a:t>
            </a:r>
          </a:p>
          <a:p>
            <a:pPr>
              <a:lnSpc>
                <a:spcPct val="100000"/>
              </a:lnSpc>
              <a:defRPr sz="7000" cap="all" spc="699">
                <a:latin typeface="+mn-lt"/>
                <a:ea typeface="+mn-ea"/>
                <a:cs typeface="+mn-cs"/>
                <a:sym typeface="Roboto Black"/>
              </a:defRPr>
            </a:pPr>
            <a:r>
              <a:rPr sz="3500" spc="350" dirty="0">
                <a:solidFill>
                  <a:schemeClr val="bg1"/>
                </a:solidFill>
                <a:latin typeface="+mj-lt"/>
              </a:rPr>
              <a:t>team</a:t>
            </a:r>
          </a:p>
        </p:txBody>
      </p:sp>
      <p:sp>
        <p:nvSpPr>
          <p:cNvPr id="21" name="Sagittis adipiscing maecenas vestibulum nam vestibulum torquent massa et a blandit bibendum."/>
          <p:cNvSpPr/>
          <p:nvPr/>
        </p:nvSpPr>
        <p:spPr>
          <a:xfrm>
            <a:off x="8402779" y="1537452"/>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22" name="Viktoria Stone"/>
          <p:cNvSpPr/>
          <p:nvPr/>
        </p:nvSpPr>
        <p:spPr>
          <a:xfrm>
            <a:off x="8402779" y="1021552"/>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dirty="0">
                <a:solidFill>
                  <a:schemeClr val="tx1"/>
                </a:solidFill>
                <a:latin typeface="+mj-lt"/>
              </a:rPr>
              <a:t>Viktoria Stone</a:t>
            </a:r>
          </a:p>
        </p:txBody>
      </p:sp>
      <p:sp>
        <p:nvSpPr>
          <p:cNvPr id="23" name="/ Graphic Designer /"/>
          <p:cNvSpPr/>
          <p:nvPr/>
        </p:nvSpPr>
        <p:spPr>
          <a:xfrm>
            <a:off x="8402779" y="1281902"/>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Graphic Designer /</a:t>
            </a:r>
          </a:p>
        </p:txBody>
      </p:sp>
      <p:sp>
        <p:nvSpPr>
          <p:cNvPr id="24" name="Sagittis adipiscing maecenas vestibulum nam vestibulum torquent massa et a blandit bibendum."/>
          <p:cNvSpPr/>
          <p:nvPr/>
        </p:nvSpPr>
        <p:spPr>
          <a:xfrm>
            <a:off x="6337628" y="3368901"/>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lgn="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25" name="Mike Oldfield"/>
          <p:cNvSpPr/>
          <p:nvPr/>
        </p:nvSpPr>
        <p:spPr>
          <a:xfrm>
            <a:off x="6358171" y="2853001"/>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r">
              <a:lnSpc>
                <a:spcPct val="130000"/>
              </a:lnSpc>
              <a:defRPr cap="all" spc="239">
                <a:solidFill>
                  <a:srgbClr val="1C1E22"/>
                </a:solidFill>
                <a:latin typeface="+mn-lt"/>
                <a:ea typeface="+mn-ea"/>
                <a:cs typeface="+mn-cs"/>
                <a:sym typeface="Roboto Black"/>
              </a:defRPr>
            </a:lvl1pPr>
          </a:lstStyle>
          <a:p>
            <a:r>
              <a:rPr sz="1200" spc="120" dirty="0">
                <a:solidFill>
                  <a:schemeClr val="tx1"/>
                </a:solidFill>
                <a:latin typeface="+mj-lt"/>
              </a:rPr>
              <a:t>Mike Oldfield</a:t>
            </a:r>
          </a:p>
        </p:txBody>
      </p:sp>
      <p:sp>
        <p:nvSpPr>
          <p:cNvPr id="26" name="/ Photographer /"/>
          <p:cNvSpPr/>
          <p:nvPr/>
        </p:nvSpPr>
        <p:spPr>
          <a:xfrm>
            <a:off x="6645823" y="3113351"/>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lgn="r">
              <a:defRPr sz="1400">
                <a:solidFill>
                  <a:srgbClr val="1C1E22"/>
                </a:solidFill>
              </a:defRPr>
            </a:lvl1pPr>
          </a:lstStyle>
          <a:p>
            <a:r>
              <a:rPr sz="700">
                <a:solidFill>
                  <a:schemeClr val="tx1">
                    <a:alpha val="40000"/>
                  </a:schemeClr>
                </a:solidFill>
              </a:rPr>
              <a:t>/ Photographer /</a:t>
            </a:r>
          </a:p>
        </p:txBody>
      </p:sp>
      <p:sp>
        <p:nvSpPr>
          <p:cNvPr id="27" name="Sagittis adipiscing maecenas vestibulum nam vestibulum torquent massa et a blandit bibendum."/>
          <p:cNvSpPr/>
          <p:nvPr/>
        </p:nvSpPr>
        <p:spPr>
          <a:xfrm>
            <a:off x="7454731" y="5136849"/>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a:solidFill>
                  <a:schemeClr val="tx1">
                    <a:alpha val="60000"/>
                  </a:schemeClr>
                </a:solidFill>
              </a:rPr>
              <a:t>Sagittis adipiscing maecenas vestibulum nam vestibulum torquent massa et a blandit bibendum.</a:t>
            </a:r>
          </a:p>
        </p:txBody>
      </p:sp>
      <p:sp>
        <p:nvSpPr>
          <p:cNvPr id="28" name="Mary Parker"/>
          <p:cNvSpPr/>
          <p:nvPr/>
        </p:nvSpPr>
        <p:spPr>
          <a:xfrm>
            <a:off x="7454731" y="4620949"/>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Mary Parker</a:t>
            </a:r>
          </a:p>
        </p:txBody>
      </p:sp>
      <p:sp>
        <p:nvSpPr>
          <p:cNvPr id="29" name="/ Developer /"/>
          <p:cNvSpPr/>
          <p:nvPr/>
        </p:nvSpPr>
        <p:spPr>
          <a:xfrm>
            <a:off x="7454731" y="4881299"/>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a:solidFill>
                  <a:schemeClr val="tx1">
                    <a:alpha val="40000"/>
                  </a:schemeClr>
                </a:solidFill>
              </a:rPr>
              <a:t>/ Developer /</a:t>
            </a:r>
          </a:p>
        </p:txBody>
      </p:sp>
      <p:sp>
        <p:nvSpPr>
          <p:cNvPr id="38" name="Line"/>
          <p:cNvSpPr/>
          <p:nvPr/>
        </p:nvSpPr>
        <p:spPr>
          <a:xfrm flipV="1">
            <a:off x="997548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3507841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0"/>
          </p:nvPr>
        </p:nvSpPr>
        <p:spPr/>
      </p:sp>
      <p:sp>
        <p:nvSpPr>
          <p:cNvPr id="5" name="Slide Number Placeholder 4"/>
          <p:cNvSpPr>
            <a:spLocks noGrp="1"/>
          </p:cNvSpPr>
          <p:nvPr>
            <p:ph type="sldNum" sz="quarter" idx="2"/>
          </p:nvPr>
        </p:nvSpPr>
        <p:spPr/>
        <p:txBody>
          <a:bodyPr/>
          <a:lstStyle/>
          <a:p>
            <a:fld id="{86CB4B4D-7CA3-9044-876B-883B54F8677D}" type="slidenum">
              <a:rPr lang="uk-UA" smtClean="0"/>
              <a:pPr/>
              <a:t>14</a:t>
            </a:fld>
            <a:endParaRPr lang="uk-UA" dirty="0"/>
          </a:p>
        </p:txBody>
      </p:sp>
      <p:sp>
        <p:nvSpPr>
          <p:cNvPr id="6" name="Picture Placeholder 5"/>
          <p:cNvSpPr>
            <a:spLocks noGrp="1"/>
          </p:cNvSpPr>
          <p:nvPr>
            <p:ph type="pic" sz="quarter" idx="11"/>
          </p:nvPr>
        </p:nvSpPr>
        <p:spPr/>
      </p:sp>
      <p:sp>
        <p:nvSpPr>
          <p:cNvPr id="7" name="Picture Placeholder 6"/>
          <p:cNvSpPr>
            <a:spLocks noGrp="1"/>
          </p:cNvSpPr>
          <p:nvPr>
            <p:ph type="pic" sz="quarter" idx="14"/>
          </p:nvPr>
        </p:nvSpPr>
        <p:spPr/>
      </p:sp>
      <p:sp>
        <p:nvSpPr>
          <p:cNvPr id="1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16"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17"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0" name="TextBox 1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1"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Sagittis adipiscing maecenas vestibulum nam vestibulum torquent massa et a blandit bibendum."/>
          <p:cNvSpPr/>
          <p:nvPr/>
        </p:nvSpPr>
        <p:spPr>
          <a:xfrm>
            <a:off x="3954596" y="222680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24" name="Viktoria Stone"/>
          <p:cNvSpPr/>
          <p:nvPr/>
        </p:nvSpPr>
        <p:spPr>
          <a:xfrm>
            <a:off x="3954596" y="171090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dirty="0">
                <a:solidFill>
                  <a:schemeClr val="tx1"/>
                </a:solidFill>
                <a:latin typeface="+mj-lt"/>
              </a:rPr>
              <a:t>Viktoria Stone</a:t>
            </a:r>
          </a:p>
        </p:txBody>
      </p:sp>
      <p:sp>
        <p:nvSpPr>
          <p:cNvPr id="25" name="/ Graphic Designer /"/>
          <p:cNvSpPr/>
          <p:nvPr/>
        </p:nvSpPr>
        <p:spPr>
          <a:xfrm>
            <a:off x="3954596" y="1971254"/>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Graphic Designer /</a:t>
            </a:r>
          </a:p>
        </p:txBody>
      </p:sp>
      <p:sp>
        <p:nvSpPr>
          <p:cNvPr id="26" name="Sagittis adipiscing maecenas vestibulum nam vestibulum torquent massa et a blandit bibendum."/>
          <p:cNvSpPr/>
          <p:nvPr/>
        </p:nvSpPr>
        <p:spPr>
          <a:xfrm>
            <a:off x="8473940" y="222680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27" name="Viktoria Stone"/>
          <p:cNvSpPr/>
          <p:nvPr/>
        </p:nvSpPr>
        <p:spPr>
          <a:xfrm>
            <a:off x="8473940" y="171090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tx1"/>
                </a:solidFill>
                <a:latin typeface="+mj-lt"/>
              </a:rPr>
              <a:t>Mike Oldfield</a:t>
            </a:r>
            <a:endParaRPr sz="1200" spc="120" dirty="0">
              <a:solidFill>
                <a:schemeClr val="tx1"/>
              </a:solidFill>
              <a:latin typeface="+mj-lt"/>
            </a:endParaRPr>
          </a:p>
        </p:txBody>
      </p:sp>
      <p:sp>
        <p:nvSpPr>
          <p:cNvPr id="28" name="/ Graphic Designer /"/>
          <p:cNvSpPr/>
          <p:nvPr/>
        </p:nvSpPr>
        <p:spPr>
          <a:xfrm>
            <a:off x="8473940" y="1971254"/>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a:t>
            </a:r>
            <a:r>
              <a:rPr lang="en-US" sz="700" dirty="0">
                <a:solidFill>
                  <a:schemeClr val="tx1">
                    <a:alpha val="40000"/>
                  </a:schemeClr>
                </a:solidFill>
              </a:rPr>
              <a:t>Photographer</a:t>
            </a:r>
            <a:r>
              <a:rPr sz="700" dirty="0" smtClean="0">
                <a:solidFill>
                  <a:schemeClr val="tx1">
                    <a:alpha val="40000"/>
                  </a:schemeClr>
                </a:solidFill>
              </a:rPr>
              <a:t> </a:t>
            </a:r>
            <a:r>
              <a:rPr sz="700" dirty="0">
                <a:solidFill>
                  <a:schemeClr val="tx1">
                    <a:alpha val="40000"/>
                  </a:schemeClr>
                </a:solidFill>
              </a:rPr>
              <a:t>/</a:t>
            </a:r>
          </a:p>
        </p:txBody>
      </p:sp>
      <p:sp>
        <p:nvSpPr>
          <p:cNvPr id="29" name="Sagittis adipiscing maecenas vestibulum nam vestibulum torquent massa et a blandit bibendum."/>
          <p:cNvSpPr/>
          <p:nvPr/>
        </p:nvSpPr>
        <p:spPr>
          <a:xfrm>
            <a:off x="3954596" y="4583222"/>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30" name="Viktoria Stone"/>
          <p:cNvSpPr/>
          <p:nvPr/>
        </p:nvSpPr>
        <p:spPr>
          <a:xfrm>
            <a:off x="3954596" y="4067322"/>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tx1"/>
                </a:solidFill>
                <a:latin typeface="+mj-lt"/>
              </a:rPr>
              <a:t>Natalie Portman</a:t>
            </a:r>
            <a:endParaRPr sz="1200" spc="120" dirty="0">
              <a:solidFill>
                <a:schemeClr val="tx1"/>
              </a:solidFill>
              <a:latin typeface="+mj-lt"/>
            </a:endParaRPr>
          </a:p>
        </p:txBody>
      </p:sp>
      <p:sp>
        <p:nvSpPr>
          <p:cNvPr id="31" name="/ Graphic Designer /"/>
          <p:cNvSpPr/>
          <p:nvPr/>
        </p:nvSpPr>
        <p:spPr>
          <a:xfrm>
            <a:off x="3954596" y="4327672"/>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a:t>
            </a:r>
            <a:r>
              <a:rPr lang="en-US" sz="700" dirty="0">
                <a:solidFill>
                  <a:schemeClr val="tx1">
                    <a:alpha val="40000"/>
                  </a:schemeClr>
                </a:solidFill>
              </a:rPr>
              <a:t>Founder</a:t>
            </a:r>
            <a:r>
              <a:rPr sz="700" dirty="0" smtClean="0">
                <a:solidFill>
                  <a:schemeClr val="tx1">
                    <a:alpha val="40000"/>
                  </a:schemeClr>
                </a:solidFill>
              </a:rPr>
              <a:t> </a:t>
            </a:r>
            <a:r>
              <a:rPr sz="700" dirty="0">
                <a:solidFill>
                  <a:schemeClr val="tx1">
                    <a:alpha val="40000"/>
                  </a:schemeClr>
                </a:solidFill>
              </a:rPr>
              <a:t>/</a:t>
            </a:r>
          </a:p>
        </p:txBody>
      </p:sp>
      <p:sp>
        <p:nvSpPr>
          <p:cNvPr id="32" name="Sagittis adipiscing maecenas vestibulum nam vestibulum torquent massa et a blandit bibendum."/>
          <p:cNvSpPr/>
          <p:nvPr/>
        </p:nvSpPr>
        <p:spPr>
          <a:xfrm>
            <a:off x="8473940" y="4583222"/>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33" name="Viktoria Stone"/>
          <p:cNvSpPr/>
          <p:nvPr/>
        </p:nvSpPr>
        <p:spPr>
          <a:xfrm>
            <a:off x="8473940" y="4067322"/>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tx1"/>
                </a:solidFill>
                <a:latin typeface="+mj-lt"/>
              </a:rPr>
              <a:t>Mary Parker</a:t>
            </a:r>
            <a:endParaRPr sz="1200" spc="120" dirty="0">
              <a:solidFill>
                <a:schemeClr val="tx1"/>
              </a:solidFill>
              <a:latin typeface="+mj-lt"/>
            </a:endParaRPr>
          </a:p>
        </p:txBody>
      </p:sp>
      <p:sp>
        <p:nvSpPr>
          <p:cNvPr id="34" name="/ Graphic Designer /"/>
          <p:cNvSpPr/>
          <p:nvPr/>
        </p:nvSpPr>
        <p:spPr>
          <a:xfrm>
            <a:off x="8473940" y="4327672"/>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a:t>
            </a:r>
            <a:r>
              <a:rPr lang="en-US" sz="700" dirty="0">
                <a:solidFill>
                  <a:schemeClr val="tx1">
                    <a:alpha val="40000"/>
                  </a:schemeClr>
                </a:solidFill>
              </a:rPr>
              <a:t>Developer</a:t>
            </a:r>
            <a:r>
              <a:rPr sz="700" dirty="0" smtClean="0">
                <a:solidFill>
                  <a:schemeClr val="tx1">
                    <a:alpha val="40000"/>
                  </a:schemeClr>
                </a:solidFill>
              </a:rPr>
              <a:t> </a:t>
            </a:r>
            <a:r>
              <a:rPr sz="700" dirty="0">
                <a:solidFill>
                  <a:schemeClr val="tx1">
                    <a:alpha val="40000"/>
                  </a:schemeClr>
                </a:solidFill>
              </a:rPr>
              <a:t>/</a:t>
            </a:r>
          </a:p>
        </p:txBody>
      </p:sp>
      <p:sp>
        <p:nvSpPr>
          <p:cNvPr id="35" name="Line"/>
          <p:cNvSpPr/>
          <p:nvPr/>
        </p:nvSpPr>
        <p:spPr>
          <a:xfrm flipV="1">
            <a:off x="997548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678182290"/>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Picture Placeholder 2"/>
          <p:cNvSpPr>
            <a:spLocks noGrp="1"/>
          </p:cNvSpPr>
          <p:nvPr>
            <p:ph type="pic" sz="quarter" idx="12"/>
          </p:nvPr>
        </p:nvSpPr>
        <p:spPr/>
      </p:sp>
      <p:sp>
        <p:nvSpPr>
          <p:cNvPr id="4" name="Picture Placeholder 3"/>
          <p:cNvSpPr>
            <a:spLocks noGrp="1"/>
          </p:cNvSpPr>
          <p:nvPr>
            <p:ph type="pic" sz="quarter" idx="10"/>
          </p:nvPr>
        </p:nvSpPr>
        <p:spPr/>
      </p:sp>
      <p:sp>
        <p:nvSpPr>
          <p:cNvPr id="5" name="Slide Number Placeholder 4"/>
          <p:cNvSpPr>
            <a:spLocks noGrp="1"/>
          </p:cNvSpPr>
          <p:nvPr>
            <p:ph type="sldNum" sz="quarter" idx="2"/>
          </p:nvPr>
        </p:nvSpPr>
        <p:spPr/>
        <p:txBody>
          <a:bodyPr/>
          <a:lstStyle/>
          <a:p>
            <a:fld id="{86CB4B4D-7CA3-9044-876B-883B54F8677D}" type="slidenum">
              <a:rPr lang="uk-UA" smtClean="0"/>
              <a:pPr/>
              <a:t>15</a:t>
            </a:fld>
            <a:endParaRPr lang="uk-UA" dirty="0"/>
          </a:p>
        </p:txBody>
      </p:sp>
      <p:sp>
        <p:nvSpPr>
          <p:cNvPr id="6" name="Picture Placeholder 5"/>
          <p:cNvSpPr>
            <a:spLocks noGrp="1"/>
          </p:cNvSpPr>
          <p:nvPr>
            <p:ph type="pic" sz="quarter" idx="11"/>
          </p:nvPr>
        </p:nvSpPr>
        <p:spPr/>
      </p:sp>
      <p:sp>
        <p:nvSpPr>
          <p:cNvPr id="7" name="Picture Placeholder 6"/>
          <p:cNvSpPr>
            <a:spLocks noGrp="1"/>
          </p:cNvSpPr>
          <p:nvPr>
            <p:ph type="pic" sz="quarter" idx="14"/>
          </p:nvPr>
        </p:nvSpPr>
        <p:spPr/>
      </p:sp>
      <p:sp>
        <p:nvSpPr>
          <p:cNvPr id="8" name="Sagittis adipiscing maecenas vestibulum nam vestibulum torquent massa et a blandit bibendum."/>
          <p:cNvSpPr/>
          <p:nvPr/>
        </p:nvSpPr>
        <p:spPr>
          <a:xfrm>
            <a:off x="3954596" y="222680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9" name="Viktoria Stone"/>
          <p:cNvSpPr/>
          <p:nvPr/>
        </p:nvSpPr>
        <p:spPr>
          <a:xfrm>
            <a:off x="3954596" y="171090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dirty="0">
                <a:solidFill>
                  <a:schemeClr val="bg1"/>
                </a:solidFill>
                <a:latin typeface="+mj-lt"/>
              </a:rPr>
              <a:t>Viktoria Stone</a:t>
            </a:r>
          </a:p>
        </p:txBody>
      </p:sp>
      <p:sp>
        <p:nvSpPr>
          <p:cNvPr id="10" name="/ Graphic Designer /"/>
          <p:cNvSpPr/>
          <p:nvPr/>
        </p:nvSpPr>
        <p:spPr>
          <a:xfrm>
            <a:off x="3954596" y="1971254"/>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Graphic Designer /</a:t>
            </a:r>
          </a:p>
        </p:txBody>
      </p:sp>
      <p:sp>
        <p:nvSpPr>
          <p:cNvPr id="11" name="Sagittis adipiscing maecenas vestibulum nam vestibulum torquent massa et a blandit bibendum."/>
          <p:cNvSpPr/>
          <p:nvPr/>
        </p:nvSpPr>
        <p:spPr>
          <a:xfrm>
            <a:off x="8473940" y="222680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12" name="Viktoria Stone"/>
          <p:cNvSpPr/>
          <p:nvPr/>
        </p:nvSpPr>
        <p:spPr>
          <a:xfrm>
            <a:off x="8473940" y="171090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bg1"/>
                </a:solidFill>
                <a:latin typeface="+mj-lt"/>
              </a:rPr>
              <a:t>Mike Oldfield</a:t>
            </a:r>
            <a:endParaRPr sz="1200" spc="120" dirty="0">
              <a:solidFill>
                <a:schemeClr val="bg1"/>
              </a:solidFill>
              <a:latin typeface="+mj-lt"/>
            </a:endParaRPr>
          </a:p>
        </p:txBody>
      </p:sp>
      <p:sp>
        <p:nvSpPr>
          <p:cNvPr id="13" name="/ Graphic Designer /"/>
          <p:cNvSpPr/>
          <p:nvPr/>
        </p:nvSpPr>
        <p:spPr>
          <a:xfrm>
            <a:off x="8473940" y="1971254"/>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a:t>
            </a:r>
            <a:r>
              <a:rPr lang="en-US" sz="700" dirty="0">
                <a:solidFill>
                  <a:schemeClr val="bg1">
                    <a:alpha val="40000"/>
                  </a:schemeClr>
                </a:solidFill>
              </a:rPr>
              <a:t>Photographer</a:t>
            </a:r>
            <a:r>
              <a:rPr sz="700" dirty="0" smtClean="0">
                <a:solidFill>
                  <a:schemeClr val="bg1">
                    <a:alpha val="40000"/>
                  </a:schemeClr>
                </a:solidFill>
              </a:rPr>
              <a:t> </a:t>
            </a:r>
            <a:r>
              <a:rPr sz="700" dirty="0">
                <a:solidFill>
                  <a:schemeClr val="bg1">
                    <a:alpha val="40000"/>
                  </a:schemeClr>
                </a:solidFill>
              </a:rPr>
              <a:t>/</a:t>
            </a:r>
          </a:p>
        </p:txBody>
      </p:sp>
      <p:sp>
        <p:nvSpPr>
          <p:cNvPr id="14" name="Sagittis adipiscing maecenas vestibulum nam vestibulum torquent massa et a blandit bibendum."/>
          <p:cNvSpPr/>
          <p:nvPr/>
        </p:nvSpPr>
        <p:spPr>
          <a:xfrm>
            <a:off x="3954596" y="4583222"/>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15" name="Viktoria Stone"/>
          <p:cNvSpPr/>
          <p:nvPr/>
        </p:nvSpPr>
        <p:spPr>
          <a:xfrm>
            <a:off x="3954596" y="4067322"/>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bg1"/>
                </a:solidFill>
                <a:latin typeface="+mj-lt"/>
              </a:rPr>
              <a:t>Natalie Portman</a:t>
            </a:r>
            <a:endParaRPr sz="1200" spc="120" dirty="0">
              <a:solidFill>
                <a:schemeClr val="bg1"/>
              </a:solidFill>
              <a:latin typeface="+mj-lt"/>
            </a:endParaRPr>
          </a:p>
        </p:txBody>
      </p:sp>
      <p:sp>
        <p:nvSpPr>
          <p:cNvPr id="16" name="/ Graphic Designer /"/>
          <p:cNvSpPr/>
          <p:nvPr/>
        </p:nvSpPr>
        <p:spPr>
          <a:xfrm>
            <a:off x="3954596" y="4327672"/>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a:t>
            </a:r>
            <a:r>
              <a:rPr lang="en-US" sz="700" dirty="0">
                <a:solidFill>
                  <a:schemeClr val="bg1">
                    <a:alpha val="40000"/>
                  </a:schemeClr>
                </a:solidFill>
              </a:rPr>
              <a:t>Founder</a:t>
            </a:r>
            <a:r>
              <a:rPr sz="700" dirty="0" smtClean="0">
                <a:solidFill>
                  <a:schemeClr val="bg1">
                    <a:alpha val="40000"/>
                  </a:schemeClr>
                </a:solidFill>
              </a:rPr>
              <a:t> </a:t>
            </a:r>
            <a:r>
              <a:rPr sz="700" dirty="0">
                <a:solidFill>
                  <a:schemeClr val="bg1">
                    <a:alpha val="40000"/>
                  </a:schemeClr>
                </a:solidFill>
              </a:rPr>
              <a:t>/</a:t>
            </a:r>
          </a:p>
        </p:txBody>
      </p:sp>
      <p:sp>
        <p:nvSpPr>
          <p:cNvPr id="17" name="Sagittis adipiscing maecenas vestibulum nam vestibulum torquent massa et a blandit bibendum."/>
          <p:cNvSpPr/>
          <p:nvPr/>
        </p:nvSpPr>
        <p:spPr>
          <a:xfrm>
            <a:off x="8473940" y="4583222"/>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18" name="Viktoria Stone"/>
          <p:cNvSpPr/>
          <p:nvPr/>
        </p:nvSpPr>
        <p:spPr>
          <a:xfrm>
            <a:off x="8473940" y="4067322"/>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bg1"/>
                </a:solidFill>
                <a:latin typeface="+mj-lt"/>
              </a:rPr>
              <a:t>Mary Parker</a:t>
            </a:r>
            <a:endParaRPr sz="1200" spc="120" dirty="0">
              <a:solidFill>
                <a:schemeClr val="bg1"/>
              </a:solidFill>
              <a:latin typeface="+mj-lt"/>
            </a:endParaRPr>
          </a:p>
        </p:txBody>
      </p:sp>
      <p:sp>
        <p:nvSpPr>
          <p:cNvPr id="19" name="/ Graphic Designer /"/>
          <p:cNvSpPr/>
          <p:nvPr/>
        </p:nvSpPr>
        <p:spPr>
          <a:xfrm>
            <a:off x="8473940" y="4327672"/>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a:t>
            </a:r>
            <a:r>
              <a:rPr lang="en-US" sz="700" dirty="0">
                <a:solidFill>
                  <a:schemeClr val="bg1">
                    <a:alpha val="40000"/>
                  </a:schemeClr>
                </a:solidFill>
              </a:rPr>
              <a:t>Developer</a:t>
            </a:r>
            <a:r>
              <a:rPr sz="700" dirty="0" smtClean="0">
                <a:solidFill>
                  <a:schemeClr val="bg1">
                    <a:alpha val="40000"/>
                  </a:schemeClr>
                </a:solidFill>
              </a:rPr>
              <a:t> </a:t>
            </a:r>
            <a:r>
              <a:rPr sz="700" dirty="0">
                <a:solidFill>
                  <a:schemeClr val="bg1">
                    <a:alpha val="40000"/>
                  </a:schemeClr>
                </a:solidFill>
              </a:rPr>
              <a:t>/</a:t>
            </a:r>
          </a:p>
        </p:txBody>
      </p:sp>
      <p:sp>
        <p:nvSpPr>
          <p:cNvPr id="20"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21"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2"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24"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TextBox 26"/>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8" name="Line"/>
          <p:cNvSpPr/>
          <p:nvPr/>
        </p:nvSpPr>
        <p:spPr>
          <a:xfrm flipV="1">
            <a:off x="9975486" y="6254371"/>
            <a:ext cx="347589" cy="602042"/>
          </a:xfrm>
          <a:prstGeom prst="line">
            <a:avLst/>
          </a:prstGeom>
          <a:ln w="12700">
            <a:solidFill>
              <a:schemeClr val="bg1">
                <a:alpha val="15000"/>
              </a:scheme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917877032"/>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16</a:t>
            </a:fld>
            <a:endParaRPr lang="uk-UA" dirty="0"/>
          </a:p>
        </p:txBody>
      </p:sp>
      <p:sp>
        <p:nvSpPr>
          <p:cNvPr id="3" name="Picture Placeholder 2"/>
          <p:cNvSpPr>
            <a:spLocks noGrp="1"/>
          </p:cNvSpPr>
          <p:nvPr>
            <p:ph type="pic" sz="quarter" idx="13"/>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
        <p:nvSpPr>
          <p:cNvPr id="12" name="Sagittis adipiscing maecenas vestibulum nam vestibulum torquent massa et a blandit bibendum."/>
          <p:cNvSpPr/>
          <p:nvPr/>
        </p:nvSpPr>
        <p:spPr>
          <a:xfrm>
            <a:off x="2013471"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13" name="Viktoria Stone"/>
          <p:cNvSpPr/>
          <p:nvPr/>
        </p:nvSpPr>
        <p:spPr>
          <a:xfrm>
            <a:off x="2013471"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dirty="0">
                <a:solidFill>
                  <a:schemeClr val="tx1"/>
                </a:solidFill>
                <a:latin typeface="+mj-lt"/>
              </a:rPr>
              <a:t>Viktoria Stone</a:t>
            </a:r>
          </a:p>
        </p:txBody>
      </p:sp>
      <p:sp>
        <p:nvSpPr>
          <p:cNvPr id="14" name="/ Graphic Designer /"/>
          <p:cNvSpPr/>
          <p:nvPr/>
        </p:nvSpPr>
        <p:spPr>
          <a:xfrm>
            <a:off x="2013471"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Graphic Designer /</a:t>
            </a:r>
          </a:p>
        </p:txBody>
      </p:sp>
      <p:sp>
        <p:nvSpPr>
          <p:cNvPr id="15" name="Sagittis adipiscing maecenas vestibulum nam vestibulum torquent massa et a blandit bibendum."/>
          <p:cNvSpPr/>
          <p:nvPr/>
        </p:nvSpPr>
        <p:spPr>
          <a:xfrm>
            <a:off x="4761088"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16" name="Viktoria Stone"/>
          <p:cNvSpPr/>
          <p:nvPr/>
        </p:nvSpPr>
        <p:spPr>
          <a:xfrm>
            <a:off x="4761088"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tx1"/>
                </a:solidFill>
                <a:latin typeface="+mj-lt"/>
              </a:rPr>
              <a:t>Mike Oldfield</a:t>
            </a:r>
            <a:endParaRPr sz="1200" spc="120" dirty="0">
              <a:solidFill>
                <a:schemeClr val="tx1"/>
              </a:solidFill>
              <a:latin typeface="+mj-lt"/>
            </a:endParaRPr>
          </a:p>
        </p:txBody>
      </p:sp>
      <p:sp>
        <p:nvSpPr>
          <p:cNvPr id="17" name="/ Graphic Designer /"/>
          <p:cNvSpPr/>
          <p:nvPr/>
        </p:nvSpPr>
        <p:spPr>
          <a:xfrm>
            <a:off x="4761088"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a:t>
            </a:r>
            <a:r>
              <a:rPr lang="en-US" sz="700" dirty="0">
                <a:solidFill>
                  <a:schemeClr val="tx1">
                    <a:alpha val="40000"/>
                  </a:schemeClr>
                </a:solidFill>
              </a:rPr>
              <a:t>Photographer</a:t>
            </a:r>
            <a:r>
              <a:rPr sz="700" dirty="0" smtClean="0">
                <a:solidFill>
                  <a:schemeClr val="tx1">
                    <a:alpha val="40000"/>
                  </a:schemeClr>
                </a:solidFill>
              </a:rPr>
              <a:t> </a:t>
            </a:r>
            <a:r>
              <a:rPr sz="700" dirty="0">
                <a:solidFill>
                  <a:schemeClr val="tx1">
                    <a:alpha val="40000"/>
                  </a:schemeClr>
                </a:solidFill>
              </a:rPr>
              <a:t>/</a:t>
            </a:r>
          </a:p>
        </p:txBody>
      </p:sp>
      <p:sp>
        <p:nvSpPr>
          <p:cNvPr id="20" name="Sagittis adipiscing maecenas vestibulum nam vestibulum torquent massa et a blandit bibendum."/>
          <p:cNvSpPr/>
          <p:nvPr/>
        </p:nvSpPr>
        <p:spPr>
          <a:xfrm>
            <a:off x="7508705"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21" name="Viktoria Stone"/>
          <p:cNvSpPr/>
          <p:nvPr/>
        </p:nvSpPr>
        <p:spPr>
          <a:xfrm>
            <a:off x="7508705"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tx1"/>
                </a:solidFill>
                <a:latin typeface="+mj-lt"/>
              </a:rPr>
              <a:t>Natalie Portman</a:t>
            </a:r>
          </a:p>
        </p:txBody>
      </p:sp>
      <p:sp>
        <p:nvSpPr>
          <p:cNvPr id="22" name="/ Graphic Designer /"/>
          <p:cNvSpPr/>
          <p:nvPr/>
        </p:nvSpPr>
        <p:spPr>
          <a:xfrm>
            <a:off x="7508705"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tx1">
                    <a:alpha val="40000"/>
                  </a:schemeClr>
                </a:solidFill>
              </a:rPr>
              <a:t>/ </a:t>
            </a:r>
            <a:r>
              <a:rPr lang="en-US" sz="700" dirty="0" smtClean="0">
                <a:solidFill>
                  <a:schemeClr val="tx1">
                    <a:alpha val="40000"/>
                  </a:schemeClr>
                </a:solidFill>
              </a:rPr>
              <a:t>Founder </a:t>
            </a:r>
            <a:r>
              <a:rPr sz="700" dirty="0" smtClean="0">
                <a:solidFill>
                  <a:schemeClr val="tx1">
                    <a:alpha val="40000"/>
                  </a:schemeClr>
                </a:solidFill>
              </a:rPr>
              <a:t>/</a:t>
            </a:r>
            <a:endParaRPr sz="700" dirty="0">
              <a:solidFill>
                <a:schemeClr val="tx1">
                  <a:alpha val="40000"/>
                </a:schemeClr>
              </a:solidFill>
            </a:endParaRPr>
          </a:p>
        </p:txBody>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33334604"/>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Picture Placeholder 1"/>
          <p:cNvSpPr>
            <a:spLocks noGrp="1"/>
          </p:cNvSpPr>
          <p:nvPr>
            <p:ph type="pic" sz="quarter" idx="13"/>
          </p:nvPr>
        </p:nvSpPr>
        <p:spPr/>
      </p:sp>
      <p:sp>
        <p:nvSpPr>
          <p:cNvPr id="3" name="Picture Placeholder 2"/>
          <p:cNvSpPr>
            <a:spLocks noGrp="1"/>
          </p:cNvSpPr>
          <p:nvPr>
            <p:ph type="pic" sz="quarter" idx="10"/>
          </p:nvPr>
        </p:nvSpPr>
        <p:spPr/>
      </p:sp>
      <p:sp>
        <p:nvSpPr>
          <p:cNvPr id="4" name="Slide Number Placeholder 3"/>
          <p:cNvSpPr>
            <a:spLocks noGrp="1"/>
          </p:cNvSpPr>
          <p:nvPr>
            <p:ph type="sldNum" sz="quarter" idx="2"/>
          </p:nvPr>
        </p:nvSpPr>
        <p:spPr/>
        <p:txBody>
          <a:bodyPr/>
          <a:lstStyle/>
          <a:p>
            <a:fld id="{86CB4B4D-7CA3-9044-876B-883B54F8677D}" type="slidenum">
              <a:rPr lang="uk-UA" smtClean="0"/>
              <a:pPr/>
              <a:t>17</a:t>
            </a:fld>
            <a:endParaRPr lang="uk-UA" dirty="0"/>
          </a:p>
        </p:txBody>
      </p:sp>
      <p:sp>
        <p:nvSpPr>
          <p:cNvPr id="5" name="Picture Placeholder 4"/>
          <p:cNvSpPr>
            <a:spLocks noGrp="1"/>
          </p:cNvSpPr>
          <p:nvPr>
            <p:ph type="pic" sz="quarter" idx="11"/>
          </p:nvPr>
        </p:nvSpPr>
        <p:spPr/>
      </p:sp>
      <p:sp>
        <p:nvSpPr>
          <p:cNvPr id="6"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7"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8"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9"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TextBox 12"/>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4" name="Sagittis adipiscing maecenas vestibulum nam vestibulum torquent massa et a blandit bibendum."/>
          <p:cNvSpPr/>
          <p:nvPr/>
        </p:nvSpPr>
        <p:spPr>
          <a:xfrm>
            <a:off x="2013471"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15" name="Viktoria Stone"/>
          <p:cNvSpPr/>
          <p:nvPr/>
        </p:nvSpPr>
        <p:spPr>
          <a:xfrm>
            <a:off x="2013471"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dirty="0">
                <a:solidFill>
                  <a:schemeClr val="bg1"/>
                </a:solidFill>
                <a:latin typeface="+mj-lt"/>
              </a:rPr>
              <a:t>Viktoria Stone</a:t>
            </a:r>
          </a:p>
        </p:txBody>
      </p:sp>
      <p:sp>
        <p:nvSpPr>
          <p:cNvPr id="16" name="/ Graphic Designer /"/>
          <p:cNvSpPr/>
          <p:nvPr/>
        </p:nvSpPr>
        <p:spPr>
          <a:xfrm>
            <a:off x="2013471"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Graphic Designer /</a:t>
            </a:r>
          </a:p>
        </p:txBody>
      </p:sp>
      <p:sp>
        <p:nvSpPr>
          <p:cNvPr id="17" name="Sagittis adipiscing maecenas vestibulum nam vestibulum torquent massa et a blandit bibendum."/>
          <p:cNvSpPr/>
          <p:nvPr/>
        </p:nvSpPr>
        <p:spPr>
          <a:xfrm>
            <a:off x="4761088"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18" name="Viktoria Stone"/>
          <p:cNvSpPr/>
          <p:nvPr/>
        </p:nvSpPr>
        <p:spPr>
          <a:xfrm>
            <a:off x="4761088"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bg1"/>
                </a:solidFill>
                <a:latin typeface="+mj-lt"/>
              </a:rPr>
              <a:t>Mike Oldfield</a:t>
            </a:r>
            <a:endParaRPr sz="1200" spc="120" dirty="0">
              <a:solidFill>
                <a:schemeClr val="bg1"/>
              </a:solidFill>
              <a:latin typeface="+mj-lt"/>
            </a:endParaRPr>
          </a:p>
        </p:txBody>
      </p:sp>
      <p:sp>
        <p:nvSpPr>
          <p:cNvPr id="19" name="/ Graphic Designer /"/>
          <p:cNvSpPr/>
          <p:nvPr/>
        </p:nvSpPr>
        <p:spPr>
          <a:xfrm>
            <a:off x="4761088"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a:t>
            </a:r>
            <a:r>
              <a:rPr lang="en-US" sz="700" dirty="0">
                <a:solidFill>
                  <a:schemeClr val="bg1">
                    <a:alpha val="40000"/>
                  </a:schemeClr>
                </a:solidFill>
              </a:rPr>
              <a:t>Photographer</a:t>
            </a:r>
            <a:r>
              <a:rPr sz="700" dirty="0" smtClean="0">
                <a:solidFill>
                  <a:schemeClr val="bg1">
                    <a:alpha val="40000"/>
                  </a:schemeClr>
                </a:solidFill>
              </a:rPr>
              <a:t> </a:t>
            </a:r>
            <a:r>
              <a:rPr sz="700" dirty="0">
                <a:solidFill>
                  <a:schemeClr val="bg1">
                    <a:alpha val="40000"/>
                  </a:schemeClr>
                </a:solidFill>
              </a:rPr>
              <a:t>/</a:t>
            </a:r>
          </a:p>
        </p:txBody>
      </p:sp>
      <p:sp>
        <p:nvSpPr>
          <p:cNvPr id="20" name="Sagittis adipiscing maecenas vestibulum nam vestibulum torquent massa et a blandit bibendum."/>
          <p:cNvSpPr/>
          <p:nvPr/>
        </p:nvSpPr>
        <p:spPr>
          <a:xfrm>
            <a:off x="7508705" y="438853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21" name="Viktoria Stone"/>
          <p:cNvSpPr/>
          <p:nvPr/>
        </p:nvSpPr>
        <p:spPr>
          <a:xfrm>
            <a:off x="7508705" y="387263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a:solidFill>
                  <a:schemeClr val="bg1"/>
                </a:solidFill>
                <a:latin typeface="+mj-lt"/>
              </a:rPr>
              <a:t>Natalie Portman</a:t>
            </a:r>
          </a:p>
        </p:txBody>
      </p:sp>
      <p:sp>
        <p:nvSpPr>
          <p:cNvPr id="22" name="/ Graphic Designer /"/>
          <p:cNvSpPr/>
          <p:nvPr/>
        </p:nvSpPr>
        <p:spPr>
          <a:xfrm>
            <a:off x="7508705" y="4132983"/>
            <a:ext cx="1651399" cy="1603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normAutofit/>
          </a:bodyPr>
          <a:lstStyle>
            <a:lvl1pPr>
              <a:defRPr sz="1400">
                <a:solidFill>
                  <a:srgbClr val="1C1E22"/>
                </a:solidFill>
              </a:defRPr>
            </a:lvl1pPr>
          </a:lstStyle>
          <a:p>
            <a:r>
              <a:rPr sz="700" dirty="0">
                <a:solidFill>
                  <a:schemeClr val="bg1">
                    <a:alpha val="40000"/>
                  </a:schemeClr>
                </a:solidFill>
              </a:rPr>
              <a:t>/ </a:t>
            </a:r>
            <a:r>
              <a:rPr lang="en-US" sz="700" dirty="0" smtClean="0">
                <a:solidFill>
                  <a:schemeClr val="bg1">
                    <a:alpha val="40000"/>
                  </a:schemeClr>
                </a:solidFill>
              </a:rPr>
              <a:t>Founder </a:t>
            </a:r>
            <a:r>
              <a:rPr sz="700" dirty="0" smtClean="0">
                <a:solidFill>
                  <a:schemeClr val="bg1">
                    <a:alpha val="40000"/>
                  </a:schemeClr>
                </a:solidFill>
              </a:rPr>
              <a:t>/</a:t>
            </a:r>
            <a:endParaRPr sz="700" dirty="0">
              <a:solidFill>
                <a:schemeClr val="bg1">
                  <a:alpha val="40000"/>
                </a:schemeClr>
              </a:solidFill>
            </a:endParaRPr>
          </a:p>
        </p:txBody>
      </p:sp>
    </p:spTree>
    <p:extLst>
      <p:ext uri="{BB962C8B-B14F-4D97-AF65-F5344CB8AC3E}">
        <p14:creationId xmlns:p14="http://schemas.microsoft.com/office/powerpoint/2010/main" val="1095174341"/>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18</a:t>
            </a:fld>
            <a:endParaRPr lang="uk-UA" dirty="0"/>
          </a:p>
        </p:txBody>
      </p:sp>
      <p:sp>
        <p:nvSpPr>
          <p:cNvPr id="6" name="Picture Placeholder 5"/>
          <p:cNvSpPr>
            <a:spLocks noGrp="1"/>
          </p:cNvSpPr>
          <p:nvPr>
            <p:ph type="pic" sz="quarter" idx="10"/>
          </p:nvPr>
        </p:nvSpPr>
        <p:spPr/>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2" name="Aliquet arcu netus ridiculus sociosqu luctus luctus pharetra habitant neque aptent scelerisque adipiscing cras phasellus rhoncus."/>
          <p:cNvSpPr/>
          <p:nvPr/>
        </p:nvSpPr>
        <p:spPr>
          <a:xfrm>
            <a:off x="7454827" y="3866049"/>
            <a:ext cx="34921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a:t>
            </a:r>
          </a:p>
        </p:txBody>
      </p:sp>
      <p:sp>
        <p:nvSpPr>
          <p:cNvPr id="33" name="Mary…"/>
          <p:cNvSpPr/>
          <p:nvPr/>
        </p:nvSpPr>
        <p:spPr>
          <a:xfrm>
            <a:off x="1143794" y="2084561"/>
            <a:ext cx="3178755" cy="1744067"/>
          </a:xfrm>
          <a:prstGeom prst="rect">
            <a:avLst/>
          </a:prstGeom>
          <a:noFill/>
          <a:ln>
            <a:noFill/>
          </a:ln>
          <a:extLst>
            <a:ext uri="{C572A759-6A51-4108-AA02-DFA0A04FC94B}">
              <ma14:wrappingTextBoxFlag xmlns:ma14="http://schemas.microsoft.com/office/mac/drawingml/2011/main" val="1"/>
            </a:ext>
          </a:extLst>
        </p:spPr>
        <p:style>
          <a:lnRef idx="2">
            <a:schemeClr val="accent3"/>
          </a:lnRef>
          <a:fillRef idx="1">
            <a:schemeClr val="lt1"/>
          </a:fillRef>
          <a:effectRef idx="0">
            <a:schemeClr val="accent3"/>
          </a:effectRef>
          <a:fontRef idx="minor">
            <a:schemeClr val="dk1"/>
          </a:fontRef>
        </p:style>
        <p:txBody>
          <a:bodyPr wrap="none" lIns="25400" tIns="25400" rIns="25400" bIns="25400" anchor="b">
            <a:spAutoFit/>
          </a:bodyPr>
          <a:lstStyle/>
          <a:p>
            <a:pPr>
              <a:lnSpc>
                <a:spcPct val="100000"/>
              </a:lnSpc>
              <a:defRPr sz="11000" cap="all" spc="1099">
                <a:solidFill>
                  <a:srgbClr val="1C1E22"/>
                </a:solidFill>
                <a:latin typeface="Roboto Light"/>
                <a:ea typeface="Roboto Light"/>
                <a:cs typeface="Roboto Light"/>
                <a:sym typeface="Roboto Light"/>
              </a:defRPr>
            </a:pPr>
            <a:r>
              <a:rPr sz="5500" spc="550" dirty="0">
                <a:solidFill>
                  <a:schemeClr val="tx1"/>
                </a:solidFill>
              </a:rPr>
              <a:t>Mary</a:t>
            </a:r>
          </a:p>
          <a:p>
            <a:pPr>
              <a:lnSpc>
                <a:spcPct val="100000"/>
              </a:lnSpc>
              <a:defRPr sz="11000" cap="all" spc="1099">
                <a:solidFill>
                  <a:srgbClr val="1C1E22"/>
                </a:solidFill>
                <a:latin typeface="+mn-lt"/>
                <a:ea typeface="+mn-ea"/>
                <a:cs typeface="+mn-cs"/>
                <a:sym typeface="Roboto Black"/>
              </a:defRPr>
            </a:pPr>
            <a:r>
              <a:rPr sz="5500" spc="550" dirty="0">
                <a:solidFill>
                  <a:schemeClr val="tx1"/>
                </a:solidFill>
                <a:latin typeface="+mj-lt"/>
              </a:rPr>
              <a:t>Parker</a:t>
            </a:r>
          </a:p>
        </p:txBody>
      </p:sp>
    </p:spTree>
    <p:extLst>
      <p:ext uri="{BB962C8B-B14F-4D97-AF65-F5344CB8AC3E}">
        <p14:creationId xmlns:p14="http://schemas.microsoft.com/office/powerpoint/2010/main" val="1384221086"/>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p:cNvSpPr/>
          <p:nvPr/>
        </p:nvSpPr>
        <p:spPr>
          <a:xfrm flipH="1" flipV="1">
            <a:off x="0"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19</a:t>
            </a:fld>
            <a:endParaRPr lang="uk-UA" dirty="0"/>
          </a:p>
        </p:txBody>
      </p:sp>
      <p:sp>
        <p:nvSpPr>
          <p:cNvPr id="6" name="Picture Placeholder 5"/>
          <p:cNvSpPr>
            <a:spLocks noGrp="1"/>
          </p:cNvSpPr>
          <p:nvPr>
            <p:ph type="pic" sz="quarter" idx="10"/>
          </p:nvPr>
        </p:nvSpPr>
        <p:spPr/>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2" name="Aliquet arcu netus ridiculus sociosqu luctus luctus pharetra habitant neque aptent scelerisque adipiscing cras phasellus rhoncus."/>
          <p:cNvSpPr/>
          <p:nvPr/>
        </p:nvSpPr>
        <p:spPr>
          <a:xfrm>
            <a:off x="7454827" y="3866049"/>
            <a:ext cx="34921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a:t>
            </a:r>
          </a:p>
        </p:txBody>
      </p:sp>
      <p:sp>
        <p:nvSpPr>
          <p:cNvPr id="33" name="Mary…"/>
          <p:cNvSpPr/>
          <p:nvPr/>
        </p:nvSpPr>
        <p:spPr>
          <a:xfrm>
            <a:off x="1143794" y="2084561"/>
            <a:ext cx="3670877"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solidFill>
                  <a:srgbClr val="1C1E22"/>
                </a:solidFill>
                <a:latin typeface="Roboto Light"/>
                <a:ea typeface="Roboto Light"/>
                <a:cs typeface="Roboto Light"/>
                <a:sym typeface="Roboto Light"/>
              </a:defRPr>
            </a:pPr>
            <a:r>
              <a:rPr lang="en-US" sz="5500" spc="550" dirty="0" smtClean="0">
                <a:solidFill>
                  <a:schemeClr val="bg1"/>
                </a:solidFill>
              </a:rPr>
              <a:t>Victoria</a:t>
            </a:r>
            <a:endParaRPr sz="5500" spc="550" dirty="0">
              <a:solidFill>
                <a:schemeClr val="bg1"/>
              </a:solidFill>
            </a:endParaRPr>
          </a:p>
          <a:p>
            <a:pPr>
              <a:lnSpc>
                <a:spcPct val="100000"/>
              </a:lnSpc>
              <a:defRPr sz="11000" cap="all" spc="1099">
                <a:solidFill>
                  <a:srgbClr val="1C1E22"/>
                </a:solidFill>
                <a:latin typeface="+mn-lt"/>
                <a:ea typeface="+mn-ea"/>
                <a:cs typeface="+mn-cs"/>
                <a:sym typeface="Roboto Black"/>
              </a:defRPr>
            </a:pPr>
            <a:r>
              <a:rPr lang="en-US" sz="5500" spc="550" dirty="0" smtClean="0">
                <a:solidFill>
                  <a:schemeClr val="bg1"/>
                </a:solidFill>
                <a:latin typeface="+mj-lt"/>
              </a:rPr>
              <a:t>Stone</a:t>
            </a:r>
            <a:endParaRPr sz="5500" spc="550" dirty="0">
              <a:solidFill>
                <a:schemeClr val="bg1"/>
              </a:solidFill>
              <a:latin typeface="+mj-lt"/>
            </a:endParaRPr>
          </a:p>
        </p:txBody>
      </p:sp>
      <p:sp>
        <p:nvSpPr>
          <p:cNvPr id="16"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
        <p:nvSpPr>
          <p:cNvPr id="17"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Tree>
    <p:extLst>
      <p:ext uri="{BB962C8B-B14F-4D97-AF65-F5344CB8AC3E}">
        <p14:creationId xmlns:p14="http://schemas.microsoft.com/office/powerpoint/2010/main" val="203010107"/>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verta"/>
          <p:cNvSpPr/>
          <p:nvPr/>
        </p:nvSpPr>
        <p:spPr>
          <a:xfrm>
            <a:off x="2802623" y="2543523"/>
            <a:ext cx="6588342" cy="1897955"/>
          </a:xfrm>
          <a:prstGeom prst="rect">
            <a:avLst/>
          </a:prstGeom>
          <a:ln w="12700">
            <a:miter lim="400000"/>
          </a:ln>
          <a:effectLst>
            <a:outerShdw dist="158750" dir="2700000" rotWithShape="0">
              <a:srgbClr val="000000">
                <a:alpha val="20129"/>
              </a:srgbClr>
            </a:outerShdw>
          </a:effectLst>
          <a:extLst>
            <a:ext uri="{C572A759-6A51-4108-AA02-DFA0A04FC94B}">
              <ma14:wrappingTextBoxFlag xmlns:ma14="http://schemas.microsoft.com/office/mac/drawingml/2011/main" val="1"/>
            </a:ext>
          </a:extLst>
        </p:spPr>
        <p:txBody>
          <a:bodyPr wrap="none" lIns="25400" tIns="25400" rIns="25400" bIns="25400" anchor="ctr">
            <a:spAutoFit/>
          </a:bodyPr>
          <a:lstStyle/>
          <a:p>
            <a:pPr algn="ctr">
              <a:lnSpc>
                <a:spcPct val="120000"/>
              </a:lnSpc>
              <a:defRPr sz="20000" cap="all" spc="1999">
                <a:latin typeface="+mn-lt"/>
                <a:ea typeface="+mn-ea"/>
                <a:cs typeface="+mn-cs"/>
                <a:sym typeface="Roboto Black"/>
              </a:defRPr>
            </a:pPr>
            <a:r>
              <a:rPr sz="10000" spc="1000" dirty="0">
                <a:solidFill>
                  <a:srgbClr val="53585F"/>
                </a:solidFill>
                <a:latin typeface="Roboto Black" charset="0"/>
              </a:rPr>
              <a:t>Re</a:t>
            </a:r>
            <a:r>
              <a:rPr sz="10000" spc="1000" dirty="0">
                <a:latin typeface="Roboto Black" charset="0"/>
              </a:rPr>
              <a:t>verta</a:t>
            </a:r>
          </a:p>
        </p:txBody>
      </p:sp>
      <p:sp>
        <p:nvSpPr>
          <p:cNvPr id="3" name="Welcome to the club"/>
          <p:cNvSpPr/>
          <p:nvPr/>
        </p:nvSpPr>
        <p:spPr>
          <a:xfrm>
            <a:off x="3523476" y="5299149"/>
            <a:ext cx="5146638" cy="255968"/>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ctr">
            <a:spAutoFit/>
          </a:bodyPr>
          <a:lstStyle>
            <a:lvl1pPr algn="ctr">
              <a:lnSpc>
                <a:spcPct val="120000"/>
              </a:lnSpc>
              <a:defRPr cap="all" spc="480"/>
            </a:lvl1pPr>
          </a:lstStyle>
          <a:p>
            <a:r>
              <a:rPr sz="1200" spc="240" dirty="0">
                <a:solidFill>
                  <a:srgbClr val="FFFFFF">
                    <a:alpha val="35000"/>
                  </a:srgbClr>
                </a:solidFill>
                <a:latin typeface="roboto" charset="0"/>
              </a:rPr>
              <a:t>Welcome to the club</a:t>
            </a:r>
          </a:p>
        </p:txBody>
      </p:sp>
    </p:spTree>
    <p:extLst>
      <p:ext uri="{BB962C8B-B14F-4D97-AF65-F5344CB8AC3E}">
        <p14:creationId xmlns:p14="http://schemas.microsoft.com/office/powerpoint/2010/main" val="42361148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Picture Placeholder 1"/>
          <p:cNvSpPr>
            <a:spLocks noGrp="1"/>
          </p:cNvSpPr>
          <p:nvPr>
            <p:ph type="pic" sz="quarter" idx="10"/>
          </p:nvPr>
        </p:nvSpPr>
        <p:spPr/>
      </p:sp>
      <p:sp>
        <p:nvSpPr>
          <p:cNvPr id="3" name="Slide Number Placeholder 2"/>
          <p:cNvSpPr>
            <a:spLocks noGrp="1"/>
          </p:cNvSpPr>
          <p:nvPr>
            <p:ph type="sldNum" sz="quarter" idx="2"/>
          </p:nvPr>
        </p:nvSpPr>
        <p:spPr/>
        <p:txBody>
          <a:bodyPr/>
          <a:lstStyle/>
          <a:p>
            <a:fld id="{86CB4B4D-7CA3-9044-876B-883B54F8677D}" type="slidenum">
              <a:rPr lang="uk-UA" smtClean="0"/>
              <a:pPr/>
              <a:t>20</a:t>
            </a:fld>
            <a:endParaRPr lang="uk-UA" dirty="0"/>
          </a:p>
        </p:txBody>
      </p:sp>
      <p:sp>
        <p:nvSpPr>
          <p:cNvPr id="4"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7"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Mary…"/>
          <p:cNvSpPr/>
          <p:nvPr/>
        </p:nvSpPr>
        <p:spPr>
          <a:xfrm>
            <a:off x="1755103" y="2084561"/>
            <a:ext cx="3178754"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gn="r">
              <a:lnSpc>
                <a:spcPct val="100000"/>
              </a:lnSpc>
              <a:defRPr sz="11000" cap="all" spc="1099">
                <a:latin typeface="Roboto Light"/>
                <a:ea typeface="Roboto Light"/>
                <a:cs typeface="Roboto Light"/>
                <a:sym typeface="Roboto Light"/>
              </a:defRPr>
            </a:pPr>
            <a:r>
              <a:rPr sz="5500" spc="550" dirty="0">
                <a:solidFill>
                  <a:schemeClr val="bg1"/>
                </a:solidFill>
              </a:rPr>
              <a:t>Mary</a:t>
            </a:r>
          </a:p>
          <a:p>
            <a:pPr algn="r">
              <a:lnSpc>
                <a:spcPct val="100000"/>
              </a:lnSpc>
              <a:defRPr sz="11000" cap="all" spc="1099">
                <a:latin typeface="+mn-lt"/>
                <a:ea typeface="+mn-ea"/>
                <a:cs typeface="+mn-cs"/>
                <a:sym typeface="Roboto Black"/>
              </a:defRPr>
            </a:pPr>
            <a:r>
              <a:rPr sz="5500" spc="550" dirty="0">
                <a:solidFill>
                  <a:schemeClr val="bg1"/>
                </a:solidFill>
                <a:latin typeface="+mj-lt"/>
              </a:rPr>
              <a:t>Parker</a:t>
            </a:r>
          </a:p>
        </p:txBody>
      </p:sp>
      <p:sp>
        <p:nvSpPr>
          <p:cNvPr id="14" name="Aliquet arcu netus ridiculus sociosqu luctus luctus pharetra habitant neque aptent scelerisque adipiscing cras phasellus rhoncus."/>
          <p:cNvSpPr/>
          <p:nvPr/>
        </p:nvSpPr>
        <p:spPr>
          <a:xfrm>
            <a:off x="7454827" y="3866049"/>
            <a:ext cx="34921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 cras phasellus rhoncus.</a:t>
            </a:r>
          </a:p>
        </p:txBody>
      </p:sp>
    </p:spTree>
    <p:extLst>
      <p:ext uri="{BB962C8B-B14F-4D97-AF65-F5344CB8AC3E}">
        <p14:creationId xmlns:p14="http://schemas.microsoft.com/office/powerpoint/2010/main" val="176305083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7"/>
          <p:cNvSpPr/>
          <p:nvPr/>
        </p:nvSpPr>
        <p:spPr>
          <a:xfrm>
            <a:off x="1" y="0"/>
            <a:ext cx="7122367" cy="6858000"/>
          </a:xfrm>
          <a:custGeom>
            <a:avLst/>
            <a:gdLst>
              <a:gd name="connsiteX0" fmla="*/ 0 w 7122367"/>
              <a:gd name="connsiteY0" fmla="*/ 0 h 6858000"/>
              <a:gd name="connsiteX1" fmla="*/ 7122367 w 7122367"/>
              <a:gd name="connsiteY1" fmla="*/ 0 h 6858000"/>
              <a:gd name="connsiteX2" fmla="*/ 3163094 w 7122367"/>
              <a:gd name="connsiteY2" fmla="*/ 6858000 h 6858000"/>
              <a:gd name="connsiteX3" fmla="*/ 0 w 7122367"/>
              <a:gd name="connsiteY3" fmla="*/ 6858000 h 6858000"/>
              <a:gd name="connsiteX4" fmla="*/ 0 w 7122367"/>
              <a:gd name="connsiteY4" fmla="*/ 3429000 h 6858000"/>
              <a:gd name="connsiteX5" fmla="*/ 0 w 712236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22367" h="6858000">
                <a:moveTo>
                  <a:pt x="0" y="0"/>
                </a:moveTo>
                <a:lnTo>
                  <a:pt x="7122367" y="0"/>
                </a:lnTo>
                <a:lnTo>
                  <a:pt x="3163094" y="6858000"/>
                </a:lnTo>
                <a:lnTo>
                  <a:pt x="0" y="6858000"/>
                </a:lnTo>
                <a:cubicBezTo>
                  <a:pt x="0" y="5715000"/>
                  <a:pt x="0" y="4572000"/>
                  <a:pt x="0" y="3429000"/>
                </a:cubicBezTo>
                <a:cubicBezTo>
                  <a:pt x="0" y="2286000"/>
                  <a:pt x="0" y="1143000"/>
                  <a:pt x="0" y="0"/>
                </a:cubicBezTo>
                <a:close/>
              </a:path>
            </a:pathLst>
          </a:custGeom>
          <a:solidFill>
            <a:schemeClr val="tx1"/>
          </a:solidFill>
          <a:ln w="12700">
            <a:miter lim="400000"/>
          </a:ln>
        </p:spPr>
        <p:txBody>
          <a:bodyPr wrap="square" lIns="25400" tIns="25400" rIns="25400" bIns="25400" anchor="ctr">
            <a:noAutofit/>
          </a:bodyP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21</a:t>
            </a:fld>
            <a:endParaRPr lang="uk-UA" dirty="0"/>
          </a:p>
        </p:txBody>
      </p:sp>
      <p:sp>
        <p:nvSpPr>
          <p:cNvPr id="3" name="Picture Placeholder 2"/>
          <p:cNvSpPr>
            <a:spLocks noGrp="1"/>
          </p:cNvSpPr>
          <p:nvPr>
            <p:ph type="pic" sz="quarter" idx="10"/>
          </p:nvPr>
        </p:nvSpPr>
        <p:spPr/>
      </p:sp>
      <p:sp>
        <p:nvSpPr>
          <p:cNvPr id="6"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7"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2"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13"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5" name="Viktoria…"/>
          <p:cNvSpPr/>
          <p:nvPr/>
        </p:nvSpPr>
        <p:spPr>
          <a:xfrm>
            <a:off x="6788944" y="2084561"/>
            <a:ext cx="3658053"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solidFill>
                  <a:srgbClr val="1C1E22"/>
                </a:solidFill>
                <a:latin typeface="Roboto Light"/>
                <a:ea typeface="Roboto Light"/>
                <a:cs typeface="Roboto Light"/>
                <a:sym typeface="Roboto Light"/>
              </a:defRPr>
            </a:pPr>
            <a:r>
              <a:rPr sz="5500" spc="550" dirty="0"/>
              <a:t>Viktoria</a:t>
            </a:r>
          </a:p>
          <a:p>
            <a:pPr>
              <a:lnSpc>
                <a:spcPct val="100000"/>
              </a:lnSpc>
              <a:defRPr sz="11000" cap="all" spc="1099">
                <a:solidFill>
                  <a:srgbClr val="1C1E22"/>
                </a:solidFill>
                <a:latin typeface="+mn-lt"/>
                <a:ea typeface="+mn-ea"/>
                <a:cs typeface="+mn-cs"/>
                <a:sym typeface="Roboto Black"/>
              </a:defRPr>
            </a:pPr>
            <a:r>
              <a:rPr sz="5500" spc="550" dirty="0">
                <a:latin typeface="+mj-lt"/>
              </a:rPr>
              <a:t>Stone</a:t>
            </a:r>
          </a:p>
        </p:txBody>
      </p:sp>
      <p:sp>
        <p:nvSpPr>
          <p:cNvPr id="17" name="Aliquet arcu netus ridiculus sociosqu luctus luctus pharetra habitant neque aptent scelerisque adipiscing cras phasellus rhoncus."/>
          <p:cNvSpPr/>
          <p:nvPr/>
        </p:nvSpPr>
        <p:spPr>
          <a:xfrm>
            <a:off x="6788944" y="3955627"/>
            <a:ext cx="34921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a:t>
            </a:r>
          </a:p>
        </p:txBody>
      </p:sp>
    </p:spTree>
    <p:extLst>
      <p:ext uri="{BB962C8B-B14F-4D97-AF65-F5344CB8AC3E}">
        <p14:creationId xmlns:p14="http://schemas.microsoft.com/office/powerpoint/2010/main" val="700581114"/>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7"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0"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TextBox 13"/>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 name="Slide Number Placeholder 2"/>
          <p:cNvSpPr>
            <a:spLocks noGrp="1"/>
          </p:cNvSpPr>
          <p:nvPr>
            <p:ph type="sldNum" sz="quarter" idx="2"/>
          </p:nvPr>
        </p:nvSpPr>
        <p:spPr/>
        <p:txBody>
          <a:bodyPr/>
          <a:lstStyle/>
          <a:p>
            <a:fld id="{86CB4B4D-7CA3-9044-876B-883B54F8677D}" type="slidenum">
              <a:rPr lang="uk-UA" smtClean="0"/>
              <a:pPr/>
              <a:t>22</a:t>
            </a:fld>
            <a:endParaRPr lang="uk-UA" dirty="0"/>
          </a:p>
        </p:txBody>
      </p:sp>
      <p:sp>
        <p:nvSpPr>
          <p:cNvPr id="15" name="Morbi scelerisque praesent feugiat condimentum proin penatibus eu vestibulum adipiscing mus parturient etiam parturient id ligula a rutrum consequat facilisis."/>
          <p:cNvSpPr/>
          <p:nvPr/>
        </p:nvSpPr>
        <p:spPr>
          <a:xfrm>
            <a:off x="3126073" y="2403754"/>
            <a:ext cx="6444283" cy="226728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lvl1pPr>
              <a:defRPr sz="4800" i="1"/>
            </a:lvl1pPr>
          </a:lstStyle>
          <a:p>
            <a:pPr>
              <a:lnSpc>
                <a:spcPct val="150000"/>
              </a:lnSpc>
            </a:pPr>
            <a:r>
              <a:rPr sz="2400">
                <a:solidFill>
                  <a:schemeClr val="bg1"/>
                </a:solidFill>
              </a:rPr>
              <a:t>Morbi scelerisque praesent feugiat condimentum proin penatibus eu vestibulum adipiscing mus parturient etiam parturient id ligula a rutrum consequat facilisis.</a:t>
            </a:r>
          </a:p>
        </p:txBody>
      </p:sp>
      <p:sp>
        <p:nvSpPr>
          <p:cNvPr id="16" name="“"/>
          <p:cNvSpPr/>
          <p:nvPr/>
        </p:nvSpPr>
        <p:spPr>
          <a:xfrm>
            <a:off x="2154523" y="1969530"/>
            <a:ext cx="727681" cy="17568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a:lnSpc>
                <a:spcPct val="120000"/>
              </a:lnSpc>
              <a:defRPr sz="20000" cap="all" spc="1999">
                <a:latin typeface="+mn-lt"/>
                <a:ea typeface="+mn-ea"/>
                <a:cs typeface="+mn-cs"/>
                <a:sym typeface="Roboto Black"/>
              </a:defRPr>
            </a:lvl1pPr>
          </a:lstStyle>
          <a:p>
            <a:r>
              <a:rPr sz="10000" dirty="0">
                <a:solidFill>
                  <a:schemeClr val="bg1"/>
                </a:solidFill>
              </a:rPr>
              <a:t>“</a:t>
            </a:r>
          </a:p>
        </p:txBody>
      </p:sp>
      <p:sp>
        <p:nvSpPr>
          <p:cNvPr id="17" name="Alice Cooper"/>
          <p:cNvSpPr/>
          <p:nvPr/>
        </p:nvSpPr>
        <p:spPr>
          <a:xfrm>
            <a:off x="8135663" y="4974719"/>
            <a:ext cx="1959646" cy="23596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r>
              <a:rPr sz="1200">
                <a:solidFill>
                  <a:schemeClr val="bg1">
                    <a:alpha val="50000"/>
                  </a:schemeClr>
                </a:solidFill>
              </a:rPr>
              <a:t>Alice Cooper</a:t>
            </a:r>
          </a:p>
        </p:txBody>
      </p:sp>
    </p:spTree>
    <p:extLst>
      <p:ext uri="{BB962C8B-B14F-4D97-AF65-F5344CB8AC3E}">
        <p14:creationId xmlns:p14="http://schemas.microsoft.com/office/powerpoint/2010/main" val="1120664151"/>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lide Number Placeholder 2"/>
          <p:cNvSpPr>
            <a:spLocks noGrp="1"/>
          </p:cNvSpPr>
          <p:nvPr>
            <p:ph type="sldNum" sz="quarter" idx="2"/>
          </p:nvPr>
        </p:nvSpPr>
        <p:spPr/>
        <p:txBody>
          <a:bodyPr/>
          <a:lstStyle/>
          <a:p>
            <a:fld id="{86CB4B4D-7CA3-9044-876B-883B54F8677D}" type="slidenum">
              <a:rPr lang="uk-UA" smtClean="0"/>
              <a:pPr/>
              <a:t>23</a:t>
            </a:fld>
            <a:endParaRPr lang="uk-UA" dirty="0"/>
          </a:p>
        </p:txBody>
      </p:sp>
      <p:sp>
        <p:nvSpPr>
          <p:cNvPr id="4" name="Picture Placeholder 3"/>
          <p:cNvSpPr>
            <a:spLocks noGrp="1"/>
          </p:cNvSpPr>
          <p:nvPr>
            <p:ph type="pic" sz="quarter" idx="11"/>
          </p:nvPr>
        </p:nvSpPr>
        <p:spPr/>
      </p:sp>
      <p:sp>
        <p:nvSpPr>
          <p:cNvPr id="6"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8"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solidFill>
                  <a:schemeClr val="bg1"/>
                </a:solidFill>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solidFill>
                  <a:schemeClr val="bg1"/>
                </a:solidFill>
                <a:latin typeface="+mj-lt"/>
              </a:rPr>
              <a:t>Reverta</a:t>
            </a:r>
          </a:p>
        </p:txBody>
      </p:sp>
      <p:sp>
        <p:nvSpPr>
          <p:cNvPr id="10"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TextBox 12"/>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4" name="This played a key role in the emergence of infinitesimal calculus. With elements of formal mathematical science emerging in the West…"/>
          <p:cNvSpPr/>
          <p:nvPr/>
        </p:nvSpPr>
        <p:spPr>
          <a:xfrm>
            <a:off x="8920841" y="3029499"/>
            <a:ext cx="2666488"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dirty="0">
                <a:solidFill>
                  <a:schemeClr val="bg1">
                    <a:alpha val="60000"/>
                  </a:schemeClr>
                </a:solidFill>
              </a:rPr>
              <a:t>This played a key role in the emergence of infinitesimal calculus. With elements of formal mathematical science emerging in the West…</a:t>
            </a:r>
          </a:p>
        </p:txBody>
      </p:sp>
      <p:sp>
        <p:nvSpPr>
          <p:cNvPr id="15" name="Aliquet arcu netus ridiculus sociosqu luctus luctus pharetra habitant neque aptent scelerisque adipiscing cras phasellus rhoncus bibendum pretium et proin pulvinar volutpat ullamcorper condimentum diam a at a eu."/>
          <p:cNvSpPr/>
          <p:nvPr/>
        </p:nvSpPr>
        <p:spPr>
          <a:xfrm>
            <a:off x="1143794" y="3955627"/>
            <a:ext cx="30197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6"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7"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Tree>
    <p:extLst>
      <p:ext uri="{BB962C8B-B14F-4D97-AF65-F5344CB8AC3E}">
        <p14:creationId xmlns:p14="http://schemas.microsoft.com/office/powerpoint/2010/main" val="801061193"/>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flipH="1" flipV="1">
            <a:off x="0" y="-1"/>
            <a:ext cx="8966200" cy="6858001"/>
          </a:xfrm>
          <a:custGeom>
            <a:avLst/>
            <a:gdLst>
              <a:gd name="connsiteX0" fmla="*/ 8966200 w 8966200"/>
              <a:gd name="connsiteY0" fmla="*/ 6858001 h 6858001"/>
              <a:gd name="connsiteX1" fmla="*/ 0 w 8966200"/>
              <a:gd name="connsiteY1" fmla="*/ 6858001 h 6858001"/>
              <a:gd name="connsiteX2" fmla="*/ 1 w 8966200"/>
              <a:gd name="connsiteY2" fmla="*/ 6858000 h 6858001"/>
              <a:gd name="connsiteX3" fmla="*/ 256080 w 8966200"/>
              <a:gd name="connsiteY3" fmla="*/ 6858000 h 6858001"/>
              <a:gd name="connsiteX4" fmla="*/ 4215606 w 8966200"/>
              <a:gd name="connsiteY4" fmla="*/ 0 h 6858001"/>
              <a:gd name="connsiteX5" fmla="*/ 8966200 w 8966200"/>
              <a:gd name="connsiteY5" fmla="*/ 0 h 6858001"/>
              <a:gd name="connsiteX6" fmla="*/ 8966200 w 8966200"/>
              <a:gd name="connsiteY6" fmla="*/ 3429001 h 6858001"/>
              <a:gd name="connsiteX7" fmla="*/ 8966200 w 8966200"/>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66200" h="6858001">
                <a:moveTo>
                  <a:pt x="8966200" y="6858001"/>
                </a:moveTo>
                <a:lnTo>
                  <a:pt x="0" y="6858001"/>
                </a:lnTo>
                <a:lnTo>
                  <a:pt x="1" y="6858000"/>
                </a:lnTo>
                <a:lnTo>
                  <a:pt x="256080" y="6858000"/>
                </a:lnTo>
                <a:lnTo>
                  <a:pt x="4215606" y="0"/>
                </a:lnTo>
                <a:lnTo>
                  <a:pt x="8966200" y="0"/>
                </a:lnTo>
                <a:cubicBezTo>
                  <a:pt x="8966200" y="1143000"/>
                  <a:pt x="8966200" y="2286000"/>
                  <a:pt x="8966200" y="3429001"/>
                </a:cubicBezTo>
                <a:cubicBezTo>
                  <a:pt x="8966200" y="4572001"/>
                  <a:pt x="8966200" y="5715001"/>
                  <a:pt x="8966200" y="6858001"/>
                </a:cubicBezTo>
                <a:close/>
              </a:path>
            </a:pathLst>
          </a:custGeom>
          <a:solidFill>
            <a:schemeClr val="bg1"/>
          </a:solidFill>
          <a:ln w="12700">
            <a:miter lim="400000"/>
          </a:ln>
        </p:spPr>
        <p:txBody>
          <a:bodyPr wrap="square" lIns="25400" tIns="25400" rIns="25400" bIns="25400" anchor="ctr">
            <a:noAutofit/>
          </a:bodyPr>
          <a:lstStyle/>
          <a:p>
            <a:endParaRPr sz="600"/>
          </a:p>
        </p:txBody>
      </p:sp>
      <p:sp>
        <p:nvSpPr>
          <p:cNvPr id="2" name="Picture Placeholder 1"/>
          <p:cNvSpPr>
            <a:spLocks noGrp="1"/>
          </p:cNvSpPr>
          <p:nvPr>
            <p:ph type="pic" sz="quarter" idx="10"/>
          </p:nvPr>
        </p:nvSpPr>
        <p:spPr/>
      </p:sp>
      <p:sp>
        <p:nvSpPr>
          <p:cNvPr id="3" name="Slide Number Placeholder 2"/>
          <p:cNvSpPr>
            <a:spLocks noGrp="1"/>
          </p:cNvSpPr>
          <p:nvPr>
            <p:ph type="sldNum" sz="quarter" idx="2"/>
          </p:nvPr>
        </p:nvSpPr>
        <p:spPr/>
        <p:txBody>
          <a:bodyPr/>
          <a:lstStyle/>
          <a:p>
            <a:fld id="{86CB4B4D-7CA3-9044-876B-883B54F8677D}" type="slidenum">
              <a:rPr lang="uk-UA" smtClean="0"/>
              <a:pPr/>
              <a:t>24</a:t>
            </a:fld>
            <a:endParaRPr lang="uk-UA" dirty="0"/>
          </a:p>
        </p:txBody>
      </p:sp>
      <p:sp>
        <p:nvSpPr>
          <p:cNvPr id="4" name="Picture Placeholder 3"/>
          <p:cNvSpPr>
            <a:spLocks noGrp="1"/>
          </p:cNvSpPr>
          <p:nvPr>
            <p:ph type="pic" sz="quarter" idx="11"/>
          </p:nvPr>
        </p:nvSpPr>
        <p:spPr/>
      </p:sp>
      <p:sp>
        <p:nvSpPr>
          <p:cNvPr id="8"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latin typeface="+mj-lt"/>
              </a:rPr>
              <a:t>Reverta</a:t>
            </a:r>
          </a:p>
        </p:txBody>
      </p:sp>
      <p:sp>
        <p:nvSpPr>
          <p:cNvPr id="14" name="This played a key role in the emergence of infinitesimal calculus. With elements of formal mathematical science emerging in the West…"/>
          <p:cNvSpPr/>
          <p:nvPr/>
        </p:nvSpPr>
        <p:spPr>
          <a:xfrm>
            <a:off x="8920841" y="3029499"/>
            <a:ext cx="2666488"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dirty="0">
                <a:solidFill>
                  <a:schemeClr val="bg1">
                    <a:alpha val="60000"/>
                  </a:schemeClr>
                </a:solidFill>
              </a:rPr>
              <a:t>This played a key role in the emergence of infinitesimal calculus. With elements of formal mathematical science emerging in the West…</a:t>
            </a:r>
          </a:p>
        </p:txBody>
      </p:sp>
      <p:sp>
        <p:nvSpPr>
          <p:cNvPr id="15" name="Aliquet arcu netus ridiculus sociosqu luctus luctus pharetra habitant neque aptent scelerisque adipiscing cras phasellus rhoncus bibendum pretium et proin pulvinar volutpat ullamcorper condimentum diam a at a eu."/>
          <p:cNvSpPr/>
          <p:nvPr/>
        </p:nvSpPr>
        <p:spPr>
          <a:xfrm>
            <a:off x="1143794" y="3955627"/>
            <a:ext cx="30197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7"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33"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35" name="TextBox 34"/>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36"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7"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2060512521"/>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25</a:t>
            </a:fld>
            <a:endParaRPr lang="uk-UA" dirty="0"/>
          </a:p>
        </p:txBody>
      </p:sp>
      <p:sp>
        <p:nvSpPr>
          <p:cNvPr id="3" name="Picture Placeholder 2"/>
          <p:cNvSpPr>
            <a:spLocks noGrp="1"/>
          </p:cNvSpPr>
          <p:nvPr>
            <p:ph type="pic" sz="quarter" idx="12"/>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0"/>
          </p:nvPr>
        </p:nvSpPr>
        <p:spPr/>
      </p:sp>
      <p:sp>
        <p:nvSpPr>
          <p:cNvPr id="7" name="Picture Placeholder 6"/>
          <p:cNvSpPr>
            <a:spLocks noGrp="1"/>
          </p:cNvSpPr>
          <p:nvPr>
            <p:ph type="pic" sz="quarter" idx="11"/>
          </p:nvPr>
        </p:nvSpPr>
        <p:spPr/>
      </p:sp>
      <p:sp>
        <p:nvSpPr>
          <p:cNvPr id="8" name="Picture Placeholder 7"/>
          <p:cNvSpPr>
            <a:spLocks noGrp="1"/>
          </p:cNvSpPr>
          <p:nvPr>
            <p:ph type="pic" sz="quarter" idx="13"/>
          </p:nvPr>
        </p:nvSpPr>
        <p:spPr/>
      </p:sp>
      <p:sp>
        <p:nvSpPr>
          <p:cNvPr id="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0"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TextBox 13"/>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6"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Tree>
    <p:extLst>
      <p:ext uri="{BB962C8B-B14F-4D97-AF65-F5344CB8AC3E}">
        <p14:creationId xmlns:p14="http://schemas.microsoft.com/office/powerpoint/2010/main" val="1171367446"/>
      </p:ext>
    </p:ext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Picture Placeholder 1"/>
          <p:cNvSpPr>
            <a:spLocks noGrp="1"/>
          </p:cNvSpPr>
          <p:nvPr>
            <p:ph type="pic" sz="quarter" idx="11"/>
          </p:nvPr>
        </p:nvSpPr>
        <p:spPr/>
      </p:sp>
      <p:sp>
        <p:nvSpPr>
          <p:cNvPr id="3" name="Picture Placeholder 2"/>
          <p:cNvSpPr>
            <a:spLocks noGrp="1"/>
          </p:cNvSpPr>
          <p:nvPr>
            <p:ph type="pic" sz="quarter" idx="12"/>
          </p:nvPr>
        </p:nvSpPr>
        <p:spPr/>
      </p:sp>
      <p:sp>
        <p:nvSpPr>
          <p:cNvPr id="4" name="Slide Number Placeholder 3"/>
          <p:cNvSpPr>
            <a:spLocks noGrp="1"/>
          </p:cNvSpPr>
          <p:nvPr>
            <p:ph type="sldNum" sz="quarter" idx="2"/>
          </p:nvPr>
        </p:nvSpPr>
        <p:spPr/>
        <p:txBody>
          <a:bodyPr/>
          <a:lstStyle/>
          <a:p>
            <a:fld id="{86CB4B4D-7CA3-9044-876B-883B54F8677D}" type="slidenum">
              <a:rPr lang="uk-UA" smtClean="0"/>
              <a:pPr/>
              <a:t>26</a:t>
            </a:fld>
            <a:endParaRPr lang="uk-UA" dirty="0"/>
          </a:p>
        </p:txBody>
      </p:sp>
      <p:sp>
        <p:nvSpPr>
          <p:cNvPr id="5" name="Picture Placeholder 4"/>
          <p:cNvSpPr>
            <a:spLocks noGrp="1"/>
          </p:cNvSpPr>
          <p:nvPr>
            <p:ph type="pic" sz="quarter" idx="10"/>
          </p:nvPr>
        </p:nvSpPr>
        <p:spPr/>
      </p:sp>
      <p:sp>
        <p:nvSpPr>
          <p:cNvPr id="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0"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TextBox 13"/>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6"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7" name="Featured…"/>
          <p:cNvSpPr/>
          <p:nvPr/>
        </p:nvSpPr>
        <p:spPr>
          <a:xfrm>
            <a:off x="3772694" y="1412875"/>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Featured</a:t>
            </a:r>
          </a:p>
          <a:p>
            <a:pPr>
              <a:lnSpc>
                <a:spcPct val="100000"/>
              </a:lnSpc>
              <a:defRPr sz="7000" cap="all" spc="699">
                <a:latin typeface="+mn-lt"/>
                <a:ea typeface="+mn-ea"/>
                <a:cs typeface="+mn-cs"/>
                <a:sym typeface="Roboto Black"/>
              </a:defRPr>
            </a:pPr>
            <a:r>
              <a:rPr sz="3500" spc="350" dirty="0">
                <a:solidFill>
                  <a:schemeClr val="bg1"/>
                </a:solidFill>
                <a:latin typeface="+mj-lt"/>
              </a:rPr>
              <a:t>Works</a:t>
            </a:r>
          </a:p>
        </p:txBody>
      </p:sp>
      <p:sp>
        <p:nvSpPr>
          <p:cNvPr id="20" name="Aliquet arcu netus ridiculus sociosqu luctus luctus pharetra habitant neque aptent scelerisque adipiscing cras phasellus rhoncus bibendum pretium et proin pulvinar volutpat ullamcorper condimentum diam a at a eu."/>
          <p:cNvSpPr/>
          <p:nvPr/>
        </p:nvSpPr>
        <p:spPr>
          <a:xfrm>
            <a:off x="6096794" y="5426252"/>
            <a:ext cx="3554842" cy="60529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lvl1pPr>
              <a:defRPr sz="1800"/>
            </a:lvl1pPr>
          </a:lstStyle>
          <a:p>
            <a:pPr>
              <a:lnSpc>
                <a:spcPct val="150000"/>
              </a:lnSpc>
            </a:pPr>
            <a:r>
              <a:rPr lang="en-US" sz="800" dirty="0">
                <a:solidFill>
                  <a:schemeClr val="bg1">
                    <a:alpha val="40000"/>
                  </a:schemeClr>
                </a:solidFill>
              </a:rPr>
              <a:t>A firm focusing on a production orientation specializes in producing as much as possible of a given product or service. Thus, this signifies a firm exploiting economies of scale until the minimum efficient scale is reached.</a:t>
            </a:r>
            <a:endParaRPr sz="800" dirty="0">
              <a:solidFill>
                <a:schemeClr val="bg1">
                  <a:alpha val="40000"/>
                </a:schemeClr>
              </a:solidFill>
            </a:endParaRPr>
          </a:p>
        </p:txBody>
      </p:sp>
    </p:spTree>
    <p:extLst>
      <p:ext uri="{BB962C8B-B14F-4D97-AF65-F5344CB8AC3E}">
        <p14:creationId xmlns:p14="http://schemas.microsoft.com/office/powerpoint/2010/main" val="952630586"/>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27</a:t>
            </a:fld>
            <a:endParaRPr lang="uk-UA" dirty="0"/>
          </a:p>
        </p:txBody>
      </p:sp>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7" name="About…"/>
          <p:cNvSpPr/>
          <p:nvPr/>
        </p:nvSpPr>
        <p:spPr>
          <a:xfrm>
            <a:off x="1143794" y="2084561"/>
            <a:ext cx="409887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lang="en-US" sz="5500" spc="550" dirty="0" smtClean="0">
                <a:solidFill>
                  <a:schemeClr val="bg1"/>
                </a:solidFill>
                <a:ea typeface="Roboto Light" charset="0"/>
                <a:cs typeface="Roboto Light" charset="0"/>
              </a:rPr>
              <a:t>Featured</a:t>
            </a:r>
          </a:p>
          <a:p>
            <a:pPr>
              <a:lnSpc>
                <a:spcPct val="100000"/>
              </a:lnSpc>
              <a:defRPr sz="11000" cap="all" spc="1099">
                <a:latin typeface="Roboto Light"/>
                <a:ea typeface="Roboto Light"/>
                <a:cs typeface="Roboto Light"/>
                <a:sym typeface="Roboto Light"/>
              </a:defRPr>
            </a:pPr>
            <a:r>
              <a:rPr lang="en-US" sz="5500" spc="550" dirty="0" smtClean="0">
                <a:solidFill>
                  <a:schemeClr val="bg1"/>
                </a:solidFill>
                <a:latin typeface="+mj-lt"/>
                <a:ea typeface="Roboto Light" charset="0"/>
                <a:cs typeface="Roboto Light" charset="0"/>
              </a:rPr>
              <a:t>Works</a:t>
            </a:r>
            <a:endParaRPr sz="5500" spc="550" dirty="0">
              <a:solidFill>
                <a:schemeClr val="bg1"/>
              </a:solidFill>
              <a:latin typeface="+mj-lt"/>
            </a:endParaRPr>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8002952" y="4975776"/>
            <a:ext cx="3554842" cy="60529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lvl1pPr>
              <a:defRPr sz="1800"/>
            </a:lvl1pPr>
          </a:lstStyle>
          <a:p>
            <a:pPr>
              <a:lnSpc>
                <a:spcPct val="150000"/>
              </a:lnSpc>
            </a:pPr>
            <a:r>
              <a:rPr lang="en-US" sz="800" dirty="0">
                <a:solidFill>
                  <a:schemeClr val="bg1">
                    <a:alpha val="40000"/>
                  </a:schemeClr>
                </a:solidFill>
              </a:rPr>
              <a:t>A firm focusing on a production orientation specializes in producing as much as possible of a given product or service. Thus, this signifies a firm exploiting economies of scale until the minimum efficient scale is reached.</a:t>
            </a:r>
            <a:endParaRPr sz="800" dirty="0">
              <a:solidFill>
                <a:schemeClr val="bg1">
                  <a:alpha val="40000"/>
                </a:schemeClr>
              </a:solidFill>
            </a:endParaRPr>
          </a:p>
        </p:txBody>
      </p:sp>
    </p:spTree>
    <p:extLst>
      <p:ext uri="{BB962C8B-B14F-4D97-AF65-F5344CB8AC3E}">
        <p14:creationId xmlns:p14="http://schemas.microsoft.com/office/powerpoint/2010/main" val="1315796724"/>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17" name="Picture Placeholder 16"/>
          <p:cNvSpPr>
            <a:spLocks noGrp="1"/>
          </p:cNvSpPr>
          <p:nvPr>
            <p:ph type="pic" sz="quarter" idx="12"/>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28</a:t>
            </a:fld>
            <a:endParaRPr lang="uk-UA" dirty="0"/>
          </a:p>
        </p:txBody>
      </p:sp>
      <p:sp>
        <p:nvSpPr>
          <p:cNvPr id="15" name="Picture Placeholder 14"/>
          <p:cNvSpPr>
            <a:spLocks noGrp="1"/>
          </p:cNvSpPr>
          <p:nvPr>
            <p:ph type="pic" sz="quarter" idx="11"/>
          </p:nvPr>
        </p:nvSpPr>
        <p:spPr/>
      </p:sp>
      <p:sp>
        <p:nvSpPr>
          <p:cNvPr id="12" name="Picture Placeholder 11"/>
          <p:cNvSpPr>
            <a:spLocks noGrp="1"/>
          </p:cNvSpPr>
          <p:nvPr>
            <p:ph type="pic" sz="quarter" idx="10"/>
          </p:nvPr>
        </p:nvSpPr>
        <p:spPr/>
      </p:sp>
      <p:sp>
        <p:nvSpPr>
          <p:cNvPr id="19" name="Picture Placeholder 18"/>
          <p:cNvSpPr>
            <a:spLocks noGrp="1"/>
          </p:cNvSpPr>
          <p:nvPr>
            <p:ph type="pic" sz="quarter" idx="13"/>
          </p:nvPr>
        </p:nvSpPr>
        <p:spPr/>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7" name="About…"/>
          <p:cNvSpPr/>
          <p:nvPr/>
        </p:nvSpPr>
        <p:spPr>
          <a:xfrm>
            <a:off x="1143794" y="2084561"/>
            <a:ext cx="409887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lang="en-US" sz="5500" spc="550" dirty="0" smtClean="0">
                <a:solidFill>
                  <a:schemeClr val="bg1"/>
                </a:solidFill>
                <a:ea typeface="Roboto Light" charset="0"/>
                <a:cs typeface="Roboto Light" charset="0"/>
              </a:rPr>
              <a:t>Featured</a:t>
            </a:r>
          </a:p>
          <a:p>
            <a:pPr>
              <a:lnSpc>
                <a:spcPct val="100000"/>
              </a:lnSpc>
              <a:defRPr sz="11000" cap="all" spc="1099">
                <a:latin typeface="Roboto Light"/>
                <a:ea typeface="Roboto Light"/>
                <a:cs typeface="Roboto Light"/>
                <a:sym typeface="Roboto Light"/>
              </a:defRPr>
            </a:pPr>
            <a:r>
              <a:rPr lang="en-US" sz="5500" spc="550" dirty="0" smtClean="0">
                <a:solidFill>
                  <a:schemeClr val="bg1"/>
                </a:solidFill>
                <a:latin typeface="+mj-lt"/>
                <a:ea typeface="Roboto Light" charset="0"/>
                <a:cs typeface="Roboto Light" charset="0"/>
              </a:rPr>
              <a:t>Works</a:t>
            </a:r>
            <a:endParaRPr sz="5500" spc="550" dirty="0">
              <a:solidFill>
                <a:schemeClr val="bg1"/>
              </a:solidFill>
              <a:latin typeface="+mj-lt"/>
            </a:endParaRPr>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20" name="Aliquet arcu netus ridiculus sociosqu luctus luctus pharetra habitant neque aptent scelerisque adipiscing cras phasellus rhoncus bibendum pretium et proin pulvinar volutpat ullamcorper condimentum diam a at a eu."/>
          <p:cNvSpPr/>
          <p:nvPr/>
        </p:nvSpPr>
        <p:spPr>
          <a:xfrm>
            <a:off x="1143794" y="3955627"/>
            <a:ext cx="30197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Tree>
    <p:extLst>
      <p:ext uri="{BB962C8B-B14F-4D97-AF65-F5344CB8AC3E}">
        <p14:creationId xmlns:p14="http://schemas.microsoft.com/office/powerpoint/2010/main" val="1411672123"/>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29</a:t>
            </a:fld>
            <a:endParaRPr lang="uk-UA" dirty="0"/>
          </a:p>
        </p:txBody>
      </p:sp>
      <p:sp>
        <p:nvSpPr>
          <p:cNvPr id="7" name="Picture Placeholder 6"/>
          <p:cNvSpPr>
            <a:spLocks noGrp="1"/>
          </p:cNvSpPr>
          <p:nvPr>
            <p:ph type="pic" sz="quarter" idx="10"/>
          </p:nvPr>
        </p:nvSpPr>
        <p:spPr/>
      </p:sp>
      <p:sp>
        <p:nvSpPr>
          <p:cNvPr id="8" name="Picture Placeholder 7"/>
          <p:cNvSpPr>
            <a:spLocks noGrp="1"/>
          </p:cNvSpPr>
          <p:nvPr>
            <p:ph type="pic" sz="quarter" idx="11"/>
          </p:nvPr>
        </p:nvSpPr>
        <p:spPr/>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Featured…"/>
          <p:cNvSpPr/>
          <p:nvPr/>
        </p:nvSpPr>
        <p:spPr>
          <a:xfrm>
            <a:off x="8506224" y="2025413"/>
            <a:ext cx="2040302" cy="882293"/>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5400" cap="all" spc="539">
                <a:solidFill>
                  <a:srgbClr val="1C1E22"/>
                </a:solidFill>
                <a:latin typeface="Roboto Light"/>
                <a:ea typeface="Roboto Light"/>
                <a:cs typeface="Roboto Light"/>
                <a:sym typeface="Roboto Light"/>
              </a:defRPr>
            </a:pPr>
            <a:r>
              <a:rPr sz="2700" spc="270" dirty="0"/>
              <a:t>Featured</a:t>
            </a:r>
          </a:p>
          <a:p>
            <a:pPr>
              <a:lnSpc>
                <a:spcPct val="100000"/>
              </a:lnSpc>
              <a:defRPr sz="5400" cap="all" spc="539">
                <a:solidFill>
                  <a:srgbClr val="1C1E22"/>
                </a:solidFill>
                <a:latin typeface="+mn-lt"/>
                <a:ea typeface="+mn-ea"/>
                <a:cs typeface="+mn-cs"/>
                <a:sym typeface="Roboto Black"/>
              </a:defRPr>
            </a:pPr>
            <a:r>
              <a:rPr sz="2700" spc="270" dirty="0">
                <a:latin typeface="+mj-lt"/>
              </a:rPr>
              <a:t>works</a:t>
            </a:r>
          </a:p>
        </p:txBody>
      </p:sp>
    </p:spTree>
    <p:extLst>
      <p:ext uri="{BB962C8B-B14F-4D97-AF65-F5344CB8AC3E}">
        <p14:creationId xmlns:p14="http://schemas.microsoft.com/office/powerpoint/2010/main" val="53090918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verta"/>
          <p:cNvSpPr/>
          <p:nvPr/>
        </p:nvSpPr>
        <p:spPr>
          <a:xfrm>
            <a:off x="2802623" y="2480023"/>
            <a:ext cx="6588342" cy="1897955"/>
          </a:xfrm>
          <a:prstGeom prst="rect">
            <a:avLst/>
          </a:prstGeom>
          <a:ln w="12700">
            <a:miter lim="400000"/>
          </a:ln>
          <a:effectLst>
            <a:outerShdw dist="158750" dir="2700000" rotWithShape="0">
              <a:srgbClr val="000000">
                <a:alpha val="8000"/>
              </a:srgbClr>
            </a:outerShdw>
          </a:effectLst>
          <a:extLst>
            <a:ext uri="{C572A759-6A51-4108-AA02-DFA0A04FC94B}">
              <ma14:wrappingTextBoxFlag xmlns:ma14="http://schemas.microsoft.com/office/mac/drawingml/2011/main" val="1"/>
            </a:ext>
          </a:extLst>
        </p:spPr>
        <p:txBody>
          <a:bodyPr wrap="none" lIns="25400" tIns="25400" rIns="25400" bIns="25400" anchor="ctr">
            <a:spAutoFit/>
          </a:bodyPr>
          <a:lstStyle/>
          <a:p>
            <a:pPr algn="ctr">
              <a:lnSpc>
                <a:spcPct val="120000"/>
              </a:lnSpc>
              <a:defRPr sz="20000" cap="all" spc="1999">
                <a:latin typeface="+mn-lt"/>
                <a:ea typeface="+mn-ea"/>
                <a:cs typeface="+mn-cs"/>
                <a:sym typeface="Roboto Black"/>
              </a:defRPr>
            </a:pPr>
            <a:r>
              <a:rPr sz="10000" spc="1000" dirty="0" smtClean="0">
                <a:solidFill>
                  <a:schemeClr val="accent3"/>
                </a:solidFill>
                <a:latin typeface="Roboto Black" charset="0"/>
              </a:rPr>
              <a:t>Re</a:t>
            </a:r>
            <a:r>
              <a:rPr sz="10000" spc="1000" dirty="0" smtClean="0">
                <a:latin typeface="Roboto Black" charset="0"/>
              </a:rPr>
              <a:t>verta</a:t>
            </a:r>
            <a:endParaRPr sz="10000" spc="1000" dirty="0">
              <a:latin typeface="Roboto Black" charset="0"/>
            </a:endParaRPr>
          </a:p>
        </p:txBody>
      </p:sp>
      <p:sp>
        <p:nvSpPr>
          <p:cNvPr id="3" name="Welcome to the club"/>
          <p:cNvSpPr/>
          <p:nvPr/>
        </p:nvSpPr>
        <p:spPr>
          <a:xfrm>
            <a:off x="3523476" y="5299149"/>
            <a:ext cx="5146638" cy="255968"/>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ctr">
            <a:spAutoFit/>
          </a:bodyPr>
          <a:lstStyle>
            <a:lvl1pPr algn="ctr">
              <a:lnSpc>
                <a:spcPct val="120000"/>
              </a:lnSpc>
              <a:defRPr cap="all" spc="480"/>
            </a:lvl1pPr>
          </a:lstStyle>
          <a:p>
            <a:r>
              <a:rPr sz="1200" spc="240" dirty="0" smtClean="0">
                <a:solidFill>
                  <a:schemeClr val="tx1">
                    <a:alpha val="35000"/>
                  </a:schemeClr>
                </a:solidFill>
                <a:latin typeface="roboto" charset="0"/>
              </a:rPr>
              <a:t>Welcome </a:t>
            </a:r>
            <a:r>
              <a:rPr sz="1200" spc="240" dirty="0">
                <a:solidFill>
                  <a:schemeClr val="tx1">
                    <a:alpha val="35000"/>
                  </a:schemeClr>
                </a:solidFill>
                <a:latin typeface="roboto" charset="0"/>
              </a:rPr>
              <a:t>to the club</a:t>
            </a:r>
          </a:p>
        </p:txBody>
      </p:sp>
    </p:spTree>
    <p:extLst>
      <p:ext uri="{BB962C8B-B14F-4D97-AF65-F5344CB8AC3E}">
        <p14:creationId xmlns:p14="http://schemas.microsoft.com/office/powerpoint/2010/main" val="206238715"/>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30</a:t>
            </a:fld>
            <a:endParaRPr lang="uk-UA" dirty="0"/>
          </a:p>
        </p:txBody>
      </p:sp>
      <p:sp>
        <p:nvSpPr>
          <p:cNvPr id="27" name="Picture Placeholder 26"/>
          <p:cNvSpPr>
            <a:spLocks noGrp="1"/>
          </p:cNvSpPr>
          <p:nvPr>
            <p:ph type="pic" sz="quarter" idx="13"/>
          </p:nvPr>
        </p:nvSpPr>
        <p:spPr/>
      </p:sp>
      <p:sp>
        <p:nvSpPr>
          <p:cNvPr id="28" name="Picture Placeholder 27"/>
          <p:cNvSpPr>
            <a:spLocks noGrp="1"/>
          </p:cNvSpPr>
          <p:nvPr>
            <p:ph type="pic" sz="quarter" idx="14"/>
          </p:nvPr>
        </p:nvSpPr>
        <p:spPr/>
      </p:sp>
      <p:sp>
        <p:nvSpPr>
          <p:cNvPr id="26" name="Picture Placeholder 25"/>
          <p:cNvSpPr>
            <a:spLocks noGrp="1"/>
          </p:cNvSpPr>
          <p:nvPr>
            <p:ph type="pic" sz="quarter" idx="12"/>
          </p:nvPr>
        </p:nvSpPr>
        <p:spPr/>
      </p:sp>
      <p:sp>
        <p:nvSpPr>
          <p:cNvPr id="24" name="Picture Placeholder 23"/>
          <p:cNvSpPr>
            <a:spLocks noGrp="1"/>
          </p:cNvSpPr>
          <p:nvPr>
            <p:ph type="pic" sz="quarter" idx="10"/>
          </p:nvPr>
        </p:nvSpPr>
        <p:spPr/>
      </p:sp>
      <p:sp>
        <p:nvSpPr>
          <p:cNvPr id="25" name="Picture Placeholder 24"/>
          <p:cNvSpPr>
            <a:spLocks noGrp="1"/>
          </p:cNvSpPr>
          <p:nvPr>
            <p:ph type="pic" sz="quarter" idx="11"/>
          </p:nvPr>
        </p:nvSpPr>
        <p:spPr/>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Tree>
    <p:extLst>
      <p:ext uri="{BB962C8B-B14F-4D97-AF65-F5344CB8AC3E}">
        <p14:creationId xmlns:p14="http://schemas.microsoft.com/office/powerpoint/2010/main" val="1872476509"/>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31</a:t>
            </a:fld>
            <a:endParaRPr lang="uk-UA" dirty="0"/>
          </a:p>
        </p:txBody>
      </p:sp>
      <p:sp>
        <p:nvSpPr>
          <p:cNvPr id="6" name="Picture Placeholder 5"/>
          <p:cNvSpPr>
            <a:spLocks noGrp="1"/>
          </p:cNvSpPr>
          <p:nvPr>
            <p:ph type="pic" sz="quarter" idx="13"/>
          </p:nvPr>
        </p:nvSpPr>
        <p:spPr/>
      </p:sp>
      <p:sp>
        <p:nvSpPr>
          <p:cNvPr id="9" name="Picture Placeholder 8"/>
          <p:cNvSpPr>
            <a:spLocks noGrp="1"/>
          </p:cNvSpPr>
          <p:nvPr>
            <p:ph type="pic" sz="quarter" idx="14"/>
          </p:nvPr>
        </p:nvSpPr>
        <p:spPr/>
      </p:sp>
      <p:sp>
        <p:nvSpPr>
          <p:cNvPr id="5" name="Picture Placeholder 4"/>
          <p:cNvSpPr>
            <a:spLocks noGrp="1"/>
          </p:cNvSpPr>
          <p:nvPr>
            <p:ph type="pic" sz="quarter" idx="12"/>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581720010"/>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32</a:t>
            </a:fld>
            <a:endParaRPr lang="uk-UA" dirty="0"/>
          </a:p>
        </p:txBody>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9" name="Rectangle"/>
          <p:cNvSpPr/>
          <p:nvPr/>
        </p:nvSpPr>
        <p:spPr>
          <a:xfrm>
            <a:off x="6128544" y="4125491"/>
            <a:ext cx="1638727" cy="1082180"/>
          </a:xfrm>
          <a:prstGeom prst="rect">
            <a:avLst/>
          </a:prstGeom>
          <a:solidFill>
            <a:srgbClr val="1C1E22">
              <a:alpha val="94744"/>
            </a:srgbClr>
          </a:solidFill>
          <a:ln w="12700">
            <a:miter lim="400000"/>
          </a:ln>
        </p:spPr>
        <p:txBody>
          <a:bodyPr lIns="25400" tIns="25400" rIns="25400" bIns="25400" anchor="ctr"/>
          <a:lstStyle/>
          <a:p>
            <a:endParaRPr sz="600"/>
          </a:p>
        </p:txBody>
      </p:sp>
      <p:sp>
        <p:nvSpPr>
          <p:cNvPr id="20" name="Product…"/>
          <p:cNvSpPr/>
          <p:nvPr/>
        </p:nvSpPr>
        <p:spPr>
          <a:xfrm>
            <a:off x="6446044" y="4400868"/>
            <a:ext cx="1004762" cy="531428"/>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ctr">
            <a:spAutoFit/>
          </a:bodyPr>
          <a:lstStyle/>
          <a:p>
            <a:pPr>
              <a:lnSpc>
                <a:spcPct val="130000"/>
              </a:lnSpc>
              <a:defRPr cap="all" spc="239">
                <a:latin typeface="Roboto Light"/>
                <a:ea typeface="Roboto Light"/>
                <a:cs typeface="Roboto Light"/>
                <a:sym typeface="Roboto Light"/>
              </a:defRPr>
            </a:pPr>
            <a:r>
              <a:rPr sz="1200" spc="120" dirty="0">
                <a:solidFill>
                  <a:schemeClr val="bg1"/>
                </a:solidFill>
              </a:rPr>
              <a:t>Product</a:t>
            </a:r>
          </a:p>
          <a:p>
            <a:pPr>
              <a:lnSpc>
                <a:spcPct val="130000"/>
              </a:lnSpc>
              <a:defRPr cap="all" spc="239">
                <a:latin typeface="+mn-lt"/>
                <a:ea typeface="+mn-ea"/>
                <a:cs typeface="+mn-cs"/>
                <a:sym typeface="Roboto Black"/>
              </a:defRPr>
            </a:pPr>
            <a:r>
              <a:rPr sz="1200" spc="120" dirty="0">
                <a:solidFill>
                  <a:schemeClr val="bg1"/>
                </a:solidFill>
                <a:latin typeface="+mj-lt"/>
              </a:rPr>
              <a:t>showcase</a:t>
            </a:r>
          </a:p>
        </p:txBody>
      </p:sp>
    </p:spTree>
    <p:extLst>
      <p:ext uri="{BB962C8B-B14F-4D97-AF65-F5344CB8AC3E}">
        <p14:creationId xmlns:p14="http://schemas.microsoft.com/office/powerpoint/2010/main" val="187365100"/>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16" name="Picture Placeholder 15"/>
          <p:cNvSpPr>
            <a:spLocks noGrp="1"/>
          </p:cNvSpPr>
          <p:nvPr>
            <p:ph type="pic" sz="quarter" idx="11"/>
          </p:nvPr>
        </p:nvSpPr>
        <p:spPr/>
      </p:sp>
      <p:sp>
        <p:nvSpPr>
          <p:cNvPr id="17" name="Picture Placeholder 16"/>
          <p:cNvSpPr>
            <a:spLocks noGrp="1"/>
          </p:cNvSpPr>
          <p:nvPr>
            <p:ph type="pic" sz="quarter" idx="13"/>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33</a:t>
            </a:fld>
            <a:endParaRPr lang="uk-UA" dirty="0"/>
          </a:p>
        </p:txBody>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21" name="About…"/>
          <p:cNvSpPr/>
          <p:nvPr/>
        </p:nvSpPr>
        <p:spPr>
          <a:xfrm>
            <a:off x="1143794" y="2084561"/>
            <a:ext cx="409887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lang="en-US" sz="5500" spc="550" dirty="0" smtClean="0">
                <a:solidFill>
                  <a:schemeClr val="bg1"/>
                </a:solidFill>
                <a:ea typeface="Roboto Light" charset="0"/>
                <a:cs typeface="Roboto Light" charset="0"/>
              </a:rPr>
              <a:t>Featured</a:t>
            </a:r>
          </a:p>
          <a:p>
            <a:pPr>
              <a:lnSpc>
                <a:spcPct val="100000"/>
              </a:lnSpc>
              <a:defRPr sz="11000" cap="all" spc="1099">
                <a:latin typeface="Roboto Light"/>
                <a:ea typeface="Roboto Light"/>
                <a:cs typeface="Roboto Light"/>
                <a:sym typeface="Roboto Light"/>
              </a:defRPr>
            </a:pPr>
            <a:r>
              <a:rPr lang="en-US" sz="5500" spc="550" dirty="0" smtClean="0">
                <a:solidFill>
                  <a:schemeClr val="bg1"/>
                </a:solidFill>
                <a:latin typeface="+mj-lt"/>
                <a:ea typeface="Roboto Light" charset="0"/>
                <a:cs typeface="Roboto Light" charset="0"/>
              </a:rPr>
              <a:t>Works</a:t>
            </a:r>
            <a:endParaRPr sz="5500" spc="550" dirty="0">
              <a:solidFill>
                <a:schemeClr val="bg1"/>
              </a:solidFill>
              <a:latin typeface="+mj-lt"/>
            </a:endParaRPr>
          </a:p>
        </p:txBody>
      </p:sp>
      <p:sp>
        <p:nvSpPr>
          <p:cNvPr id="22" name="Sagittis adipiscing maecenas vestibulum nam vestibulum torquent massa et a blandit bibendum."/>
          <p:cNvSpPr/>
          <p:nvPr/>
        </p:nvSpPr>
        <p:spPr>
          <a:xfrm>
            <a:off x="6096794" y="1763675"/>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23" name="Simple"/>
          <p:cNvSpPr/>
          <p:nvPr/>
        </p:nvSpPr>
        <p:spPr>
          <a:xfrm>
            <a:off x="6096794" y="1438275"/>
            <a:ext cx="1939052" cy="22860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Simple</a:t>
            </a:r>
          </a:p>
        </p:txBody>
      </p:sp>
      <p:sp>
        <p:nvSpPr>
          <p:cNvPr id="24" name="Aliquet arcu netus ridiculus sociosqu luctus luctus pharetra habitant neque aptent scelerisque adipiscing cras phasellus rhoncus bibendum"/>
          <p:cNvSpPr/>
          <p:nvPr/>
        </p:nvSpPr>
        <p:spPr>
          <a:xfrm>
            <a:off x="8655022" y="1763675"/>
            <a:ext cx="1959595" cy="111364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a:t>
            </a:r>
          </a:p>
        </p:txBody>
      </p:sp>
      <p:sp>
        <p:nvSpPr>
          <p:cNvPr id="25" name="Powerful"/>
          <p:cNvSpPr/>
          <p:nvPr/>
        </p:nvSpPr>
        <p:spPr>
          <a:xfrm>
            <a:off x="8655022" y="1438275"/>
            <a:ext cx="1939052" cy="228600"/>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a:solidFill>
                  <a:schemeClr val="bg1"/>
                </a:solidFill>
                <a:latin typeface="+mj-lt"/>
              </a:rPr>
              <a:t>Powerful</a:t>
            </a:r>
          </a:p>
        </p:txBody>
      </p:sp>
    </p:spTree>
    <p:extLst>
      <p:ext uri="{BB962C8B-B14F-4D97-AF65-F5344CB8AC3E}">
        <p14:creationId xmlns:p14="http://schemas.microsoft.com/office/powerpoint/2010/main" val="366957665"/>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Slide Number Placeholder 2"/>
          <p:cNvSpPr>
            <a:spLocks noGrp="1"/>
          </p:cNvSpPr>
          <p:nvPr>
            <p:ph type="sldNum" sz="quarter" idx="2"/>
          </p:nvPr>
        </p:nvSpPr>
        <p:spPr/>
        <p:txBody>
          <a:bodyPr/>
          <a:lstStyle/>
          <a:p>
            <a:fld id="{86CB4B4D-7CA3-9044-876B-883B54F8677D}" type="slidenum">
              <a:rPr lang="uk-UA" smtClean="0"/>
              <a:pPr/>
              <a:t>34</a:t>
            </a:fld>
            <a:endParaRPr lang="uk-UA" dirty="0"/>
          </a:p>
        </p:txBody>
      </p:sp>
      <p:sp>
        <p:nvSpPr>
          <p:cNvPr id="4"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5"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7"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TextBox 8"/>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0"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2" name="Featured…"/>
          <p:cNvSpPr/>
          <p:nvPr/>
        </p:nvSpPr>
        <p:spPr>
          <a:xfrm>
            <a:off x="1143794" y="3069013"/>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smtClean="0">
                <a:solidFill>
                  <a:schemeClr val="bg1"/>
                </a:solidFill>
              </a:rPr>
              <a:t>Featured</a:t>
            </a:r>
            <a:endParaRPr sz="3500" spc="350" dirty="0">
              <a:solidFill>
                <a:schemeClr val="bg1"/>
              </a:solidFill>
            </a:endParaRPr>
          </a:p>
          <a:p>
            <a:pPr>
              <a:lnSpc>
                <a:spcPct val="100000"/>
              </a:lnSpc>
              <a:defRPr sz="7000" cap="all" spc="699">
                <a:latin typeface="+mn-lt"/>
                <a:ea typeface="+mn-ea"/>
                <a:cs typeface="+mn-cs"/>
                <a:sym typeface="Roboto Black"/>
              </a:defRPr>
            </a:pPr>
            <a:r>
              <a:rPr sz="3500" spc="350" dirty="0" smtClean="0">
                <a:solidFill>
                  <a:schemeClr val="bg1"/>
                </a:solidFill>
                <a:latin typeface="+mj-lt"/>
              </a:rPr>
              <a:t>work</a:t>
            </a:r>
            <a:endParaRPr sz="3500" spc="350" dirty="0">
              <a:solidFill>
                <a:schemeClr val="bg1"/>
              </a:solidFill>
              <a:latin typeface="+mj-lt"/>
            </a:endParaRPr>
          </a:p>
        </p:txBody>
      </p:sp>
      <p:sp>
        <p:nvSpPr>
          <p:cNvPr id="13" name="Aliquet arcu netus ridiculus sociosqu luctus luctus pharetra habitant neque aptent scelerisque adipiscing cras phasellus rhoncus bibendum pretium et proin pulvinar volutpat ullamcorper condimentum diam a at a eu."/>
          <p:cNvSpPr/>
          <p:nvPr/>
        </p:nvSpPr>
        <p:spPr>
          <a:xfrm>
            <a:off x="1143794" y="4324527"/>
            <a:ext cx="3019736" cy="85921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Tree>
    <p:extLst>
      <p:ext uri="{BB962C8B-B14F-4D97-AF65-F5344CB8AC3E}">
        <p14:creationId xmlns:p14="http://schemas.microsoft.com/office/powerpoint/2010/main" val="1293388514"/>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35</a:t>
            </a:fld>
            <a:endParaRPr lang="uk-UA" dirty="0"/>
          </a:p>
        </p:txBody>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Tree>
    <p:extLst>
      <p:ext uri="{BB962C8B-B14F-4D97-AF65-F5344CB8AC3E}">
        <p14:creationId xmlns:p14="http://schemas.microsoft.com/office/powerpoint/2010/main" val="315550759"/>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p:cNvSpPr/>
          <p:nvPr/>
        </p:nvSpPr>
        <p:spPr>
          <a:xfrm>
            <a:off x="3544" y="1839714"/>
            <a:ext cx="971360" cy="1682445"/>
          </a:xfrm>
          <a:prstGeom prst="line">
            <a:avLst/>
          </a:prstGeom>
          <a:ln w="12700">
            <a:solidFill>
              <a:srgbClr val="FFFFFF">
                <a:alpha val="14601"/>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8" name="Line"/>
          <p:cNvSpPr/>
          <p:nvPr/>
        </p:nvSpPr>
        <p:spPr>
          <a:xfrm>
            <a:off x="3544" y="1573129"/>
            <a:ext cx="2254407" cy="3904747"/>
          </a:xfrm>
          <a:prstGeom prst="line">
            <a:avLst/>
          </a:prstGeom>
          <a:ln w="12700">
            <a:solidFill>
              <a:srgbClr val="FFFFFF">
                <a:alpha val="14601"/>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a:off x="4626772" y="5186819"/>
            <a:ext cx="963941" cy="1669595"/>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 name="Picture Placeholder 2"/>
          <p:cNvSpPr>
            <a:spLocks noGrp="1"/>
          </p:cNvSpPr>
          <p:nvPr>
            <p:ph type="pic" sz="quarter" idx="11"/>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36</a:t>
            </a:fld>
            <a:endParaRPr lang="uk-UA" dirty="0"/>
          </a:p>
        </p:txBody>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About…"/>
          <p:cNvSpPr/>
          <p:nvPr/>
        </p:nvSpPr>
        <p:spPr>
          <a:xfrm>
            <a:off x="1143794" y="2084561"/>
            <a:ext cx="409887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lang="en-US" sz="5500" spc="550" dirty="0" smtClean="0">
                <a:solidFill>
                  <a:schemeClr val="bg1"/>
                </a:solidFill>
                <a:ea typeface="Roboto Light" charset="0"/>
                <a:cs typeface="Roboto Light" charset="0"/>
              </a:rPr>
              <a:t>Featured</a:t>
            </a:r>
          </a:p>
          <a:p>
            <a:pPr>
              <a:lnSpc>
                <a:spcPct val="100000"/>
              </a:lnSpc>
              <a:defRPr sz="11000" cap="all" spc="1099">
                <a:latin typeface="Roboto Light"/>
                <a:ea typeface="Roboto Light"/>
                <a:cs typeface="Roboto Light"/>
                <a:sym typeface="Roboto Light"/>
              </a:defRPr>
            </a:pPr>
            <a:r>
              <a:rPr lang="en-US" sz="5500" spc="550" dirty="0" smtClean="0">
                <a:solidFill>
                  <a:schemeClr val="bg1"/>
                </a:solidFill>
                <a:latin typeface="+mj-lt"/>
                <a:ea typeface="Roboto Light" charset="0"/>
                <a:cs typeface="Roboto Light" charset="0"/>
              </a:rPr>
              <a:t>Work</a:t>
            </a:r>
            <a:endParaRPr sz="5500" spc="550" dirty="0">
              <a:solidFill>
                <a:schemeClr val="bg1"/>
              </a:solidFill>
              <a:latin typeface="+mj-lt"/>
            </a:endParaRP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1143794" y="3955627"/>
            <a:ext cx="30197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Tree>
    <p:extLst>
      <p:ext uri="{BB962C8B-B14F-4D97-AF65-F5344CB8AC3E}">
        <p14:creationId xmlns:p14="http://schemas.microsoft.com/office/powerpoint/2010/main" val="961460645"/>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37</a:t>
            </a:fld>
            <a:endParaRPr lang="uk-UA" dirty="0"/>
          </a:p>
        </p:txBody>
      </p:sp>
      <p:sp>
        <p:nvSpPr>
          <p:cNvPr id="7" name="Picture Placeholder 6"/>
          <p:cNvSpPr>
            <a:spLocks noGrp="1"/>
          </p:cNvSpPr>
          <p:nvPr>
            <p:ph type="pic" sz="quarter" idx="10"/>
          </p:nvPr>
        </p:nvSpPr>
        <p:spPr/>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8" name="Aliquet arcu netus ridiculus sociosqu luctus luctus pharetra habitant neque aptent scelerisque adipiscing cras phasellus rhoncus bibendum pretium et proin pulvinar volutpat ullamcorper condimentum diam a at a eu."/>
          <p:cNvSpPr/>
          <p:nvPr/>
        </p:nvSpPr>
        <p:spPr>
          <a:xfrm>
            <a:off x="7879206" y="4082627"/>
            <a:ext cx="3266890"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solidFill>
                  <a:srgbClr val="1C1E22"/>
                </a:solidFill>
              </a:defRPr>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9" name="Featured…"/>
          <p:cNvSpPr/>
          <p:nvPr/>
        </p:nvSpPr>
        <p:spPr>
          <a:xfrm>
            <a:off x="7879206" y="2763613"/>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t>Featured</a:t>
            </a:r>
          </a:p>
          <a:p>
            <a:pPr>
              <a:lnSpc>
                <a:spcPct val="100000"/>
              </a:lnSpc>
              <a:defRPr sz="7000" cap="all" spc="699">
                <a:solidFill>
                  <a:srgbClr val="1C1E22"/>
                </a:solidFill>
                <a:latin typeface="+mn-lt"/>
                <a:ea typeface="+mn-ea"/>
                <a:cs typeface="+mn-cs"/>
                <a:sym typeface="Roboto Black"/>
              </a:defRPr>
            </a:pPr>
            <a:r>
              <a:rPr sz="3500" spc="350" dirty="0">
                <a:latin typeface="+mj-lt"/>
              </a:rPr>
              <a:t>work</a:t>
            </a:r>
          </a:p>
        </p:txBody>
      </p:sp>
    </p:spTree>
    <p:extLst>
      <p:ext uri="{BB962C8B-B14F-4D97-AF65-F5344CB8AC3E}">
        <p14:creationId xmlns:p14="http://schemas.microsoft.com/office/powerpoint/2010/main" val="1077716615"/>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16" name="Triangle"/>
          <p:cNvSpPr/>
          <p:nvPr/>
        </p:nvSpPr>
        <p:spPr>
          <a:xfrm>
            <a:off x="794" y="0"/>
            <a:ext cx="3434358" cy="5948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0"/>
                </a:lnTo>
                <a:lnTo>
                  <a:pt x="0"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38</a:t>
            </a:fld>
            <a:endParaRPr lang="uk-UA" dirty="0"/>
          </a:p>
        </p:txBody>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Featured…"/>
          <p:cNvSpPr/>
          <p:nvPr/>
        </p:nvSpPr>
        <p:spPr>
          <a:xfrm>
            <a:off x="1148206" y="1745593"/>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t>Featured</a:t>
            </a:r>
          </a:p>
          <a:p>
            <a:pPr>
              <a:lnSpc>
                <a:spcPct val="100000"/>
              </a:lnSpc>
              <a:defRPr sz="7000" cap="all" spc="699">
                <a:solidFill>
                  <a:srgbClr val="1C1E22"/>
                </a:solidFill>
                <a:latin typeface="+mn-lt"/>
                <a:ea typeface="+mn-ea"/>
                <a:cs typeface="+mn-cs"/>
                <a:sym typeface="Roboto Black"/>
              </a:defRPr>
            </a:pPr>
            <a:r>
              <a:rPr sz="3500" spc="350" dirty="0">
                <a:latin typeface="+mj-lt"/>
              </a:rPr>
              <a:t>work</a:t>
            </a:r>
          </a:p>
        </p:txBody>
      </p:sp>
      <p:sp>
        <p:nvSpPr>
          <p:cNvPr id="21" name="Aliquet arcu netus ridiculus sociosqu luctus luctus pharetra habitant neque aptent scelerisque adipiscing."/>
          <p:cNvSpPr/>
          <p:nvPr/>
        </p:nvSpPr>
        <p:spPr>
          <a:xfrm>
            <a:off x="1148206" y="3032178"/>
            <a:ext cx="2225564"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a:t>
            </a:r>
          </a:p>
        </p:txBody>
      </p:sp>
      <p:sp>
        <p:nvSpPr>
          <p:cNvPr id="22" name="At scelerisque ligula aliquet ullamcorper ullamcorper a aliquam curae tristique luctus sagittis consectetur condimentum hac ut consectetur vestibulum adipiscing hac a. Aliquet arcu netus ridiculus sociosqu luctus luctus pharetra habitant neque aptent scelerisque adipiscing cras phasellus rhoncus bibendum pretium et proin pulvinar volutpat ullamcorper condimentum diam a at a eu."/>
          <p:cNvSpPr/>
          <p:nvPr/>
        </p:nvSpPr>
        <p:spPr>
          <a:xfrm>
            <a:off x="3754770" y="2639157"/>
            <a:ext cx="2223577" cy="2128788"/>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solidFill>
                  <a:srgbClr val="1C1E22"/>
                </a:solidFill>
              </a:defRPr>
            </a:lvl1pPr>
          </a:lstStyle>
          <a:p>
            <a:pPr>
              <a:lnSpc>
                <a:spcPct val="150000"/>
              </a:lnSpc>
            </a:pPr>
            <a:r>
              <a:rPr sz="900" dirty="0">
                <a:solidFill>
                  <a:schemeClr val="tx1">
                    <a:alpha val="80000"/>
                  </a:schemeClr>
                </a:solidFill>
              </a:rPr>
              <a:t>At scelerisque ligula aliquet ullamcorper ullamcorper a aliquam curae tristique luctus sagittis consectetur condimentum hac ut consectetur vestibulum adipiscing hac a. Aliquet arcu netus ridiculus sociosqu luctus luctus pharetra habitant neque aptent scelerisque adipiscing cras phasellus rhoncus bibendum pretium et proin pulvinar volutpat ullamcorper condimentum diam a at a eu.</a:t>
            </a:r>
          </a:p>
        </p:txBody>
      </p:sp>
    </p:spTree>
    <p:extLst>
      <p:ext uri="{BB962C8B-B14F-4D97-AF65-F5344CB8AC3E}">
        <p14:creationId xmlns:p14="http://schemas.microsoft.com/office/powerpoint/2010/main" val="788256331"/>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p:sp>
      <p:sp>
        <p:nvSpPr>
          <p:cNvPr id="17" name="Triangle"/>
          <p:cNvSpPr/>
          <p:nvPr/>
        </p:nvSpPr>
        <p:spPr>
          <a:xfrm>
            <a:off x="794" y="0"/>
            <a:ext cx="3434358" cy="59483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0"/>
                </a:lnTo>
                <a:lnTo>
                  <a:pt x="0" y="0"/>
                </a:lnTo>
                <a:close/>
              </a:path>
            </a:pathLst>
          </a:custGeom>
          <a:solidFill>
            <a:srgbClr val="000000">
              <a:alpha val="2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39</a:t>
            </a:fld>
            <a:endParaRPr lang="uk-UA" dirty="0"/>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Featured…"/>
          <p:cNvSpPr/>
          <p:nvPr/>
        </p:nvSpPr>
        <p:spPr>
          <a:xfrm>
            <a:off x="1148206" y="1745593"/>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solidFill>
                  <a:schemeClr val="bg1"/>
                </a:solidFill>
              </a:rPr>
              <a:t>Featured</a:t>
            </a:r>
          </a:p>
          <a:p>
            <a:pPr>
              <a:lnSpc>
                <a:spcPct val="100000"/>
              </a:lnSpc>
              <a:defRPr sz="7000" cap="all" spc="699">
                <a:solidFill>
                  <a:srgbClr val="1C1E22"/>
                </a:solidFill>
                <a:latin typeface="+mn-lt"/>
                <a:ea typeface="+mn-ea"/>
                <a:cs typeface="+mn-cs"/>
                <a:sym typeface="Roboto Black"/>
              </a:defRPr>
            </a:pPr>
            <a:r>
              <a:rPr sz="3500" spc="350" dirty="0">
                <a:solidFill>
                  <a:schemeClr val="bg1"/>
                </a:solidFill>
                <a:latin typeface="+mj-lt"/>
              </a:rPr>
              <a:t>work</a:t>
            </a:r>
          </a:p>
        </p:txBody>
      </p:sp>
      <p:sp>
        <p:nvSpPr>
          <p:cNvPr id="21" name="Aliquet arcu netus ridiculus sociosqu luctus luctus pharetra habitant neque aptent scelerisque adipiscing."/>
          <p:cNvSpPr/>
          <p:nvPr/>
        </p:nvSpPr>
        <p:spPr>
          <a:xfrm>
            <a:off x="1148206" y="3032178"/>
            <a:ext cx="2225564"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a:t>
            </a:r>
          </a:p>
        </p:txBody>
      </p:sp>
      <p:sp>
        <p:nvSpPr>
          <p:cNvPr id="22" name="At scelerisque ligula aliquet ullamcorper ullamcorper a aliquam curae tristique luctus sagittis consectetur condimentum hac ut consectetur vestibulum adipiscing hac a. Aliquet arcu netus ridiculus sociosqu luctus luctus pharetra habitant neque aptent scelerisque adipiscing cras phasellus rhoncus bibendum pretium et proin pulvinar volutpat ullamcorper condimentum diam a at a eu."/>
          <p:cNvSpPr/>
          <p:nvPr/>
        </p:nvSpPr>
        <p:spPr>
          <a:xfrm>
            <a:off x="3754770" y="2639157"/>
            <a:ext cx="2223577" cy="2128788"/>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solidFill>
                  <a:srgbClr val="1C1E22"/>
                </a:solidFill>
              </a:defRPr>
            </a:lvl1pPr>
          </a:lstStyle>
          <a:p>
            <a:pPr>
              <a:lnSpc>
                <a:spcPct val="150000"/>
              </a:lnSpc>
            </a:pPr>
            <a:r>
              <a:rPr sz="900" dirty="0">
                <a:solidFill>
                  <a:schemeClr val="bg1">
                    <a:alpha val="80000"/>
                  </a:schemeClr>
                </a:solidFill>
              </a:rPr>
              <a:t>At scelerisque ligula aliquet ullamcorper ullamcorper a aliquam curae tristique luctus sagittis consectetur condimentum hac ut consectetur vestibulum adipiscing hac a. Aliquet arcu netus ridiculus sociosqu luctus luctus pharetra habitant neque aptent scelerisque adipiscing cras phasellus rhoncus bibendum pretium et proin pulvinar volutpat ullamcorper condimentum diam a at a eu.</a:t>
            </a:r>
          </a:p>
        </p:txBody>
      </p:sp>
      <p:sp>
        <p:nvSpPr>
          <p:cNvPr id="18"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2"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3" name="TextBox 32"/>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4"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Tree>
    <p:extLst>
      <p:ext uri="{BB962C8B-B14F-4D97-AF65-F5344CB8AC3E}">
        <p14:creationId xmlns:p14="http://schemas.microsoft.com/office/powerpoint/2010/main" val="79321494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6" name="Welcome to the club"/>
          <p:cNvSpPr/>
          <p:nvPr/>
        </p:nvSpPr>
        <p:spPr>
          <a:xfrm>
            <a:off x="3523476" y="5299149"/>
            <a:ext cx="5146638" cy="255968"/>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ctr">
            <a:spAutoFit/>
          </a:bodyPr>
          <a:lstStyle>
            <a:lvl1pPr algn="ctr">
              <a:lnSpc>
                <a:spcPct val="120000"/>
              </a:lnSpc>
              <a:defRPr cap="all" spc="480"/>
            </a:lvl1pPr>
          </a:lstStyle>
          <a:p>
            <a:r>
              <a:rPr sz="1200" spc="240" dirty="0">
                <a:solidFill>
                  <a:srgbClr val="FFFFFF">
                    <a:alpha val="35000"/>
                  </a:srgbClr>
                </a:solidFill>
                <a:latin typeface="roboto" charset="0"/>
              </a:rPr>
              <a:t>Welcome to the club</a:t>
            </a:r>
          </a:p>
        </p:txBody>
      </p:sp>
      <p:sp>
        <p:nvSpPr>
          <p:cNvPr id="8" name="Reverta"/>
          <p:cNvSpPr/>
          <p:nvPr/>
        </p:nvSpPr>
        <p:spPr>
          <a:xfrm>
            <a:off x="2802623" y="2614055"/>
            <a:ext cx="6588342" cy="1756891"/>
          </a:xfrm>
          <a:prstGeom prst="rect">
            <a:avLst/>
          </a:prstGeom>
          <a:ln w="12700">
            <a:miter lim="400000"/>
          </a:ln>
          <a:effectLst>
            <a:outerShdw dist="158750" dir="2700000" rotWithShape="0">
              <a:srgbClr val="000000">
                <a:alpha val="20129"/>
              </a:srgbClr>
            </a:outerShdw>
          </a:effectLst>
          <a:extLst>
            <a:ext uri="{C572A759-6A51-4108-AA02-DFA0A04FC94B}">
              <ma14:wrappingTextBoxFlag xmlns:ma14="http://schemas.microsoft.com/office/mac/drawingml/2011/main" val="1"/>
            </a:ext>
          </a:extLst>
        </p:spPr>
        <p:txBody>
          <a:bodyPr wrap="none" lIns="25400" tIns="25400" rIns="25400" bIns="25400" anchor="ctr">
            <a:spAutoFit/>
          </a:bodyPr>
          <a:lstStyle/>
          <a:p>
            <a:pPr algn="ctr">
              <a:lnSpc>
                <a:spcPct val="120000"/>
              </a:lnSpc>
              <a:defRPr sz="20000" cap="all" spc="1999">
                <a:latin typeface="+mn-lt"/>
                <a:ea typeface="+mn-ea"/>
                <a:cs typeface="+mn-cs"/>
                <a:sym typeface="Roboto Black"/>
              </a:defRPr>
            </a:pPr>
            <a:r>
              <a:rPr sz="10000" spc="1000" dirty="0">
                <a:solidFill>
                  <a:srgbClr val="53585F"/>
                </a:solidFill>
                <a:latin typeface="Roboto Black" charset="0"/>
              </a:rPr>
              <a:t>Re</a:t>
            </a:r>
            <a:r>
              <a:rPr sz="10000" spc="1000" dirty="0">
                <a:solidFill>
                  <a:schemeClr val="bg1"/>
                </a:solidFill>
                <a:latin typeface="Roboto Black" charset="0"/>
              </a:rPr>
              <a:t>verta</a:t>
            </a:r>
          </a:p>
        </p:txBody>
      </p:sp>
    </p:spTree>
    <p:extLst>
      <p:ext uri="{BB962C8B-B14F-4D97-AF65-F5344CB8AC3E}">
        <p14:creationId xmlns:p14="http://schemas.microsoft.com/office/powerpoint/2010/main" val="1041660888"/>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40</a:t>
            </a:fld>
            <a:endParaRPr lang="uk-UA" dirty="0"/>
          </a:p>
        </p:txBody>
      </p:sp>
      <p:sp>
        <p:nvSpPr>
          <p:cNvPr id="3" name="Picture Placeholder 2"/>
          <p:cNvSpPr>
            <a:spLocks noGrp="1"/>
          </p:cNvSpPr>
          <p:nvPr>
            <p:ph type="pic" sz="quarter" idx="12"/>
          </p:nvPr>
        </p:nvSpPr>
        <p:spPr/>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2" name="Rectangle"/>
          <p:cNvSpPr/>
          <p:nvPr/>
        </p:nvSpPr>
        <p:spPr>
          <a:xfrm>
            <a:off x="585884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3" name="TextBox 32"/>
          <p:cNvSpPr txBox="1"/>
          <p:nvPr/>
        </p:nvSpPr>
        <p:spPr>
          <a:xfrm>
            <a:off x="5481611"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4"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23" name="Shape"/>
          <p:cNvSpPr/>
          <p:nvPr/>
        </p:nvSpPr>
        <p:spPr>
          <a:xfrm>
            <a:off x="7112794" y="1345009"/>
            <a:ext cx="5080993" cy="4547791"/>
          </a:xfrm>
          <a:custGeom>
            <a:avLst/>
            <a:gdLst/>
            <a:ahLst/>
            <a:cxnLst>
              <a:cxn ang="0">
                <a:pos x="wd2" y="hd2"/>
              </a:cxn>
              <a:cxn ang="5400000">
                <a:pos x="wd2" y="hd2"/>
              </a:cxn>
              <a:cxn ang="10800000">
                <a:pos x="wd2" y="hd2"/>
              </a:cxn>
              <a:cxn ang="16200000">
                <a:pos x="wd2" y="hd2"/>
              </a:cxn>
            </a:cxnLst>
            <a:rect l="0" t="0" r="r" b="b"/>
            <a:pathLst>
              <a:path w="21600" h="21600" extrusionOk="0">
                <a:moveTo>
                  <a:pt x="11162" y="0"/>
                </a:moveTo>
                <a:lnTo>
                  <a:pt x="0" y="21600"/>
                </a:lnTo>
                <a:lnTo>
                  <a:pt x="21600" y="21600"/>
                </a:lnTo>
                <a:lnTo>
                  <a:pt x="21600" y="0"/>
                </a:lnTo>
                <a:lnTo>
                  <a:pt x="11162" y="0"/>
                </a:lnTo>
                <a:close/>
              </a:path>
            </a:pathLst>
          </a:custGeom>
          <a:solidFill>
            <a:srgbClr val="1C1E22">
              <a:alpha val="59407"/>
            </a:srgbClr>
          </a:solidFill>
          <a:ln w="12700">
            <a:miter lim="400000"/>
          </a:ln>
        </p:spPr>
        <p:txBody>
          <a:bodyPr lIns="25400" tIns="25400" rIns="25400" bIns="25400" anchor="ctr"/>
          <a:lstStyle/>
          <a:p>
            <a:endParaRPr sz="600">
              <a:solidFill>
                <a:schemeClr val="bg1"/>
              </a:solidFill>
            </a:endParaRPr>
          </a:p>
        </p:txBody>
      </p:sp>
      <p:sp>
        <p:nvSpPr>
          <p:cNvPr id="25" name="Aliquet arcu netus ridiculus sociosqu luctus luctus pharetra habitant neque aptent scelerisque adipiscing cras phasellus rhoncus bibendum pretium et proin pulvinar volutpat ullamcorper condimentum diam a at a eu."/>
          <p:cNvSpPr/>
          <p:nvPr/>
        </p:nvSpPr>
        <p:spPr>
          <a:xfrm>
            <a:off x="8988773" y="3729944"/>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7" name="Featured…"/>
          <p:cNvSpPr/>
          <p:nvPr/>
        </p:nvSpPr>
        <p:spPr>
          <a:xfrm>
            <a:off x="1143794" y="2624513"/>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Featured</a:t>
            </a:r>
          </a:p>
          <a:p>
            <a:pPr>
              <a:lnSpc>
                <a:spcPct val="100000"/>
              </a:lnSpc>
              <a:defRPr sz="7000" cap="all" spc="699">
                <a:latin typeface="+mn-lt"/>
                <a:ea typeface="+mn-ea"/>
                <a:cs typeface="+mn-cs"/>
                <a:sym typeface="Roboto Black"/>
              </a:defRPr>
            </a:pPr>
            <a:r>
              <a:rPr sz="3500" spc="350" dirty="0">
                <a:solidFill>
                  <a:schemeClr val="bg1"/>
                </a:solidFill>
                <a:latin typeface="+mj-lt"/>
              </a:rPr>
              <a:t>work</a:t>
            </a:r>
          </a:p>
        </p:txBody>
      </p:sp>
      <p:sp>
        <p:nvSpPr>
          <p:cNvPr id="28" name="Line"/>
          <p:cNvSpPr/>
          <p:nvPr/>
        </p:nvSpPr>
        <p:spPr>
          <a:xfrm flipV="1">
            <a:off x="8005702"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997548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8301668"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336046435"/>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41</a:t>
            </a:fld>
            <a:endParaRPr lang="uk-UA" dirty="0"/>
          </a:p>
        </p:txBody>
      </p:sp>
      <p:sp>
        <p:nvSpPr>
          <p:cNvPr id="7" name="Picture Placeholder 6"/>
          <p:cNvSpPr>
            <a:spLocks noGrp="1"/>
          </p:cNvSpPr>
          <p:nvPr>
            <p:ph type="pic" sz="quarter" idx="10"/>
          </p:nvPr>
        </p:nvSpPr>
        <p:spPr/>
      </p:sp>
      <p:sp>
        <p:nvSpPr>
          <p:cNvPr id="2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8" name="TextBox 27"/>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9"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Mary…"/>
          <p:cNvSpPr/>
          <p:nvPr/>
        </p:nvSpPr>
        <p:spPr>
          <a:xfrm>
            <a:off x="1143794" y="2084561"/>
            <a:ext cx="4049185" cy="1744067"/>
          </a:xfrm>
          <a:prstGeom prst="rect">
            <a:avLst/>
          </a:prstGeom>
          <a:noFill/>
          <a:ln>
            <a:noFill/>
          </a:ln>
          <a:extLst>
            <a:ext uri="{C572A759-6A51-4108-AA02-DFA0A04FC94B}">
              <ma14:wrappingTextBoxFlag xmlns:ma14="http://schemas.microsoft.com/office/mac/drawingml/2011/main" val="1"/>
            </a:ext>
          </a:extLst>
        </p:spPr>
        <p:style>
          <a:lnRef idx="2">
            <a:schemeClr val="accent3"/>
          </a:lnRef>
          <a:fillRef idx="1">
            <a:schemeClr val="lt1"/>
          </a:fillRef>
          <a:effectRef idx="0">
            <a:schemeClr val="accent3"/>
          </a:effectRef>
          <a:fontRef idx="minor">
            <a:schemeClr val="dk1"/>
          </a:fontRef>
        </p:style>
        <p:txBody>
          <a:bodyPr wrap="none" lIns="25400" tIns="25400" rIns="25400" bIns="25400" anchor="b">
            <a:spAutoFit/>
          </a:bodyPr>
          <a:lstStyle/>
          <a:p>
            <a:pPr>
              <a:lnSpc>
                <a:spcPct val="100000"/>
              </a:lnSpc>
              <a:defRPr sz="11000" cap="all" spc="1099">
                <a:solidFill>
                  <a:srgbClr val="1C1E22"/>
                </a:solidFill>
                <a:latin typeface="Roboto Light"/>
                <a:ea typeface="Roboto Light"/>
                <a:cs typeface="Roboto Light"/>
                <a:sym typeface="Roboto Light"/>
              </a:defRPr>
            </a:pPr>
            <a:r>
              <a:rPr lang="en-US" sz="5500" spc="550" dirty="0" smtClean="0">
                <a:solidFill>
                  <a:schemeClr val="tx1"/>
                </a:solidFill>
              </a:rPr>
              <a:t>Featured</a:t>
            </a:r>
            <a:endParaRPr sz="5500" spc="550" dirty="0">
              <a:solidFill>
                <a:schemeClr val="tx1"/>
              </a:solidFill>
            </a:endParaRPr>
          </a:p>
          <a:p>
            <a:pPr>
              <a:lnSpc>
                <a:spcPct val="100000"/>
              </a:lnSpc>
              <a:defRPr sz="11000" cap="all" spc="1099">
                <a:solidFill>
                  <a:srgbClr val="1C1E22"/>
                </a:solidFill>
                <a:latin typeface="+mn-lt"/>
                <a:ea typeface="+mn-ea"/>
                <a:cs typeface="+mn-cs"/>
                <a:sym typeface="Roboto Black"/>
              </a:defRPr>
            </a:pPr>
            <a:r>
              <a:rPr lang="en-US" sz="5500" spc="550" dirty="0" smtClean="0">
                <a:solidFill>
                  <a:schemeClr val="tx1"/>
                </a:solidFill>
                <a:latin typeface="+mj-lt"/>
              </a:rPr>
              <a:t>work</a:t>
            </a:r>
            <a:endParaRPr sz="5500" spc="550" dirty="0">
              <a:solidFill>
                <a:schemeClr val="tx1"/>
              </a:solidFill>
              <a:latin typeface="+mj-lt"/>
            </a:endParaRPr>
          </a:p>
        </p:txBody>
      </p:sp>
      <p:sp>
        <p:nvSpPr>
          <p:cNvPr id="22" name="Aliquet arcu netus ridiculus sociosqu luctus luctus pharetra habitant neque aptent scelerisque adipiscing cras phasellus rhoncus."/>
          <p:cNvSpPr/>
          <p:nvPr/>
        </p:nvSpPr>
        <p:spPr>
          <a:xfrm>
            <a:off x="8002952" y="5003988"/>
            <a:ext cx="3554842" cy="518091"/>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lvl1pPr>
              <a:defRPr>
                <a:solidFill>
                  <a:srgbClr val="1C1E22"/>
                </a:solidFill>
              </a:defRPr>
            </a:lvl1pPr>
          </a:lstStyle>
          <a:p>
            <a:pPr>
              <a:lnSpc>
                <a:spcPct val="150000"/>
              </a:lnSpc>
            </a:pPr>
            <a:r>
              <a:rPr lang="en-US" sz="700" dirty="0">
                <a:solidFill>
                  <a:schemeClr val="tx1">
                    <a:alpha val="40000"/>
                  </a:schemeClr>
                </a:solidFill>
              </a:rPr>
              <a:t>A firm focusing on a production orientation specializes in producing as much as possible of a given product or service. Thus, this signifies a firm exploiting economies of scale until the minimum efficient scale is reached.</a:t>
            </a:r>
            <a:endParaRPr sz="700" dirty="0">
              <a:solidFill>
                <a:schemeClr val="tx1">
                  <a:alpha val="40000"/>
                </a:schemeClr>
              </a:solidFill>
            </a:endParaRPr>
          </a:p>
        </p:txBody>
      </p:sp>
    </p:spTree>
    <p:extLst>
      <p:ext uri="{BB962C8B-B14F-4D97-AF65-F5344CB8AC3E}">
        <p14:creationId xmlns:p14="http://schemas.microsoft.com/office/powerpoint/2010/main" val="369087711"/>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42</a:t>
            </a:fld>
            <a:endParaRPr lang="uk-UA" dirty="0"/>
          </a:p>
        </p:txBody>
      </p:sp>
      <p:sp>
        <p:nvSpPr>
          <p:cNvPr id="3" name="Picture Placeholder 2"/>
          <p:cNvSpPr>
            <a:spLocks noGrp="1"/>
          </p:cNvSpPr>
          <p:nvPr>
            <p:ph type="pic" sz="quarter" idx="12"/>
          </p:nvPr>
        </p:nvSpPr>
        <p:spPr/>
      </p:sp>
      <p:sp>
        <p:nvSpPr>
          <p:cNvPr id="5"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0"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1" name="TextBox 1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3"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Featured…"/>
          <p:cNvSpPr/>
          <p:nvPr/>
        </p:nvSpPr>
        <p:spPr>
          <a:xfrm rot="16200000">
            <a:off x="279380" y="3469767"/>
            <a:ext cx="263052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Featured</a:t>
            </a:r>
          </a:p>
          <a:p>
            <a:pPr>
              <a:lnSpc>
                <a:spcPct val="100000"/>
              </a:lnSpc>
              <a:defRPr sz="7000" cap="all" spc="699">
                <a:latin typeface="+mn-lt"/>
                <a:ea typeface="+mn-ea"/>
                <a:cs typeface="+mn-cs"/>
                <a:sym typeface="Roboto Black"/>
              </a:defRPr>
            </a:pPr>
            <a:r>
              <a:rPr sz="3500" spc="350" dirty="0">
                <a:solidFill>
                  <a:schemeClr val="bg1"/>
                </a:solidFill>
                <a:latin typeface="+mj-lt"/>
              </a:rPr>
              <a:t>work</a:t>
            </a:r>
          </a:p>
        </p:txBody>
      </p:sp>
    </p:spTree>
    <p:extLst>
      <p:ext uri="{BB962C8B-B14F-4D97-AF65-F5344CB8AC3E}">
        <p14:creationId xmlns:p14="http://schemas.microsoft.com/office/powerpoint/2010/main" val="1268329219"/>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0" y="1587"/>
            <a:ext cx="8709204" cy="6856413"/>
          </a:xfrm>
          <a:custGeom>
            <a:avLst/>
            <a:gdLst>
              <a:gd name="connsiteX0" fmla="*/ 0 w 8709204"/>
              <a:gd name="connsiteY0" fmla="*/ 0 h 6856413"/>
              <a:gd name="connsiteX1" fmla="*/ 8709204 w 8709204"/>
              <a:gd name="connsiteY1" fmla="*/ 0 h 6856413"/>
              <a:gd name="connsiteX2" fmla="*/ 4750595 w 8709204"/>
              <a:gd name="connsiteY2" fmla="*/ 6856413 h 6856413"/>
              <a:gd name="connsiteX3" fmla="*/ 0 w 8709204"/>
              <a:gd name="connsiteY3" fmla="*/ 6856413 h 6856413"/>
            </a:gdLst>
            <a:ahLst/>
            <a:cxnLst>
              <a:cxn ang="0">
                <a:pos x="connsiteX0" y="connsiteY0"/>
              </a:cxn>
              <a:cxn ang="0">
                <a:pos x="connsiteX1" y="connsiteY1"/>
              </a:cxn>
              <a:cxn ang="0">
                <a:pos x="connsiteX2" y="connsiteY2"/>
              </a:cxn>
              <a:cxn ang="0">
                <a:pos x="connsiteX3" y="connsiteY3"/>
              </a:cxn>
            </a:cxnLst>
            <a:rect l="l" t="t" r="r" b="b"/>
            <a:pathLst>
              <a:path w="8709204" h="6856413">
                <a:moveTo>
                  <a:pt x="0" y="0"/>
                </a:moveTo>
                <a:lnTo>
                  <a:pt x="8709204" y="0"/>
                </a:lnTo>
                <a:lnTo>
                  <a:pt x="4750595" y="6856413"/>
                </a:lnTo>
                <a:lnTo>
                  <a:pt x="0" y="68564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2"/>
          </p:nvPr>
        </p:nvSpPr>
        <p:spPr/>
        <p:txBody>
          <a:bodyPr/>
          <a:lstStyle/>
          <a:p>
            <a:fld id="{86CB4B4D-7CA3-9044-876B-883B54F8677D}" type="slidenum">
              <a:rPr lang="uk-UA" smtClean="0"/>
              <a:pPr/>
              <a:t>43</a:t>
            </a:fld>
            <a:endParaRPr lang="uk-UA" dirty="0"/>
          </a:p>
        </p:txBody>
      </p:sp>
      <p:sp>
        <p:nvSpPr>
          <p:cNvPr id="4" name="Picture Placeholder 3"/>
          <p:cNvSpPr>
            <a:spLocks noGrp="1"/>
          </p:cNvSpPr>
          <p:nvPr>
            <p:ph type="pic" sz="quarter" idx="12"/>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20"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21"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3" name="TextBox 22"/>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4"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Featured…"/>
          <p:cNvSpPr/>
          <p:nvPr/>
        </p:nvSpPr>
        <p:spPr>
          <a:xfrm>
            <a:off x="1143794" y="2268736"/>
            <a:ext cx="3019736" cy="112851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t>Featured</a:t>
            </a:r>
          </a:p>
          <a:p>
            <a:pPr>
              <a:lnSpc>
                <a:spcPct val="100000"/>
              </a:lnSpc>
              <a:defRPr sz="7000" cap="all" spc="699">
                <a:solidFill>
                  <a:srgbClr val="1C1E22"/>
                </a:solidFill>
                <a:latin typeface="+mn-lt"/>
                <a:ea typeface="+mn-ea"/>
                <a:cs typeface="+mn-cs"/>
                <a:sym typeface="Roboto Black"/>
              </a:defRPr>
            </a:pPr>
            <a:r>
              <a:rPr sz="3500" spc="350" dirty="0">
                <a:latin typeface="+mj-lt"/>
              </a:rPr>
              <a:t>work</a:t>
            </a:r>
          </a:p>
        </p:txBody>
      </p:sp>
      <p:sp>
        <p:nvSpPr>
          <p:cNvPr id="27" name="Aliquet arcu netus ridiculus sociosqu luctus luctus pharetra habitant neque aptent scelerisque adipiscing cras phasellus rhoncus bibendum pretium."/>
          <p:cNvSpPr/>
          <p:nvPr/>
        </p:nvSpPr>
        <p:spPr>
          <a:xfrm>
            <a:off x="1143794" y="3493472"/>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179574228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p:cNvSpPr/>
          <p:nvPr/>
        </p:nvSpPr>
        <p:spPr>
          <a:xfrm>
            <a:off x="794" y="0"/>
            <a:ext cx="4582716" cy="6854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947" y="21600"/>
                </a:lnTo>
                <a:lnTo>
                  <a:pt x="21600" y="0"/>
                </a:lnTo>
                <a:lnTo>
                  <a:pt x="0" y="0"/>
                </a:lnTo>
                <a:close/>
              </a:path>
            </a:pathLst>
          </a:custGeom>
          <a:solidFill>
            <a:srgbClr val="1C1E22">
              <a:alpha val="5000"/>
            </a:srgbClr>
          </a:solidFill>
          <a:ln w="12700">
            <a:miter lim="400000"/>
          </a:ln>
        </p:spPr>
        <p:txBody>
          <a:bodyPr lIns="25400" tIns="25400" rIns="25400" bIns="25400" anchor="ctr"/>
          <a:lstStyle/>
          <a:p>
            <a:endParaRPr sz="600"/>
          </a:p>
        </p:txBody>
      </p:sp>
      <p:sp>
        <p:nvSpPr>
          <p:cNvPr id="17" name="Shape"/>
          <p:cNvSpPr/>
          <p:nvPr/>
        </p:nvSpPr>
        <p:spPr>
          <a:xfrm>
            <a:off x="4750594" y="-1"/>
            <a:ext cx="7442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44</a:t>
            </a:fld>
            <a:endParaRPr lang="uk-UA" dirty="0"/>
          </a:p>
        </p:txBody>
      </p:sp>
      <p:sp>
        <p:nvSpPr>
          <p:cNvPr id="4" name="Picture Placeholder 3"/>
          <p:cNvSpPr>
            <a:spLocks noGrp="1"/>
          </p:cNvSpPr>
          <p:nvPr>
            <p:ph type="pic" sz="quarter" idx="12"/>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Watch</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2033562971"/>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45</a:t>
            </a:fld>
            <a:endParaRPr lang="uk-UA" dirty="0"/>
          </a:p>
        </p:txBody>
      </p:sp>
      <p:sp>
        <p:nvSpPr>
          <p:cNvPr id="4" name="Picture Placeholder 3"/>
          <p:cNvSpPr>
            <a:spLocks noGrp="1"/>
          </p:cNvSpPr>
          <p:nvPr>
            <p:ph type="pic" sz="quarter" idx="12"/>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8988773" y="3955627"/>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2"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Watch</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5"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676884704"/>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46</a:t>
            </a:fld>
            <a:endParaRPr lang="uk-UA" dirty="0"/>
          </a:p>
        </p:txBody>
      </p:sp>
      <p:sp>
        <p:nvSpPr>
          <p:cNvPr id="8" name="Picture Placeholder 7"/>
          <p:cNvSpPr>
            <a:spLocks noGrp="1"/>
          </p:cNvSpPr>
          <p:nvPr>
            <p:ph type="pic" sz="quarter" idx="12"/>
          </p:nvPr>
        </p:nvSpPr>
        <p:spPr/>
      </p:sp>
      <p:sp>
        <p:nvSpPr>
          <p:cNvPr id="9" name="Picture Placeholder 8"/>
          <p:cNvSpPr>
            <a:spLocks noGrp="1"/>
          </p:cNvSpPr>
          <p:nvPr>
            <p:ph type="pic" sz="quarter" idx="13"/>
          </p:nvPr>
        </p:nvSpPr>
        <p:spPr/>
      </p:sp>
      <p:sp>
        <p:nvSpPr>
          <p:cNvPr id="10" name="Picture Placeholder 9"/>
          <p:cNvSpPr>
            <a:spLocks noGrp="1"/>
          </p:cNvSpPr>
          <p:nvPr>
            <p:ph type="pic" sz="quarter" idx="14"/>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209158976"/>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47</a:t>
            </a:fld>
            <a:endParaRPr lang="uk-UA" dirty="0"/>
          </a:p>
        </p:txBody>
      </p:sp>
      <p:sp>
        <p:nvSpPr>
          <p:cNvPr id="3" name="Picture Placeholder 2"/>
          <p:cNvSpPr>
            <a:spLocks noGrp="1"/>
          </p:cNvSpPr>
          <p:nvPr>
            <p:ph type="pic" sz="quarter" idx="12"/>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Tablet</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2140425910"/>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48</a:t>
            </a:fld>
            <a:endParaRPr lang="uk-UA" dirty="0"/>
          </a:p>
        </p:txBody>
      </p:sp>
      <p:sp>
        <p:nvSpPr>
          <p:cNvPr id="4" name="Picture Placeholder 3"/>
          <p:cNvSpPr>
            <a:spLocks noGrp="1"/>
          </p:cNvSpPr>
          <p:nvPr>
            <p:ph type="pic" sz="quarter" idx="12"/>
          </p:nvPr>
        </p:nvSpPr>
        <p:spPr/>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6"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rPr>
              <a:t>Tablet</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slide</a:t>
            </a:r>
            <a:endParaRPr sz="3500" spc="350" dirty="0">
              <a:solidFill>
                <a:schemeClr val="bg1"/>
              </a:solidFill>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 cras phasellus rhoncus bibendum pretium.</a:t>
            </a:r>
          </a:p>
        </p:txBody>
      </p:sp>
      <p:sp>
        <p:nvSpPr>
          <p:cNvPr id="28" name="Aliquet arcu netus ridiculus sociosqu luctus luctus pharetra habitant neque aptent scelerisque adipiscing cras phasellus rhoncus bibendum pretium et proin pulvinar volutpat ullamcorper condimentum diam a at a eu."/>
          <p:cNvSpPr/>
          <p:nvPr/>
        </p:nvSpPr>
        <p:spPr>
          <a:xfrm>
            <a:off x="8671273" y="3022177"/>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2"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3" name="TextBox 32"/>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4"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35" name="Line"/>
          <p:cNvSpPr/>
          <p:nvPr/>
        </p:nvSpPr>
        <p:spPr>
          <a:xfrm flipV="1">
            <a:off x="7920230" y="1587"/>
            <a:ext cx="963941" cy="1669595"/>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6" name="Line"/>
          <p:cNvSpPr/>
          <p:nvPr/>
        </p:nvSpPr>
        <p:spPr>
          <a:xfrm flipV="1">
            <a:off x="997548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281373941"/>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49</a:t>
            </a:fld>
            <a:endParaRPr lang="uk-UA" dirty="0"/>
          </a:p>
        </p:txBody>
      </p:sp>
      <p:sp>
        <p:nvSpPr>
          <p:cNvPr id="3" name="Picture Placeholder 2"/>
          <p:cNvSpPr>
            <a:spLocks noGrp="1"/>
          </p:cNvSpPr>
          <p:nvPr>
            <p:ph type="pic" sz="quarter" idx="12"/>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4"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Tablet</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5"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17" name="Line"/>
          <p:cNvSpPr/>
          <p:nvPr/>
        </p:nvSpPr>
        <p:spPr>
          <a:xfrm flipV="1">
            <a:off x="5896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6192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331862641"/>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4" name="Shape"/>
          <p:cNvSpPr/>
          <p:nvPr/>
        </p:nvSpPr>
        <p:spPr>
          <a:xfrm>
            <a:off x="4637619" y="2192338"/>
            <a:ext cx="2264314" cy="2316695"/>
          </a:xfrm>
          <a:custGeom>
            <a:avLst/>
            <a:gdLst/>
            <a:ahLst/>
            <a:cxnLst>
              <a:cxn ang="0">
                <a:pos x="wd2" y="hd2"/>
              </a:cxn>
              <a:cxn ang="5400000">
                <a:pos x="wd2" y="hd2"/>
              </a:cxn>
              <a:cxn ang="10800000">
                <a:pos x="wd2" y="hd2"/>
              </a:cxn>
              <a:cxn ang="16200000">
                <a:pos x="wd2" y="hd2"/>
              </a:cxn>
            </a:cxnLst>
            <a:rect l="0" t="0" r="r" b="b"/>
            <a:pathLst>
              <a:path w="21600" h="21600" extrusionOk="0">
                <a:moveTo>
                  <a:pt x="12759" y="0"/>
                </a:moveTo>
                <a:lnTo>
                  <a:pt x="0" y="21600"/>
                </a:lnTo>
                <a:lnTo>
                  <a:pt x="8841" y="21600"/>
                </a:lnTo>
                <a:lnTo>
                  <a:pt x="21600" y="0"/>
                </a:lnTo>
                <a:lnTo>
                  <a:pt x="12759" y="0"/>
                </a:lnTo>
                <a:close/>
              </a:path>
            </a:pathLst>
          </a:custGeom>
          <a:solidFill>
            <a:srgbClr val="000000">
              <a:alpha val="29679"/>
            </a:srgbClr>
          </a:solidFill>
          <a:ln w="12700">
            <a:miter lim="400000"/>
          </a:ln>
        </p:spPr>
        <p:txBody>
          <a:bodyPr lIns="25400" tIns="25400" rIns="25400" bIns="25400" anchor="ctr"/>
          <a:lstStyle/>
          <a:p>
            <a:endParaRPr sz="600"/>
          </a:p>
        </p:txBody>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latin typeface="roboto" charset="0"/>
              </a:rPr>
              <a:t>hello@reverta.com</a:t>
            </a:r>
          </a:p>
        </p:txBody>
      </p:sp>
      <p:sp>
        <p:nvSpPr>
          <p:cNvPr id="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bg1">
                    <a:alpha val="30000"/>
                  </a:schemeClr>
                </a:solidFill>
              </a:rPr>
              <a:t>www.reverta.com</a:t>
            </a:r>
          </a:p>
        </p:txBody>
      </p:sp>
      <p:sp>
        <p:nvSpPr>
          <p:cNvPr id="11" name="Aliquet arcu netus ridiculus sociosqu luctus luctus pharetra habitant neque aptent scelerisque adipiscing cras phasellus rhoncus bibendum pretium et proin pulvinar volutpat ullamcorper."/>
          <p:cNvSpPr/>
          <p:nvPr/>
        </p:nvSpPr>
        <p:spPr>
          <a:xfrm>
            <a:off x="6096794" y="3866049"/>
            <a:ext cx="4886284"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dirty="0">
                <a:solidFill>
                  <a:schemeClr val="bg1">
                    <a:alpha val="60000"/>
                  </a:schemeClr>
                </a:solidFill>
                <a:latin typeface="Roboto" charset="0"/>
              </a:rPr>
              <a:t>Aliquet arcu netus ridiculus sociosqu luctus luctus pharetra habitant neque aptent scelerisque adipiscing cras phasellus rhoncus bibendum pretium et </a:t>
            </a:r>
            <a:r>
              <a:rPr sz="1200" dirty="0" smtClean="0">
                <a:solidFill>
                  <a:schemeClr val="bg1">
                    <a:alpha val="60000"/>
                  </a:schemeClr>
                </a:solidFill>
                <a:latin typeface="Roboto" charset="0"/>
              </a:rPr>
              <a:t>proin </a:t>
            </a:r>
            <a:r>
              <a:rPr sz="1200" dirty="0">
                <a:solidFill>
                  <a:schemeClr val="bg1">
                    <a:alpha val="60000"/>
                  </a:schemeClr>
                </a:solidFill>
                <a:latin typeface="Roboto" charset="0"/>
              </a:rPr>
              <a:t>pulvinar volutpat ullamcorper.</a:t>
            </a:r>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5" name="Line"/>
          <p:cNvSpPr/>
          <p:nvPr/>
        </p:nvSpPr>
        <p:spPr>
          <a:xfrm flipV="1">
            <a:off x="8005702"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8301668"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solidFill>
                  <a:schemeClr val="bg1"/>
                </a:solidFill>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smtClean="0">
                <a:solidFill>
                  <a:schemeClr val="bg1"/>
                </a:solidFill>
                <a:latin typeface="+mj-lt"/>
              </a:rPr>
              <a:t>Reverta</a:t>
            </a:r>
            <a:endParaRPr sz="5500" spc="550" dirty="0">
              <a:solidFill>
                <a:schemeClr val="bg1"/>
              </a:solidFill>
              <a:latin typeface="+mj-lt"/>
            </a:endParaRPr>
          </a:p>
        </p:txBody>
      </p:sp>
      <p:sp>
        <p:nvSpPr>
          <p:cNvPr id="17" name="Slide Number Placeholder 16"/>
          <p:cNvSpPr>
            <a:spLocks noGrp="1"/>
          </p:cNvSpPr>
          <p:nvPr>
            <p:ph type="sldNum" sz="quarter" idx="2"/>
          </p:nvPr>
        </p:nvSpPr>
        <p:spPr/>
        <p:txBody>
          <a:bodyPr/>
          <a:lstStyle/>
          <a:p>
            <a:fld id="{86CB4B4D-7CA3-9044-876B-883B54F8677D}" type="slidenum">
              <a:rPr lang="uk-UA" smtClean="0"/>
              <a:pPr/>
              <a:t>5</a:t>
            </a:fld>
            <a:endParaRPr lang="uk-UA" dirty="0"/>
          </a:p>
        </p:txBody>
      </p:sp>
      <p:sp>
        <p:nvSpPr>
          <p:cNvPr id="20" name="TextBox 1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tx2"/>
                </a:solidFill>
                <a:latin typeface="+mj-lt"/>
              </a:rPr>
              <a:t>RE</a:t>
            </a:r>
            <a:r>
              <a:rPr lang="en-US" cap="all" spc="180" dirty="0" smtClean="0">
                <a:solidFill>
                  <a:schemeClr val="bg1"/>
                </a:solidFill>
                <a:latin typeface="+mj-lt"/>
              </a:rPr>
              <a:t>VERTA</a:t>
            </a:r>
            <a:endParaRPr lang="en-US" cap="all" spc="180" dirty="0">
              <a:solidFill>
                <a:schemeClr val="bg1"/>
              </a:solidFill>
              <a:latin typeface="+mj-lt"/>
            </a:endParaRPr>
          </a:p>
        </p:txBody>
      </p:sp>
    </p:spTree>
    <p:extLst>
      <p:ext uri="{BB962C8B-B14F-4D97-AF65-F5344CB8AC3E}">
        <p14:creationId xmlns:p14="http://schemas.microsoft.com/office/powerpoint/2010/main" val="286728225"/>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50</a:t>
            </a:fld>
            <a:endParaRPr lang="uk-UA" dirty="0"/>
          </a:p>
        </p:txBody>
      </p:sp>
      <p:sp>
        <p:nvSpPr>
          <p:cNvPr id="4" name="Picture Placeholder 3"/>
          <p:cNvSpPr>
            <a:spLocks noGrp="1"/>
          </p:cNvSpPr>
          <p:nvPr>
            <p:ph type="pic" sz="quarter" idx="12"/>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rPr>
              <a:t>Tablet</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slide</a:t>
            </a:r>
            <a:endParaRPr sz="3500" spc="350" dirty="0">
              <a:solidFill>
                <a:schemeClr val="bg1"/>
              </a:solidFill>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 cras phasellus rhoncus bibendum pretium.</a:t>
            </a:r>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9"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Tree>
    <p:extLst>
      <p:ext uri="{BB962C8B-B14F-4D97-AF65-F5344CB8AC3E}">
        <p14:creationId xmlns:p14="http://schemas.microsoft.com/office/powerpoint/2010/main" val="22633827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51</a:t>
            </a:fld>
            <a:endParaRPr lang="uk-UA" dirty="0"/>
          </a:p>
        </p:txBody>
      </p:sp>
      <p:sp>
        <p:nvSpPr>
          <p:cNvPr id="7" name="Picture Placeholder 6"/>
          <p:cNvSpPr>
            <a:spLocks noGrp="1"/>
          </p:cNvSpPr>
          <p:nvPr>
            <p:ph type="pic" sz="quarter" idx="12"/>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Featured…"/>
          <p:cNvSpPr/>
          <p:nvPr/>
        </p:nvSpPr>
        <p:spPr>
          <a:xfrm>
            <a:off x="1143794" y="1622896"/>
            <a:ext cx="3019736" cy="220573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err="1" smtClean="0"/>
              <a:t>iOs</a:t>
            </a:r>
            <a:endParaRPr lang="en-US" sz="3500" spc="350" dirty="0"/>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t>Phone</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1779141567"/>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52</a:t>
            </a:fld>
            <a:endParaRPr lang="uk-UA" dirty="0"/>
          </a:p>
        </p:txBody>
      </p:sp>
      <p:sp>
        <p:nvSpPr>
          <p:cNvPr id="3" name="Picture Placeholder 2"/>
          <p:cNvSpPr>
            <a:spLocks noGrp="1"/>
          </p:cNvSpPr>
          <p:nvPr>
            <p:ph type="pic" sz="quarter" idx="12"/>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8988773" y="3955627"/>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4" name="Featured…"/>
          <p:cNvSpPr/>
          <p:nvPr/>
        </p:nvSpPr>
        <p:spPr>
          <a:xfrm>
            <a:off x="1143794" y="1622896"/>
            <a:ext cx="3019736" cy="220573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err="1"/>
              <a:t>iOs</a:t>
            </a:r>
            <a:endParaRPr lang="en-US" sz="3500" spc="350" dirty="0"/>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t>Phone</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5"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1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706449421"/>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53</a:t>
            </a:fld>
            <a:endParaRPr lang="uk-UA" dirty="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Featured…"/>
          <p:cNvSpPr/>
          <p:nvPr/>
        </p:nvSpPr>
        <p:spPr>
          <a:xfrm>
            <a:off x="1143794" y="1622896"/>
            <a:ext cx="3019736" cy="220573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rPr>
              <a:t>iOS</a:t>
            </a:r>
            <a:br>
              <a:rPr lang="en-US" sz="3500" spc="350" dirty="0" smtClean="0">
                <a:solidFill>
                  <a:schemeClr val="bg1"/>
                </a:solidFill>
              </a:rPr>
            </a:br>
            <a:r>
              <a:rPr lang="en-US" sz="3500" spc="350" dirty="0" smtClean="0">
                <a:solidFill>
                  <a:schemeClr val="bg1"/>
                </a:solidFill>
              </a:rPr>
              <a:t>Phone</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slide</a:t>
            </a:r>
            <a:endParaRPr sz="3500" spc="350" dirty="0">
              <a:solidFill>
                <a:schemeClr val="bg1"/>
              </a:solidFill>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 cras phasellus rhoncus bibendum pretium.</a:t>
            </a:r>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9"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7" name="Aliquet arcu netus ridiculus sociosqu luctus luctus pharetra habitant neque aptent scelerisque adipiscing cras phasellus rhoncus bibendum pretium et proin pulvinar volutpat ullamcorper condimentum diam a at a eu."/>
          <p:cNvSpPr/>
          <p:nvPr/>
        </p:nvSpPr>
        <p:spPr>
          <a:xfrm>
            <a:off x="8988773" y="3955627"/>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7" name="Picture Placeholder 6"/>
          <p:cNvSpPr>
            <a:spLocks noGrp="1"/>
          </p:cNvSpPr>
          <p:nvPr>
            <p:ph type="pic" sz="quarter" idx="12"/>
          </p:nvPr>
        </p:nvSpPr>
        <p:spPr/>
      </p:sp>
    </p:spTree>
    <p:extLst>
      <p:ext uri="{BB962C8B-B14F-4D97-AF65-F5344CB8AC3E}">
        <p14:creationId xmlns:p14="http://schemas.microsoft.com/office/powerpoint/2010/main" val="1277770700"/>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54</a:t>
            </a:fld>
            <a:endParaRPr lang="uk-UA" dirty="0"/>
          </a:p>
        </p:txBody>
      </p:sp>
      <p:sp>
        <p:nvSpPr>
          <p:cNvPr id="3" name="Picture Placeholder 2"/>
          <p:cNvSpPr>
            <a:spLocks noGrp="1"/>
          </p:cNvSpPr>
          <p:nvPr>
            <p:ph type="pic" sz="quarter" idx="12"/>
          </p:nvPr>
        </p:nvSpPr>
        <p:spPr/>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4214780"/>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55</a:t>
            </a:fld>
            <a:endParaRPr lang="uk-UA" dirty="0"/>
          </a:p>
        </p:txBody>
      </p:sp>
      <p:sp>
        <p:nvSpPr>
          <p:cNvPr id="4" name="Picture Placeholder 3"/>
          <p:cNvSpPr>
            <a:spLocks noGrp="1"/>
          </p:cNvSpPr>
          <p:nvPr>
            <p:ph type="pic" sz="quarter" idx="13"/>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2" name="iOS Phone…"/>
          <p:cNvSpPr/>
          <p:nvPr/>
        </p:nvSpPr>
        <p:spPr>
          <a:xfrm>
            <a:off x="3772694" y="924508"/>
            <a:ext cx="2776401"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sz="3500" spc="350" dirty="0"/>
              <a:t>iOS Phone</a:t>
            </a:r>
          </a:p>
          <a:p>
            <a:pPr>
              <a:lnSpc>
                <a:spcPct val="100000"/>
              </a:lnSpc>
              <a:defRPr sz="7000" cap="all" spc="699">
                <a:solidFill>
                  <a:srgbClr val="1C1E22"/>
                </a:solidFill>
                <a:latin typeface="+mn-lt"/>
                <a:ea typeface="+mn-ea"/>
                <a:cs typeface="+mn-cs"/>
                <a:sym typeface="Roboto Black"/>
              </a:defRPr>
            </a:pPr>
            <a:r>
              <a:rPr sz="3500" spc="350" dirty="0">
                <a:latin typeface="+mj-lt"/>
              </a:rPr>
              <a:t>mockup</a:t>
            </a:r>
          </a:p>
        </p:txBody>
      </p:sp>
      <p:sp>
        <p:nvSpPr>
          <p:cNvPr id="23" name="Line"/>
          <p:cNvSpPr/>
          <p:nvPr/>
        </p:nvSpPr>
        <p:spPr>
          <a:xfrm flipV="1">
            <a:off x="5896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6192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944314592"/>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56</a:t>
            </a:fld>
            <a:endParaRPr lang="uk-UA" dirty="0"/>
          </a:p>
        </p:txBody>
      </p:sp>
      <p:sp>
        <p:nvSpPr>
          <p:cNvPr id="3" name="Picture Placeholder 2"/>
          <p:cNvSpPr>
            <a:spLocks noGrp="1"/>
          </p:cNvSpPr>
          <p:nvPr>
            <p:ph type="pic" sz="quarter" idx="14"/>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Featured…"/>
          <p:cNvSpPr/>
          <p:nvPr/>
        </p:nvSpPr>
        <p:spPr>
          <a:xfrm>
            <a:off x="1143794" y="1622896"/>
            <a:ext cx="3019736" cy="220573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Android</a:t>
            </a:r>
            <a:endParaRPr lang="en-US" sz="3500" spc="350" dirty="0"/>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t>Phone</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8988773" y="3955627"/>
            <a:ext cx="2569022" cy="109004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Tree>
    <p:extLst>
      <p:ext uri="{BB962C8B-B14F-4D97-AF65-F5344CB8AC3E}">
        <p14:creationId xmlns:p14="http://schemas.microsoft.com/office/powerpoint/2010/main" val="201118792"/>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57</a:t>
            </a:fld>
            <a:endParaRPr lang="uk-UA" dirty="0"/>
          </a:p>
        </p:txBody>
      </p:sp>
      <p:sp>
        <p:nvSpPr>
          <p:cNvPr id="4" name="Picture Placeholder 3"/>
          <p:cNvSpPr>
            <a:spLocks noGrp="1"/>
          </p:cNvSpPr>
          <p:nvPr>
            <p:ph type="pic" sz="quarter" idx="13"/>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4" name="Featured…"/>
          <p:cNvSpPr/>
          <p:nvPr/>
        </p:nvSpPr>
        <p:spPr>
          <a:xfrm>
            <a:off x="1143794" y="1622896"/>
            <a:ext cx="3019736" cy="220573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a:t>Android</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t>Phone</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5"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1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468510423"/>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58</a:t>
            </a:fld>
            <a:endParaRPr lang="uk-UA" dirty="0"/>
          </a:p>
        </p:txBody>
      </p:sp>
      <p:sp>
        <p:nvSpPr>
          <p:cNvPr id="3" name="Picture Placeholder 2"/>
          <p:cNvSpPr>
            <a:spLocks noGrp="1"/>
          </p:cNvSpPr>
          <p:nvPr>
            <p:ph type="pic" sz="quarter" idx="13"/>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1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9398769" y="3429000"/>
            <a:ext cx="2159025" cy="12977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2" name="A a in quam sed netus congue quam risus litora nam accumsan fringilla a primis. Morbi scelerisque praesent feugiat condimentum proin penatibus eu vestibulum adipiscing mus parturient etiam parturient"/>
          <p:cNvSpPr/>
          <p:nvPr/>
        </p:nvSpPr>
        <p:spPr>
          <a:xfrm>
            <a:off x="1143794" y="2317750"/>
            <a:ext cx="1696616" cy="10207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400">
                <a:solidFill>
                  <a:srgbClr val="1C1E22"/>
                </a:solidFill>
              </a:defRPr>
            </a:lvl1pPr>
          </a:lstStyle>
          <a:p>
            <a:pPr>
              <a:lnSpc>
                <a:spcPct val="150000"/>
              </a:lnSpc>
            </a:pPr>
            <a:r>
              <a:rPr sz="700" dirty="0">
                <a:solidFill>
                  <a:schemeClr val="tx1">
                    <a:alpha val="60000"/>
                  </a:schemeClr>
                </a:solidFill>
              </a:rPr>
              <a:t>A a in quam sed netus congue quam risus litora nam accumsan fringilla a primis. Morbi scelerisque praesent feugiat condimentum proin penatibus eu vestibulum adipiscing mus parturient etiam parturient</a:t>
            </a:r>
          </a:p>
        </p:txBody>
      </p:sp>
    </p:spTree>
    <p:extLst>
      <p:ext uri="{BB962C8B-B14F-4D97-AF65-F5344CB8AC3E}">
        <p14:creationId xmlns:p14="http://schemas.microsoft.com/office/powerpoint/2010/main" val="1633197449"/>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59</a:t>
            </a:fld>
            <a:endParaRPr lang="uk-UA" dirty="0"/>
          </a:p>
        </p:txBody>
      </p:sp>
      <p:sp>
        <p:nvSpPr>
          <p:cNvPr id="3" name="Picture Placeholder 2"/>
          <p:cNvSpPr>
            <a:spLocks noGrp="1"/>
          </p:cNvSpPr>
          <p:nvPr>
            <p:ph type="pic" sz="quarter" idx="14"/>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Featured…"/>
          <p:cNvSpPr/>
          <p:nvPr/>
        </p:nvSpPr>
        <p:spPr>
          <a:xfrm>
            <a:off x="7917480"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Laptop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9" name="Aliquet arcu netus ridiculus sociosqu luctus luctus pharetra habitant neque aptent scelerisque adipiscing cras phasellus rhoncus bibendum pretium."/>
          <p:cNvSpPr/>
          <p:nvPr/>
        </p:nvSpPr>
        <p:spPr>
          <a:xfrm>
            <a:off x="7917480"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Tree>
    <p:extLst>
      <p:ext uri="{BB962C8B-B14F-4D97-AF65-F5344CB8AC3E}">
        <p14:creationId xmlns:p14="http://schemas.microsoft.com/office/powerpoint/2010/main" val="1380056302"/>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17" name="Slide Number Placeholder 16"/>
          <p:cNvSpPr>
            <a:spLocks noGrp="1"/>
          </p:cNvSpPr>
          <p:nvPr>
            <p:ph type="sldNum" sz="quarter" idx="2"/>
          </p:nvPr>
        </p:nvSpPr>
        <p:spPr/>
        <p:txBody>
          <a:bodyPr/>
          <a:lstStyle/>
          <a:p>
            <a:fld id="{86CB4B4D-7CA3-9044-876B-883B54F8677D}" type="slidenum">
              <a:rPr lang="uk-UA" smtClean="0"/>
              <a:pPr/>
              <a:t>6</a:t>
            </a:fld>
            <a:endParaRPr lang="uk-UA" dirty="0"/>
          </a:p>
        </p:txBody>
      </p:sp>
      <p:sp>
        <p:nvSpPr>
          <p:cNvPr id="4" name="Shape"/>
          <p:cNvSpPr/>
          <p:nvPr/>
        </p:nvSpPr>
        <p:spPr>
          <a:xfrm>
            <a:off x="4637619" y="2192338"/>
            <a:ext cx="2264314" cy="2316695"/>
          </a:xfrm>
          <a:custGeom>
            <a:avLst/>
            <a:gdLst/>
            <a:ahLst/>
            <a:cxnLst>
              <a:cxn ang="0">
                <a:pos x="wd2" y="hd2"/>
              </a:cxn>
              <a:cxn ang="5400000">
                <a:pos x="wd2" y="hd2"/>
              </a:cxn>
              <a:cxn ang="10800000">
                <a:pos x="wd2" y="hd2"/>
              </a:cxn>
              <a:cxn ang="16200000">
                <a:pos x="wd2" y="hd2"/>
              </a:cxn>
            </a:cxnLst>
            <a:rect l="0" t="0" r="r" b="b"/>
            <a:pathLst>
              <a:path w="21600" h="21600" extrusionOk="0">
                <a:moveTo>
                  <a:pt x="12759" y="0"/>
                </a:moveTo>
                <a:lnTo>
                  <a:pt x="0" y="21600"/>
                </a:lnTo>
                <a:lnTo>
                  <a:pt x="8841" y="21600"/>
                </a:lnTo>
                <a:lnTo>
                  <a:pt x="21600" y="0"/>
                </a:lnTo>
                <a:lnTo>
                  <a:pt x="12759" y="0"/>
                </a:lnTo>
                <a:close/>
              </a:path>
            </a:pathLst>
          </a:custGeom>
          <a:solidFill>
            <a:srgbClr val="000000">
              <a:alpha val="10000"/>
            </a:srgbClr>
          </a:solidFill>
          <a:ln w="12700">
            <a:miter lim="400000"/>
          </a:ln>
        </p:spPr>
        <p:txBody>
          <a:bodyPr lIns="25400" tIns="25400" rIns="25400" bIns="25400" anchor="ctr"/>
          <a:lstStyle/>
          <a:p>
            <a:endParaRPr sz="600"/>
          </a:p>
        </p:txBody>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9"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a:solidFill>
                  <a:schemeClr val="tx1">
                    <a:alpha val="30000"/>
                  </a:schemeClr>
                </a:solidFill>
              </a:rPr>
              <a:t>www.reverta.com</a:t>
            </a:r>
          </a:p>
        </p:txBody>
      </p:sp>
      <p:sp>
        <p:nvSpPr>
          <p:cNvPr id="11" name="Aliquet arcu netus ridiculus sociosqu luctus luctus pharetra habitant neque aptent scelerisque adipiscing cras phasellus rhoncus bibendum pretium et proin pulvinar volutpat ullamcorper."/>
          <p:cNvSpPr/>
          <p:nvPr/>
        </p:nvSpPr>
        <p:spPr>
          <a:xfrm>
            <a:off x="6096794" y="3866049"/>
            <a:ext cx="4886284"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dirty="0">
                <a:solidFill>
                  <a:schemeClr val="tx1">
                    <a:alpha val="60000"/>
                  </a:schemeClr>
                </a:solidFill>
                <a:latin typeface="Roboto" charset="0"/>
              </a:rPr>
              <a:t>Aliquet arcu netus ridiculus sociosqu luctus luctus pharetra habitant neque aptent scelerisque adipiscing cras phasellus rhoncus bibendum pretium et proin pulvinar volutpat ullamcorper.</a:t>
            </a:r>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latin typeface="+mj-lt"/>
              </a:rPr>
              <a:t>Reverta</a:t>
            </a:r>
          </a:p>
        </p:txBody>
      </p:sp>
      <p:sp>
        <p:nvSpPr>
          <p:cNvPr id="18"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0" name="Line"/>
          <p:cNvSpPr/>
          <p:nvPr/>
        </p:nvSpPr>
        <p:spPr>
          <a:xfrm flipV="1">
            <a:off x="8005702"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Line"/>
          <p:cNvSpPr/>
          <p:nvPr/>
        </p:nvSpPr>
        <p:spPr>
          <a:xfrm flipV="1">
            <a:off x="8301668"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Tree>
    <p:extLst>
      <p:ext uri="{BB962C8B-B14F-4D97-AF65-F5344CB8AC3E}">
        <p14:creationId xmlns:p14="http://schemas.microsoft.com/office/powerpoint/2010/main" val="107929352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60</a:t>
            </a:fld>
            <a:endParaRPr lang="uk-UA" dirty="0"/>
          </a:p>
        </p:txBody>
      </p:sp>
      <p:sp>
        <p:nvSpPr>
          <p:cNvPr id="4" name="Picture Placeholder 3"/>
          <p:cNvSpPr>
            <a:spLocks noGrp="1"/>
          </p:cNvSpPr>
          <p:nvPr>
            <p:ph type="pic" sz="quarter" idx="13"/>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5"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a:t>Laptop </a:t>
            </a: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16"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30"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76970337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61</a:t>
            </a:fld>
            <a:endParaRPr lang="uk-UA" dirty="0"/>
          </a:p>
        </p:txBody>
      </p:sp>
      <p:sp>
        <p:nvSpPr>
          <p:cNvPr id="4" name="Picture Placeholder 3"/>
          <p:cNvSpPr>
            <a:spLocks noGrp="1"/>
          </p:cNvSpPr>
          <p:nvPr>
            <p:ph type="pic" sz="quarter" idx="13"/>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Featured…"/>
          <p:cNvSpPr/>
          <p:nvPr/>
        </p:nvSpPr>
        <p:spPr>
          <a:xfrm>
            <a:off x="1143794"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rPr>
              <a:t>Laptop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solidFill>
                  <a:schemeClr val="bg1"/>
                </a:solidFill>
                <a:latin typeface="+mj-lt"/>
              </a:rPr>
              <a:t>slide</a:t>
            </a:r>
            <a:endParaRPr sz="3500" spc="350" dirty="0">
              <a:solidFill>
                <a:schemeClr val="bg1"/>
              </a:solidFill>
              <a:latin typeface="+mj-lt"/>
            </a:endParaRPr>
          </a:p>
        </p:txBody>
      </p:sp>
      <p:sp>
        <p:nvSpPr>
          <p:cNvPr id="27" name="Aliquet arcu netus ridiculus sociosqu luctus luctus pharetra habitant neque aptent scelerisque adipiscing cras phasellus rhoncus bibendum pretium."/>
          <p:cNvSpPr/>
          <p:nvPr/>
        </p:nvSpPr>
        <p:spPr>
          <a:xfrm>
            <a:off x="1143794"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bg1">
                    <a:alpha val="40000"/>
                  </a:schemeClr>
                </a:solidFill>
              </a:rPr>
              <a:t>Aliquet arcu netus ridiculus sociosqu luctus luctus pharetra habitant neque aptent scelerisque adipiscing cras phasellus rhoncus bibendum pretium.</a:t>
            </a:r>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9"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Tree>
    <p:extLst>
      <p:ext uri="{BB962C8B-B14F-4D97-AF65-F5344CB8AC3E}">
        <p14:creationId xmlns:p14="http://schemas.microsoft.com/office/powerpoint/2010/main" val="113196529"/>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62</a:t>
            </a:fld>
            <a:endParaRPr lang="uk-UA" dirty="0"/>
          </a:p>
        </p:txBody>
      </p:sp>
      <p:sp>
        <p:nvSpPr>
          <p:cNvPr id="4" name="Picture Placeholder 3"/>
          <p:cNvSpPr>
            <a:spLocks noGrp="1"/>
          </p:cNvSpPr>
          <p:nvPr>
            <p:ph type="pic" sz="quarter" idx="14"/>
          </p:nvPr>
        </p:nvSpPr>
        <p:spPr/>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Featured…"/>
          <p:cNvSpPr/>
          <p:nvPr/>
        </p:nvSpPr>
        <p:spPr>
          <a:xfrm>
            <a:off x="8352321" y="2161505"/>
            <a:ext cx="3019736" cy="166712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7000" cap="all" spc="699">
                <a:solidFill>
                  <a:srgbClr val="1C1E22"/>
                </a:solidFill>
                <a:latin typeface="Roboto Light"/>
                <a:ea typeface="Roboto Light"/>
                <a:cs typeface="Roboto Light"/>
                <a:sym typeface="Roboto Light"/>
              </a:defRPr>
            </a:pPr>
            <a:r>
              <a:rPr lang="en-US" sz="3500" spc="350" dirty="0" smtClean="0"/>
              <a:t>Laptop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Mockup</a:t>
            </a:r>
          </a:p>
          <a:p>
            <a:pPr>
              <a:lnSpc>
                <a:spcPct val="100000"/>
              </a:lnSpc>
              <a:defRPr sz="7000" cap="all" spc="699">
                <a:solidFill>
                  <a:srgbClr val="1C1E22"/>
                </a:solidFill>
                <a:latin typeface="Roboto Light"/>
                <a:ea typeface="Roboto Light"/>
                <a:cs typeface="Roboto Light"/>
                <a:sym typeface="Roboto Light"/>
              </a:defRPr>
            </a:pPr>
            <a:r>
              <a:rPr lang="en-US" sz="3500" spc="350" dirty="0" smtClean="0">
                <a:latin typeface="+mj-lt"/>
              </a:rPr>
              <a:t>slide</a:t>
            </a:r>
            <a:endParaRPr sz="3500" spc="350" dirty="0">
              <a:latin typeface="+mj-lt"/>
            </a:endParaRPr>
          </a:p>
        </p:txBody>
      </p:sp>
      <p:sp>
        <p:nvSpPr>
          <p:cNvPr id="29" name="Aliquet arcu netus ridiculus sociosqu luctus luctus pharetra habitant neque aptent scelerisque adipiscing cras phasellus rhoncus bibendum pretium."/>
          <p:cNvSpPr/>
          <p:nvPr/>
        </p:nvSpPr>
        <p:spPr>
          <a:xfrm>
            <a:off x="8352321" y="3955627"/>
            <a:ext cx="3019736" cy="115929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a:solidFill>
                  <a:srgbClr val="1C1E22"/>
                </a:solidFill>
              </a:defRPr>
            </a:lvl1pPr>
          </a:lstStyle>
          <a:p>
            <a:pPr>
              <a:lnSpc>
                <a:spcPct val="150000"/>
              </a:lnSpc>
            </a:pPr>
            <a:r>
              <a:rPr sz="1200" dirty="0">
                <a:solidFill>
                  <a:schemeClr val="tx1">
                    <a:alpha val="40000"/>
                  </a:schemeClr>
                </a:solidFill>
              </a:rPr>
              <a:t>Aliquet arcu netus ridiculus sociosqu luctus luctus pharetra habitant neque aptent scelerisque adipiscing cras phasellus rhoncus bibendum pretium.</a:t>
            </a:r>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7"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Tree>
    <p:extLst>
      <p:ext uri="{BB962C8B-B14F-4D97-AF65-F5344CB8AC3E}">
        <p14:creationId xmlns:p14="http://schemas.microsoft.com/office/powerpoint/2010/main" val="77612472"/>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63</a:t>
            </a:fld>
            <a:endParaRPr lang="uk-UA" dirty="0"/>
          </a:p>
        </p:txBody>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1402236881"/>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64</a:t>
            </a:fld>
            <a:endParaRPr lang="uk-UA" dirty="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8" name="Circle"/>
          <p:cNvSpPr/>
          <p:nvPr/>
        </p:nvSpPr>
        <p:spPr>
          <a:xfrm>
            <a:off x="6274108" y="4466211"/>
            <a:ext cx="698926" cy="698926"/>
          </a:xfrm>
          <a:prstGeom prst="ellipse">
            <a:avLst/>
          </a:prstGeom>
          <a:solidFill>
            <a:srgbClr val="FFFFFF">
              <a:alpha val="15000"/>
            </a:srgbClr>
          </a:solidFill>
          <a:ln w="12700">
            <a:miter lim="400000"/>
          </a:ln>
        </p:spPr>
        <p:txBody>
          <a:bodyPr lIns="25400" tIns="25400" rIns="25400" bIns="25400" anchor="ctr"/>
          <a:lstStyle/>
          <a:p>
            <a:endParaRPr sz="600">
              <a:solidFill>
                <a:schemeClr val="bg1"/>
              </a:solidFill>
            </a:endParaRPr>
          </a:p>
        </p:txBody>
      </p:sp>
      <p:sp>
        <p:nvSpPr>
          <p:cNvPr id="19" name="Circle"/>
          <p:cNvSpPr/>
          <p:nvPr/>
        </p:nvSpPr>
        <p:spPr>
          <a:xfrm>
            <a:off x="6273772" y="1653877"/>
            <a:ext cx="699599" cy="699600"/>
          </a:xfrm>
          <a:prstGeom prst="ellipse">
            <a:avLst/>
          </a:prstGeom>
          <a:solidFill>
            <a:srgbClr val="FFFFFF">
              <a:alpha val="15000"/>
            </a:srgbClr>
          </a:solidFill>
          <a:ln w="12700">
            <a:miter lim="400000"/>
          </a:ln>
        </p:spPr>
        <p:txBody>
          <a:bodyPr lIns="25400" tIns="25400" rIns="25400" bIns="25400" anchor="ctr"/>
          <a:lstStyle/>
          <a:p>
            <a:endParaRPr sz="600">
              <a:solidFill>
                <a:schemeClr val="bg1"/>
              </a:solidFill>
            </a:endParaRPr>
          </a:p>
        </p:txBody>
      </p:sp>
      <p:sp>
        <p:nvSpPr>
          <p:cNvPr id="20" name="Circle"/>
          <p:cNvSpPr/>
          <p:nvPr/>
        </p:nvSpPr>
        <p:spPr>
          <a:xfrm>
            <a:off x="6273730" y="3059834"/>
            <a:ext cx="699683" cy="699683"/>
          </a:xfrm>
          <a:prstGeom prst="ellipse">
            <a:avLst/>
          </a:prstGeom>
          <a:solidFill>
            <a:srgbClr val="FFFFFF">
              <a:alpha val="15000"/>
            </a:srgbClr>
          </a:solidFill>
          <a:ln w="12700">
            <a:miter lim="400000"/>
          </a:ln>
        </p:spPr>
        <p:txBody>
          <a:bodyPr lIns="25400" tIns="25400" rIns="25400" bIns="25400" anchor="ctr"/>
          <a:lstStyle/>
          <a:p>
            <a:endParaRPr sz="600">
              <a:solidFill>
                <a:schemeClr val="bg1"/>
              </a:solidFill>
            </a:endParaRPr>
          </a:p>
        </p:txBody>
      </p:sp>
      <p:sp>
        <p:nvSpPr>
          <p:cNvPr id="21" name="Creative…"/>
          <p:cNvSpPr/>
          <p:nvPr/>
        </p:nvSpPr>
        <p:spPr>
          <a:xfrm>
            <a:off x="1296194" y="3221413"/>
            <a:ext cx="305211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nSpc>
                <a:spcPct val="100000"/>
              </a:lnSpc>
              <a:defRPr sz="7000" cap="all" spc="699">
                <a:latin typeface="+mn-lt"/>
                <a:ea typeface="+mn-ea"/>
                <a:cs typeface="+mn-cs"/>
                <a:sym typeface="Roboto Black"/>
              </a:defRPr>
            </a:pPr>
            <a:r>
              <a:rPr sz="3500" spc="350" dirty="0">
                <a:solidFill>
                  <a:schemeClr val="bg1"/>
                </a:solidFill>
                <a:latin typeface="+mj-lt"/>
              </a:rPr>
              <a:t>item’s list</a:t>
            </a: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296194" y="4465386"/>
            <a:ext cx="3019736"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defRPr sz="1800"/>
            </a:lvl1pPr>
          </a:lstStyle>
          <a:p>
            <a:pPr>
              <a:lnSpc>
                <a:spcPct val="150000"/>
              </a:lnSpc>
            </a:pPr>
            <a:r>
              <a:rPr sz="900" dirty="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Sagittis adipiscing maecenas vestibulum nam vestibulum torquent massa et a blandit bibendum."/>
          <p:cNvSpPr/>
          <p:nvPr/>
        </p:nvSpPr>
        <p:spPr>
          <a:xfrm>
            <a:off x="7131571" y="2214776"/>
            <a:ext cx="2443882"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 </a:t>
            </a:r>
          </a:p>
        </p:txBody>
      </p:sp>
      <p:sp>
        <p:nvSpPr>
          <p:cNvPr id="26" name="Title one"/>
          <p:cNvSpPr/>
          <p:nvPr/>
        </p:nvSpPr>
        <p:spPr>
          <a:xfrm>
            <a:off x="7131571" y="1889377"/>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one</a:t>
            </a:r>
          </a:p>
        </p:txBody>
      </p:sp>
      <p:sp>
        <p:nvSpPr>
          <p:cNvPr id="32" name="Aliquet arcu netus ridiculus sociosqu luctus luctus pharetra habitant neque aptent scelerisque adipiscing cras phasellus rhoncus bibendum"/>
          <p:cNvSpPr/>
          <p:nvPr/>
        </p:nvSpPr>
        <p:spPr>
          <a:xfrm>
            <a:off x="7131571" y="3620776"/>
            <a:ext cx="2443882"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defTabSz="784225">
              <a:defRPr sz="1710"/>
            </a:lvl1pPr>
          </a:lstStyle>
          <a:p>
            <a:pPr>
              <a:lnSpc>
                <a:spcPct val="150000"/>
              </a:lnSpc>
            </a:pPr>
            <a:r>
              <a:rPr sz="855">
                <a:solidFill>
                  <a:schemeClr val="bg1">
                    <a:alpha val="60000"/>
                  </a:schemeClr>
                </a:solidFill>
              </a:rPr>
              <a:t>Aliquet arcu netus ridiculus sociosqu luctus luctus pharetra habitant neque aptent scelerisque adipiscing cras phasellus rhoncus bibendum</a:t>
            </a:r>
          </a:p>
        </p:txBody>
      </p:sp>
      <p:sp>
        <p:nvSpPr>
          <p:cNvPr id="33" name="Title two"/>
          <p:cNvSpPr/>
          <p:nvPr/>
        </p:nvSpPr>
        <p:spPr>
          <a:xfrm>
            <a:off x="7131571" y="3295375"/>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a:solidFill>
                  <a:schemeClr val="bg1"/>
                </a:solidFill>
                <a:latin typeface="+mj-lt"/>
              </a:rPr>
              <a:t>Title two</a:t>
            </a:r>
          </a:p>
        </p:txBody>
      </p:sp>
      <p:sp>
        <p:nvSpPr>
          <p:cNvPr id="34" name="Habitant neque aptent scelerisque adipiscing cras phasellus rhoncus bibendum pretium et proin pulvinar volutpat ullamcorper."/>
          <p:cNvSpPr/>
          <p:nvPr/>
        </p:nvSpPr>
        <p:spPr>
          <a:xfrm>
            <a:off x="7131571" y="5020828"/>
            <a:ext cx="2443882"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Habitant neque aptent scelerisque adipiscing cras phasellus rhoncus bibendum pretium et proin pulvinar volutpat ullamcorper.</a:t>
            </a:r>
          </a:p>
        </p:txBody>
      </p:sp>
      <p:sp>
        <p:nvSpPr>
          <p:cNvPr id="35" name="Title three"/>
          <p:cNvSpPr/>
          <p:nvPr/>
        </p:nvSpPr>
        <p:spPr>
          <a:xfrm>
            <a:off x="7131571" y="4695429"/>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a:solidFill>
                  <a:schemeClr val="bg1"/>
                </a:solidFill>
                <a:latin typeface="+mj-lt"/>
              </a:rPr>
              <a:t>Title three</a:t>
            </a:r>
          </a:p>
        </p:txBody>
      </p:sp>
      <p:sp>
        <p:nvSpPr>
          <p:cNvPr id="36" name="Shape"/>
          <p:cNvSpPr/>
          <p:nvPr/>
        </p:nvSpPr>
        <p:spPr>
          <a:xfrm>
            <a:off x="6464821" y="4656924"/>
            <a:ext cx="317501" cy="317501"/>
          </a:xfrm>
          <a:custGeom>
            <a:avLst/>
            <a:gdLst/>
            <a:ahLst/>
            <a:cxnLst>
              <a:cxn ang="0">
                <a:pos x="wd2" y="hd2"/>
              </a:cxn>
              <a:cxn ang="5400000">
                <a:pos x="wd2" y="hd2"/>
              </a:cxn>
              <a:cxn ang="10800000">
                <a:pos x="wd2" y="hd2"/>
              </a:cxn>
              <a:cxn ang="16200000">
                <a:pos x="wd2" y="hd2"/>
              </a:cxn>
            </a:cxnLst>
            <a:rect l="0" t="0" r="r" b="b"/>
            <a:pathLst>
              <a:path w="21600" h="21600" extrusionOk="0">
                <a:moveTo>
                  <a:pt x="4307" y="10428"/>
                </a:moveTo>
                <a:cubicBezTo>
                  <a:pt x="4307" y="11172"/>
                  <a:pt x="4307" y="11172"/>
                  <a:pt x="4307" y="11172"/>
                </a:cubicBezTo>
                <a:cubicBezTo>
                  <a:pt x="0" y="11172"/>
                  <a:pt x="0" y="11172"/>
                  <a:pt x="0" y="11172"/>
                </a:cubicBezTo>
                <a:cubicBezTo>
                  <a:pt x="0" y="10428"/>
                  <a:pt x="0" y="10428"/>
                  <a:pt x="0" y="10428"/>
                </a:cubicBezTo>
                <a:lnTo>
                  <a:pt x="4307" y="10428"/>
                </a:lnTo>
                <a:close/>
                <a:moveTo>
                  <a:pt x="6412" y="5926"/>
                </a:moveTo>
                <a:cubicBezTo>
                  <a:pt x="5926" y="6412"/>
                  <a:pt x="5926" y="6412"/>
                  <a:pt x="5926" y="6412"/>
                </a:cubicBezTo>
                <a:cubicBezTo>
                  <a:pt x="2915" y="3433"/>
                  <a:pt x="2915" y="3433"/>
                  <a:pt x="2915" y="3433"/>
                </a:cubicBezTo>
                <a:cubicBezTo>
                  <a:pt x="3433" y="2882"/>
                  <a:pt x="3433" y="2882"/>
                  <a:pt x="3433" y="2882"/>
                </a:cubicBezTo>
                <a:lnTo>
                  <a:pt x="6412" y="5926"/>
                </a:lnTo>
                <a:close/>
                <a:moveTo>
                  <a:pt x="2915" y="18135"/>
                </a:moveTo>
                <a:cubicBezTo>
                  <a:pt x="5926" y="15156"/>
                  <a:pt x="5926" y="15156"/>
                  <a:pt x="5926" y="15156"/>
                </a:cubicBezTo>
                <a:cubicBezTo>
                  <a:pt x="6412" y="15641"/>
                  <a:pt x="6412" y="15641"/>
                  <a:pt x="6412" y="15641"/>
                </a:cubicBezTo>
                <a:cubicBezTo>
                  <a:pt x="3433" y="18653"/>
                  <a:pt x="3433" y="18653"/>
                  <a:pt x="3433" y="18653"/>
                </a:cubicBezTo>
                <a:lnTo>
                  <a:pt x="2915" y="18135"/>
                </a:lnTo>
                <a:close/>
                <a:moveTo>
                  <a:pt x="8711" y="5829"/>
                </a:moveTo>
                <a:cubicBezTo>
                  <a:pt x="8064" y="6121"/>
                  <a:pt x="7481" y="6509"/>
                  <a:pt x="6995" y="7027"/>
                </a:cubicBezTo>
                <a:cubicBezTo>
                  <a:pt x="6509" y="7481"/>
                  <a:pt x="6121" y="8064"/>
                  <a:pt x="5829" y="8711"/>
                </a:cubicBezTo>
                <a:cubicBezTo>
                  <a:pt x="5538" y="9391"/>
                  <a:pt x="5408" y="10071"/>
                  <a:pt x="5408" y="10816"/>
                </a:cubicBezTo>
                <a:cubicBezTo>
                  <a:pt x="5408" y="11561"/>
                  <a:pt x="5538" y="12273"/>
                  <a:pt x="5829" y="12921"/>
                </a:cubicBezTo>
                <a:cubicBezTo>
                  <a:pt x="6121" y="13569"/>
                  <a:pt x="6509" y="14152"/>
                  <a:pt x="6995" y="14637"/>
                </a:cubicBezTo>
                <a:cubicBezTo>
                  <a:pt x="7481" y="15123"/>
                  <a:pt x="8064" y="15512"/>
                  <a:pt x="8711" y="15771"/>
                </a:cubicBezTo>
                <a:cubicBezTo>
                  <a:pt x="9359" y="16062"/>
                  <a:pt x="10039" y="16192"/>
                  <a:pt x="10816" y="16192"/>
                </a:cubicBezTo>
                <a:cubicBezTo>
                  <a:pt x="11529" y="16192"/>
                  <a:pt x="12241" y="16062"/>
                  <a:pt x="12889" y="15771"/>
                </a:cubicBezTo>
                <a:cubicBezTo>
                  <a:pt x="13569" y="15512"/>
                  <a:pt x="14119" y="15123"/>
                  <a:pt x="14605" y="14637"/>
                </a:cubicBezTo>
                <a:cubicBezTo>
                  <a:pt x="15091" y="14152"/>
                  <a:pt x="15512" y="13569"/>
                  <a:pt x="15771" y="12921"/>
                </a:cubicBezTo>
                <a:cubicBezTo>
                  <a:pt x="16062" y="12273"/>
                  <a:pt x="16192" y="11561"/>
                  <a:pt x="16192" y="10816"/>
                </a:cubicBezTo>
                <a:cubicBezTo>
                  <a:pt x="16192" y="10071"/>
                  <a:pt x="16062" y="9391"/>
                  <a:pt x="15771" y="8711"/>
                </a:cubicBezTo>
                <a:cubicBezTo>
                  <a:pt x="15512" y="8064"/>
                  <a:pt x="15091" y="7481"/>
                  <a:pt x="14605" y="7027"/>
                </a:cubicBezTo>
                <a:cubicBezTo>
                  <a:pt x="14119" y="6509"/>
                  <a:pt x="13569" y="6121"/>
                  <a:pt x="12889" y="5829"/>
                </a:cubicBezTo>
                <a:cubicBezTo>
                  <a:pt x="12241" y="5538"/>
                  <a:pt x="11529" y="5408"/>
                  <a:pt x="10816" y="5408"/>
                </a:cubicBezTo>
                <a:cubicBezTo>
                  <a:pt x="10039" y="5408"/>
                  <a:pt x="9359" y="5538"/>
                  <a:pt x="8711" y="5829"/>
                </a:cubicBezTo>
                <a:close/>
                <a:moveTo>
                  <a:pt x="9003" y="15123"/>
                </a:moveTo>
                <a:cubicBezTo>
                  <a:pt x="8420" y="14897"/>
                  <a:pt x="7934" y="14540"/>
                  <a:pt x="7513" y="14087"/>
                </a:cubicBezTo>
                <a:cubicBezTo>
                  <a:pt x="7092" y="13666"/>
                  <a:pt x="6768" y="13180"/>
                  <a:pt x="6509" y="12630"/>
                </a:cubicBezTo>
                <a:cubicBezTo>
                  <a:pt x="6250" y="12047"/>
                  <a:pt x="6121" y="11464"/>
                  <a:pt x="6121" y="10816"/>
                </a:cubicBezTo>
                <a:cubicBezTo>
                  <a:pt x="6121" y="10169"/>
                  <a:pt x="6250" y="9553"/>
                  <a:pt x="6509" y="9003"/>
                </a:cubicBezTo>
                <a:cubicBezTo>
                  <a:pt x="6768" y="8420"/>
                  <a:pt x="7092" y="7934"/>
                  <a:pt x="7513" y="7513"/>
                </a:cubicBezTo>
                <a:cubicBezTo>
                  <a:pt x="7934" y="7092"/>
                  <a:pt x="8420" y="6768"/>
                  <a:pt x="9003" y="6509"/>
                </a:cubicBezTo>
                <a:cubicBezTo>
                  <a:pt x="9553" y="6250"/>
                  <a:pt x="10169" y="6121"/>
                  <a:pt x="10816" y="6121"/>
                </a:cubicBezTo>
                <a:cubicBezTo>
                  <a:pt x="11464" y="6121"/>
                  <a:pt x="12047" y="6250"/>
                  <a:pt x="12630" y="6509"/>
                </a:cubicBezTo>
                <a:cubicBezTo>
                  <a:pt x="13180" y="6768"/>
                  <a:pt x="13666" y="7092"/>
                  <a:pt x="14087" y="7513"/>
                </a:cubicBezTo>
                <a:cubicBezTo>
                  <a:pt x="14508" y="7934"/>
                  <a:pt x="14864" y="8420"/>
                  <a:pt x="15091" y="9003"/>
                </a:cubicBezTo>
                <a:cubicBezTo>
                  <a:pt x="15350" y="9553"/>
                  <a:pt x="15479" y="10169"/>
                  <a:pt x="15479" y="10816"/>
                </a:cubicBezTo>
                <a:cubicBezTo>
                  <a:pt x="15479" y="11464"/>
                  <a:pt x="15350" y="12047"/>
                  <a:pt x="15091" y="12630"/>
                </a:cubicBezTo>
                <a:cubicBezTo>
                  <a:pt x="14864" y="13180"/>
                  <a:pt x="14508" y="13666"/>
                  <a:pt x="14087" y="14087"/>
                </a:cubicBezTo>
                <a:cubicBezTo>
                  <a:pt x="13666" y="14540"/>
                  <a:pt x="13180" y="14897"/>
                  <a:pt x="12630" y="15123"/>
                </a:cubicBezTo>
                <a:cubicBezTo>
                  <a:pt x="12047" y="15382"/>
                  <a:pt x="11464" y="15479"/>
                  <a:pt x="10816" y="15479"/>
                </a:cubicBezTo>
                <a:cubicBezTo>
                  <a:pt x="10169" y="15479"/>
                  <a:pt x="9553" y="15382"/>
                  <a:pt x="9003" y="15123"/>
                </a:cubicBezTo>
                <a:close/>
                <a:moveTo>
                  <a:pt x="11172" y="0"/>
                </a:moveTo>
                <a:cubicBezTo>
                  <a:pt x="11172" y="4339"/>
                  <a:pt x="11172" y="4339"/>
                  <a:pt x="11172" y="4339"/>
                </a:cubicBezTo>
                <a:cubicBezTo>
                  <a:pt x="10460" y="4339"/>
                  <a:pt x="10460" y="4339"/>
                  <a:pt x="10460" y="4339"/>
                </a:cubicBezTo>
                <a:cubicBezTo>
                  <a:pt x="10460" y="0"/>
                  <a:pt x="10460" y="0"/>
                  <a:pt x="10460" y="0"/>
                </a:cubicBezTo>
                <a:lnTo>
                  <a:pt x="11172" y="0"/>
                </a:lnTo>
                <a:close/>
                <a:moveTo>
                  <a:pt x="11172" y="17293"/>
                </a:moveTo>
                <a:cubicBezTo>
                  <a:pt x="11172" y="21600"/>
                  <a:pt x="11172" y="21600"/>
                  <a:pt x="11172" y="21600"/>
                </a:cubicBezTo>
                <a:cubicBezTo>
                  <a:pt x="10460" y="21600"/>
                  <a:pt x="10460" y="21600"/>
                  <a:pt x="10460" y="21600"/>
                </a:cubicBezTo>
                <a:cubicBezTo>
                  <a:pt x="10460" y="17293"/>
                  <a:pt x="10460" y="17293"/>
                  <a:pt x="10460" y="17293"/>
                </a:cubicBezTo>
                <a:lnTo>
                  <a:pt x="11172" y="17293"/>
                </a:lnTo>
                <a:close/>
                <a:moveTo>
                  <a:pt x="18685" y="3433"/>
                </a:moveTo>
                <a:cubicBezTo>
                  <a:pt x="15706" y="6412"/>
                  <a:pt x="15706" y="6412"/>
                  <a:pt x="15706" y="6412"/>
                </a:cubicBezTo>
                <a:cubicBezTo>
                  <a:pt x="15188" y="5926"/>
                  <a:pt x="15188" y="5926"/>
                  <a:pt x="15188" y="5926"/>
                </a:cubicBezTo>
                <a:cubicBezTo>
                  <a:pt x="18200" y="2882"/>
                  <a:pt x="18200" y="2882"/>
                  <a:pt x="18200" y="2882"/>
                </a:cubicBezTo>
                <a:lnTo>
                  <a:pt x="18685" y="3433"/>
                </a:lnTo>
                <a:close/>
                <a:moveTo>
                  <a:pt x="15188" y="15641"/>
                </a:moveTo>
                <a:cubicBezTo>
                  <a:pt x="15706" y="15156"/>
                  <a:pt x="15706" y="15156"/>
                  <a:pt x="15706" y="15156"/>
                </a:cubicBezTo>
                <a:cubicBezTo>
                  <a:pt x="18685" y="18135"/>
                  <a:pt x="18685" y="18135"/>
                  <a:pt x="18685" y="18135"/>
                </a:cubicBezTo>
                <a:cubicBezTo>
                  <a:pt x="18200" y="18653"/>
                  <a:pt x="18200" y="18653"/>
                  <a:pt x="18200" y="18653"/>
                </a:cubicBezTo>
                <a:lnTo>
                  <a:pt x="15188" y="15641"/>
                </a:lnTo>
                <a:close/>
                <a:moveTo>
                  <a:pt x="21600" y="10428"/>
                </a:moveTo>
                <a:cubicBezTo>
                  <a:pt x="21600" y="11172"/>
                  <a:pt x="21600" y="11172"/>
                  <a:pt x="21600" y="11172"/>
                </a:cubicBezTo>
                <a:cubicBezTo>
                  <a:pt x="17293" y="11172"/>
                  <a:pt x="17293" y="11172"/>
                  <a:pt x="17293" y="11172"/>
                </a:cubicBezTo>
                <a:cubicBezTo>
                  <a:pt x="17293" y="10428"/>
                  <a:pt x="17293" y="10428"/>
                  <a:pt x="17293" y="10428"/>
                </a:cubicBezTo>
                <a:lnTo>
                  <a:pt x="21600" y="10428"/>
                </a:ln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37" name="Shape"/>
          <p:cNvSpPr/>
          <p:nvPr/>
        </p:nvSpPr>
        <p:spPr>
          <a:xfrm>
            <a:off x="6507303" y="3277695"/>
            <a:ext cx="232536" cy="263961"/>
          </a:xfrm>
          <a:custGeom>
            <a:avLst/>
            <a:gdLst/>
            <a:ahLst/>
            <a:cxnLst>
              <a:cxn ang="0">
                <a:pos x="wd2" y="hd2"/>
              </a:cxn>
              <a:cxn ang="5400000">
                <a:pos x="wd2" y="hd2"/>
              </a:cxn>
              <a:cxn ang="10800000">
                <a:pos x="wd2" y="hd2"/>
              </a:cxn>
              <a:cxn ang="16200000">
                <a:pos x="wd2" y="hd2"/>
              </a:cxn>
            </a:cxnLst>
            <a:rect l="0" t="0" r="r" b="b"/>
            <a:pathLst>
              <a:path w="21572" h="21600" extrusionOk="0">
                <a:moveTo>
                  <a:pt x="18657" y="10819"/>
                </a:moveTo>
                <a:cubicBezTo>
                  <a:pt x="19275" y="11364"/>
                  <a:pt x="19805" y="11909"/>
                  <a:pt x="20203" y="12415"/>
                </a:cubicBezTo>
                <a:cubicBezTo>
                  <a:pt x="20644" y="12960"/>
                  <a:pt x="20954" y="13466"/>
                  <a:pt x="21174" y="13972"/>
                </a:cubicBezTo>
                <a:cubicBezTo>
                  <a:pt x="21439" y="14439"/>
                  <a:pt x="21528" y="14867"/>
                  <a:pt x="21572" y="15295"/>
                </a:cubicBezTo>
                <a:cubicBezTo>
                  <a:pt x="21572" y="15723"/>
                  <a:pt x="21484" y="16112"/>
                  <a:pt x="21263" y="16424"/>
                </a:cubicBezTo>
                <a:cubicBezTo>
                  <a:pt x="21174" y="16579"/>
                  <a:pt x="21042" y="16696"/>
                  <a:pt x="20909" y="16852"/>
                </a:cubicBezTo>
                <a:cubicBezTo>
                  <a:pt x="20733" y="16969"/>
                  <a:pt x="20556" y="17085"/>
                  <a:pt x="20291" y="17202"/>
                </a:cubicBezTo>
                <a:cubicBezTo>
                  <a:pt x="20026" y="17280"/>
                  <a:pt x="19761" y="17397"/>
                  <a:pt x="19408" y="17436"/>
                </a:cubicBezTo>
                <a:cubicBezTo>
                  <a:pt x="19054" y="17514"/>
                  <a:pt x="18657" y="17552"/>
                  <a:pt x="18215" y="17552"/>
                </a:cubicBezTo>
                <a:cubicBezTo>
                  <a:pt x="17950" y="17552"/>
                  <a:pt x="17641" y="17552"/>
                  <a:pt x="17376" y="17514"/>
                </a:cubicBezTo>
                <a:cubicBezTo>
                  <a:pt x="17066" y="17514"/>
                  <a:pt x="16801" y="17475"/>
                  <a:pt x="16492" y="17436"/>
                </a:cubicBezTo>
                <a:cubicBezTo>
                  <a:pt x="16183" y="17397"/>
                  <a:pt x="15874" y="17319"/>
                  <a:pt x="15565" y="17241"/>
                </a:cubicBezTo>
                <a:cubicBezTo>
                  <a:pt x="15255" y="17163"/>
                  <a:pt x="14902" y="17124"/>
                  <a:pt x="14593" y="17046"/>
                </a:cubicBezTo>
                <a:cubicBezTo>
                  <a:pt x="14328" y="17708"/>
                  <a:pt x="14107" y="18331"/>
                  <a:pt x="13798" y="18915"/>
                </a:cubicBezTo>
                <a:cubicBezTo>
                  <a:pt x="13533" y="19498"/>
                  <a:pt x="13224" y="19965"/>
                  <a:pt x="12914" y="20394"/>
                </a:cubicBezTo>
                <a:cubicBezTo>
                  <a:pt x="12561" y="20744"/>
                  <a:pt x="12208" y="21055"/>
                  <a:pt x="11766" y="21289"/>
                </a:cubicBezTo>
                <a:cubicBezTo>
                  <a:pt x="11368" y="21483"/>
                  <a:pt x="10971" y="21600"/>
                  <a:pt x="10529" y="21600"/>
                </a:cubicBezTo>
                <a:cubicBezTo>
                  <a:pt x="10132" y="21600"/>
                  <a:pt x="9734" y="21522"/>
                  <a:pt x="9336" y="21289"/>
                </a:cubicBezTo>
                <a:cubicBezTo>
                  <a:pt x="8939" y="21094"/>
                  <a:pt x="8630" y="20783"/>
                  <a:pt x="8320" y="20394"/>
                </a:cubicBezTo>
                <a:cubicBezTo>
                  <a:pt x="7967" y="20004"/>
                  <a:pt x="7658" y="19537"/>
                  <a:pt x="7349" y="18992"/>
                </a:cubicBezTo>
                <a:cubicBezTo>
                  <a:pt x="7084" y="18448"/>
                  <a:pt x="6819" y="17825"/>
                  <a:pt x="6598" y="17163"/>
                </a:cubicBezTo>
                <a:cubicBezTo>
                  <a:pt x="6289" y="17202"/>
                  <a:pt x="5979" y="17280"/>
                  <a:pt x="5714" y="17319"/>
                </a:cubicBezTo>
                <a:cubicBezTo>
                  <a:pt x="5449" y="17358"/>
                  <a:pt x="5184" y="17436"/>
                  <a:pt x="4919" y="17436"/>
                </a:cubicBezTo>
                <a:cubicBezTo>
                  <a:pt x="4654" y="17475"/>
                  <a:pt x="4389" y="17514"/>
                  <a:pt x="4124" y="17514"/>
                </a:cubicBezTo>
                <a:cubicBezTo>
                  <a:pt x="3903" y="17552"/>
                  <a:pt x="3638" y="17552"/>
                  <a:pt x="3417" y="17552"/>
                </a:cubicBezTo>
                <a:cubicBezTo>
                  <a:pt x="2932" y="17552"/>
                  <a:pt x="2490" y="17514"/>
                  <a:pt x="2136" y="17436"/>
                </a:cubicBezTo>
                <a:cubicBezTo>
                  <a:pt x="1827" y="17397"/>
                  <a:pt x="1518" y="17280"/>
                  <a:pt x="1297" y="17202"/>
                </a:cubicBezTo>
                <a:cubicBezTo>
                  <a:pt x="1032" y="17085"/>
                  <a:pt x="811" y="16969"/>
                  <a:pt x="679" y="16852"/>
                </a:cubicBezTo>
                <a:cubicBezTo>
                  <a:pt x="502" y="16696"/>
                  <a:pt x="370" y="16579"/>
                  <a:pt x="325" y="16424"/>
                </a:cubicBezTo>
                <a:cubicBezTo>
                  <a:pt x="60" y="16112"/>
                  <a:pt x="-28" y="15723"/>
                  <a:pt x="16" y="15295"/>
                </a:cubicBezTo>
                <a:cubicBezTo>
                  <a:pt x="16" y="14867"/>
                  <a:pt x="149" y="14439"/>
                  <a:pt x="370" y="13972"/>
                </a:cubicBezTo>
                <a:cubicBezTo>
                  <a:pt x="590" y="13466"/>
                  <a:pt x="944" y="12960"/>
                  <a:pt x="1341" y="12415"/>
                </a:cubicBezTo>
                <a:cubicBezTo>
                  <a:pt x="1783" y="11909"/>
                  <a:pt x="2269" y="11364"/>
                  <a:pt x="2887" y="10819"/>
                </a:cubicBezTo>
                <a:cubicBezTo>
                  <a:pt x="2666" y="10625"/>
                  <a:pt x="2446" y="10391"/>
                  <a:pt x="2225" y="10197"/>
                </a:cubicBezTo>
                <a:cubicBezTo>
                  <a:pt x="2048" y="10002"/>
                  <a:pt x="1827" y="9808"/>
                  <a:pt x="1695" y="9613"/>
                </a:cubicBezTo>
                <a:cubicBezTo>
                  <a:pt x="1253" y="9146"/>
                  <a:pt x="944" y="8718"/>
                  <a:pt x="679" y="8290"/>
                </a:cubicBezTo>
                <a:cubicBezTo>
                  <a:pt x="414" y="7862"/>
                  <a:pt x="237" y="7472"/>
                  <a:pt x="149" y="7122"/>
                </a:cubicBezTo>
                <a:cubicBezTo>
                  <a:pt x="16" y="6733"/>
                  <a:pt x="-28" y="6383"/>
                  <a:pt x="16" y="6071"/>
                </a:cubicBezTo>
                <a:cubicBezTo>
                  <a:pt x="16" y="5760"/>
                  <a:pt x="105" y="5449"/>
                  <a:pt x="325" y="5176"/>
                </a:cubicBezTo>
                <a:cubicBezTo>
                  <a:pt x="370" y="5059"/>
                  <a:pt x="502" y="4904"/>
                  <a:pt x="679" y="4787"/>
                </a:cubicBezTo>
                <a:cubicBezTo>
                  <a:pt x="811" y="4631"/>
                  <a:pt x="1032" y="4515"/>
                  <a:pt x="1297" y="4437"/>
                </a:cubicBezTo>
                <a:cubicBezTo>
                  <a:pt x="1518" y="4320"/>
                  <a:pt x="1827" y="4242"/>
                  <a:pt x="2136" y="4164"/>
                </a:cubicBezTo>
                <a:cubicBezTo>
                  <a:pt x="2490" y="4086"/>
                  <a:pt x="2932" y="4086"/>
                  <a:pt x="3417" y="4086"/>
                </a:cubicBezTo>
                <a:cubicBezTo>
                  <a:pt x="3638" y="4086"/>
                  <a:pt x="3903" y="4086"/>
                  <a:pt x="4124" y="4086"/>
                </a:cubicBezTo>
                <a:cubicBezTo>
                  <a:pt x="4389" y="4125"/>
                  <a:pt x="4654" y="4125"/>
                  <a:pt x="4919" y="4164"/>
                </a:cubicBezTo>
                <a:cubicBezTo>
                  <a:pt x="5184" y="4203"/>
                  <a:pt x="5449" y="4242"/>
                  <a:pt x="5714" y="4281"/>
                </a:cubicBezTo>
                <a:cubicBezTo>
                  <a:pt x="5979" y="4359"/>
                  <a:pt x="6289" y="4398"/>
                  <a:pt x="6598" y="4476"/>
                </a:cubicBezTo>
                <a:cubicBezTo>
                  <a:pt x="6819" y="3814"/>
                  <a:pt x="7084" y="3191"/>
                  <a:pt x="7349" y="2646"/>
                </a:cubicBezTo>
                <a:cubicBezTo>
                  <a:pt x="7658" y="2063"/>
                  <a:pt x="7967" y="1596"/>
                  <a:pt x="8320" y="1245"/>
                </a:cubicBezTo>
                <a:cubicBezTo>
                  <a:pt x="8630" y="817"/>
                  <a:pt x="8939" y="506"/>
                  <a:pt x="9336" y="311"/>
                </a:cubicBezTo>
                <a:cubicBezTo>
                  <a:pt x="9734" y="117"/>
                  <a:pt x="10132" y="0"/>
                  <a:pt x="10529" y="0"/>
                </a:cubicBezTo>
                <a:cubicBezTo>
                  <a:pt x="10971" y="0"/>
                  <a:pt x="11368" y="117"/>
                  <a:pt x="11766" y="350"/>
                </a:cubicBezTo>
                <a:cubicBezTo>
                  <a:pt x="12208" y="584"/>
                  <a:pt x="12561" y="856"/>
                  <a:pt x="12914" y="1245"/>
                </a:cubicBezTo>
                <a:cubicBezTo>
                  <a:pt x="13224" y="1635"/>
                  <a:pt x="13533" y="2141"/>
                  <a:pt x="13798" y="2685"/>
                </a:cubicBezTo>
                <a:cubicBezTo>
                  <a:pt x="14107" y="3269"/>
                  <a:pt x="14328" y="3892"/>
                  <a:pt x="14593" y="4592"/>
                </a:cubicBezTo>
                <a:cubicBezTo>
                  <a:pt x="14902" y="4515"/>
                  <a:pt x="15255" y="4437"/>
                  <a:pt x="15565" y="4359"/>
                </a:cubicBezTo>
                <a:cubicBezTo>
                  <a:pt x="15874" y="4320"/>
                  <a:pt x="16183" y="4242"/>
                  <a:pt x="16492" y="4164"/>
                </a:cubicBezTo>
                <a:cubicBezTo>
                  <a:pt x="16801" y="4125"/>
                  <a:pt x="17066" y="4125"/>
                  <a:pt x="17376" y="4086"/>
                </a:cubicBezTo>
                <a:cubicBezTo>
                  <a:pt x="17641" y="4086"/>
                  <a:pt x="17950" y="4086"/>
                  <a:pt x="18215" y="4086"/>
                </a:cubicBezTo>
                <a:cubicBezTo>
                  <a:pt x="18657" y="4086"/>
                  <a:pt x="19054" y="4086"/>
                  <a:pt x="19408" y="4164"/>
                </a:cubicBezTo>
                <a:cubicBezTo>
                  <a:pt x="19761" y="4242"/>
                  <a:pt x="20026" y="4320"/>
                  <a:pt x="20291" y="4437"/>
                </a:cubicBezTo>
                <a:cubicBezTo>
                  <a:pt x="20556" y="4515"/>
                  <a:pt x="20733" y="4631"/>
                  <a:pt x="20909" y="4787"/>
                </a:cubicBezTo>
                <a:cubicBezTo>
                  <a:pt x="21042" y="4904"/>
                  <a:pt x="21174" y="5059"/>
                  <a:pt x="21263" y="5176"/>
                </a:cubicBezTo>
                <a:cubicBezTo>
                  <a:pt x="21484" y="5526"/>
                  <a:pt x="21572" y="5916"/>
                  <a:pt x="21572" y="6344"/>
                </a:cubicBezTo>
                <a:cubicBezTo>
                  <a:pt x="21528" y="6733"/>
                  <a:pt x="21439" y="7200"/>
                  <a:pt x="21174" y="7667"/>
                </a:cubicBezTo>
                <a:cubicBezTo>
                  <a:pt x="20954" y="8134"/>
                  <a:pt x="20644" y="8640"/>
                  <a:pt x="20203" y="9185"/>
                </a:cubicBezTo>
                <a:cubicBezTo>
                  <a:pt x="19805" y="9730"/>
                  <a:pt x="19275" y="10275"/>
                  <a:pt x="18657" y="10819"/>
                </a:cubicBezTo>
                <a:close/>
                <a:moveTo>
                  <a:pt x="1120" y="5643"/>
                </a:moveTo>
                <a:cubicBezTo>
                  <a:pt x="988" y="5799"/>
                  <a:pt x="944" y="6032"/>
                  <a:pt x="944" y="6266"/>
                </a:cubicBezTo>
                <a:cubicBezTo>
                  <a:pt x="944" y="6538"/>
                  <a:pt x="988" y="6772"/>
                  <a:pt x="1120" y="7044"/>
                </a:cubicBezTo>
                <a:cubicBezTo>
                  <a:pt x="1253" y="7356"/>
                  <a:pt x="1385" y="7706"/>
                  <a:pt x="1606" y="8017"/>
                </a:cubicBezTo>
                <a:cubicBezTo>
                  <a:pt x="1827" y="8368"/>
                  <a:pt x="2092" y="8718"/>
                  <a:pt x="2446" y="9107"/>
                </a:cubicBezTo>
                <a:cubicBezTo>
                  <a:pt x="2578" y="9263"/>
                  <a:pt x="2755" y="9457"/>
                  <a:pt x="2976" y="9652"/>
                </a:cubicBezTo>
                <a:cubicBezTo>
                  <a:pt x="3152" y="9846"/>
                  <a:pt x="3373" y="10041"/>
                  <a:pt x="3594" y="10197"/>
                </a:cubicBezTo>
                <a:cubicBezTo>
                  <a:pt x="3727" y="10080"/>
                  <a:pt x="3903" y="9924"/>
                  <a:pt x="4080" y="9808"/>
                </a:cubicBezTo>
                <a:cubicBezTo>
                  <a:pt x="4257" y="9652"/>
                  <a:pt x="4433" y="9535"/>
                  <a:pt x="4610" y="9379"/>
                </a:cubicBezTo>
                <a:cubicBezTo>
                  <a:pt x="4831" y="9263"/>
                  <a:pt x="5008" y="9107"/>
                  <a:pt x="5184" y="8990"/>
                </a:cubicBezTo>
                <a:cubicBezTo>
                  <a:pt x="5405" y="8835"/>
                  <a:pt x="5582" y="8718"/>
                  <a:pt x="5759" y="8562"/>
                </a:cubicBezTo>
                <a:cubicBezTo>
                  <a:pt x="5803" y="8329"/>
                  <a:pt x="5847" y="8017"/>
                  <a:pt x="5891" y="7745"/>
                </a:cubicBezTo>
                <a:cubicBezTo>
                  <a:pt x="5935" y="7472"/>
                  <a:pt x="5979" y="7161"/>
                  <a:pt x="6024" y="6928"/>
                </a:cubicBezTo>
                <a:cubicBezTo>
                  <a:pt x="6024" y="6655"/>
                  <a:pt x="6112" y="6383"/>
                  <a:pt x="6156" y="6110"/>
                </a:cubicBezTo>
                <a:cubicBezTo>
                  <a:pt x="6200" y="5838"/>
                  <a:pt x="6289" y="5565"/>
                  <a:pt x="6333" y="5332"/>
                </a:cubicBezTo>
                <a:cubicBezTo>
                  <a:pt x="6068" y="5254"/>
                  <a:pt x="5803" y="5215"/>
                  <a:pt x="5538" y="5176"/>
                </a:cubicBezTo>
                <a:cubicBezTo>
                  <a:pt x="5273" y="5098"/>
                  <a:pt x="5008" y="5059"/>
                  <a:pt x="4787" y="5021"/>
                </a:cubicBezTo>
                <a:cubicBezTo>
                  <a:pt x="4522" y="4982"/>
                  <a:pt x="4301" y="4982"/>
                  <a:pt x="4036" y="4943"/>
                </a:cubicBezTo>
                <a:cubicBezTo>
                  <a:pt x="3815" y="4943"/>
                  <a:pt x="3594" y="4943"/>
                  <a:pt x="3417" y="4943"/>
                </a:cubicBezTo>
                <a:cubicBezTo>
                  <a:pt x="3197" y="4943"/>
                  <a:pt x="2976" y="4943"/>
                  <a:pt x="2755" y="4943"/>
                </a:cubicBezTo>
                <a:cubicBezTo>
                  <a:pt x="2534" y="4982"/>
                  <a:pt x="2357" y="4982"/>
                  <a:pt x="2136" y="5021"/>
                </a:cubicBezTo>
                <a:cubicBezTo>
                  <a:pt x="1916" y="5098"/>
                  <a:pt x="1739" y="5176"/>
                  <a:pt x="1562" y="5293"/>
                </a:cubicBezTo>
                <a:cubicBezTo>
                  <a:pt x="1385" y="5371"/>
                  <a:pt x="1253" y="5526"/>
                  <a:pt x="1120" y="5643"/>
                </a:cubicBezTo>
                <a:close/>
                <a:moveTo>
                  <a:pt x="3417" y="16696"/>
                </a:moveTo>
                <a:cubicBezTo>
                  <a:pt x="3594" y="16696"/>
                  <a:pt x="3815" y="16696"/>
                  <a:pt x="4036" y="16657"/>
                </a:cubicBezTo>
                <a:cubicBezTo>
                  <a:pt x="4301" y="16657"/>
                  <a:pt x="4522" y="16618"/>
                  <a:pt x="4787" y="16579"/>
                </a:cubicBezTo>
                <a:cubicBezTo>
                  <a:pt x="5008" y="16541"/>
                  <a:pt x="5273" y="16502"/>
                  <a:pt x="5538" y="16463"/>
                </a:cubicBezTo>
                <a:cubicBezTo>
                  <a:pt x="5803" y="16424"/>
                  <a:pt x="6068" y="16346"/>
                  <a:pt x="6333" y="16268"/>
                </a:cubicBezTo>
                <a:cubicBezTo>
                  <a:pt x="6289" y="16035"/>
                  <a:pt x="6200" y="15801"/>
                  <a:pt x="6156" y="15529"/>
                </a:cubicBezTo>
                <a:cubicBezTo>
                  <a:pt x="6112" y="15256"/>
                  <a:pt x="6024" y="14984"/>
                  <a:pt x="6024" y="14711"/>
                </a:cubicBezTo>
                <a:cubicBezTo>
                  <a:pt x="5979" y="14439"/>
                  <a:pt x="5935" y="14166"/>
                  <a:pt x="5891" y="13894"/>
                </a:cubicBezTo>
                <a:cubicBezTo>
                  <a:pt x="5847" y="13583"/>
                  <a:pt x="5803" y="13310"/>
                  <a:pt x="5759" y="13038"/>
                </a:cubicBezTo>
                <a:cubicBezTo>
                  <a:pt x="5582" y="12921"/>
                  <a:pt x="5405" y="12765"/>
                  <a:pt x="5184" y="12649"/>
                </a:cubicBezTo>
                <a:cubicBezTo>
                  <a:pt x="5008" y="12493"/>
                  <a:pt x="4831" y="12376"/>
                  <a:pt x="4610" y="12221"/>
                </a:cubicBezTo>
                <a:cubicBezTo>
                  <a:pt x="4433" y="12104"/>
                  <a:pt x="4257" y="11948"/>
                  <a:pt x="4080" y="11831"/>
                </a:cubicBezTo>
                <a:cubicBezTo>
                  <a:pt x="3903" y="11676"/>
                  <a:pt x="3727" y="11559"/>
                  <a:pt x="3594" y="11403"/>
                </a:cubicBezTo>
                <a:cubicBezTo>
                  <a:pt x="3064" y="11909"/>
                  <a:pt x="2578" y="12376"/>
                  <a:pt x="2225" y="12804"/>
                </a:cubicBezTo>
                <a:cubicBezTo>
                  <a:pt x="1827" y="13271"/>
                  <a:pt x="1518" y="13699"/>
                  <a:pt x="1341" y="14089"/>
                </a:cubicBezTo>
                <a:cubicBezTo>
                  <a:pt x="1120" y="14517"/>
                  <a:pt x="988" y="14867"/>
                  <a:pt x="988" y="15178"/>
                </a:cubicBezTo>
                <a:cubicBezTo>
                  <a:pt x="944" y="15490"/>
                  <a:pt x="988" y="15762"/>
                  <a:pt x="1120" y="15996"/>
                </a:cubicBezTo>
                <a:cubicBezTo>
                  <a:pt x="1253" y="16112"/>
                  <a:pt x="1385" y="16229"/>
                  <a:pt x="1562" y="16346"/>
                </a:cubicBezTo>
                <a:cubicBezTo>
                  <a:pt x="1739" y="16424"/>
                  <a:pt x="1916" y="16502"/>
                  <a:pt x="2136" y="16579"/>
                </a:cubicBezTo>
                <a:cubicBezTo>
                  <a:pt x="2357" y="16618"/>
                  <a:pt x="2534" y="16657"/>
                  <a:pt x="2755" y="16657"/>
                </a:cubicBezTo>
                <a:cubicBezTo>
                  <a:pt x="2976" y="16696"/>
                  <a:pt x="3197" y="16696"/>
                  <a:pt x="3417" y="16696"/>
                </a:cubicBezTo>
                <a:close/>
                <a:moveTo>
                  <a:pt x="5714" y="11870"/>
                </a:moveTo>
                <a:cubicBezTo>
                  <a:pt x="5714" y="11715"/>
                  <a:pt x="5714" y="11520"/>
                  <a:pt x="5670" y="11325"/>
                </a:cubicBezTo>
                <a:cubicBezTo>
                  <a:pt x="5670" y="11170"/>
                  <a:pt x="5670" y="10975"/>
                  <a:pt x="5670" y="10819"/>
                </a:cubicBezTo>
                <a:cubicBezTo>
                  <a:pt x="5670" y="10625"/>
                  <a:pt x="5670" y="10469"/>
                  <a:pt x="5670" y="10275"/>
                </a:cubicBezTo>
                <a:cubicBezTo>
                  <a:pt x="5714" y="10080"/>
                  <a:pt x="5714" y="9924"/>
                  <a:pt x="5714" y="9730"/>
                </a:cubicBezTo>
                <a:cubicBezTo>
                  <a:pt x="5449" y="9924"/>
                  <a:pt x="5184" y="10080"/>
                  <a:pt x="4963" y="10275"/>
                </a:cubicBezTo>
                <a:cubicBezTo>
                  <a:pt x="4743" y="10469"/>
                  <a:pt x="4522" y="10625"/>
                  <a:pt x="4301" y="10819"/>
                </a:cubicBezTo>
                <a:cubicBezTo>
                  <a:pt x="4522" y="10975"/>
                  <a:pt x="4743" y="11170"/>
                  <a:pt x="4963" y="11325"/>
                </a:cubicBezTo>
                <a:cubicBezTo>
                  <a:pt x="5184" y="11520"/>
                  <a:pt x="5449" y="11715"/>
                  <a:pt x="5714" y="11870"/>
                </a:cubicBezTo>
                <a:close/>
                <a:moveTo>
                  <a:pt x="12782" y="13738"/>
                </a:moveTo>
                <a:cubicBezTo>
                  <a:pt x="13091" y="13622"/>
                  <a:pt x="13356" y="13466"/>
                  <a:pt x="13621" y="13310"/>
                </a:cubicBezTo>
                <a:cubicBezTo>
                  <a:pt x="13886" y="13155"/>
                  <a:pt x="14151" y="12999"/>
                  <a:pt x="14416" y="12843"/>
                </a:cubicBezTo>
                <a:cubicBezTo>
                  <a:pt x="14416" y="12688"/>
                  <a:pt x="14416" y="12493"/>
                  <a:pt x="14416" y="12337"/>
                </a:cubicBezTo>
                <a:cubicBezTo>
                  <a:pt x="14460" y="12182"/>
                  <a:pt x="14460" y="11987"/>
                  <a:pt x="14460" y="11831"/>
                </a:cubicBezTo>
                <a:cubicBezTo>
                  <a:pt x="14460" y="11637"/>
                  <a:pt x="14460" y="11481"/>
                  <a:pt x="14460" y="11325"/>
                </a:cubicBezTo>
                <a:cubicBezTo>
                  <a:pt x="14460" y="11131"/>
                  <a:pt x="14460" y="10975"/>
                  <a:pt x="14460" y="10819"/>
                </a:cubicBezTo>
                <a:cubicBezTo>
                  <a:pt x="14460" y="10625"/>
                  <a:pt x="14460" y="10469"/>
                  <a:pt x="14460" y="10314"/>
                </a:cubicBezTo>
                <a:cubicBezTo>
                  <a:pt x="14460" y="10119"/>
                  <a:pt x="14460" y="9963"/>
                  <a:pt x="14460" y="9808"/>
                </a:cubicBezTo>
                <a:cubicBezTo>
                  <a:pt x="14460" y="9613"/>
                  <a:pt x="14460" y="9457"/>
                  <a:pt x="14416" y="9302"/>
                </a:cubicBezTo>
                <a:cubicBezTo>
                  <a:pt x="14416" y="9107"/>
                  <a:pt x="14416" y="8951"/>
                  <a:pt x="14416" y="8796"/>
                </a:cubicBezTo>
                <a:cubicBezTo>
                  <a:pt x="14151" y="8601"/>
                  <a:pt x="13886" y="8445"/>
                  <a:pt x="13621" y="8290"/>
                </a:cubicBezTo>
                <a:cubicBezTo>
                  <a:pt x="13356" y="8134"/>
                  <a:pt x="13091" y="8017"/>
                  <a:pt x="12782" y="7862"/>
                </a:cubicBezTo>
                <a:cubicBezTo>
                  <a:pt x="12649" y="7784"/>
                  <a:pt x="12473" y="7667"/>
                  <a:pt x="12296" y="7589"/>
                </a:cubicBezTo>
                <a:cubicBezTo>
                  <a:pt x="12119" y="7511"/>
                  <a:pt x="11987" y="7434"/>
                  <a:pt x="11810" y="7356"/>
                </a:cubicBezTo>
                <a:cubicBezTo>
                  <a:pt x="11633" y="7278"/>
                  <a:pt x="11457" y="7161"/>
                  <a:pt x="11280" y="7122"/>
                </a:cubicBezTo>
                <a:cubicBezTo>
                  <a:pt x="11147" y="7044"/>
                  <a:pt x="10971" y="6966"/>
                  <a:pt x="10794" y="6850"/>
                </a:cubicBezTo>
                <a:cubicBezTo>
                  <a:pt x="10617" y="6966"/>
                  <a:pt x="10485" y="7044"/>
                  <a:pt x="10308" y="7122"/>
                </a:cubicBezTo>
                <a:cubicBezTo>
                  <a:pt x="10132" y="7161"/>
                  <a:pt x="9955" y="7278"/>
                  <a:pt x="9734" y="7356"/>
                </a:cubicBezTo>
                <a:cubicBezTo>
                  <a:pt x="9601" y="7434"/>
                  <a:pt x="9425" y="7511"/>
                  <a:pt x="9248" y="7589"/>
                </a:cubicBezTo>
                <a:cubicBezTo>
                  <a:pt x="9071" y="7667"/>
                  <a:pt x="8939" y="7784"/>
                  <a:pt x="8762" y="7862"/>
                </a:cubicBezTo>
                <a:cubicBezTo>
                  <a:pt x="8585" y="7978"/>
                  <a:pt x="8409" y="8056"/>
                  <a:pt x="8232" y="8173"/>
                </a:cubicBezTo>
                <a:cubicBezTo>
                  <a:pt x="8055" y="8290"/>
                  <a:pt x="7879" y="8368"/>
                  <a:pt x="7746" y="8484"/>
                </a:cubicBezTo>
                <a:cubicBezTo>
                  <a:pt x="7525" y="8562"/>
                  <a:pt x="7349" y="8640"/>
                  <a:pt x="7216" y="8718"/>
                </a:cubicBezTo>
                <a:cubicBezTo>
                  <a:pt x="7039" y="8835"/>
                  <a:pt x="6907" y="8951"/>
                  <a:pt x="6774" y="9029"/>
                </a:cubicBezTo>
                <a:cubicBezTo>
                  <a:pt x="6730" y="9185"/>
                  <a:pt x="6686" y="9302"/>
                  <a:pt x="6686" y="9457"/>
                </a:cubicBezTo>
                <a:cubicBezTo>
                  <a:pt x="6686" y="9613"/>
                  <a:pt x="6686" y="9769"/>
                  <a:pt x="6686" y="9885"/>
                </a:cubicBezTo>
                <a:cubicBezTo>
                  <a:pt x="6686" y="10080"/>
                  <a:pt x="6686" y="10236"/>
                  <a:pt x="6686" y="10391"/>
                </a:cubicBezTo>
                <a:cubicBezTo>
                  <a:pt x="6642" y="10547"/>
                  <a:pt x="6642" y="10664"/>
                  <a:pt x="6642" y="10819"/>
                </a:cubicBezTo>
                <a:cubicBezTo>
                  <a:pt x="6642" y="10936"/>
                  <a:pt x="6642" y="11092"/>
                  <a:pt x="6686" y="11248"/>
                </a:cubicBezTo>
                <a:cubicBezTo>
                  <a:pt x="6686" y="11403"/>
                  <a:pt x="6686" y="11559"/>
                  <a:pt x="6686" y="11715"/>
                </a:cubicBezTo>
                <a:cubicBezTo>
                  <a:pt x="6686" y="11870"/>
                  <a:pt x="6686" y="11987"/>
                  <a:pt x="6686" y="12143"/>
                </a:cubicBezTo>
                <a:cubicBezTo>
                  <a:pt x="6686" y="12259"/>
                  <a:pt x="6730" y="12415"/>
                  <a:pt x="6774" y="12571"/>
                </a:cubicBezTo>
                <a:cubicBezTo>
                  <a:pt x="6907" y="12688"/>
                  <a:pt x="7039" y="12804"/>
                  <a:pt x="7216" y="12882"/>
                </a:cubicBezTo>
                <a:cubicBezTo>
                  <a:pt x="7349" y="12999"/>
                  <a:pt x="7525" y="13077"/>
                  <a:pt x="7746" y="13194"/>
                </a:cubicBezTo>
                <a:cubicBezTo>
                  <a:pt x="7879" y="13271"/>
                  <a:pt x="8055" y="13349"/>
                  <a:pt x="8232" y="13427"/>
                </a:cubicBezTo>
                <a:cubicBezTo>
                  <a:pt x="8409" y="13544"/>
                  <a:pt x="8585" y="13661"/>
                  <a:pt x="8762" y="13738"/>
                </a:cubicBezTo>
                <a:cubicBezTo>
                  <a:pt x="8939" y="13855"/>
                  <a:pt x="9071" y="13933"/>
                  <a:pt x="9248" y="14011"/>
                </a:cubicBezTo>
                <a:cubicBezTo>
                  <a:pt x="9425" y="14128"/>
                  <a:pt x="9601" y="14205"/>
                  <a:pt x="9734" y="14244"/>
                </a:cubicBezTo>
                <a:cubicBezTo>
                  <a:pt x="9955" y="14361"/>
                  <a:pt x="10132" y="14439"/>
                  <a:pt x="10308" y="14517"/>
                </a:cubicBezTo>
                <a:cubicBezTo>
                  <a:pt x="10485" y="14595"/>
                  <a:pt x="10617" y="14672"/>
                  <a:pt x="10794" y="14750"/>
                </a:cubicBezTo>
                <a:cubicBezTo>
                  <a:pt x="10971" y="14672"/>
                  <a:pt x="11147" y="14595"/>
                  <a:pt x="11280" y="14517"/>
                </a:cubicBezTo>
                <a:cubicBezTo>
                  <a:pt x="11457" y="14439"/>
                  <a:pt x="11633" y="14361"/>
                  <a:pt x="11810" y="14244"/>
                </a:cubicBezTo>
                <a:cubicBezTo>
                  <a:pt x="11987" y="14205"/>
                  <a:pt x="12119" y="14128"/>
                  <a:pt x="12296" y="14011"/>
                </a:cubicBezTo>
                <a:cubicBezTo>
                  <a:pt x="12473" y="13933"/>
                  <a:pt x="12649" y="13855"/>
                  <a:pt x="12782" y="13738"/>
                </a:cubicBezTo>
                <a:close/>
                <a:moveTo>
                  <a:pt x="6863" y="7939"/>
                </a:moveTo>
                <a:cubicBezTo>
                  <a:pt x="7039" y="7784"/>
                  <a:pt x="7260" y="7667"/>
                  <a:pt x="7525" y="7511"/>
                </a:cubicBezTo>
                <a:cubicBezTo>
                  <a:pt x="7790" y="7395"/>
                  <a:pt x="8011" y="7239"/>
                  <a:pt x="8232" y="7122"/>
                </a:cubicBezTo>
                <a:cubicBezTo>
                  <a:pt x="8497" y="7005"/>
                  <a:pt x="8718" y="6889"/>
                  <a:pt x="8983" y="6772"/>
                </a:cubicBezTo>
                <a:cubicBezTo>
                  <a:pt x="9204" y="6616"/>
                  <a:pt x="9469" y="6499"/>
                  <a:pt x="9690" y="6422"/>
                </a:cubicBezTo>
                <a:cubicBezTo>
                  <a:pt x="9513" y="6344"/>
                  <a:pt x="9292" y="6266"/>
                  <a:pt x="9071" y="6188"/>
                </a:cubicBezTo>
                <a:cubicBezTo>
                  <a:pt x="8851" y="6071"/>
                  <a:pt x="8674" y="6032"/>
                  <a:pt x="8497" y="5955"/>
                </a:cubicBezTo>
                <a:cubicBezTo>
                  <a:pt x="8276" y="5877"/>
                  <a:pt x="8100" y="5799"/>
                  <a:pt x="7879" y="5760"/>
                </a:cubicBezTo>
                <a:cubicBezTo>
                  <a:pt x="7658" y="5682"/>
                  <a:pt x="7481" y="5643"/>
                  <a:pt x="7260" y="5604"/>
                </a:cubicBezTo>
                <a:cubicBezTo>
                  <a:pt x="7216" y="5760"/>
                  <a:pt x="7172" y="5955"/>
                  <a:pt x="7172" y="6110"/>
                </a:cubicBezTo>
                <a:cubicBezTo>
                  <a:pt x="7128" y="6305"/>
                  <a:pt x="7084" y="6499"/>
                  <a:pt x="7039" y="6694"/>
                </a:cubicBezTo>
                <a:cubicBezTo>
                  <a:pt x="6995" y="6928"/>
                  <a:pt x="6951" y="7122"/>
                  <a:pt x="6907" y="7317"/>
                </a:cubicBezTo>
                <a:cubicBezTo>
                  <a:pt x="6907" y="7511"/>
                  <a:pt x="6863" y="7706"/>
                  <a:pt x="6863" y="7939"/>
                </a:cubicBezTo>
                <a:close/>
                <a:moveTo>
                  <a:pt x="9690" y="15217"/>
                </a:moveTo>
                <a:cubicBezTo>
                  <a:pt x="9469" y="15101"/>
                  <a:pt x="9204" y="14984"/>
                  <a:pt x="8983" y="14867"/>
                </a:cubicBezTo>
                <a:cubicBezTo>
                  <a:pt x="8718" y="14711"/>
                  <a:pt x="8497" y="14595"/>
                  <a:pt x="8232" y="14517"/>
                </a:cubicBezTo>
                <a:cubicBezTo>
                  <a:pt x="8011" y="14361"/>
                  <a:pt x="7790" y="14244"/>
                  <a:pt x="7525" y="14089"/>
                </a:cubicBezTo>
                <a:cubicBezTo>
                  <a:pt x="7260" y="13972"/>
                  <a:pt x="7039" y="13816"/>
                  <a:pt x="6863" y="13699"/>
                </a:cubicBezTo>
                <a:cubicBezTo>
                  <a:pt x="6863" y="13894"/>
                  <a:pt x="6907" y="14089"/>
                  <a:pt x="6907" y="14322"/>
                </a:cubicBezTo>
                <a:cubicBezTo>
                  <a:pt x="6951" y="14517"/>
                  <a:pt x="6995" y="14711"/>
                  <a:pt x="7039" y="14906"/>
                </a:cubicBezTo>
                <a:cubicBezTo>
                  <a:pt x="7084" y="15101"/>
                  <a:pt x="7128" y="15295"/>
                  <a:pt x="7172" y="15490"/>
                </a:cubicBezTo>
                <a:cubicBezTo>
                  <a:pt x="7172" y="15684"/>
                  <a:pt x="7216" y="15879"/>
                  <a:pt x="7260" y="16035"/>
                </a:cubicBezTo>
                <a:cubicBezTo>
                  <a:pt x="7481" y="15996"/>
                  <a:pt x="7658" y="15957"/>
                  <a:pt x="7879" y="15879"/>
                </a:cubicBezTo>
                <a:cubicBezTo>
                  <a:pt x="8100" y="15801"/>
                  <a:pt x="8276" y="15762"/>
                  <a:pt x="8497" y="15684"/>
                </a:cubicBezTo>
                <a:cubicBezTo>
                  <a:pt x="8674" y="15606"/>
                  <a:pt x="8851" y="15529"/>
                  <a:pt x="9071" y="15451"/>
                </a:cubicBezTo>
                <a:cubicBezTo>
                  <a:pt x="9292" y="15373"/>
                  <a:pt x="9513" y="15295"/>
                  <a:pt x="9690" y="15217"/>
                </a:cubicBezTo>
                <a:close/>
                <a:moveTo>
                  <a:pt x="10529" y="895"/>
                </a:moveTo>
                <a:cubicBezTo>
                  <a:pt x="10264" y="895"/>
                  <a:pt x="9999" y="973"/>
                  <a:pt x="9734" y="1129"/>
                </a:cubicBezTo>
                <a:cubicBezTo>
                  <a:pt x="9469" y="1284"/>
                  <a:pt x="9204" y="1557"/>
                  <a:pt x="8939" y="1907"/>
                </a:cubicBezTo>
                <a:cubicBezTo>
                  <a:pt x="8674" y="2218"/>
                  <a:pt x="8409" y="2646"/>
                  <a:pt x="8144" y="3114"/>
                </a:cubicBezTo>
                <a:cubicBezTo>
                  <a:pt x="7923" y="3581"/>
                  <a:pt x="7702" y="4125"/>
                  <a:pt x="7481" y="4748"/>
                </a:cubicBezTo>
                <a:cubicBezTo>
                  <a:pt x="7790" y="4787"/>
                  <a:pt x="8055" y="4865"/>
                  <a:pt x="8320" y="4943"/>
                </a:cubicBezTo>
                <a:cubicBezTo>
                  <a:pt x="8585" y="5059"/>
                  <a:pt x="8851" y="5137"/>
                  <a:pt x="9116" y="5254"/>
                </a:cubicBezTo>
                <a:cubicBezTo>
                  <a:pt x="9381" y="5332"/>
                  <a:pt x="9646" y="5449"/>
                  <a:pt x="9955" y="5565"/>
                </a:cubicBezTo>
                <a:cubicBezTo>
                  <a:pt x="10220" y="5682"/>
                  <a:pt x="10529" y="5799"/>
                  <a:pt x="10794" y="5877"/>
                </a:cubicBezTo>
                <a:cubicBezTo>
                  <a:pt x="11015" y="5799"/>
                  <a:pt x="11236" y="5682"/>
                  <a:pt x="11501" y="5604"/>
                </a:cubicBezTo>
                <a:cubicBezTo>
                  <a:pt x="11766" y="5488"/>
                  <a:pt x="11987" y="5410"/>
                  <a:pt x="12208" y="5332"/>
                </a:cubicBezTo>
                <a:cubicBezTo>
                  <a:pt x="12473" y="5254"/>
                  <a:pt x="12738" y="5137"/>
                  <a:pt x="12959" y="5059"/>
                </a:cubicBezTo>
                <a:cubicBezTo>
                  <a:pt x="13179" y="4982"/>
                  <a:pt x="13444" y="4904"/>
                  <a:pt x="13665" y="4826"/>
                </a:cubicBezTo>
                <a:cubicBezTo>
                  <a:pt x="13444" y="4242"/>
                  <a:pt x="13224" y="3658"/>
                  <a:pt x="13003" y="3191"/>
                </a:cubicBezTo>
                <a:cubicBezTo>
                  <a:pt x="12738" y="2685"/>
                  <a:pt x="12473" y="2296"/>
                  <a:pt x="12208" y="1946"/>
                </a:cubicBezTo>
                <a:cubicBezTo>
                  <a:pt x="11943" y="1596"/>
                  <a:pt x="11678" y="1362"/>
                  <a:pt x="11412" y="1168"/>
                </a:cubicBezTo>
                <a:cubicBezTo>
                  <a:pt x="11147" y="973"/>
                  <a:pt x="10838" y="895"/>
                  <a:pt x="10529" y="895"/>
                </a:cubicBezTo>
                <a:close/>
                <a:moveTo>
                  <a:pt x="10529" y="20744"/>
                </a:moveTo>
                <a:cubicBezTo>
                  <a:pt x="10838" y="20744"/>
                  <a:pt x="11147" y="20666"/>
                  <a:pt x="11412" y="20471"/>
                </a:cubicBezTo>
                <a:cubicBezTo>
                  <a:pt x="11678" y="20277"/>
                  <a:pt x="11943" y="20004"/>
                  <a:pt x="12208" y="19693"/>
                </a:cubicBezTo>
                <a:cubicBezTo>
                  <a:pt x="12473" y="19343"/>
                  <a:pt x="12738" y="18915"/>
                  <a:pt x="13003" y="18448"/>
                </a:cubicBezTo>
                <a:cubicBezTo>
                  <a:pt x="13224" y="17942"/>
                  <a:pt x="13444" y="17397"/>
                  <a:pt x="13665" y="16774"/>
                </a:cubicBezTo>
                <a:cubicBezTo>
                  <a:pt x="13444" y="16735"/>
                  <a:pt x="13179" y="16657"/>
                  <a:pt x="12959" y="16579"/>
                </a:cubicBezTo>
                <a:cubicBezTo>
                  <a:pt x="12738" y="16463"/>
                  <a:pt x="12473" y="16385"/>
                  <a:pt x="12208" y="16268"/>
                </a:cubicBezTo>
                <a:cubicBezTo>
                  <a:pt x="11987" y="16229"/>
                  <a:pt x="11766" y="16151"/>
                  <a:pt x="11501" y="16035"/>
                </a:cubicBezTo>
                <a:cubicBezTo>
                  <a:pt x="11236" y="15918"/>
                  <a:pt x="11015" y="15840"/>
                  <a:pt x="10794" y="15723"/>
                </a:cubicBezTo>
                <a:cubicBezTo>
                  <a:pt x="10529" y="15840"/>
                  <a:pt x="10220" y="15957"/>
                  <a:pt x="9955" y="16074"/>
                </a:cubicBezTo>
                <a:cubicBezTo>
                  <a:pt x="9646" y="16190"/>
                  <a:pt x="9381" y="16268"/>
                  <a:pt x="9116" y="16385"/>
                </a:cubicBezTo>
                <a:cubicBezTo>
                  <a:pt x="8851" y="16502"/>
                  <a:pt x="8585" y="16579"/>
                  <a:pt x="8320" y="16657"/>
                </a:cubicBezTo>
                <a:cubicBezTo>
                  <a:pt x="8055" y="16735"/>
                  <a:pt x="7790" y="16813"/>
                  <a:pt x="7481" y="16891"/>
                </a:cubicBezTo>
                <a:cubicBezTo>
                  <a:pt x="7702" y="17514"/>
                  <a:pt x="7923" y="18058"/>
                  <a:pt x="8144" y="18525"/>
                </a:cubicBezTo>
                <a:cubicBezTo>
                  <a:pt x="8409" y="18992"/>
                  <a:pt x="8674" y="19382"/>
                  <a:pt x="8939" y="19732"/>
                </a:cubicBezTo>
                <a:cubicBezTo>
                  <a:pt x="9204" y="20082"/>
                  <a:pt x="9469" y="20316"/>
                  <a:pt x="9734" y="20471"/>
                </a:cubicBezTo>
                <a:cubicBezTo>
                  <a:pt x="9999" y="20666"/>
                  <a:pt x="10264" y="20744"/>
                  <a:pt x="10529" y="20744"/>
                </a:cubicBezTo>
                <a:close/>
                <a:moveTo>
                  <a:pt x="11854" y="6422"/>
                </a:moveTo>
                <a:cubicBezTo>
                  <a:pt x="12119" y="6499"/>
                  <a:pt x="12384" y="6616"/>
                  <a:pt x="12605" y="6772"/>
                </a:cubicBezTo>
                <a:cubicBezTo>
                  <a:pt x="12870" y="6889"/>
                  <a:pt x="13091" y="7005"/>
                  <a:pt x="13312" y="7122"/>
                </a:cubicBezTo>
                <a:cubicBezTo>
                  <a:pt x="13444" y="7200"/>
                  <a:pt x="13621" y="7317"/>
                  <a:pt x="13798" y="7395"/>
                </a:cubicBezTo>
                <a:cubicBezTo>
                  <a:pt x="13974" y="7472"/>
                  <a:pt x="14151" y="7550"/>
                  <a:pt x="14284" y="7667"/>
                </a:cubicBezTo>
                <a:cubicBezTo>
                  <a:pt x="14239" y="7511"/>
                  <a:pt x="14195" y="7317"/>
                  <a:pt x="14151" y="7161"/>
                </a:cubicBezTo>
                <a:cubicBezTo>
                  <a:pt x="14151" y="7005"/>
                  <a:pt x="14107" y="6811"/>
                  <a:pt x="14107" y="6655"/>
                </a:cubicBezTo>
                <a:cubicBezTo>
                  <a:pt x="14063" y="6499"/>
                  <a:pt x="14019" y="6344"/>
                  <a:pt x="14019" y="6188"/>
                </a:cubicBezTo>
                <a:cubicBezTo>
                  <a:pt x="13974" y="6032"/>
                  <a:pt x="13930" y="5877"/>
                  <a:pt x="13886" y="5682"/>
                </a:cubicBezTo>
                <a:cubicBezTo>
                  <a:pt x="13754" y="5760"/>
                  <a:pt x="13577" y="5838"/>
                  <a:pt x="13400" y="5877"/>
                </a:cubicBezTo>
                <a:cubicBezTo>
                  <a:pt x="13224" y="5916"/>
                  <a:pt x="13047" y="5994"/>
                  <a:pt x="12914" y="6032"/>
                </a:cubicBezTo>
                <a:cubicBezTo>
                  <a:pt x="12738" y="6071"/>
                  <a:pt x="12605" y="6149"/>
                  <a:pt x="12428" y="6188"/>
                </a:cubicBezTo>
                <a:cubicBezTo>
                  <a:pt x="12252" y="6266"/>
                  <a:pt x="12075" y="6344"/>
                  <a:pt x="11854" y="6422"/>
                </a:cubicBezTo>
                <a:close/>
                <a:moveTo>
                  <a:pt x="14284" y="13972"/>
                </a:moveTo>
                <a:cubicBezTo>
                  <a:pt x="14151" y="14050"/>
                  <a:pt x="13974" y="14166"/>
                  <a:pt x="13798" y="14244"/>
                </a:cubicBezTo>
                <a:cubicBezTo>
                  <a:pt x="13621" y="14322"/>
                  <a:pt x="13444" y="14400"/>
                  <a:pt x="13312" y="14517"/>
                </a:cubicBezTo>
                <a:cubicBezTo>
                  <a:pt x="13091" y="14595"/>
                  <a:pt x="12870" y="14711"/>
                  <a:pt x="12605" y="14867"/>
                </a:cubicBezTo>
                <a:cubicBezTo>
                  <a:pt x="12384" y="14984"/>
                  <a:pt x="12119" y="15101"/>
                  <a:pt x="11854" y="15217"/>
                </a:cubicBezTo>
                <a:cubicBezTo>
                  <a:pt x="12075" y="15295"/>
                  <a:pt x="12252" y="15373"/>
                  <a:pt x="12428" y="15412"/>
                </a:cubicBezTo>
                <a:cubicBezTo>
                  <a:pt x="12605" y="15490"/>
                  <a:pt x="12738" y="15529"/>
                  <a:pt x="12914" y="15568"/>
                </a:cubicBezTo>
                <a:cubicBezTo>
                  <a:pt x="13047" y="15645"/>
                  <a:pt x="13224" y="15684"/>
                  <a:pt x="13400" y="15762"/>
                </a:cubicBezTo>
                <a:cubicBezTo>
                  <a:pt x="13577" y="15801"/>
                  <a:pt x="13754" y="15879"/>
                  <a:pt x="13886" y="15918"/>
                </a:cubicBezTo>
                <a:cubicBezTo>
                  <a:pt x="13930" y="15762"/>
                  <a:pt x="13974" y="15606"/>
                  <a:pt x="14019" y="15451"/>
                </a:cubicBezTo>
                <a:cubicBezTo>
                  <a:pt x="14019" y="15295"/>
                  <a:pt x="14063" y="15139"/>
                  <a:pt x="14107" y="14984"/>
                </a:cubicBezTo>
                <a:cubicBezTo>
                  <a:pt x="14107" y="14789"/>
                  <a:pt x="14151" y="14634"/>
                  <a:pt x="14151" y="14478"/>
                </a:cubicBezTo>
                <a:cubicBezTo>
                  <a:pt x="14195" y="14283"/>
                  <a:pt x="14239" y="14128"/>
                  <a:pt x="14284" y="13972"/>
                </a:cubicBezTo>
                <a:close/>
                <a:moveTo>
                  <a:pt x="18215" y="4943"/>
                </a:moveTo>
                <a:cubicBezTo>
                  <a:pt x="17950" y="4943"/>
                  <a:pt x="17685" y="4943"/>
                  <a:pt x="17420" y="4943"/>
                </a:cubicBezTo>
                <a:cubicBezTo>
                  <a:pt x="17155" y="4982"/>
                  <a:pt x="16890" y="4982"/>
                  <a:pt x="16581" y="5021"/>
                </a:cubicBezTo>
                <a:cubicBezTo>
                  <a:pt x="16316" y="5098"/>
                  <a:pt x="16051" y="5176"/>
                  <a:pt x="15741" y="5215"/>
                </a:cubicBezTo>
                <a:cubicBezTo>
                  <a:pt x="15432" y="5254"/>
                  <a:pt x="15123" y="5332"/>
                  <a:pt x="14814" y="5449"/>
                </a:cubicBezTo>
                <a:cubicBezTo>
                  <a:pt x="14902" y="5643"/>
                  <a:pt x="14946" y="5877"/>
                  <a:pt x="14990" y="6110"/>
                </a:cubicBezTo>
                <a:cubicBezTo>
                  <a:pt x="15035" y="6344"/>
                  <a:pt x="15035" y="6577"/>
                  <a:pt x="15079" y="6811"/>
                </a:cubicBezTo>
                <a:cubicBezTo>
                  <a:pt x="15167" y="7044"/>
                  <a:pt x="15211" y="7278"/>
                  <a:pt x="15255" y="7550"/>
                </a:cubicBezTo>
                <a:cubicBezTo>
                  <a:pt x="15255" y="7784"/>
                  <a:pt x="15300" y="8056"/>
                  <a:pt x="15344" y="8290"/>
                </a:cubicBezTo>
                <a:cubicBezTo>
                  <a:pt x="15565" y="8445"/>
                  <a:pt x="15785" y="8601"/>
                  <a:pt x="16051" y="8757"/>
                </a:cubicBezTo>
                <a:cubicBezTo>
                  <a:pt x="16271" y="8912"/>
                  <a:pt x="16492" y="9068"/>
                  <a:pt x="16713" y="9224"/>
                </a:cubicBezTo>
                <a:cubicBezTo>
                  <a:pt x="16934" y="9418"/>
                  <a:pt x="17155" y="9574"/>
                  <a:pt x="17376" y="9730"/>
                </a:cubicBezTo>
                <a:cubicBezTo>
                  <a:pt x="17597" y="9885"/>
                  <a:pt x="17773" y="10041"/>
                  <a:pt x="17950" y="10197"/>
                </a:cubicBezTo>
                <a:cubicBezTo>
                  <a:pt x="18524" y="9730"/>
                  <a:pt x="18966" y="9263"/>
                  <a:pt x="19363" y="8796"/>
                </a:cubicBezTo>
                <a:cubicBezTo>
                  <a:pt x="19717" y="8368"/>
                  <a:pt x="20026" y="7939"/>
                  <a:pt x="20203" y="7511"/>
                </a:cubicBezTo>
                <a:cubicBezTo>
                  <a:pt x="20424" y="7161"/>
                  <a:pt x="20556" y="6811"/>
                  <a:pt x="20600" y="6461"/>
                </a:cubicBezTo>
                <a:cubicBezTo>
                  <a:pt x="20644" y="6149"/>
                  <a:pt x="20600" y="5877"/>
                  <a:pt x="20424" y="5643"/>
                </a:cubicBezTo>
                <a:cubicBezTo>
                  <a:pt x="20335" y="5526"/>
                  <a:pt x="20203" y="5371"/>
                  <a:pt x="20026" y="5293"/>
                </a:cubicBezTo>
                <a:cubicBezTo>
                  <a:pt x="19849" y="5176"/>
                  <a:pt x="19673" y="5098"/>
                  <a:pt x="19452" y="5021"/>
                </a:cubicBezTo>
                <a:cubicBezTo>
                  <a:pt x="19231" y="4982"/>
                  <a:pt x="19010" y="4982"/>
                  <a:pt x="18789" y="4943"/>
                </a:cubicBezTo>
                <a:cubicBezTo>
                  <a:pt x="18612" y="4943"/>
                  <a:pt x="18392" y="4943"/>
                  <a:pt x="18215" y="4943"/>
                </a:cubicBezTo>
                <a:close/>
                <a:moveTo>
                  <a:pt x="20424" y="15996"/>
                </a:moveTo>
                <a:cubicBezTo>
                  <a:pt x="20600" y="15762"/>
                  <a:pt x="20644" y="15490"/>
                  <a:pt x="20600" y="15178"/>
                </a:cubicBezTo>
                <a:cubicBezTo>
                  <a:pt x="20556" y="14867"/>
                  <a:pt x="20424" y="14517"/>
                  <a:pt x="20203" y="14089"/>
                </a:cubicBezTo>
                <a:cubicBezTo>
                  <a:pt x="20026" y="13699"/>
                  <a:pt x="19717" y="13271"/>
                  <a:pt x="19363" y="12804"/>
                </a:cubicBezTo>
                <a:cubicBezTo>
                  <a:pt x="18966" y="12376"/>
                  <a:pt x="18524" y="11909"/>
                  <a:pt x="17950" y="11403"/>
                </a:cubicBezTo>
                <a:cubicBezTo>
                  <a:pt x="17773" y="11598"/>
                  <a:pt x="17597" y="11754"/>
                  <a:pt x="17376" y="11909"/>
                </a:cubicBezTo>
                <a:cubicBezTo>
                  <a:pt x="17155" y="12065"/>
                  <a:pt x="16934" y="12221"/>
                  <a:pt x="16713" y="12376"/>
                </a:cubicBezTo>
                <a:cubicBezTo>
                  <a:pt x="16492" y="12571"/>
                  <a:pt x="16271" y="12726"/>
                  <a:pt x="16051" y="12882"/>
                </a:cubicBezTo>
                <a:cubicBezTo>
                  <a:pt x="15785" y="12999"/>
                  <a:pt x="15565" y="13194"/>
                  <a:pt x="15344" y="13349"/>
                </a:cubicBezTo>
                <a:cubicBezTo>
                  <a:pt x="15300" y="13583"/>
                  <a:pt x="15255" y="13816"/>
                  <a:pt x="15255" y="14089"/>
                </a:cubicBezTo>
                <a:cubicBezTo>
                  <a:pt x="15211" y="14322"/>
                  <a:pt x="15167" y="14595"/>
                  <a:pt x="15079" y="14828"/>
                </a:cubicBezTo>
                <a:cubicBezTo>
                  <a:pt x="15035" y="15062"/>
                  <a:pt x="15035" y="15295"/>
                  <a:pt x="14990" y="15529"/>
                </a:cubicBezTo>
                <a:cubicBezTo>
                  <a:pt x="14946" y="15762"/>
                  <a:pt x="14902" y="15996"/>
                  <a:pt x="14814" y="16190"/>
                </a:cubicBezTo>
                <a:cubicBezTo>
                  <a:pt x="15123" y="16268"/>
                  <a:pt x="15432" y="16346"/>
                  <a:pt x="15741" y="16424"/>
                </a:cubicBezTo>
                <a:cubicBezTo>
                  <a:pt x="16051" y="16463"/>
                  <a:pt x="16316" y="16502"/>
                  <a:pt x="16581" y="16579"/>
                </a:cubicBezTo>
                <a:cubicBezTo>
                  <a:pt x="16890" y="16618"/>
                  <a:pt x="17155" y="16657"/>
                  <a:pt x="17420" y="16657"/>
                </a:cubicBezTo>
                <a:cubicBezTo>
                  <a:pt x="17685" y="16696"/>
                  <a:pt x="17950" y="16696"/>
                  <a:pt x="18215" y="16696"/>
                </a:cubicBezTo>
                <a:cubicBezTo>
                  <a:pt x="18392" y="16696"/>
                  <a:pt x="18612" y="16696"/>
                  <a:pt x="18789" y="16657"/>
                </a:cubicBezTo>
                <a:cubicBezTo>
                  <a:pt x="19010" y="16657"/>
                  <a:pt x="19231" y="16618"/>
                  <a:pt x="19452" y="16579"/>
                </a:cubicBezTo>
                <a:cubicBezTo>
                  <a:pt x="19673" y="16502"/>
                  <a:pt x="19849" y="16424"/>
                  <a:pt x="20026" y="16346"/>
                </a:cubicBezTo>
                <a:cubicBezTo>
                  <a:pt x="20203" y="16229"/>
                  <a:pt x="20335" y="16112"/>
                  <a:pt x="20424" y="15996"/>
                </a:cubicBezTo>
                <a:close/>
                <a:moveTo>
                  <a:pt x="15432" y="9457"/>
                </a:moveTo>
                <a:cubicBezTo>
                  <a:pt x="15432" y="9691"/>
                  <a:pt x="15432" y="9924"/>
                  <a:pt x="15432" y="10119"/>
                </a:cubicBezTo>
                <a:cubicBezTo>
                  <a:pt x="15432" y="10352"/>
                  <a:pt x="15432" y="10586"/>
                  <a:pt x="15432" y="10819"/>
                </a:cubicBezTo>
                <a:cubicBezTo>
                  <a:pt x="15432" y="11053"/>
                  <a:pt x="15432" y="11286"/>
                  <a:pt x="15432" y="11481"/>
                </a:cubicBezTo>
                <a:cubicBezTo>
                  <a:pt x="15432" y="11715"/>
                  <a:pt x="15432" y="11948"/>
                  <a:pt x="15432" y="12182"/>
                </a:cubicBezTo>
                <a:cubicBezTo>
                  <a:pt x="15609" y="12065"/>
                  <a:pt x="15741" y="11987"/>
                  <a:pt x="15918" y="11831"/>
                </a:cubicBezTo>
                <a:cubicBezTo>
                  <a:pt x="16095" y="11715"/>
                  <a:pt x="16271" y="11637"/>
                  <a:pt x="16404" y="11520"/>
                </a:cubicBezTo>
                <a:cubicBezTo>
                  <a:pt x="16581" y="11403"/>
                  <a:pt x="16713" y="11248"/>
                  <a:pt x="16846" y="11131"/>
                </a:cubicBezTo>
                <a:cubicBezTo>
                  <a:pt x="16978" y="11014"/>
                  <a:pt x="17111" y="10897"/>
                  <a:pt x="17287" y="10819"/>
                </a:cubicBezTo>
                <a:cubicBezTo>
                  <a:pt x="17111" y="10703"/>
                  <a:pt x="16978" y="10586"/>
                  <a:pt x="16846" y="10469"/>
                </a:cubicBezTo>
                <a:cubicBezTo>
                  <a:pt x="16713" y="10352"/>
                  <a:pt x="16581" y="10236"/>
                  <a:pt x="16404" y="10119"/>
                </a:cubicBezTo>
                <a:cubicBezTo>
                  <a:pt x="16271" y="10002"/>
                  <a:pt x="16095" y="9885"/>
                  <a:pt x="15918" y="9769"/>
                </a:cubicBezTo>
                <a:cubicBezTo>
                  <a:pt x="15741" y="9652"/>
                  <a:pt x="15609" y="9535"/>
                  <a:pt x="15432" y="9457"/>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38" name="Shape"/>
          <p:cNvSpPr/>
          <p:nvPr/>
        </p:nvSpPr>
        <p:spPr>
          <a:xfrm>
            <a:off x="6491591" y="1898158"/>
            <a:ext cx="263961" cy="236569"/>
          </a:xfrm>
          <a:custGeom>
            <a:avLst/>
            <a:gdLst/>
            <a:ahLst/>
            <a:cxnLst>
              <a:cxn ang="0">
                <a:pos x="wd2" y="hd2"/>
              </a:cxn>
              <a:cxn ang="5400000">
                <a:pos x="wd2" y="hd2"/>
              </a:cxn>
              <a:cxn ang="10800000">
                <a:pos x="wd2" y="hd2"/>
              </a:cxn>
              <a:cxn ang="16200000">
                <a:pos x="wd2" y="hd2"/>
              </a:cxn>
            </a:cxnLst>
            <a:rect l="0" t="0" r="r" b="b"/>
            <a:pathLst>
              <a:path w="21600" h="21600" extrusionOk="0">
                <a:moveTo>
                  <a:pt x="15568" y="0"/>
                </a:moveTo>
                <a:cubicBezTo>
                  <a:pt x="16424" y="0"/>
                  <a:pt x="17202" y="173"/>
                  <a:pt x="17942" y="564"/>
                </a:cubicBezTo>
                <a:cubicBezTo>
                  <a:pt x="18642" y="911"/>
                  <a:pt x="19304" y="1388"/>
                  <a:pt x="19810" y="1995"/>
                </a:cubicBezTo>
                <a:cubicBezTo>
                  <a:pt x="20394" y="2602"/>
                  <a:pt x="20822" y="3296"/>
                  <a:pt x="21133" y="4120"/>
                </a:cubicBezTo>
                <a:cubicBezTo>
                  <a:pt x="21444" y="4901"/>
                  <a:pt x="21600" y="5812"/>
                  <a:pt x="21600" y="6723"/>
                </a:cubicBezTo>
                <a:cubicBezTo>
                  <a:pt x="21600" y="7200"/>
                  <a:pt x="21561" y="7634"/>
                  <a:pt x="21483" y="8067"/>
                </a:cubicBezTo>
                <a:cubicBezTo>
                  <a:pt x="21405" y="8545"/>
                  <a:pt x="21289" y="8978"/>
                  <a:pt x="21133" y="9369"/>
                </a:cubicBezTo>
                <a:cubicBezTo>
                  <a:pt x="20977" y="9759"/>
                  <a:pt x="20783" y="10149"/>
                  <a:pt x="20549" y="10496"/>
                </a:cubicBezTo>
                <a:cubicBezTo>
                  <a:pt x="20355" y="10887"/>
                  <a:pt x="20082" y="11234"/>
                  <a:pt x="19771" y="11537"/>
                </a:cubicBezTo>
                <a:cubicBezTo>
                  <a:pt x="10819" y="21600"/>
                  <a:pt x="10819" y="21600"/>
                  <a:pt x="10819" y="21600"/>
                </a:cubicBezTo>
                <a:cubicBezTo>
                  <a:pt x="1674" y="11364"/>
                  <a:pt x="1674" y="11364"/>
                  <a:pt x="1674" y="11364"/>
                </a:cubicBezTo>
                <a:cubicBezTo>
                  <a:pt x="1401" y="11060"/>
                  <a:pt x="1168" y="10713"/>
                  <a:pt x="973" y="10366"/>
                </a:cubicBezTo>
                <a:cubicBezTo>
                  <a:pt x="778" y="10019"/>
                  <a:pt x="584" y="9629"/>
                  <a:pt x="428" y="9239"/>
                </a:cubicBezTo>
                <a:cubicBezTo>
                  <a:pt x="272" y="8848"/>
                  <a:pt x="195" y="8458"/>
                  <a:pt x="117" y="8024"/>
                </a:cubicBezTo>
                <a:cubicBezTo>
                  <a:pt x="39" y="7590"/>
                  <a:pt x="0" y="7157"/>
                  <a:pt x="0" y="6723"/>
                </a:cubicBezTo>
                <a:cubicBezTo>
                  <a:pt x="0" y="5812"/>
                  <a:pt x="156" y="4901"/>
                  <a:pt x="467" y="4120"/>
                </a:cubicBezTo>
                <a:cubicBezTo>
                  <a:pt x="778" y="3296"/>
                  <a:pt x="1206" y="2602"/>
                  <a:pt x="1790" y="1995"/>
                </a:cubicBezTo>
                <a:cubicBezTo>
                  <a:pt x="2335" y="1388"/>
                  <a:pt x="2958" y="911"/>
                  <a:pt x="3697" y="564"/>
                </a:cubicBezTo>
                <a:cubicBezTo>
                  <a:pt x="4398" y="173"/>
                  <a:pt x="5215" y="0"/>
                  <a:pt x="6032" y="0"/>
                </a:cubicBezTo>
                <a:cubicBezTo>
                  <a:pt x="6499" y="0"/>
                  <a:pt x="6966" y="87"/>
                  <a:pt x="7434" y="173"/>
                </a:cubicBezTo>
                <a:cubicBezTo>
                  <a:pt x="7901" y="304"/>
                  <a:pt x="8329" y="477"/>
                  <a:pt x="8718" y="694"/>
                </a:cubicBezTo>
                <a:cubicBezTo>
                  <a:pt x="9146" y="911"/>
                  <a:pt x="9496" y="1171"/>
                  <a:pt x="9885" y="1518"/>
                </a:cubicBezTo>
                <a:cubicBezTo>
                  <a:pt x="10236" y="1822"/>
                  <a:pt x="10547" y="2212"/>
                  <a:pt x="10819" y="2602"/>
                </a:cubicBezTo>
                <a:cubicBezTo>
                  <a:pt x="11092" y="2212"/>
                  <a:pt x="11403" y="1822"/>
                  <a:pt x="11754" y="1518"/>
                </a:cubicBezTo>
                <a:cubicBezTo>
                  <a:pt x="12104" y="1171"/>
                  <a:pt x="12493" y="911"/>
                  <a:pt x="12882" y="694"/>
                </a:cubicBezTo>
                <a:cubicBezTo>
                  <a:pt x="13271" y="477"/>
                  <a:pt x="13738" y="304"/>
                  <a:pt x="14166" y="173"/>
                </a:cubicBezTo>
                <a:cubicBezTo>
                  <a:pt x="14634" y="87"/>
                  <a:pt x="15101" y="0"/>
                  <a:pt x="15568" y="0"/>
                </a:cubicBezTo>
                <a:close/>
                <a:moveTo>
                  <a:pt x="15568" y="954"/>
                </a:moveTo>
                <a:cubicBezTo>
                  <a:pt x="15023" y="954"/>
                  <a:pt x="14517" y="1041"/>
                  <a:pt x="14011" y="1214"/>
                </a:cubicBezTo>
                <a:cubicBezTo>
                  <a:pt x="13544" y="1388"/>
                  <a:pt x="13077" y="1648"/>
                  <a:pt x="12688" y="1952"/>
                </a:cubicBezTo>
                <a:cubicBezTo>
                  <a:pt x="12259" y="2255"/>
                  <a:pt x="11909" y="2646"/>
                  <a:pt x="11598" y="3080"/>
                </a:cubicBezTo>
                <a:cubicBezTo>
                  <a:pt x="11286" y="3513"/>
                  <a:pt x="11014" y="3990"/>
                  <a:pt x="10819" y="4511"/>
                </a:cubicBezTo>
                <a:cubicBezTo>
                  <a:pt x="10586" y="3990"/>
                  <a:pt x="10352" y="3513"/>
                  <a:pt x="10002" y="3080"/>
                </a:cubicBezTo>
                <a:cubicBezTo>
                  <a:pt x="9691" y="2646"/>
                  <a:pt x="9341" y="2255"/>
                  <a:pt x="8912" y="1952"/>
                </a:cubicBezTo>
                <a:cubicBezTo>
                  <a:pt x="8523" y="1648"/>
                  <a:pt x="8095" y="1388"/>
                  <a:pt x="7589" y="1214"/>
                </a:cubicBezTo>
                <a:cubicBezTo>
                  <a:pt x="7083" y="1041"/>
                  <a:pt x="6577" y="954"/>
                  <a:pt x="6032" y="954"/>
                </a:cubicBezTo>
                <a:cubicBezTo>
                  <a:pt x="5332" y="954"/>
                  <a:pt x="4670" y="1128"/>
                  <a:pt x="4048" y="1431"/>
                </a:cubicBezTo>
                <a:cubicBezTo>
                  <a:pt x="3425" y="1735"/>
                  <a:pt x="2880" y="2125"/>
                  <a:pt x="2413" y="2646"/>
                </a:cubicBezTo>
                <a:cubicBezTo>
                  <a:pt x="1907" y="3210"/>
                  <a:pt x="1557" y="3817"/>
                  <a:pt x="1284" y="4511"/>
                </a:cubicBezTo>
                <a:cubicBezTo>
                  <a:pt x="1012" y="5205"/>
                  <a:pt x="856" y="5942"/>
                  <a:pt x="856" y="6723"/>
                </a:cubicBezTo>
                <a:cubicBezTo>
                  <a:pt x="856" y="7113"/>
                  <a:pt x="895" y="7504"/>
                  <a:pt x="973" y="7851"/>
                </a:cubicBezTo>
                <a:cubicBezTo>
                  <a:pt x="1051" y="8241"/>
                  <a:pt x="1129" y="8588"/>
                  <a:pt x="1245" y="8935"/>
                </a:cubicBezTo>
                <a:cubicBezTo>
                  <a:pt x="1362" y="9282"/>
                  <a:pt x="1518" y="9586"/>
                  <a:pt x="1712" y="9889"/>
                </a:cubicBezTo>
                <a:cubicBezTo>
                  <a:pt x="1907" y="10193"/>
                  <a:pt x="2102" y="10453"/>
                  <a:pt x="2296" y="10670"/>
                </a:cubicBezTo>
                <a:cubicBezTo>
                  <a:pt x="10819" y="20212"/>
                  <a:pt x="10819" y="20212"/>
                  <a:pt x="10819" y="20212"/>
                </a:cubicBezTo>
                <a:cubicBezTo>
                  <a:pt x="19187" y="10843"/>
                  <a:pt x="19187" y="10843"/>
                  <a:pt x="19187" y="10843"/>
                </a:cubicBezTo>
                <a:cubicBezTo>
                  <a:pt x="19421" y="10583"/>
                  <a:pt x="19615" y="10323"/>
                  <a:pt x="19810" y="10019"/>
                </a:cubicBezTo>
                <a:cubicBezTo>
                  <a:pt x="20043" y="9716"/>
                  <a:pt x="20199" y="9369"/>
                  <a:pt x="20316" y="9065"/>
                </a:cubicBezTo>
                <a:cubicBezTo>
                  <a:pt x="20471" y="8675"/>
                  <a:pt x="20588" y="8284"/>
                  <a:pt x="20627" y="7937"/>
                </a:cubicBezTo>
                <a:cubicBezTo>
                  <a:pt x="20705" y="7547"/>
                  <a:pt x="20744" y="7157"/>
                  <a:pt x="20744" y="6723"/>
                </a:cubicBezTo>
                <a:cubicBezTo>
                  <a:pt x="20744" y="5942"/>
                  <a:pt x="20588" y="5205"/>
                  <a:pt x="20316" y="4511"/>
                </a:cubicBezTo>
                <a:cubicBezTo>
                  <a:pt x="20082" y="3817"/>
                  <a:pt x="19693" y="3210"/>
                  <a:pt x="19226" y="2646"/>
                </a:cubicBezTo>
                <a:cubicBezTo>
                  <a:pt x="18759" y="2125"/>
                  <a:pt x="18214" y="1735"/>
                  <a:pt x="17552" y="1431"/>
                </a:cubicBezTo>
                <a:cubicBezTo>
                  <a:pt x="16930" y="1128"/>
                  <a:pt x="16268" y="954"/>
                  <a:pt x="15568" y="954"/>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Tree>
    <p:extLst>
      <p:ext uri="{BB962C8B-B14F-4D97-AF65-F5344CB8AC3E}">
        <p14:creationId xmlns:p14="http://schemas.microsoft.com/office/powerpoint/2010/main" val="1950866599"/>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65</a:t>
            </a:fld>
            <a:endParaRPr lang="uk-UA" dirty="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40" name="Aliquet arcu netus ridiculus sociosqu luctus luctus pharetra habitant neque aptent scelerisque adipiscing cras phasellus rhoncus bibendum"/>
          <p:cNvSpPr/>
          <p:nvPr/>
        </p:nvSpPr>
        <p:spPr>
          <a:xfrm>
            <a:off x="4922975" y="4716363"/>
            <a:ext cx="2347639"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a:t>
            </a:r>
          </a:p>
        </p:txBody>
      </p:sp>
      <p:sp>
        <p:nvSpPr>
          <p:cNvPr id="41" name="Title two"/>
          <p:cNvSpPr/>
          <p:nvPr/>
        </p:nvSpPr>
        <p:spPr>
          <a:xfrm>
            <a:off x="492297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two</a:t>
            </a:r>
          </a:p>
        </p:txBody>
      </p:sp>
      <p:sp>
        <p:nvSpPr>
          <p:cNvPr id="42" name="Circle"/>
          <p:cNvSpPr/>
          <p:nvPr/>
        </p:nvSpPr>
        <p:spPr>
          <a:xfrm>
            <a:off x="5572266"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3" name="Habitant neque aptent scelerisque adipiscing cras phasellus rhoncus bibendum pretium et proin pulvinar volutpat ullamcorper."/>
          <p:cNvSpPr/>
          <p:nvPr/>
        </p:nvSpPr>
        <p:spPr>
          <a:xfrm>
            <a:off x="7778614"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Habitant neque aptent scelerisque adipiscing cras phasellus rhoncus bibendum pretium et proin pulvinar volutpat ullamcorper.</a:t>
            </a:r>
          </a:p>
        </p:txBody>
      </p:sp>
      <p:sp>
        <p:nvSpPr>
          <p:cNvPr id="44" name="Title three"/>
          <p:cNvSpPr/>
          <p:nvPr/>
        </p:nvSpPr>
        <p:spPr>
          <a:xfrm>
            <a:off x="7778614"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three</a:t>
            </a:r>
          </a:p>
        </p:txBody>
      </p:sp>
      <p:sp>
        <p:nvSpPr>
          <p:cNvPr id="45" name="Sagittis adipiscing maecenas vestibulum nam vestibulum torquent massa et a blandit bibendum."/>
          <p:cNvSpPr/>
          <p:nvPr/>
        </p:nvSpPr>
        <p:spPr>
          <a:xfrm>
            <a:off x="2067335"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dirty="0">
                <a:solidFill>
                  <a:schemeClr val="bg1">
                    <a:alpha val="60000"/>
                  </a:schemeClr>
                </a:solidFill>
              </a:rPr>
              <a:t>Sagittis adipiscing maecenas vestibulum nam vestibulum torquent massa et a blandit bibendum. </a:t>
            </a:r>
          </a:p>
        </p:txBody>
      </p:sp>
      <p:sp>
        <p:nvSpPr>
          <p:cNvPr id="46" name="Title one"/>
          <p:cNvSpPr/>
          <p:nvPr/>
        </p:nvSpPr>
        <p:spPr>
          <a:xfrm>
            <a:off x="206733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solidFill>
                  <a:schemeClr val="bg1"/>
                </a:solidFill>
                <a:latin typeface="+mj-lt"/>
              </a:rPr>
              <a:t>Title one</a:t>
            </a:r>
          </a:p>
        </p:txBody>
      </p:sp>
      <p:sp>
        <p:nvSpPr>
          <p:cNvPr id="47" name="Circle"/>
          <p:cNvSpPr/>
          <p:nvPr/>
        </p:nvSpPr>
        <p:spPr>
          <a:xfrm>
            <a:off x="2716627"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8" name="Circle"/>
          <p:cNvSpPr/>
          <p:nvPr/>
        </p:nvSpPr>
        <p:spPr>
          <a:xfrm>
            <a:off x="8427905"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9" name="Shape"/>
          <p:cNvSpPr/>
          <p:nvPr/>
        </p:nvSpPr>
        <p:spPr>
          <a:xfrm>
            <a:off x="8788005" y="3265345"/>
            <a:ext cx="328856" cy="327312"/>
          </a:xfrm>
          <a:custGeom>
            <a:avLst/>
            <a:gdLst/>
            <a:ahLst/>
            <a:cxnLst>
              <a:cxn ang="0">
                <a:pos x="wd2" y="hd2"/>
              </a:cxn>
              <a:cxn ang="5400000">
                <a:pos x="wd2" y="hd2"/>
              </a:cxn>
              <a:cxn ang="10800000">
                <a:pos x="wd2" y="hd2"/>
              </a:cxn>
              <a:cxn ang="16200000">
                <a:pos x="wd2" y="hd2"/>
              </a:cxn>
            </a:cxnLst>
            <a:rect l="0" t="0" r="r" b="b"/>
            <a:pathLst>
              <a:path w="21600" h="21600" extrusionOk="0">
                <a:moveTo>
                  <a:pt x="7910" y="13857"/>
                </a:moveTo>
                <a:lnTo>
                  <a:pt x="0" y="10291"/>
                </a:lnTo>
                <a:lnTo>
                  <a:pt x="21600" y="0"/>
                </a:lnTo>
                <a:lnTo>
                  <a:pt x="11662" y="21600"/>
                </a:lnTo>
                <a:lnTo>
                  <a:pt x="7910" y="13857"/>
                </a:lnTo>
                <a:close/>
                <a:moveTo>
                  <a:pt x="8113" y="12940"/>
                </a:moveTo>
                <a:lnTo>
                  <a:pt x="18558" y="2343"/>
                </a:lnTo>
                <a:lnTo>
                  <a:pt x="2130" y="10291"/>
                </a:lnTo>
                <a:lnTo>
                  <a:pt x="8113" y="12940"/>
                </a:lnTo>
                <a:close/>
                <a:moveTo>
                  <a:pt x="11662" y="19562"/>
                </a:moveTo>
                <a:lnTo>
                  <a:pt x="19268" y="2853"/>
                </a:lnTo>
                <a:lnTo>
                  <a:pt x="8721" y="13551"/>
                </a:lnTo>
                <a:lnTo>
                  <a:pt x="11662" y="19562"/>
                </a:ln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50" name="Shape"/>
          <p:cNvSpPr/>
          <p:nvPr/>
        </p:nvSpPr>
        <p:spPr>
          <a:xfrm>
            <a:off x="5899944" y="3344084"/>
            <a:ext cx="393700" cy="169832"/>
          </a:xfrm>
          <a:custGeom>
            <a:avLst/>
            <a:gdLst/>
            <a:ahLst/>
            <a:cxnLst>
              <a:cxn ang="0">
                <a:pos x="wd2" y="hd2"/>
              </a:cxn>
              <a:cxn ang="5400000">
                <a:pos x="wd2" y="hd2"/>
              </a:cxn>
              <a:cxn ang="10800000">
                <a:pos x="wd2" y="hd2"/>
              </a:cxn>
              <a:cxn ang="16200000">
                <a:pos x="wd2" y="hd2"/>
              </a:cxn>
            </a:cxnLst>
            <a:rect l="0" t="0" r="r" b="b"/>
            <a:pathLst>
              <a:path w="21600" h="21600" extrusionOk="0">
                <a:moveTo>
                  <a:pt x="4696" y="19887"/>
                </a:moveTo>
                <a:cubicBezTo>
                  <a:pt x="4987" y="19887"/>
                  <a:pt x="5246" y="19887"/>
                  <a:pt x="5505" y="19738"/>
                </a:cubicBezTo>
                <a:cubicBezTo>
                  <a:pt x="5764" y="19589"/>
                  <a:pt x="6056" y="19366"/>
                  <a:pt x="6282" y="19142"/>
                </a:cubicBezTo>
                <a:cubicBezTo>
                  <a:pt x="6509" y="18844"/>
                  <a:pt x="6736" y="18546"/>
                  <a:pt x="6963" y="18248"/>
                </a:cubicBezTo>
                <a:cubicBezTo>
                  <a:pt x="7189" y="17876"/>
                  <a:pt x="7384" y="17429"/>
                  <a:pt x="7545" y="16982"/>
                </a:cubicBezTo>
                <a:cubicBezTo>
                  <a:pt x="8064" y="18174"/>
                  <a:pt x="8064" y="18174"/>
                  <a:pt x="8064" y="18174"/>
                </a:cubicBezTo>
                <a:cubicBezTo>
                  <a:pt x="7869" y="18695"/>
                  <a:pt x="7643" y="19142"/>
                  <a:pt x="7384" y="19589"/>
                </a:cubicBezTo>
                <a:cubicBezTo>
                  <a:pt x="7124" y="19961"/>
                  <a:pt x="6865" y="20334"/>
                  <a:pt x="6542" y="20706"/>
                </a:cubicBezTo>
                <a:cubicBezTo>
                  <a:pt x="6250" y="20930"/>
                  <a:pt x="5959" y="21153"/>
                  <a:pt x="5667" y="21302"/>
                </a:cubicBezTo>
                <a:cubicBezTo>
                  <a:pt x="5343" y="21451"/>
                  <a:pt x="5019" y="21600"/>
                  <a:pt x="4696" y="21600"/>
                </a:cubicBezTo>
                <a:cubicBezTo>
                  <a:pt x="4048" y="21600"/>
                  <a:pt x="3433" y="21302"/>
                  <a:pt x="2882" y="20706"/>
                </a:cubicBezTo>
                <a:cubicBezTo>
                  <a:pt x="2332" y="20110"/>
                  <a:pt x="1813" y="19366"/>
                  <a:pt x="1393" y="18397"/>
                </a:cubicBezTo>
                <a:cubicBezTo>
                  <a:pt x="972" y="17429"/>
                  <a:pt x="648" y="16237"/>
                  <a:pt x="389" y="14971"/>
                </a:cubicBezTo>
                <a:cubicBezTo>
                  <a:pt x="130" y="13705"/>
                  <a:pt x="0" y="12290"/>
                  <a:pt x="0" y="10800"/>
                </a:cubicBezTo>
                <a:cubicBezTo>
                  <a:pt x="0" y="9310"/>
                  <a:pt x="130" y="7895"/>
                  <a:pt x="389" y="6629"/>
                </a:cubicBezTo>
                <a:cubicBezTo>
                  <a:pt x="648" y="5363"/>
                  <a:pt x="972" y="4171"/>
                  <a:pt x="1393" y="3203"/>
                </a:cubicBezTo>
                <a:cubicBezTo>
                  <a:pt x="1813" y="2234"/>
                  <a:pt x="2332" y="1490"/>
                  <a:pt x="2882" y="894"/>
                </a:cubicBezTo>
                <a:cubicBezTo>
                  <a:pt x="3433" y="298"/>
                  <a:pt x="4048" y="0"/>
                  <a:pt x="4696" y="0"/>
                </a:cubicBezTo>
                <a:cubicBezTo>
                  <a:pt x="4987" y="0"/>
                  <a:pt x="5311" y="149"/>
                  <a:pt x="5635" y="298"/>
                </a:cubicBezTo>
                <a:cubicBezTo>
                  <a:pt x="5926" y="447"/>
                  <a:pt x="6218" y="670"/>
                  <a:pt x="6509" y="894"/>
                </a:cubicBezTo>
                <a:cubicBezTo>
                  <a:pt x="6768" y="1192"/>
                  <a:pt x="6995" y="1490"/>
                  <a:pt x="7254" y="1862"/>
                </a:cubicBezTo>
                <a:cubicBezTo>
                  <a:pt x="7513" y="2160"/>
                  <a:pt x="7740" y="2607"/>
                  <a:pt x="7934" y="3128"/>
                </a:cubicBezTo>
                <a:cubicBezTo>
                  <a:pt x="7966" y="3128"/>
                  <a:pt x="7966" y="3128"/>
                  <a:pt x="7966" y="3128"/>
                </a:cubicBezTo>
                <a:cubicBezTo>
                  <a:pt x="9359" y="6331"/>
                  <a:pt x="9359" y="6331"/>
                  <a:pt x="9359" y="6331"/>
                </a:cubicBezTo>
                <a:cubicBezTo>
                  <a:pt x="9359" y="3352"/>
                  <a:pt x="9359" y="3352"/>
                  <a:pt x="9359" y="3352"/>
                </a:cubicBezTo>
                <a:cubicBezTo>
                  <a:pt x="10104" y="3352"/>
                  <a:pt x="10104" y="3352"/>
                  <a:pt x="10104" y="3352"/>
                </a:cubicBezTo>
                <a:cubicBezTo>
                  <a:pt x="10104" y="9161"/>
                  <a:pt x="10104" y="9161"/>
                  <a:pt x="10104" y="9161"/>
                </a:cubicBezTo>
                <a:cubicBezTo>
                  <a:pt x="7545" y="9161"/>
                  <a:pt x="7545" y="9161"/>
                  <a:pt x="7545" y="9161"/>
                </a:cubicBezTo>
                <a:cubicBezTo>
                  <a:pt x="7545" y="7523"/>
                  <a:pt x="7545" y="7523"/>
                  <a:pt x="7545" y="7523"/>
                </a:cubicBezTo>
                <a:cubicBezTo>
                  <a:pt x="8873" y="7523"/>
                  <a:pt x="8873" y="7523"/>
                  <a:pt x="8873" y="7523"/>
                </a:cubicBezTo>
                <a:cubicBezTo>
                  <a:pt x="7448" y="4320"/>
                  <a:pt x="7448" y="4320"/>
                  <a:pt x="7448" y="4320"/>
                </a:cubicBezTo>
                <a:cubicBezTo>
                  <a:pt x="7448" y="4171"/>
                  <a:pt x="7448" y="4171"/>
                  <a:pt x="7448" y="4171"/>
                </a:cubicBezTo>
                <a:cubicBezTo>
                  <a:pt x="7222" y="3799"/>
                  <a:pt x="7027" y="3501"/>
                  <a:pt x="6833" y="3203"/>
                </a:cubicBezTo>
                <a:cubicBezTo>
                  <a:pt x="6639" y="2905"/>
                  <a:pt x="6412" y="2607"/>
                  <a:pt x="6153" y="2383"/>
                </a:cubicBezTo>
                <a:cubicBezTo>
                  <a:pt x="5926" y="2160"/>
                  <a:pt x="5700" y="2011"/>
                  <a:pt x="5440" y="1862"/>
                </a:cubicBezTo>
                <a:cubicBezTo>
                  <a:pt x="5181" y="1713"/>
                  <a:pt x="4955" y="1713"/>
                  <a:pt x="4696" y="1713"/>
                </a:cubicBezTo>
                <a:cubicBezTo>
                  <a:pt x="4145" y="1713"/>
                  <a:pt x="3659" y="1937"/>
                  <a:pt x="3141" y="2383"/>
                </a:cubicBezTo>
                <a:cubicBezTo>
                  <a:pt x="2655" y="2905"/>
                  <a:pt x="2234" y="3575"/>
                  <a:pt x="1911" y="4394"/>
                </a:cubicBezTo>
                <a:cubicBezTo>
                  <a:pt x="1554" y="5139"/>
                  <a:pt x="1263" y="6108"/>
                  <a:pt x="1036" y="7225"/>
                </a:cubicBezTo>
                <a:cubicBezTo>
                  <a:pt x="842" y="8417"/>
                  <a:pt x="712" y="9534"/>
                  <a:pt x="712" y="10800"/>
                </a:cubicBezTo>
                <a:cubicBezTo>
                  <a:pt x="712" y="11992"/>
                  <a:pt x="842" y="13183"/>
                  <a:pt x="1036" y="14375"/>
                </a:cubicBezTo>
                <a:cubicBezTo>
                  <a:pt x="1263" y="15492"/>
                  <a:pt x="1554" y="16386"/>
                  <a:pt x="1911" y="17206"/>
                </a:cubicBezTo>
                <a:cubicBezTo>
                  <a:pt x="2234" y="18025"/>
                  <a:pt x="2655" y="18695"/>
                  <a:pt x="3141" y="19217"/>
                </a:cubicBezTo>
                <a:cubicBezTo>
                  <a:pt x="3659" y="19663"/>
                  <a:pt x="4145" y="19887"/>
                  <a:pt x="4696" y="19887"/>
                </a:cubicBezTo>
                <a:close/>
                <a:moveTo>
                  <a:pt x="14314" y="3948"/>
                </a:moveTo>
                <a:cubicBezTo>
                  <a:pt x="8064" y="18174"/>
                  <a:pt x="8064" y="18174"/>
                  <a:pt x="8064" y="18174"/>
                </a:cubicBezTo>
                <a:cubicBezTo>
                  <a:pt x="7545" y="16982"/>
                  <a:pt x="7545" y="16982"/>
                  <a:pt x="7545" y="16982"/>
                </a:cubicBezTo>
                <a:cubicBezTo>
                  <a:pt x="13796" y="2756"/>
                  <a:pt x="13796" y="2756"/>
                  <a:pt x="13796" y="2756"/>
                </a:cubicBezTo>
                <a:lnTo>
                  <a:pt x="14314" y="3948"/>
                </a:lnTo>
                <a:close/>
                <a:moveTo>
                  <a:pt x="16904" y="0"/>
                </a:moveTo>
                <a:cubicBezTo>
                  <a:pt x="17552" y="0"/>
                  <a:pt x="18167" y="298"/>
                  <a:pt x="18718" y="894"/>
                </a:cubicBezTo>
                <a:cubicBezTo>
                  <a:pt x="19301" y="1490"/>
                  <a:pt x="19787" y="2234"/>
                  <a:pt x="20207" y="3203"/>
                </a:cubicBezTo>
                <a:cubicBezTo>
                  <a:pt x="20628" y="4171"/>
                  <a:pt x="20952" y="5363"/>
                  <a:pt x="21211" y="6629"/>
                </a:cubicBezTo>
                <a:cubicBezTo>
                  <a:pt x="21470" y="7895"/>
                  <a:pt x="21600" y="9310"/>
                  <a:pt x="21600" y="10800"/>
                </a:cubicBezTo>
                <a:cubicBezTo>
                  <a:pt x="21600" y="12290"/>
                  <a:pt x="21470" y="13705"/>
                  <a:pt x="21211" y="14971"/>
                </a:cubicBezTo>
                <a:cubicBezTo>
                  <a:pt x="20952" y="16237"/>
                  <a:pt x="20628" y="17429"/>
                  <a:pt x="20207" y="18397"/>
                </a:cubicBezTo>
                <a:cubicBezTo>
                  <a:pt x="19787" y="19366"/>
                  <a:pt x="19301" y="20110"/>
                  <a:pt x="18718" y="20706"/>
                </a:cubicBezTo>
                <a:cubicBezTo>
                  <a:pt x="18167" y="21302"/>
                  <a:pt x="17552" y="21600"/>
                  <a:pt x="16904" y="21600"/>
                </a:cubicBezTo>
                <a:cubicBezTo>
                  <a:pt x="16613" y="21600"/>
                  <a:pt x="16321" y="21526"/>
                  <a:pt x="15998" y="21377"/>
                </a:cubicBezTo>
                <a:cubicBezTo>
                  <a:pt x="15706" y="21228"/>
                  <a:pt x="15415" y="21079"/>
                  <a:pt x="15156" y="20781"/>
                </a:cubicBezTo>
                <a:cubicBezTo>
                  <a:pt x="14864" y="20557"/>
                  <a:pt x="14605" y="20185"/>
                  <a:pt x="14378" y="19812"/>
                </a:cubicBezTo>
                <a:cubicBezTo>
                  <a:pt x="14119" y="19440"/>
                  <a:pt x="13925" y="18993"/>
                  <a:pt x="13731" y="18546"/>
                </a:cubicBezTo>
                <a:cubicBezTo>
                  <a:pt x="13666" y="18546"/>
                  <a:pt x="13666" y="18546"/>
                  <a:pt x="13666" y="18546"/>
                </a:cubicBezTo>
                <a:cubicBezTo>
                  <a:pt x="11302" y="13109"/>
                  <a:pt x="11302" y="13109"/>
                  <a:pt x="11302" y="13109"/>
                </a:cubicBezTo>
                <a:cubicBezTo>
                  <a:pt x="11820" y="11992"/>
                  <a:pt x="11820" y="11992"/>
                  <a:pt x="11820" y="11992"/>
                </a:cubicBezTo>
                <a:cubicBezTo>
                  <a:pt x="14216" y="17429"/>
                  <a:pt x="14216" y="17429"/>
                  <a:pt x="14216" y="17429"/>
                </a:cubicBezTo>
                <a:cubicBezTo>
                  <a:pt x="14378" y="17801"/>
                  <a:pt x="14573" y="18174"/>
                  <a:pt x="14799" y="18472"/>
                </a:cubicBezTo>
                <a:cubicBezTo>
                  <a:pt x="14994" y="18770"/>
                  <a:pt x="15220" y="19068"/>
                  <a:pt x="15447" y="19217"/>
                </a:cubicBezTo>
                <a:cubicBezTo>
                  <a:pt x="15674" y="19440"/>
                  <a:pt x="15900" y="19589"/>
                  <a:pt x="16160" y="19738"/>
                </a:cubicBezTo>
                <a:cubicBezTo>
                  <a:pt x="16419" y="19887"/>
                  <a:pt x="16678" y="19887"/>
                  <a:pt x="16904" y="19887"/>
                </a:cubicBezTo>
                <a:cubicBezTo>
                  <a:pt x="17455" y="19887"/>
                  <a:pt x="17973" y="19663"/>
                  <a:pt x="18459" y="19217"/>
                </a:cubicBezTo>
                <a:cubicBezTo>
                  <a:pt x="18945" y="18695"/>
                  <a:pt x="19366" y="18025"/>
                  <a:pt x="19689" y="17206"/>
                </a:cubicBezTo>
                <a:cubicBezTo>
                  <a:pt x="20078" y="16386"/>
                  <a:pt x="20369" y="15492"/>
                  <a:pt x="20564" y="14375"/>
                </a:cubicBezTo>
                <a:cubicBezTo>
                  <a:pt x="20790" y="13183"/>
                  <a:pt x="20888" y="11992"/>
                  <a:pt x="20888" y="10800"/>
                </a:cubicBezTo>
                <a:cubicBezTo>
                  <a:pt x="20888" y="9534"/>
                  <a:pt x="20790" y="8417"/>
                  <a:pt x="20564" y="7225"/>
                </a:cubicBezTo>
                <a:cubicBezTo>
                  <a:pt x="20369" y="6108"/>
                  <a:pt x="20078" y="5139"/>
                  <a:pt x="19689" y="4394"/>
                </a:cubicBezTo>
                <a:cubicBezTo>
                  <a:pt x="19366" y="3575"/>
                  <a:pt x="18945" y="2905"/>
                  <a:pt x="18459" y="2383"/>
                </a:cubicBezTo>
                <a:cubicBezTo>
                  <a:pt x="17973" y="1937"/>
                  <a:pt x="17455" y="1713"/>
                  <a:pt x="16904" y="1713"/>
                </a:cubicBezTo>
                <a:cubicBezTo>
                  <a:pt x="16678" y="1713"/>
                  <a:pt x="16419" y="1713"/>
                  <a:pt x="16192" y="1862"/>
                </a:cubicBezTo>
                <a:cubicBezTo>
                  <a:pt x="15933" y="1937"/>
                  <a:pt x="15739" y="2086"/>
                  <a:pt x="15544" y="2234"/>
                </a:cubicBezTo>
                <a:cubicBezTo>
                  <a:pt x="15318" y="2458"/>
                  <a:pt x="15091" y="2681"/>
                  <a:pt x="14897" y="2979"/>
                </a:cubicBezTo>
                <a:cubicBezTo>
                  <a:pt x="14702" y="3277"/>
                  <a:pt x="14508" y="3575"/>
                  <a:pt x="14346" y="3948"/>
                </a:cubicBezTo>
                <a:cubicBezTo>
                  <a:pt x="13796" y="2756"/>
                  <a:pt x="13796" y="2756"/>
                  <a:pt x="13796" y="2756"/>
                </a:cubicBezTo>
                <a:cubicBezTo>
                  <a:pt x="14022" y="2383"/>
                  <a:pt x="14249" y="2011"/>
                  <a:pt x="14508" y="1639"/>
                </a:cubicBezTo>
                <a:cubicBezTo>
                  <a:pt x="14735" y="1266"/>
                  <a:pt x="14994" y="968"/>
                  <a:pt x="15220" y="819"/>
                </a:cubicBezTo>
                <a:cubicBezTo>
                  <a:pt x="15479" y="521"/>
                  <a:pt x="15739" y="372"/>
                  <a:pt x="16030" y="223"/>
                </a:cubicBezTo>
                <a:cubicBezTo>
                  <a:pt x="16321" y="74"/>
                  <a:pt x="16613" y="0"/>
                  <a:pt x="16904" y="0"/>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51" name="Creative…"/>
          <p:cNvSpPr/>
          <p:nvPr/>
        </p:nvSpPr>
        <p:spPr>
          <a:xfrm>
            <a:off x="4570735" y="1158875"/>
            <a:ext cx="305211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p>
            <a:pPr algn="ct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gn="ctr">
              <a:lnSpc>
                <a:spcPct val="100000"/>
              </a:lnSpc>
              <a:defRPr sz="7000" cap="all" spc="699">
                <a:latin typeface="+mn-lt"/>
                <a:ea typeface="+mn-ea"/>
                <a:cs typeface="+mn-cs"/>
                <a:sym typeface="Roboto Black"/>
              </a:defRPr>
            </a:pPr>
            <a:r>
              <a:rPr sz="3500" spc="350" dirty="0">
                <a:solidFill>
                  <a:schemeClr val="bg1"/>
                </a:solidFill>
                <a:latin typeface="+mj-lt"/>
              </a:rPr>
              <a:t>item’s list</a:t>
            </a:r>
          </a:p>
        </p:txBody>
      </p:sp>
      <p:sp>
        <p:nvSpPr>
          <p:cNvPr id="52" name="Shape"/>
          <p:cNvSpPr/>
          <p:nvPr/>
        </p:nvSpPr>
        <p:spPr>
          <a:xfrm>
            <a:off x="3044305" y="3298364"/>
            <a:ext cx="393701" cy="248572"/>
          </a:xfrm>
          <a:custGeom>
            <a:avLst/>
            <a:gdLst/>
            <a:ahLst/>
            <a:cxnLst>
              <a:cxn ang="0">
                <a:pos x="wd2" y="hd2"/>
              </a:cxn>
              <a:cxn ang="5400000">
                <a:pos x="wd2" y="hd2"/>
              </a:cxn>
              <a:cxn ang="10800000">
                <a:pos x="wd2" y="hd2"/>
              </a:cxn>
              <a:cxn ang="16200000">
                <a:pos x="wd2" y="hd2"/>
              </a:cxn>
            </a:cxnLst>
            <a:rect l="0" t="0" r="r" b="b"/>
            <a:pathLst>
              <a:path w="21600" h="21600" extrusionOk="0">
                <a:moveTo>
                  <a:pt x="17649" y="9060"/>
                </a:moveTo>
                <a:cubicBezTo>
                  <a:pt x="18200" y="9060"/>
                  <a:pt x="18718" y="9213"/>
                  <a:pt x="19204" y="9572"/>
                </a:cubicBezTo>
                <a:cubicBezTo>
                  <a:pt x="19689" y="9879"/>
                  <a:pt x="20078" y="10339"/>
                  <a:pt x="20434" y="10902"/>
                </a:cubicBezTo>
                <a:cubicBezTo>
                  <a:pt x="20790" y="11517"/>
                  <a:pt x="21082" y="12182"/>
                  <a:pt x="21276" y="12899"/>
                </a:cubicBezTo>
                <a:cubicBezTo>
                  <a:pt x="21503" y="13666"/>
                  <a:pt x="21600" y="14485"/>
                  <a:pt x="21600" y="15304"/>
                </a:cubicBezTo>
                <a:cubicBezTo>
                  <a:pt x="21600" y="16174"/>
                  <a:pt x="21503" y="16993"/>
                  <a:pt x="21276" y="17761"/>
                </a:cubicBezTo>
                <a:cubicBezTo>
                  <a:pt x="21082" y="18529"/>
                  <a:pt x="20790" y="19194"/>
                  <a:pt x="20467" y="19706"/>
                </a:cubicBezTo>
                <a:cubicBezTo>
                  <a:pt x="20110" y="20320"/>
                  <a:pt x="19689" y="20730"/>
                  <a:pt x="19204" y="21088"/>
                </a:cubicBezTo>
                <a:cubicBezTo>
                  <a:pt x="18718" y="21395"/>
                  <a:pt x="18200" y="21600"/>
                  <a:pt x="17682" y="21600"/>
                </a:cubicBezTo>
                <a:cubicBezTo>
                  <a:pt x="4307" y="21600"/>
                  <a:pt x="4307" y="21600"/>
                  <a:pt x="4307" y="21600"/>
                </a:cubicBezTo>
                <a:cubicBezTo>
                  <a:pt x="3724" y="21600"/>
                  <a:pt x="3174" y="21395"/>
                  <a:pt x="2655" y="21037"/>
                </a:cubicBezTo>
                <a:cubicBezTo>
                  <a:pt x="2137" y="20679"/>
                  <a:pt x="1684" y="20218"/>
                  <a:pt x="1263" y="19604"/>
                </a:cubicBezTo>
                <a:cubicBezTo>
                  <a:pt x="874" y="18990"/>
                  <a:pt x="583" y="18222"/>
                  <a:pt x="356" y="17403"/>
                </a:cubicBezTo>
                <a:cubicBezTo>
                  <a:pt x="130" y="16584"/>
                  <a:pt x="0" y="15714"/>
                  <a:pt x="0" y="14792"/>
                </a:cubicBezTo>
                <a:cubicBezTo>
                  <a:pt x="0" y="14025"/>
                  <a:pt x="65" y="13308"/>
                  <a:pt x="227" y="12643"/>
                </a:cubicBezTo>
                <a:cubicBezTo>
                  <a:pt x="356" y="11926"/>
                  <a:pt x="583" y="11312"/>
                  <a:pt x="842" y="10800"/>
                </a:cubicBezTo>
                <a:cubicBezTo>
                  <a:pt x="1101" y="10237"/>
                  <a:pt x="1425" y="9725"/>
                  <a:pt x="1749" y="9264"/>
                </a:cubicBezTo>
                <a:cubicBezTo>
                  <a:pt x="2105" y="8855"/>
                  <a:pt x="2494" y="8548"/>
                  <a:pt x="2915" y="8343"/>
                </a:cubicBezTo>
                <a:cubicBezTo>
                  <a:pt x="2979" y="7780"/>
                  <a:pt x="3076" y="7268"/>
                  <a:pt x="3271" y="6808"/>
                </a:cubicBezTo>
                <a:cubicBezTo>
                  <a:pt x="3433" y="6347"/>
                  <a:pt x="3627" y="5937"/>
                  <a:pt x="3886" y="5579"/>
                </a:cubicBezTo>
                <a:cubicBezTo>
                  <a:pt x="4145" y="5272"/>
                  <a:pt x="4437" y="5016"/>
                  <a:pt x="4760" y="4811"/>
                </a:cubicBezTo>
                <a:cubicBezTo>
                  <a:pt x="5084" y="4607"/>
                  <a:pt x="5408" y="4504"/>
                  <a:pt x="5797" y="4504"/>
                </a:cubicBezTo>
                <a:cubicBezTo>
                  <a:pt x="6023" y="4504"/>
                  <a:pt x="6218" y="4555"/>
                  <a:pt x="6444" y="4658"/>
                </a:cubicBezTo>
                <a:cubicBezTo>
                  <a:pt x="6639" y="4760"/>
                  <a:pt x="6865" y="4863"/>
                  <a:pt x="7060" y="5016"/>
                </a:cubicBezTo>
                <a:cubicBezTo>
                  <a:pt x="7286" y="4300"/>
                  <a:pt x="7578" y="3634"/>
                  <a:pt x="7902" y="2969"/>
                </a:cubicBezTo>
                <a:cubicBezTo>
                  <a:pt x="8258" y="2355"/>
                  <a:pt x="8646" y="1843"/>
                  <a:pt x="9067" y="1382"/>
                </a:cubicBezTo>
                <a:cubicBezTo>
                  <a:pt x="9488" y="973"/>
                  <a:pt x="9974" y="614"/>
                  <a:pt x="10492" y="358"/>
                </a:cubicBezTo>
                <a:cubicBezTo>
                  <a:pt x="11010" y="102"/>
                  <a:pt x="11529" y="0"/>
                  <a:pt x="12079" y="0"/>
                </a:cubicBezTo>
                <a:cubicBezTo>
                  <a:pt x="12856" y="0"/>
                  <a:pt x="13601" y="205"/>
                  <a:pt x="14249" y="717"/>
                </a:cubicBezTo>
                <a:cubicBezTo>
                  <a:pt x="14929" y="1177"/>
                  <a:pt x="15544" y="1791"/>
                  <a:pt x="16030" y="2610"/>
                </a:cubicBezTo>
                <a:cubicBezTo>
                  <a:pt x="16548" y="3378"/>
                  <a:pt x="16937" y="4300"/>
                  <a:pt x="17228" y="5374"/>
                </a:cubicBezTo>
                <a:cubicBezTo>
                  <a:pt x="17520" y="6449"/>
                  <a:pt x="17682" y="7575"/>
                  <a:pt x="17682" y="8804"/>
                </a:cubicBezTo>
                <a:cubicBezTo>
                  <a:pt x="17682" y="8855"/>
                  <a:pt x="17682" y="8855"/>
                  <a:pt x="17649" y="8906"/>
                </a:cubicBezTo>
                <a:cubicBezTo>
                  <a:pt x="17649" y="8957"/>
                  <a:pt x="17649" y="9009"/>
                  <a:pt x="17649" y="9060"/>
                </a:cubicBezTo>
                <a:close/>
                <a:moveTo>
                  <a:pt x="17649" y="20474"/>
                </a:moveTo>
                <a:cubicBezTo>
                  <a:pt x="18070" y="20474"/>
                  <a:pt x="18524" y="20320"/>
                  <a:pt x="18912" y="20064"/>
                </a:cubicBezTo>
                <a:cubicBezTo>
                  <a:pt x="19301" y="19809"/>
                  <a:pt x="19625" y="19399"/>
                  <a:pt x="19916" y="18938"/>
                </a:cubicBezTo>
                <a:cubicBezTo>
                  <a:pt x="20207" y="18478"/>
                  <a:pt x="20467" y="17966"/>
                  <a:pt x="20628" y="17300"/>
                </a:cubicBezTo>
                <a:cubicBezTo>
                  <a:pt x="20790" y="16686"/>
                  <a:pt x="20888" y="16021"/>
                  <a:pt x="20888" y="15304"/>
                </a:cubicBezTo>
                <a:cubicBezTo>
                  <a:pt x="20888" y="14588"/>
                  <a:pt x="20790" y="13922"/>
                  <a:pt x="20628" y="13308"/>
                </a:cubicBezTo>
                <a:cubicBezTo>
                  <a:pt x="20467" y="12694"/>
                  <a:pt x="20207" y="12182"/>
                  <a:pt x="19916" y="11721"/>
                </a:cubicBezTo>
                <a:cubicBezTo>
                  <a:pt x="19625" y="11261"/>
                  <a:pt x="19301" y="10902"/>
                  <a:pt x="18912" y="10646"/>
                </a:cubicBezTo>
                <a:cubicBezTo>
                  <a:pt x="18524" y="10339"/>
                  <a:pt x="18070" y="10186"/>
                  <a:pt x="17649" y="10186"/>
                </a:cubicBezTo>
                <a:cubicBezTo>
                  <a:pt x="16904" y="10186"/>
                  <a:pt x="16904" y="10186"/>
                  <a:pt x="16904" y="10186"/>
                </a:cubicBezTo>
                <a:cubicBezTo>
                  <a:pt x="16904" y="9060"/>
                  <a:pt x="16904" y="9060"/>
                  <a:pt x="16904" y="9060"/>
                </a:cubicBezTo>
                <a:cubicBezTo>
                  <a:pt x="16904" y="9009"/>
                  <a:pt x="16904" y="8957"/>
                  <a:pt x="16904" y="8957"/>
                </a:cubicBezTo>
                <a:cubicBezTo>
                  <a:pt x="16904" y="8957"/>
                  <a:pt x="16904" y="8906"/>
                  <a:pt x="16904" y="8855"/>
                </a:cubicBezTo>
                <a:cubicBezTo>
                  <a:pt x="16904" y="8804"/>
                  <a:pt x="16904" y="8804"/>
                  <a:pt x="16904" y="8804"/>
                </a:cubicBezTo>
                <a:cubicBezTo>
                  <a:pt x="16904" y="7729"/>
                  <a:pt x="16807" y="6756"/>
                  <a:pt x="16548" y="5835"/>
                </a:cubicBezTo>
                <a:cubicBezTo>
                  <a:pt x="16289" y="4914"/>
                  <a:pt x="15965" y="4095"/>
                  <a:pt x="15544" y="3378"/>
                </a:cubicBezTo>
                <a:cubicBezTo>
                  <a:pt x="15091" y="2662"/>
                  <a:pt x="14573" y="2150"/>
                  <a:pt x="13957" y="1740"/>
                </a:cubicBezTo>
                <a:cubicBezTo>
                  <a:pt x="13375" y="1331"/>
                  <a:pt x="12759" y="1126"/>
                  <a:pt x="12079" y="1126"/>
                </a:cubicBezTo>
                <a:cubicBezTo>
                  <a:pt x="11626" y="1126"/>
                  <a:pt x="11172" y="1228"/>
                  <a:pt x="10751" y="1433"/>
                </a:cubicBezTo>
                <a:cubicBezTo>
                  <a:pt x="10298" y="1638"/>
                  <a:pt x="9877" y="1945"/>
                  <a:pt x="9488" y="2303"/>
                </a:cubicBezTo>
                <a:cubicBezTo>
                  <a:pt x="9100" y="2713"/>
                  <a:pt x="8776" y="3173"/>
                  <a:pt x="8452" y="3736"/>
                </a:cubicBezTo>
                <a:cubicBezTo>
                  <a:pt x="8161" y="4248"/>
                  <a:pt x="7902" y="4863"/>
                  <a:pt x="7675" y="5528"/>
                </a:cubicBezTo>
                <a:cubicBezTo>
                  <a:pt x="7384" y="6500"/>
                  <a:pt x="7384" y="6500"/>
                  <a:pt x="7384" y="6500"/>
                </a:cubicBezTo>
                <a:cubicBezTo>
                  <a:pt x="6703" y="6040"/>
                  <a:pt x="6703" y="6040"/>
                  <a:pt x="6703" y="6040"/>
                </a:cubicBezTo>
                <a:cubicBezTo>
                  <a:pt x="6574" y="5937"/>
                  <a:pt x="6412" y="5835"/>
                  <a:pt x="6282" y="5733"/>
                </a:cubicBezTo>
                <a:cubicBezTo>
                  <a:pt x="6121" y="5682"/>
                  <a:pt x="5959" y="5682"/>
                  <a:pt x="5797" y="5682"/>
                </a:cubicBezTo>
                <a:cubicBezTo>
                  <a:pt x="5505" y="5682"/>
                  <a:pt x="5246" y="5733"/>
                  <a:pt x="5019" y="5835"/>
                </a:cubicBezTo>
                <a:cubicBezTo>
                  <a:pt x="4760" y="5989"/>
                  <a:pt x="4566" y="6193"/>
                  <a:pt x="4404" y="6449"/>
                </a:cubicBezTo>
                <a:cubicBezTo>
                  <a:pt x="4210" y="6705"/>
                  <a:pt x="4048" y="7012"/>
                  <a:pt x="3918" y="7371"/>
                </a:cubicBezTo>
                <a:cubicBezTo>
                  <a:pt x="3789" y="7678"/>
                  <a:pt x="3692" y="8087"/>
                  <a:pt x="3627" y="8548"/>
                </a:cubicBezTo>
                <a:cubicBezTo>
                  <a:pt x="3562" y="9213"/>
                  <a:pt x="3562" y="9213"/>
                  <a:pt x="3562" y="9213"/>
                </a:cubicBezTo>
                <a:cubicBezTo>
                  <a:pt x="3174" y="9367"/>
                  <a:pt x="3174" y="9367"/>
                  <a:pt x="3174" y="9367"/>
                </a:cubicBezTo>
                <a:cubicBezTo>
                  <a:pt x="2817" y="9572"/>
                  <a:pt x="2494" y="9827"/>
                  <a:pt x="2170" y="10186"/>
                </a:cubicBezTo>
                <a:cubicBezTo>
                  <a:pt x="1878" y="10544"/>
                  <a:pt x="1619" y="10954"/>
                  <a:pt x="1393" y="11465"/>
                </a:cubicBezTo>
                <a:cubicBezTo>
                  <a:pt x="1198" y="11926"/>
                  <a:pt x="1036" y="12489"/>
                  <a:pt x="907" y="13001"/>
                </a:cubicBezTo>
                <a:cubicBezTo>
                  <a:pt x="777" y="13564"/>
                  <a:pt x="712" y="14178"/>
                  <a:pt x="712" y="14792"/>
                </a:cubicBezTo>
                <a:cubicBezTo>
                  <a:pt x="712" y="15560"/>
                  <a:pt x="842" y="16277"/>
                  <a:pt x="1036" y="16942"/>
                </a:cubicBezTo>
                <a:cubicBezTo>
                  <a:pt x="1231" y="17659"/>
                  <a:pt x="1457" y="18273"/>
                  <a:pt x="1781" y="18785"/>
                </a:cubicBezTo>
                <a:cubicBezTo>
                  <a:pt x="2105" y="19297"/>
                  <a:pt x="2494" y="19655"/>
                  <a:pt x="2947" y="19962"/>
                </a:cubicBezTo>
                <a:cubicBezTo>
                  <a:pt x="3368" y="20320"/>
                  <a:pt x="3821" y="20474"/>
                  <a:pt x="4307" y="20474"/>
                </a:cubicBezTo>
                <a:cubicBezTo>
                  <a:pt x="17520" y="20474"/>
                  <a:pt x="17520" y="20474"/>
                  <a:pt x="17520" y="20474"/>
                </a:cubicBezTo>
                <a:lnTo>
                  <a:pt x="17649" y="20474"/>
                </a:lnTo>
                <a:close/>
                <a:moveTo>
                  <a:pt x="10816" y="16430"/>
                </a:moveTo>
                <a:cubicBezTo>
                  <a:pt x="11140" y="16430"/>
                  <a:pt x="11464" y="16379"/>
                  <a:pt x="11788" y="16174"/>
                </a:cubicBezTo>
                <a:cubicBezTo>
                  <a:pt x="12079" y="15970"/>
                  <a:pt x="12338" y="15663"/>
                  <a:pt x="12565" y="15304"/>
                </a:cubicBezTo>
                <a:cubicBezTo>
                  <a:pt x="12792" y="14946"/>
                  <a:pt x="12986" y="14536"/>
                  <a:pt x="13115" y="14076"/>
                </a:cubicBezTo>
                <a:cubicBezTo>
                  <a:pt x="13277" y="13564"/>
                  <a:pt x="13342" y="13052"/>
                  <a:pt x="13342" y="12438"/>
                </a:cubicBezTo>
                <a:cubicBezTo>
                  <a:pt x="14055" y="12438"/>
                  <a:pt x="14055" y="12438"/>
                  <a:pt x="14055" y="12438"/>
                </a:cubicBezTo>
                <a:cubicBezTo>
                  <a:pt x="14055" y="13155"/>
                  <a:pt x="13957" y="13820"/>
                  <a:pt x="13796" y="14434"/>
                </a:cubicBezTo>
                <a:cubicBezTo>
                  <a:pt x="13634" y="15100"/>
                  <a:pt x="13407" y="15611"/>
                  <a:pt x="13083" y="16123"/>
                </a:cubicBezTo>
                <a:cubicBezTo>
                  <a:pt x="12792" y="16584"/>
                  <a:pt x="12468" y="16942"/>
                  <a:pt x="12079" y="17198"/>
                </a:cubicBezTo>
                <a:cubicBezTo>
                  <a:pt x="11691" y="17454"/>
                  <a:pt x="11270" y="17608"/>
                  <a:pt x="10816" y="17608"/>
                </a:cubicBezTo>
                <a:cubicBezTo>
                  <a:pt x="10363" y="17608"/>
                  <a:pt x="9942" y="17454"/>
                  <a:pt x="9553" y="17198"/>
                </a:cubicBezTo>
                <a:cubicBezTo>
                  <a:pt x="9132" y="16942"/>
                  <a:pt x="8808" y="16584"/>
                  <a:pt x="8517" y="16123"/>
                </a:cubicBezTo>
                <a:cubicBezTo>
                  <a:pt x="8225" y="15611"/>
                  <a:pt x="7966" y="15100"/>
                  <a:pt x="7804" y="14434"/>
                </a:cubicBezTo>
                <a:cubicBezTo>
                  <a:pt x="7643" y="13820"/>
                  <a:pt x="7545" y="13155"/>
                  <a:pt x="7545" y="12438"/>
                </a:cubicBezTo>
                <a:cubicBezTo>
                  <a:pt x="7545" y="11773"/>
                  <a:pt x="7643" y="11158"/>
                  <a:pt x="7804" y="10544"/>
                </a:cubicBezTo>
                <a:cubicBezTo>
                  <a:pt x="7966" y="9879"/>
                  <a:pt x="8225" y="9367"/>
                  <a:pt x="8517" y="8855"/>
                </a:cubicBezTo>
                <a:cubicBezTo>
                  <a:pt x="8808" y="8394"/>
                  <a:pt x="9132" y="8036"/>
                  <a:pt x="9553" y="7780"/>
                </a:cubicBezTo>
                <a:cubicBezTo>
                  <a:pt x="9942" y="7524"/>
                  <a:pt x="10363" y="7371"/>
                  <a:pt x="10816" y="7371"/>
                </a:cubicBezTo>
                <a:cubicBezTo>
                  <a:pt x="10816" y="5682"/>
                  <a:pt x="10816" y="5682"/>
                  <a:pt x="10816" y="5682"/>
                </a:cubicBezTo>
                <a:cubicBezTo>
                  <a:pt x="13504" y="8138"/>
                  <a:pt x="13504" y="8138"/>
                  <a:pt x="13504" y="8138"/>
                </a:cubicBezTo>
                <a:cubicBezTo>
                  <a:pt x="10816" y="10595"/>
                  <a:pt x="10816" y="10595"/>
                  <a:pt x="10816" y="10595"/>
                </a:cubicBezTo>
                <a:cubicBezTo>
                  <a:pt x="10816" y="8548"/>
                  <a:pt x="10816" y="8548"/>
                  <a:pt x="10816" y="8548"/>
                </a:cubicBezTo>
                <a:cubicBezTo>
                  <a:pt x="10460" y="8548"/>
                  <a:pt x="10136" y="8599"/>
                  <a:pt x="9845" y="8804"/>
                </a:cubicBezTo>
                <a:cubicBezTo>
                  <a:pt x="9521" y="9009"/>
                  <a:pt x="9262" y="9316"/>
                  <a:pt x="9035" y="9674"/>
                </a:cubicBezTo>
                <a:cubicBezTo>
                  <a:pt x="8808" y="10032"/>
                  <a:pt x="8614" y="10442"/>
                  <a:pt x="8485" y="10902"/>
                </a:cubicBezTo>
                <a:cubicBezTo>
                  <a:pt x="8355" y="11414"/>
                  <a:pt x="8290" y="11926"/>
                  <a:pt x="8290" y="12438"/>
                </a:cubicBezTo>
                <a:cubicBezTo>
                  <a:pt x="8290" y="13052"/>
                  <a:pt x="8355" y="13564"/>
                  <a:pt x="8485" y="14076"/>
                </a:cubicBezTo>
                <a:cubicBezTo>
                  <a:pt x="8614" y="14536"/>
                  <a:pt x="8808" y="14946"/>
                  <a:pt x="9035" y="15304"/>
                </a:cubicBezTo>
                <a:cubicBezTo>
                  <a:pt x="9262" y="15663"/>
                  <a:pt x="9521" y="15970"/>
                  <a:pt x="9845" y="16174"/>
                </a:cubicBezTo>
                <a:cubicBezTo>
                  <a:pt x="10136" y="16379"/>
                  <a:pt x="10460" y="16430"/>
                  <a:pt x="10816" y="16430"/>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Tree>
    <p:extLst>
      <p:ext uri="{BB962C8B-B14F-4D97-AF65-F5344CB8AC3E}">
        <p14:creationId xmlns:p14="http://schemas.microsoft.com/office/powerpoint/2010/main" val="871327531"/>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66</a:t>
            </a:fld>
            <a:endParaRPr lang="uk-UA" dirty="0"/>
          </a:p>
        </p:txBody>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40" name="Aliquet arcu netus ridiculus sociosqu luctus luctus pharetra habitant neque aptent scelerisque adipiscing cras phasellus rhoncus bibendum"/>
          <p:cNvSpPr/>
          <p:nvPr/>
        </p:nvSpPr>
        <p:spPr>
          <a:xfrm>
            <a:off x="4922975" y="4716363"/>
            <a:ext cx="2347639"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a:t>
            </a:r>
          </a:p>
        </p:txBody>
      </p:sp>
      <p:sp>
        <p:nvSpPr>
          <p:cNvPr id="41" name="Title two"/>
          <p:cNvSpPr/>
          <p:nvPr/>
        </p:nvSpPr>
        <p:spPr>
          <a:xfrm>
            <a:off x="492297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two</a:t>
            </a:r>
          </a:p>
        </p:txBody>
      </p:sp>
      <p:sp>
        <p:nvSpPr>
          <p:cNvPr id="42" name="Circle"/>
          <p:cNvSpPr/>
          <p:nvPr/>
        </p:nvSpPr>
        <p:spPr>
          <a:xfrm>
            <a:off x="5572266"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3" name="Habitant neque aptent scelerisque adipiscing cras phasellus rhoncus bibendum pretium et proin pulvinar volutpat ullamcorper."/>
          <p:cNvSpPr/>
          <p:nvPr/>
        </p:nvSpPr>
        <p:spPr>
          <a:xfrm>
            <a:off x="7778614"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Habitant neque aptent scelerisque adipiscing cras phasellus rhoncus bibendum pretium et proin pulvinar volutpat ullamcorper.</a:t>
            </a:r>
          </a:p>
        </p:txBody>
      </p:sp>
      <p:sp>
        <p:nvSpPr>
          <p:cNvPr id="44" name="Title three"/>
          <p:cNvSpPr/>
          <p:nvPr/>
        </p:nvSpPr>
        <p:spPr>
          <a:xfrm>
            <a:off x="7778614"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three</a:t>
            </a:r>
          </a:p>
        </p:txBody>
      </p:sp>
      <p:sp>
        <p:nvSpPr>
          <p:cNvPr id="45" name="Sagittis adipiscing maecenas vestibulum nam vestibulum torquent massa et a blandit bibendum."/>
          <p:cNvSpPr/>
          <p:nvPr/>
        </p:nvSpPr>
        <p:spPr>
          <a:xfrm>
            <a:off x="2067335"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dirty="0">
                <a:solidFill>
                  <a:schemeClr val="bg1">
                    <a:alpha val="60000"/>
                  </a:schemeClr>
                </a:solidFill>
              </a:rPr>
              <a:t>Sagittis adipiscing maecenas vestibulum nam vestibulum torquent massa et a blandit bibendum. </a:t>
            </a:r>
          </a:p>
        </p:txBody>
      </p:sp>
      <p:sp>
        <p:nvSpPr>
          <p:cNvPr id="46" name="Title one"/>
          <p:cNvSpPr/>
          <p:nvPr/>
        </p:nvSpPr>
        <p:spPr>
          <a:xfrm>
            <a:off x="206733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solidFill>
                  <a:schemeClr val="bg1"/>
                </a:solidFill>
                <a:latin typeface="+mj-lt"/>
              </a:rPr>
              <a:t>Title one</a:t>
            </a:r>
          </a:p>
        </p:txBody>
      </p:sp>
      <p:sp>
        <p:nvSpPr>
          <p:cNvPr id="47" name="Circle"/>
          <p:cNvSpPr/>
          <p:nvPr/>
        </p:nvSpPr>
        <p:spPr>
          <a:xfrm>
            <a:off x="2716627"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8" name="Circle"/>
          <p:cNvSpPr/>
          <p:nvPr/>
        </p:nvSpPr>
        <p:spPr>
          <a:xfrm>
            <a:off x="8427905" y="2904472"/>
            <a:ext cx="1049057" cy="1049057"/>
          </a:xfrm>
          <a:prstGeom prst="ellipse">
            <a:avLst/>
          </a:prstGeom>
          <a:ln w="15875">
            <a:solidFill>
              <a:srgbClr val="FFFFFF">
                <a:alpha val="29706"/>
              </a:srgbClr>
            </a:solidFill>
            <a:miter lim="400000"/>
          </a:ln>
        </p:spPr>
        <p:txBody>
          <a:bodyPr lIns="25400" tIns="25400" rIns="25400" bIns="25400" anchor="ctr"/>
          <a:lstStyle/>
          <a:p>
            <a:endParaRPr sz="600">
              <a:solidFill>
                <a:schemeClr val="bg1"/>
              </a:solidFill>
            </a:endParaRPr>
          </a:p>
        </p:txBody>
      </p:sp>
      <p:sp>
        <p:nvSpPr>
          <p:cNvPr id="49" name="Shape"/>
          <p:cNvSpPr/>
          <p:nvPr/>
        </p:nvSpPr>
        <p:spPr>
          <a:xfrm>
            <a:off x="8788005" y="3265345"/>
            <a:ext cx="328856" cy="327312"/>
          </a:xfrm>
          <a:custGeom>
            <a:avLst/>
            <a:gdLst/>
            <a:ahLst/>
            <a:cxnLst>
              <a:cxn ang="0">
                <a:pos x="wd2" y="hd2"/>
              </a:cxn>
              <a:cxn ang="5400000">
                <a:pos x="wd2" y="hd2"/>
              </a:cxn>
              <a:cxn ang="10800000">
                <a:pos x="wd2" y="hd2"/>
              </a:cxn>
              <a:cxn ang="16200000">
                <a:pos x="wd2" y="hd2"/>
              </a:cxn>
            </a:cxnLst>
            <a:rect l="0" t="0" r="r" b="b"/>
            <a:pathLst>
              <a:path w="21600" h="21600" extrusionOk="0">
                <a:moveTo>
                  <a:pt x="7910" y="13857"/>
                </a:moveTo>
                <a:lnTo>
                  <a:pt x="0" y="10291"/>
                </a:lnTo>
                <a:lnTo>
                  <a:pt x="21600" y="0"/>
                </a:lnTo>
                <a:lnTo>
                  <a:pt x="11662" y="21600"/>
                </a:lnTo>
                <a:lnTo>
                  <a:pt x="7910" y="13857"/>
                </a:lnTo>
                <a:close/>
                <a:moveTo>
                  <a:pt x="8113" y="12940"/>
                </a:moveTo>
                <a:lnTo>
                  <a:pt x="18558" y="2343"/>
                </a:lnTo>
                <a:lnTo>
                  <a:pt x="2130" y="10291"/>
                </a:lnTo>
                <a:lnTo>
                  <a:pt x="8113" y="12940"/>
                </a:lnTo>
                <a:close/>
                <a:moveTo>
                  <a:pt x="11662" y="19562"/>
                </a:moveTo>
                <a:lnTo>
                  <a:pt x="19268" y="2853"/>
                </a:lnTo>
                <a:lnTo>
                  <a:pt x="8721" y="13551"/>
                </a:lnTo>
                <a:lnTo>
                  <a:pt x="11662" y="19562"/>
                </a:ln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50" name="Shape"/>
          <p:cNvSpPr/>
          <p:nvPr/>
        </p:nvSpPr>
        <p:spPr>
          <a:xfrm>
            <a:off x="5899944" y="3344084"/>
            <a:ext cx="393700" cy="169832"/>
          </a:xfrm>
          <a:custGeom>
            <a:avLst/>
            <a:gdLst/>
            <a:ahLst/>
            <a:cxnLst>
              <a:cxn ang="0">
                <a:pos x="wd2" y="hd2"/>
              </a:cxn>
              <a:cxn ang="5400000">
                <a:pos x="wd2" y="hd2"/>
              </a:cxn>
              <a:cxn ang="10800000">
                <a:pos x="wd2" y="hd2"/>
              </a:cxn>
              <a:cxn ang="16200000">
                <a:pos x="wd2" y="hd2"/>
              </a:cxn>
            </a:cxnLst>
            <a:rect l="0" t="0" r="r" b="b"/>
            <a:pathLst>
              <a:path w="21600" h="21600" extrusionOk="0">
                <a:moveTo>
                  <a:pt x="4696" y="19887"/>
                </a:moveTo>
                <a:cubicBezTo>
                  <a:pt x="4987" y="19887"/>
                  <a:pt x="5246" y="19887"/>
                  <a:pt x="5505" y="19738"/>
                </a:cubicBezTo>
                <a:cubicBezTo>
                  <a:pt x="5764" y="19589"/>
                  <a:pt x="6056" y="19366"/>
                  <a:pt x="6282" y="19142"/>
                </a:cubicBezTo>
                <a:cubicBezTo>
                  <a:pt x="6509" y="18844"/>
                  <a:pt x="6736" y="18546"/>
                  <a:pt x="6963" y="18248"/>
                </a:cubicBezTo>
                <a:cubicBezTo>
                  <a:pt x="7189" y="17876"/>
                  <a:pt x="7384" y="17429"/>
                  <a:pt x="7545" y="16982"/>
                </a:cubicBezTo>
                <a:cubicBezTo>
                  <a:pt x="8064" y="18174"/>
                  <a:pt x="8064" y="18174"/>
                  <a:pt x="8064" y="18174"/>
                </a:cubicBezTo>
                <a:cubicBezTo>
                  <a:pt x="7869" y="18695"/>
                  <a:pt x="7643" y="19142"/>
                  <a:pt x="7384" y="19589"/>
                </a:cubicBezTo>
                <a:cubicBezTo>
                  <a:pt x="7124" y="19961"/>
                  <a:pt x="6865" y="20334"/>
                  <a:pt x="6542" y="20706"/>
                </a:cubicBezTo>
                <a:cubicBezTo>
                  <a:pt x="6250" y="20930"/>
                  <a:pt x="5959" y="21153"/>
                  <a:pt x="5667" y="21302"/>
                </a:cubicBezTo>
                <a:cubicBezTo>
                  <a:pt x="5343" y="21451"/>
                  <a:pt x="5019" y="21600"/>
                  <a:pt x="4696" y="21600"/>
                </a:cubicBezTo>
                <a:cubicBezTo>
                  <a:pt x="4048" y="21600"/>
                  <a:pt x="3433" y="21302"/>
                  <a:pt x="2882" y="20706"/>
                </a:cubicBezTo>
                <a:cubicBezTo>
                  <a:pt x="2332" y="20110"/>
                  <a:pt x="1813" y="19366"/>
                  <a:pt x="1393" y="18397"/>
                </a:cubicBezTo>
                <a:cubicBezTo>
                  <a:pt x="972" y="17429"/>
                  <a:pt x="648" y="16237"/>
                  <a:pt x="389" y="14971"/>
                </a:cubicBezTo>
                <a:cubicBezTo>
                  <a:pt x="130" y="13705"/>
                  <a:pt x="0" y="12290"/>
                  <a:pt x="0" y="10800"/>
                </a:cubicBezTo>
                <a:cubicBezTo>
                  <a:pt x="0" y="9310"/>
                  <a:pt x="130" y="7895"/>
                  <a:pt x="389" y="6629"/>
                </a:cubicBezTo>
                <a:cubicBezTo>
                  <a:pt x="648" y="5363"/>
                  <a:pt x="972" y="4171"/>
                  <a:pt x="1393" y="3203"/>
                </a:cubicBezTo>
                <a:cubicBezTo>
                  <a:pt x="1813" y="2234"/>
                  <a:pt x="2332" y="1490"/>
                  <a:pt x="2882" y="894"/>
                </a:cubicBezTo>
                <a:cubicBezTo>
                  <a:pt x="3433" y="298"/>
                  <a:pt x="4048" y="0"/>
                  <a:pt x="4696" y="0"/>
                </a:cubicBezTo>
                <a:cubicBezTo>
                  <a:pt x="4987" y="0"/>
                  <a:pt x="5311" y="149"/>
                  <a:pt x="5635" y="298"/>
                </a:cubicBezTo>
                <a:cubicBezTo>
                  <a:pt x="5926" y="447"/>
                  <a:pt x="6218" y="670"/>
                  <a:pt x="6509" y="894"/>
                </a:cubicBezTo>
                <a:cubicBezTo>
                  <a:pt x="6768" y="1192"/>
                  <a:pt x="6995" y="1490"/>
                  <a:pt x="7254" y="1862"/>
                </a:cubicBezTo>
                <a:cubicBezTo>
                  <a:pt x="7513" y="2160"/>
                  <a:pt x="7740" y="2607"/>
                  <a:pt x="7934" y="3128"/>
                </a:cubicBezTo>
                <a:cubicBezTo>
                  <a:pt x="7966" y="3128"/>
                  <a:pt x="7966" y="3128"/>
                  <a:pt x="7966" y="3128"/>
                </a:cubicBezTo>
                <a:cubicBezTo>
                  <a:pt x="9359" y="6331"/>
                  <a:pt x="9359" y="6331"/>
                  <a:pt x="9359" y="6331"/>
                </a:cubicBezTo>
                <a:cubicBezTo>
                  <a:pt x="9359" y="3352"/>
                  <a:pt x="9359" y="3352"/>
                  <a:pt x="9359" y="3352"/>
                </a:cubicBezTo>
                <a:cubicBezTo>
                  <a:pt x="10104" y="3352"/>
                  <a:pt x="10104" y="3352"/>
                  <a:pt x="10104" y="3352"/>
                </a:cubicBezTo>
                <a:cubicBezTo>
                  <a:pt x="10104" y="9161"/>
                  <a:pt x="10104" y="9161"/>
                  <a:pt x="10104" y="9161"/>
                </a:cubicBezTo>
                <a:cubicBezTo>
                  <a:pt x="7545" y="9161"/>
                  <a:pt x="7545" y="9161"/>
                  <a:pt x="7545" y="9161"/>
                </a:cubicBezTo>
                <a:cubicBezTo>
                  <a:pt x="7545" y="7523"/>
                  <a:pt x="7545" y="7523"/>
                  <a:pt x="7545" y="7523"/>
                </a:cubicBezTo>
                <a:cubicBezTo>
                  <a:pt x="8873" y="7523"/>
                  <a:pt x="8873" y="7523"/>
                  <a:pt x="8873" y="7523"/>
                </a:cubicBezTo>
                <a:cubicBezTo>
                  <a:pt x="7448" y="4320"/>
                  <a:pt x="7448" y="4320"/>
                  <a:pt x="7448" y="4320"/>
                </a:cubicBezTo>
                <a:cubicBezTo>
                  <a:pt x="7448" y="4171"/>
                  <a:pt x="7448" y="4171"/>
                  <a:pt x="7448" y="4171"/>
                </a:cubicBezTo>
                <a:cubicBezTo>
                  <a:pt x="7222" y="3799"/>
                  <a:pt x="7027" y="3501"/>
                  <a:pt x="6833" y="3203"/>
                </a:cubicBezTo>
                <a:cubicBezTo>
                  <a:pt x="6639" y="2905"/>
                  <a:pt x="6412" y="2607"/>
                  <a:pt x="6153" y="2383"/>
                </a:cubicBezTo>
                <a:cubicBezTo>
                  <a:pt x="5926" y="2160"/>
                  <a:pt x="5700" y="2011"/>
                  <a:pt x="5440" y="1862"/>
                </a:cubicBezTo>
                <a:cubicBezTo>
                  <a:pt x="5181" y="1713"/>
                  <a:pt x="4955" y="1713"/>
                  <a:pt x="4696" y="1713"/>
                </a:cubicBezTo>
                <a:cubicBezTo>
                  <a:pt x="4145" y="1713"/>
                  <a:pt x="3659" y="1937"/>
                  <a:pt x="3141" y="2383"/>
                </a:cubicBezTo>
                <a:cubicBezTo>
                  <a:pt x="2655" y="2905"/>
                  <a:pt x="2234" y="3575"/>
                  <a:pt x="1911" y="4394"/>
                </a:cubicBezTo>
                <a:cubicBezTo>
                  <a:pt x="1554" y="5139"/>
                  <a:pt x="1263" y="6108"/>
                  <a:pt x="1036" y="7225"/>
                </a:cubicBezTo>
                <a:cubicBezTo>
                  <a:pt x="842" y="8417"/>
                  <a:pt x="712" y="9534"/>
                  <a:pt x="712" y="10800"/>
                </a:cubicBezTo>
                <a:cubicBezTo>
                  <a:pt x="712" y="11992"/>
                  <a:pt x="842" y="13183"/>
                  <a:pt x="1036" y="14375"/>
                </a:cubicBezTo>
                <a:cubicBezTo>
                  <a:pt x="1263" y="15492"/>
                  <a:pt x="1554" y="16386"/>
                  <a:pt x="1911" y="17206"/>
                </a:cubicBezTo>
                <a:cubicBezTo>
                  <a:pt x="2234" y="18025"/>
                  <a:pt x="2655" y="18695"/>
                  <a:pt x="3141" y="19217"/>
                </a:cubicBezTo>
                <a:cubicBezTo>
                  <a:pt x="3659" y="19663"/>
                  <a:pt x="4145" y="19887"/>
                  <a:pt x="4696" y="19887"/>
                </a:cubicBezTo>
                <a:close/>
                <a:moveTo>
                  <a:pt x="14314" y="3948"/>
                </a:moveTo>
                <a:cubicBezTo>
                  <a:pt x="8064" y="18174"/>
                  <a:pt x="8064" y="18174"/>
                  <a:pt x="8064" y="18174"/>
                </a:cubicBezTo>
                <a:cubicBezTo>
                  <a:pt x="7545" y="16982"/>
                  <a:pt x="7545" y="16982"/>
                  <a:pt x="7545" y="16982"/>
                </a:cubicBezTo>
                <a:cubicBezTo>
                  <a:pt x="13796" y="2756"/>
                  <a:pt x="13796" y="2756"/>
                  <a:pt x="13796" y="2756"/>
                </a:cubicBezTo>
                <a:lnTo>
                  <a:pt x="14314" y="3948"/>
                </a:lnTo>
                <a:close/>
                <a:moveTo>
                  <a:pt x="16904" y="0"/>
                </a:moveTo>
                <a:cubicBezTo>
                  <a:pt x="17552" y="0"/>
                  <a:pt x="18167" y="298"/>
                  <a:pt x="18718" y="894"/>
                </a:cubicBezTo>
                <a:cubicBezTo>
                  <a:pt x="19301" y="1490"/>
                  <a:pt x="19787" y="2234"/>
                  <a:pt x="20207" y="3203"/>
                </a:cubicBezTo>
                <a:cubicBezTo>
                  <a:pt x="20628" y="4171"/>
                  <a:pt x="20952" y="5363"/>
                  <a:pt x="21211" y="6629"/>
                </a:cubicBezTo>
                <a:cubicBezTo>
                  <a:pt x="21470" y="7895"/>
                  <a:pt x="21600" y="9310"/>
                  <a:pt x="21600" y="10800"/>
                </a:cubicBezTo>
                <a:cubicBezTo>
                  <a:pt x="21600" y="12290"/>
                  <a:pt x="21470" y="13705"/>
                  <a:pt x="21211" y="14971"/>
                </a:cubicBezTo>
                <a:cubicBezTo>
                  <a:pt x="20952" y="16237"/>
                  <a:pt x="20628" y="17429"/>
                  <a:pt x="20207" y="18397"/>
                </a:cubicBezTo>
                <a:cubicBezTo>
                  <a:pt x="19787" y="19366"/>
                  <a:pt x="19301" y="20110"/>
                  <a:pt x="18718" y="20706"/>
                </a:cubicBezTo>
                <a:cubicBezTo>
                  <a:pt x="18167" y="21302"/>
                  <a:pt x="17552" y="21600"/>
                  <a:pt x="16904" y="21600"/>
                </a:cubicBezTo>
                <a:cubicBezTo>
                  <a:pt x="16613" y="21600"/>
                  <a:pt x="16321" y="21526"/>
                  <a:pt x="15998" y="21377"/>
                </a:cubicBezTo>
                <a:cubicBezTo>
                  <a:pt x="15706" y="21228"/>
                  <a:pt x="15415" y="21079"/>
                  <a:pt x="15156" y="20781"/>
                </a:cubicBezTo>
                <a:cubicBezTo>
                  <a:pt x="14864" y="20557"/>
                  <a:pt x="14605" y="20185"/>
                  <a:pt x="14378" y="19812"/>
                </a:cubicBezTo>
                <a:cubicBezTo>
                  <a:pt x="14119" y="19440"/>
                  <a:pt x="13925" y="18993"/>
                  <a:pt x="13731" y="18546"/>
                </a:cubicBezTo>
                <a:cubicBezTo>
                  <a:pt x="13666" y="18546"/>
                  <a:pt x="13666" y="18546"/>
                  <a:pt x="13666" y="18546"/>
                </a:cubicBezTo>
                <a:cubicBezTo>
                  <a:pt x="11302" y="13109"/>
                  <a:pt x="11302" y="13109"/>
                  <a:pt x="11302" y="13109"/>
                </a:cubicBezTo>
                <a:cubicBezTo>
                  <a:pt x="11820" y="11992"/>
                  <a:pt x="11820" y="11992"/>
                  <a:pt x="11820" y="11992"/>
                </a:cubicBezTo>
                <a:cubicBezTo>
                  <a:pt x="14216" y="17429"/>
                  <a:pt x="14216" y="17429"/>
                  <a:pt x="14216" y="17429"/>
                </a:cubicBezTo>
                <a:cubicBezTo>
                  <a:pt x="14378" y="17801"/>
                  <a:pt x="14573" y="18174"/>
                  <a:pt x="14799" y="18472"/>
                </a:cubicBezTo>
                <a:cubicBezTo>
                  <a:pt x="14994" y="18770"/>
                  <a:pt x="15220" y="19068"/>
                  <a:pt x="15447" y="19217"/>
                </a:cubicBezTo>
                <a:cubicBezTo>
                  <a:pt x="15674" y="19440"/>
                  <a:pt x="15900" y="19589"/>
                  <a:pt x="16160" y="19738"/>
                </a:cubicBezTo>
                <a:cubicBezTo>
                  <a:pt x="16419" y="19887"/>
                  <a:pt x="16678" y="19887"/>
                  <a:pt x="16904" y="19887"/>
                </a:cubicBezTo>
                <a:cubicBezTo>
                  <a:pt x="17455" y="19887"/>
                  <a:pt x="17973" y="19663"/>
                  <a:pt x="18459" y="19217"/>
                </a:cubicBezTo>
                <a:cubicBezTo>
                  <a:pt x="18945" y="18695"/>
                  <a:pt x="19366" y="18025"/>
                  <a:pt x="19689" y="17206"/>
                </a:cubicBezTo>
                <a:cubicBezTo>
                  <a:pt x="20078" y="16386"/>
                  <a:pt x="20369" y="15492"/>
                  <a:pt x="20564" y="14375"/>
                </a:cubicBezTo>
                <a:cubicBezTo>
                  <a:pt x="20790" y="13183"/>
                  <a:pt x="20888" y="11992"/>
                  <a:pt x="20888" y="10800"/>
                </a:cubicBezTo>
                <a:cubicBezTo>
                  <a:pt x="20888" y="9534"/>
                  <a:pt x="20790" y="8417"/>
                  <a:pt x="20564" y="7225"/>
                </a:cubicBezTo>
                <a:cubicBezTo>
                  <a:pt x="20369" y="6108"/>
                  <a:pt x="20078" y="5139"/>
                  <a:pt x="19689" y="4394"/>
                </a:cubicBezTo>
                <a:cubicBezTo>
                  <a:pt x="19366" y="3575"/>
                  <a:pt x="18945" y="2905"/>
                  <a:pt x="18459" y="2383"/>
                </a:cubicBezTo>
                <a:cubicBezTo>
                  <a:pt x="17973" y="1937"/>
                  <a:pt x="17455" y="1713"/>
                  <a:pt x="16904" y="1713"/>
                </a:cubicBezTo>
                <a:cubicBezTo>
                  <a:pt x="16678" y="1713"/>
                  <a:pt x="16419" y="1713"/>
                  <a:pt x="16192" y="1862"/>
                </a:cubicBezTo>
                <a:cubicBezTo>
                  <a:pt x="15933" y="1937"/>
                  <a:pt x="15739" y="2086"/>
                  <a:pt x="15544" y="2234"/>
                </a:cubicBezTo>
                <a:cubicBezTo>
                  <a:pt x="15318" y="2458"/>
                  <a:pt x="15091" y="2681"/>
                  <a:pt x="14897" y="2979"/>
                </a:cubicBezTo>
                <a:cubicBezTo>
                  <a:pt x="14702" y="3277"/>
                  <a:pt x="14508" y="3575"/>
                  <a:pt x="14346" y="3948"/>
                </a:cubicBezTo>
                <a:cubicBezTo>
                  <a:pt x="13796" y="2756"/>
                  <a:pt x="13796" y="2756"/>
                  <a:pt x="13796" y="2756"/>
                </a:cubicBezTo>
                <a:cubicBezTo>
                  <a:pt x="14022" y="2383"/>
                  <a:pt x="14249" y="2011"/>
                  <a:pt x="14508" y="1639"/>
                </a:cubicBezTo>
                <a:cubicBezTo>
                  <a:pt x="14735" y="1266"/>
                  <a:pt x="14994" y="968"/>
                  <a:pt x="15220" y="819"/>
                </a:cubicBezTo>
                <a:cubicBezTo>
                  <a:pt x="15479" y="521"/>
                  <a:pt x="15739" y="372"/>
                  <a:pt x="16030" y="223"/>
                </a:cubicBezTo>
                <a:cubicBezTo>
                  <a:pt x="16321" y="74"/>
                  <a:pt x="16613" y="0"/>
                  <a:pt x="16904" y="0"/>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
        <p:nvSpPr>
          <p:cNvPr id="51" name="Creative…"/>
          <p:cNvSpPr/>
          <p:nvPr/>
        </p:nvSpPr>
        <p:spPr>
          <a:xfrm>
            <a:off x="1143794" y="1376561"/>
            <a:ext cx="3565710" cy="112851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nSpc>
                <a:spcPct val="100000"/>
              </a:lnSpc>
              <a:defRPr sz="7000" cap="all" spc="699">
                <a:latin typeface="+mn-lt"/>
                <a:ea typeface="+mn-ea"/>
                <a:cs typeface="+mn-cs"/>
                <a:sym typeface="Roboto Black"/>
              </a:defRPr>
            </a:pPr>
            <a:r>
              <a:rPr sz="3500" spc="350" dirty="0">
                <a:solidFill>
                  <a:schemeClr val="bg1"/>
                </a:solidFill>
                <a:latin typeface="+mj-lt"/>
              </a:rPr>
              <a:t>item’s list</a:t>
            </a:r>
          </a:p>
        </p:txBody>
      </p:sp>
      <p:sp>
        <p:nvSpPr>
          <p:cNvPr id="52" name="Shape"/>
          <p:cNvSpPr/>
          <p:nvPr/>
        </p:nvSpPr>
        <p:spPr>
          <a:xfrm>
            <a:off x="3044305" y="3298364"/>
            <a:ext cx="393701" cy="248572"/>
          </a:xfrm>
          <a:custGeom>
            <a:avLst/>
            <a:gdLst/>
            <a:ahLst/>
            <a:cxnLst>
              <a:cxn ang="0">
                <a:pos x="wd2" y="hd2"/>
              </a:cxn>
              <a:cxn ang="5400000">
                <a:pos x="wd2" y="hd2"/>
              </a:cxn>
              <a:cxn ang="10800000">
                <a:pos x="wd2" y="hd2"/>
              </a:cxn>
              <a:cxn ang="16200000">
                <a:pos x="wd2" y="hd2"/>
              </a:cxn>
            </a:cxnLst>
            <a:rect l="0" t="0" r="r" b="b"/>
            <a:pathLst>
              <a:path w="21600" h="21600" extrusionOk="0">
                <a:moveTo>
                  <a:pt x="17649" y="9060"/>
                </a:moveTo>
                <a:cubicBezTo>
                  <a:pt x="18200" y="9060"/>
                  <a:pt x="18718" y="9213"/>
                  <a:pt x="19204" y="9572"/>
                </a:cubicBezTo>
                <a:cubicBezTo>
                  <a:pt x="19689" y="9879"/>
                  <a:pt x="20078" y="10339"/>
                  <a:pt x="20434" y="10902"/>
                </a:cubicBezTo>
                <a:cubicBezTo>
                  <a:pt x="20790" y="11517"/>
                  <a:pt x="21082" y="12182"/>
                  <a:pt x="21276" y="12899"/>
                </a:cubicBezTo>
                <a:cubicBezTo>
                  <a:pt x="21503" y="13666"/>
                  <a:pt x="21600" y="14485"/>
                  <a:pt x="21600" y="15304"/>
                </a:cubicBezTo>
                <a:cubicBezTo>
                  <a:pt x="21600" y="16174"/>
                  <a:pt x="21503" y="16993"/>
                  <a:pt x="21276" y="17761"/>
                </a:cubicBezTo>
                <a:cubicBezTo>
                  <a:pt x="21082" y="18529"/>
                  <a:pt x="20790" y="19194"/>
                  <a:pt x="20467" y="19706"/>
                </a:cubicBezTo>
                <a:cubicBezTo>
                  <a:pt x="20110" y="20320"/>
                  <a:pt x="19689" y="20730"/>
                  <a:pt x="19204" y="21088"/>
                </a:cubicBezTo>
                <a:cubicBezTo>
                  <a:pt x="18718" y="21395"/>
                  <a:pt x="18200" y="21600"/>
                  <a:pt x="17682" y="21600"/>
                </a:cubicBezTo>
                <a:cubicBezTo>
                  <a:pt x="4307" y="21600"/>
                  <a:pt x="4307" y="21600"/>
                  <a:pt x="4307" y="21600"/>
                </a:cubicBezTo>
                <a:cubicBezTo>
                  <a:pt x="3724" y="21600"/>
                  <a:pt x="3174" y="21395"/>
                  <a:pt x="2655" y="21037"/>
                </a:cubicBezTo>
                <a:cubicBezTo>
                  <a:pt x="2137" y="20679"/>
                  <a:pt x="1684" y="20218"/>
                  <a:pt x="1263" y="19604"/>
                </a:cubicBezTo>
                <a:cubicBezTo>
                  <a:pt x="874" y="18990"/>
                  <a:pt x="583" y="18222"/>
                  <a:pt x="356" y="17403"/>
                </a:cubicBezTo>
                <a:cubicBezTo>
                  <a:pt x="130" y="16584"/>
                  <a:pt x="0" y="15714"/>
                  <a:pt x="0" y="14792"/>
                </a:cubicBezTo>
                <a:cubicBezTo>
                  <a:pt x="0" y="14025"/>
                  <a:pt x="65" y="13308"/>
                  <a:pt x="227" y="12643"/>
                </a:cubicBezTo>
                <a:cubicBezTo>
                  <a:pt x="356" y="11926"/>
                  <a:pt x="583" y="11312"/>
                  <a:pt x="842" y="10800"/>
                </a:cubicBezTo>
                <a:cubicBezTo>
                  <a:pt x="1101" y="10237"/>
                  <a:pt x="1425" y="9725"/>
                  <a:pt x="1749" y="9264"/>
                </a:cubicBezTo>
                <a:cubicBezTo>
                  <a:pt x="2105" y="8855"/>
                  <a:pt x="2494" y="8548"/>
                  <a:pt x="2915" y="8343"/>
                </a:cubicBezTo>
                <a:cubicBezTo>
                  <a:pt x="2979" y="7780"/>
                  <a:pt x="3076" y="7268"/>
                  <a:pt x="3271" y="6808"/>
                </a:cubicBezTo>
                <a:cubicBezTo>
                  <a:pt x="3433" y="6347"/>
                  <a:pt x="3627" y="5937"/>
                  <a:pt x="3886" y="5579"/>
                </a:cubicBezTo>
                <a:cubicBezTo>
                  <a:pt x="4145" y="5272"/>
                  <a:pt x="4437" y="5016"/>
                  <a:pt x="4760" y="4811"/>
                </a:cubicBezTo>
                <a:cubicBezTo>
                  <a:pt x="5084" y="4607"/>
                  <a:pt x="5408" y="4504"/>
                  <a:pt x="5797" y="4504"/>
                </a:cubicBezTo>
                <a:cubicBezTo>
                  <a:pt x="6023" y="4504"/>
                  <a:pt x="6218" y="4555"/>
                  <a:pt x="6444" y="4658"/>
                </a:cubicBezTo>
                <a:cubicBezTo>
                  <a:pt x="6639" y="4760"/>
                  <a:pt x="6865" y="4863"/>
                  <a:pt x="7060" y="5016"/>
                </a:cubicBezTo>
                <a:cubicBezTo>
                  <a:pt x="7286" y="4300"/>
                  <a:pt x="7578" y="3634"/>
                  <a:pt x="7902" y="2969"/>
                </a:cubicBezTo>
                <a:cubicBezTo>
                  <a:pt x="8258" y="2355"/>
                  <a:pt x="8646" y="1843"/>
                  <a:pt x="9067" y="1382"/>
                </a:cubicBezTo>
                <a:cubicBezTo>
                  <a:pt x="9488" y="973"/>
                  <a:pt x="9974" y="614"/>
                  <a:pt x="10492" y="358"/>
                </a:cubicBezTo>
                <a:cubicBezTo>
                  <a:pt x="11010" y="102"/>
                  <a:pt x="11529" y="0"/>
                  <a:pt x="12079" y="0"/>
                </a:cubicBezTo>
                <a:cubicBezTo>
                  <a:pt x="12856" y="0"/>
                  <a:pt x="13601" y="205"/>
                  <a:pt x="14249" y="717"/>
                </a:cubicBezTo>
                <a:cubicBezTo>
                  <a:pt x="14929" y="1177"/>
                  <a:pt x="15544" y="1791"/>
                  <a:pt x="16030" y="2610"/>
                </a:cubicBezTo>
                <a:cubicBezTo>
                  <a:pt x="16548" y="3378"/>
                  <a:pt x="16937" y="4300"/>
                  <a:pt x="17228" y="5374"/>
                </a:cubicBezTo>
                <a:cubicBezTo>
                  <a:pt x="17520" y="6449"/>
                  <a:pt x="17682" y="7575"/>
                  <a:pt x="17682" y="8804"/>
                </a:cubicBezTo>
                <a:cubicBezTo>
                  <a:pt x="17682" y="8855"/>
                  <a:pt x="17682" y="8855"/>
                  <a:pt x="17649" y="8906"/>
                </a:cubicBezTo>
                <a:cubicBezTo>
                  <a:pt x="17649" y="8957"/>
                  <a:pt x="17649" y="9009"/>
                  <a:pt x="17649" y="9060"/>
                </a:cubicBezTo>
                <a:close/>
                <a:moveTo>
                  <a:pt x="17649" y="20474"/>
                </a:moveTo>
                <a:cubicBezTo>
                  <a:pt x="18070" y="20474"/>
                  <a:pt x="18524" y="20320"/>
                  <a:pt x="18912" y="20064"/>
                </a:cubicBezTo>
                <a:cubicBezTo>
                  <a:pt x="19301" y="19809"/>
                  <a:pt x="19625" y="19399"/>
                  <a:pt x="19916" y="18938"/>
                </a:cubicBezTo>
                <a:cubicBezTo>
                  <a:pt x="20207" y="18478"/>
                  <a:pt x="20467" y="17966"/>
                  <a:pt x="20628" y="17300"/>
                </a:cubicBezTo>
                <a:cubicBezTo>
                  <a:pt x="20790" y="16686"/>
                  <a:pt x="20888" y="16021"/>
                  <a:pt x="20888" y="15304"/>
                </a:cubicBezTo>
                <a:cubicBezTo>
                  <a:pt x="20888" y="14588"/>
                  <a:pt x="20790" y="13922"/>
                  <a:pt x="20628" y="13308"/>
                </a:cubicBezTo>
                <a:cubicBezTo>
                  <a:pt x="20467" y="12694"/>
                  <a:pt x="20207" y="12182"/>
                  <a:pt x="19916" y="11721"/>
                </a:cubicBezTo>
                <a:cubicBezTo>
                  <a:pt x="19625" y="11261"/>
                  <a:pt x="19301" y="10902"/>
                  <a:pt x="18912" y="10646"/>
                </a:cubicBezTo>
                <a:cubicBezTo>
                  <a:pt x="18524" y="10339"/>
                  <a:pt x="18070" y="10186"/>
                  <a:pt x="17649" y="10186"/>
                </a:cubicBezTo>
                <a:cubicBezTo>
                  <a:pt x="16904" y="10186"/>
                  <a:pt x="16904" y="10186"/>
                  <a:pt x="16904" y="10186"/>
                </a:cubicBezTo>
                <a:cubicBezTo>
                  <a:pt x="16904" y="9060"/>
                  <a:pt x="16904" y="9060"/>
                  <a:pt x="16904" y="9060"/>
                </a:cubicBezTo>
                <a:cubicBezTo>
                  <a:pt x="16904" y="9009"/>
                  <a:pt x="16904" y="8957"/>
                  <a:pt x="16904" y="8957"/>
                </a:cubicBezTo>
                <a:cubicBezTo>
                  <a:pt x="16904" y="8957"/>
                  <a:pt x="16904" y="8906"/>
                  <a:pt x="16904" y="8855"/>
                </a:cubicBezTo>
                <a:cubicBezTo>
                  <a:pt x="16904" y="8804"/>
                  <a:pt x="16904" y="8804"/>
                  <a:pt x="16904" y="8804"/>
                </a:cubicBezTo>
                <a:cubicBezTo>
                  <a:pt x="16904" y="7729"/>
                  <a:pt x="16807" y="6756"/>
                  <a:pt x="16548" y="5835"/>
                </a:cubicBezTo>
                <a:cubicBezTo>
                  <a:pt x="16289" y="4914"/>
                  <a:pt x="15965" y="4095"/>
                  <a:pt x="15544" y="3378"/>
                </a:cubicBezTo>
                <a:cubicBezTo>
                  <a:pt x="15091" y="2662"/>
                  <a:pt x="14573" y="2150"/>
                  <a:pt x="13957" y="1740"/>
                </a:cubicBezTo>
                <a:cubicBezTo>
                  <a:pt x="13375" y="1331"/>
                  <a:pt x="12759" y="1126"/>
                  <a:pt x="12079" y="1126"/>
                </a:cubicBezTo>
                <a:cubicBezTo>
                  <a:pt x="11626" y="1126"/>
                  <a:pt x="11172" y="1228"/>
                  <a:pt x="10751" y="1433"/>
                </a:cubicBezTo>
                <a:cubicBezTo>
                  <a:pt x="10298" y="1638"/>
                  <a:pt x="9877" y="1945"/>
                  <a:pt x="9488" y="2303"/>
                </a:cubicBezTo>
                <a:cubicBezTo>
                  <a:pt x="9100" y="2713"/>
                  <a:pt x="8776" y="3173"/>
                  <a:pt x="8452" y="3736"/>
                </a:cubicBezTo>
                <a:cubicBezTo>
                  <a:pt x="8161" y="4248"/>
                  <a:pt x="7902" y="4863"/>
                  <a:pt x="7675" y="5528"/>
                </a:cubicBezTo>
                <a:cubicBezTo>
                  <a:pt x="7384" y="6500"/>
                  <a:pt x="7384" y="6500"/>
                  <a:pt x="7384" y="6500"/>
                </a:cubicBezTo>
                <a:cubicBezTo>
                  <a:pt x="6703" y="6040"/>
                  <a:pt x="6703" y="6040"/>
                  <a:pt x="6703" y="6040"/>
                </a:cubicBezTo>
                <a:cubicBezTo>
                  <a:pt x="6574" y="5937"/>
                  <a:pt x="6412" y="5835"/>
                  <a:pt x="6282" y="5733"/>
                </a:cubicBezTo>
                <a:cubicBezTo>
                  <a:pt x="6121" y="5682"/>
                  <a:pt x="5959" y="5682"/>
                  <a:pt x="5797" y="5682"/>
                </a:cubicBezTo>
                <a:cubicBezTo>
                  <a:pt x="5505" y="5682"/>
                  <a:pt x="5246" y="5733"/>
                  <a:pt x="5019" y="5835"/>
                </a:cubicBezTo>
                <a:cubicBezTo>
                  <a:pt x="4760" y="5989"/>
                  <a:pt x="4566" y="6193"/>
                  <a:pt x="4404" y="6449"/>
                </a:cubicBezTo>
                <a:cubicBezTo>
                  <a:pt x="4210" y="6705"/>
                  <a:pt x="4048" y="7012"/>
                  <a:pt x="3918" y="7371"/>
                </a:cubicBezTo>
                <a:cubicBezTo>
                  <a:pt x="3789" y="7678"/>
                  <a:pt x="3692" y="8087"/>
                  <a:pt x="3627" y="8548"/>
                </a:cubicBezTo>
                <a:cubicBezTo>
                  <a:pt x="3562" y="9213"/>
                  <a:pt x="3562" y="9213"/>
                  <a:pt x="3562" y="9213"/>
                </a:cubicBezTo>
                <a:cubicBezTo>
                  <a:pt x="3174" y="9367"/>
                  <a:pt x="3174" y="9367"/>
                  <a:pt x="3174" y="9367"/>
                </a:cubicBezTo>
                <a:cubicBezTo>
                  <a:pt x="2817" y="9572"/>
                  <a:pt x="2494" y="9827"/>
                  <a:pt x="2170" y="10186"/>
                </a:cubicBezTo>
                <a:cubicBezTo>
                  <a:pt x="1878" y="10544"/>
                  <a:pt x="1619" y="10954"/>
                  <a:pt x="1393" y="11465"/>
                </a:cubicBezTo>
                <a:cubicBezTo>
                  <a:pt x="1198" y="11926"/>
                  <a:pt x="1036" y="12489"/>
                  <a:pt x="907" y="13001"/>
                </a:cubicBezTo>
                <a:cubicBezTo>
                  <a:pt x="777" y="13564"/>
                  <a:pt x="712" y="14178"/>
                  <a:pt x="712" y="14792"/>
                </a:cubicBezTo>
                <a:cubicBezTo>
                  <a:pt x="712" y="15560"/>
                  <a:pt x="842" y="16277"/>
                  <a:pt x="1036" y="16942"/>
                </a:cubicBezTo>
                <a:cubicBezTo>
                  <a:pt x="1231" y="17659"/>
                  <a:pt x="1457" y="18273"/>
                  <a:pt x="1781" y="18785"/>
                </a:cubicBezTo>
                <a:cubicBezTo>
                  <a:pt x="2105" y="19297"/>
                  <a:pt x="2494" y="19655"/>
                  <a:pt x="2947" y="19962"/>
                </a:cubicBezTo>
                <a:cubicBezTo>
                  <a:pt x="3368" y="20320"/>
                  <a:pt x="3821" y="20474"/>
                  <a:pt x="4307" y="20474"/>
                </a:cubicBezTo>
                <a:cubicBezTo>
                  <a:pt x="17520" y="20474"/>
                  <a:pt x="17520" y="20474"/>
                  <a:pt x="17520" y="20474"/>
                </a:cubicBezTo>
                <a:lnTo>
                  <a:pt x="17649" y="20474"/>
                </a:lnTo>
                <a:close/>
                <a:moveTo>
                  <a:pt x="10816" y="16430"/>
                </a:moveTo>
                <a:cubicBezTo>
                  <a:pt x="11140" y="16430"/>
                  <a:pt x="11464" y="16379"/>
                  <a:pt x="11788" y="16174"/>
                </a:cubicBezTo>
                <a:cubicBezTo>
                  <a:pt x="12079" y="15970"/>
                  <a:pt x="12338" y="15663"/>
                  <a:pt x="12565" y="15304"/>
                </a:cubicBezTo>
                <a:cubicBezTo>
                  <a:pt x="12792" y="14946"/>
                  <a:pt x="12986" y="14536"/>
                  <a:pt x="13115" y="14076"/>
                </a:cubicBezTo>
                <a:cubicBezTo>
                  <a:pt x="13277" y="13564"/>
                  <a:pt x="13342" y="13052"/>
                  <a:pt x="13342" y="12438"/>
                </a:cubicBezTo>
                <a:cubicBezTo>
                  <a:pt x="14055" y="12438"/>
                  <a:pt x="14055" y="12438"/>
                  <a:pt x="14055" y="12438"/>
                </a:cubicBezTo>
                <a:cubicBezTo>
                  <a:pt x="14055" y="13155"/>
                  <a:pt x="13957" y="13820"/>
                  <a:pt x="13796" y="14434"/>
                </a:cubicBezTo>
                <a:cubicBezTo>
                  <a:pt x="13634" y="15100"/>
                  <a:pt x="13407" y="15611"/>
                  <a:pt x="13083" y="16123"/>
                </a:cubicBezTo>
                <a:cubicBezTo>
                  <a:pt x="12792" y="16584"/>
                  <a:pt x="12468" y="16942"/>
                  <a:pt x="12079" y="17198"/>
                </a:cubicBezTo>
                <a:cubicBezTo>
                  <a:pt x="11691" y="17454"/>
                  <a:pt x="11270" y="17608"/>
                  <a:pt x="10816" y="17608"/>
                </a:cubicBezTo>
                <a:cubicBezTo>
                  <a:pt x="10363" y="17608"/>
                  <a:pt x="9942" y="17454"/>
                  <a:pt x="9553" y="17198"/>
                </a:cubicBezTo>
                <a:cubicBezTo>
                  <a:pt x="9132" y="16942"/>
                  <a:pt x="8808" y="16584"/>
                  <a:pt x="8517" y="16123"/>
                </a:cubicBezTo>
                <a:cubicBezTo>
                  <a:pt x="8225" y="15611"/>
                  <a:pt x="7966" y="15100"/>
                  <a:pt x="7804" y="14434"/>
                </a:cubicBezTo>
                <a:cubicBezTo>
                  <a:pt x="7643" y="13820"/>
                  <a:pt x="7545" y="13155"/>
                  <a:pt x="7545" y="12438"/>
                </a:cubicBezTo>
                <a:cubicBezTo>
                  <a:pt x="7545" y="11773"/>
                  <a:pt x="7643" y="11158"/>
                  <a:pt x="7804" y="10544"/>
                </a:cubicBezTo>
                <a:cubicBezTo>
                  <a:pt x="7966" y="9879"/>
                  <a:pt x="8225" y="9367"/>
                  <a:pt x="8517" y="8855"/>
                </a:cubicBezTo>
                <a:cubicBezTo>
                  <a:pt x="8808" y="8394"/>
                  <a:pt x="9132" y="8036"/>
                  <a:pt x="9553" y="7780"/>
                </a:cubicBezTo>
                <a:cubicBezTo>
                  <a:pt x="9942" y="7524"/>
                  <a:pt x="10363" y="7371"/>
                  <a:pt x="10816" y="7371"/>
                </a:cubicBezTo>
                <a:cubicBezTo>
                  <a:pt x="10816" y="5682"/>
                  <a:pt x="10816" y="5682"/>
                  <a:pt x="10816" y="5682"/>
                </a:cubicBezTo>
                <a:cubicBezTo>
                  <a:pt x="13504" y="8138"/>
                  <a:pt x="13504" y="8138"/>
                  <a:pt x="13504" y="8138"/>
                </a:cubicBezTo>
                <a:cubicBezTo>
                  <a:pt x="10816" y="10595"/>
                  <a:pt x="10816" y="10595"/>
                  <a:pt x="10816" y="10595"/>
                </a:cubicBezTo>
                <a:cubicBezTo>
                  <a:pt x="10816" y="8548"/>
                  <a:pt x="10816" y="8548"/>
                  <a:pt x="10816" y="8548"/>
                </a:cubicBezTo>
                <a:cubicBezTo>
                  <a:pt x="10460" y="8548"/>
                  <a:pt x="10136" y="8599"/>
                  <a:pt x="9845" y="8804"/>
                </a:cubicBezTo>
                <a:cubicBezTo>
                  <a:pt x="9521" y="9009"/>
                  <a:pt x="9262" y="9316"/>
                  <a:pt x="9035" y="9674"/>
                </a:cubicBezTo>
                <a:cubicBezTo>
                  <a:pt x="8808" y="10032"/>
                  <a:pt x="8614" y="10442"/>
                  <a:pt x="8485" y="10902"/>
                </a:cubicBezTo>
                <a:cubicBezTo>
                  <a:pt x="8355" y="11414"/>
                  <a:pt x="8290" y="11926"/>
                  <a:pt x="8290" y="12438"/>
                </a:cubicBezTo>
                <a:cubicBezTo>
                  <a:pt x="8290" y="13052"/>
                  <a:pt x="8355" y="13564"/>
                  <a:pt x="8485" y="14076"/>
                </a:cubicBezTo>
                <a:cubicBezTo>
                  <a:pt x="8614" y="14536"/>
                  <a:pt x="8808" y="14946"/>
                  <a:pt x="9035" y="15304"/>
                </a:cubicBezTo>
                <a:cubicBezTo>
                  <a:pt x="9262" y="15663"/>
                  <a:pt x="9521" y="15970"/>
                  <a:pt x="9845" y="16174"/>
                </a:cubicBezTo>
                <a:cubicBezTo>
                  <a:pt x="10136" y="16379"/>
                  <a:pt x="10460" y="16430"/>
                  <a:pt x="10816" y="16430"/>
                </a:cubicBezTo>
                <a:close/>
              </a:path>
            </a:pathLst>
          </a:custGeom>
          <a:solidFill>
            <a:srgbClr val="FFFFFF"/>
          </a:solidFill>
          <a:ln w="12700">
            <a:miter lim="400000"/>
          </a:ln>
        </p:spPr>
        <p:txBody>
          <a:bodyPr lIns="22860" rIns="22860"/>
          <a:lstStyle/>
          <a:p>
            <a:pPr>
              <a:defRPr sz="1400"/>
            </a:pPr>
            <a:endParaRPr sz="700">
              <a:solidFill>
                <a:schemeClr val="bg1"/>
              </a:solidFill>
            </a:endParaRPr>
          </a:p>
        </p:txBody>
      </p:sp>
    </p:spTree>
    <p:extLst>
      <p:ext uri="{BB962C8B-B14F-4D97-AF65-F5344CB8AC3E}">
        <p14:creationId xmlns:p14="http://schemas.microsoft.com/office/powerpoint/2010/main" val="1079225572"/>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67</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Aliquet arcu netus ridiculus sociosqu luctus luctus pharetra habitant neque aptent scelerisque adipiscing cras phasellus rhoncus bibendum"/>
          <p:cNvSpPr/>
          <p:nvPr/>
        </p:nvSpPr>
        <p:spPr>
          <a:xfrm>
            <a:off x="4922975" y="4716363"/>
            <a:ext cx="2347639"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a:t>
            </a:r>
          </a:p>
        </p:txBody>
      </p:sp>
      <p:sp>
        <p:nvSpPr>
          <p:cNvPr id="28" name="Title two"/>
          <p:cNvSpPr/>
          <p:nvPr/>
        </p:nvSpPr>
        <p:spPr>
          <a:xfrm>
            <a:off x="492297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latin typeface="+mj-lt"/>
              </a:rPr>
              <a:t>Title two</a:t>
            </a:r>
          </a:p>
        </p:txBody>
      </p:sp>
      <p:sp>
        <p:nvSpPr>
          <p:cNvPr id="29" name="Circle"/>
          <p:cNvSpPr/>
          <p:nvPr/>
        </p:nvSpPr>
        <p:spPr>
          <a:xfrm>
            <a:off x="5572266" y="2904472"/>
            <a:ext cx="1049057" cy="1049057"/>
          </a:xfrm>
          <a:prstGeom prst="ellipse">
            <a:avLst/>
          </a:prstGeom>
          <a:ln w="15875">
            <a:solidFill>
              <a:schemeClr val="tx1">
                <a:alpha val="30000"/>
              </a:schemeClr>
            </a:solidFill>
            <a:miter lim="400000"/>
          </a:ln>
        </p:spPr>
        <p:txBody>
          <a:bodyPr lIns="25400" tIns="25400" rIns="25400" bIns="25400" anchor="ctr"/>
          <a:lstStyle/>
          <a:p>
            <a:endParaRPr sz="600"/>
          </a:p>
        </p:txBody>
      </p:sp>
      <p:sp>
        <p:nvSpPr>
          <p:cNvPr id="30" name="Habitant neque aptent scelerisque adipiscing cras phasellus rhoncus bibendum pretium et proin pulvinar volutpat ullamcorper."/>
          <p:cNvSpPr/>
          <p:nvPr/>
        </p:nvSpPr>
        <p:spPr>
          <a:xfrm>
            <a:off x="7778614"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tx1">
                    <a:alpha val="60000"/>
                  </a:schemeClr>
                </a:solidFill>
              </a:rPr>
              <a:t>Habitant neque aptent scelerisque adipiscing cras phasellus rhoncus bibendum pretium et proin pulvinar volutpat ullamcorper.</a:t>
            </a:r>
          </a:p>
        </p:txBody>
      </p:sp>
      <p:sp>
        <p:nvSpPr>
          <p:cNvPr id="31" name="Title three"/>
          <p:cNvSpPr/>
          <p:nvPr/>
        </p:nvSpPr>
        <p:spPr>
          <a:xfrm>
            <a:off x="7778614"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latin typeface="+mj-lt"/>
              </a:rPr>
              <a:t>Title three</a:t>
            </a:r>
          </a:p>
        </p:txBody>
      </p:sp>
      <p:sp>
        <p:nvSpPr>
          <p:cNvPr id="32" name="Sagittis adipiscing maecenas vestibulum nam vestibulum torquent massa et a blandit bibendum."/>
          <p:cNvSpPr/>
          <p:nvPr/>
        </p:nvSpPr>
        <p:spPr>
          <a:xfrm>
            <a:off x="2067335"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dirty="0">
                <a:solidFill>
                  <a:schemeClr val="tx1">
                    <a:alpha val="60000"/>
                  </a:schemeClr>
                </a:solidFill>
              </a:rPr>
              <a:t>Sagittis adipiscing maecenas vestibulum nam vestibulum torquent massa et a blandit bibendum. </a:t>
            </a:r>
          </a:p>
        </p:txBody>
      </p:sp>
      <p:sp>
        <p:nvSpPr>
          <p:cNvPr id="33" name="Title one"/>
          <p:cNvSpPr/>
          <p:nvPr/>
        </p:nvSpPr>
        <p:spPr>
          <a:xfrm>
            <a:off x="206733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latin typeface="+mj-lt"/>
              </a:rPr>
              <a:t>Title one</a:t>
            </a:r>
          </a:p>
        </p:txBody>
      </p:sp>
      <p:sp>
        <p:nvSpPr>
          <p:cNvPr id="34" name="Circle"/>
          <p:cNvSpPr/>
          <p:nvPr/>
        </p:nvSpPr>
        <p:spPr>
          <a:xfrm>
            <a:off x="2716627" y="2904472"/>
            <a:ext cx="1049057" cy="1049057"/>
          </a:xfrm>
          <a:prstGeom prst="ellipse">
            <a:avLst/>
          </a:prstGeom>
          <a:ln w="15875">
            <a:solidFill>
              <a:schemeClr val="tx1">
                <a:alpha val="30000"/>
              </a:schemeClr>
            </a:solidFill>
            <a:miter lim="400000"/>
          </a:ln>
        </p:spPr>
        <p:txBody>
          <a:bodyPr lIns="25400" tIns="25400" rIns="25400" bIns="25400" anchor="ctr"/>
          <a:lstStyle/>
          <a:p>
            <a:endParaRPr sz="600"/>
          </a:p>
        </p:txBody>
      </p:sp>
      <p:sp>
        <p:nvSpPr>
          <p:cNvPr id="35" name="Circle"/>
          <p:cNvSpPr/>
          <p:nvPr/>
        </p:nvSpPr>
        <p:spPr>
          <a:xfrm>
            <a:off x="8427905" y="2904472"/>
            <a:ext cx="1049057" cy="1049057"/>
          </a:xfrm>
          <a:prstGeom prst="ellipse">
            <a:avLst/>
          </a:prstGeom>
          <a:ln w="15875">
            <a:solidFill>
              <a:schemeClr val="tx1">
                <a:alpha val="30000"/>
              </a:schemeClr>
            </a:solidFill>
            <a:miter lim="400000"/>
          </a:ln>
        </p:spPr>
        <p:txBody>
          <a:bodyPr lIns="25400" tIns="25400" rIns="25400" bIns="25400" anchor="ctr"/>
          <a:lstStyle/>
          <a:p>
            <a:endParaRPr sz="600"/>
          </a:p>
        </p:txBody>
      </p:sp>
      <p:sp>
        <p:nvSpPr>
          <p:cNvPr id="36" name="Shape"/>
          <p:cNvSpPr/>
          <p:nvPr/>
        </p:nvSpPr>
        <p:spPr>
          <a:xfrm>
            <a:off x="8788005" y="3265345"/>
            <a:ext cx="328856" cy="327312"/>
          </a:xfrm>
          <a:custGeom>
            <a:avLst/>
            <a:gdLst/>
            <a:ahLst/>
            <a:cxnLst>
              <a:cxn ang="0">
                <a:pos x="wd2" y="hd2"/>
              </a:cxn>
              <a:cxn ang="5400000">
                <a:pos x="wd2" y="hd2"/>
              </a:cxn>
              <a:cxn ang="10800000">
                <a:pos x="wd2" y="hd2"/>
              </a:cxn>
              <a:cxn ang="16200000">
                <a:pos x="wd2" y="hd2"/>
              </a:cxn>
            </a:cxnLst>
            <a:rect l="0" t="0" r="r" b="b"/>
            <a:pathLst>
              <a:path w="21600" h="21600" extrusionOk="0">
                <a:moveTo>
                  <a:pt x="7910" y="13857"/>
                </a:moveTo>
                <a:lnTo>
                  <a:pt x="0" y="10291"/>
                </a:lnTo>
                <a:lnTo>
                  <a:pt x="21600" y="0"/>
                </a:lnTo>
                <a:lnTo>
                  <a:pt x="11662" y="21600"/>
                </a:lnTo>
                <a:lnTo>
                  <a:pt x="7910" y="13857"/>
                </a:lnTo>
                <a:close/>
                <a:moveTo>
                  <a:pt x="8113" y="12940"/>
                </a:moveTo>
                <a:lnTo>
                  <a:pt x="18558" y="2343"/>
                </a:lnTo>
                <a:lnTo>
                  <a:pt x="2130" y="10291"/>
                </a:lnTo>
                <a:lnTo>
                  <a:pt x="8113" y="12940"/>
                </a:lnTo>
                <a:close/>
                <a:moveTo>
                  <a:pt x="11662" y="19562"/>
                </a:moveTo>
                <a:lnTo>
                  <a:pt x="19268" y="2853"/>
                </a:lnTo>
                <a:lnTo>
                  <a:pt x="8721" y="13551"/>
                </a:lnTo>
                <a:lnTo>
                  <a:pt x="11662" y="19562"/>
                </a:lnTo>
                <a:close/>
              </a:path>
            </a:pathLst>
          </a:custGeom>
          <a:solidFill>
            <a:schemeClr val="tx1"/>
          </a:solidFill>
          <a:ln w="12700">
            <a:miter lim="400000"/>
          </a:ln>
        </p:spPr>
        <p:txBody>
          <a:bodyPr lIns="22860" rIns="22860"/>
          <a:lstStyle/>
          <a:p>
            <a:pPr>
              <a:defRPr sz="1400"/>
            </a:pPr>
            <a:endParaRPr sz="700"/>
          </a:p>
        </p:txBody>
      </p:sp>
      <p:sp>
        <p:nvSpPr>
          <p:cNvPr id="37" name="Shape"/>
          <p:cNvSpPr/>
          <p:nvPr/>
        </p:nvSpPr>
        <p:spPr>
          <a:xfrm>
            <a:off x="5899944" y="3344084"/>
            <a:ext cx="393700" cy="169832"/>
          </a:xfrm>
          <a:custGeom>
            <a:avLst/>
            <a:gdLst/>
            <a:ahLst/>
            <a:cxnLst>
              <a:cxn ang="0">
                <a:pos x="wd2" y="hd2"/>
              </a:cxn>
              <a:cxn ang="5400000">
                <a:pos x="wd2" y="hd2"/>
              </a:cxn>
              <a:cxn ang="10800000">
                <a:pos x="wd2" y="hd2"/>
              </a:cxn>
              <a:cxn ang="16200000">
                <a:pos x="wd2" y="hd2"/>
              </a:cxn>
            </a:cxnLst>
            <a:rect l="0" t="0" r="r" b="b"/>
            <a:pathLst>
              <a:path w="21600" h="21600" extrusionOk="0">
                <a:moveTo>
                  <a:pt x="4696" y="19887"/>
                </a:moveTo>
                <a:cubicBezTo>
                  <a:pt x="4987" y="19887"/>
                  <a:pt x="5246" y="19887"/>
                  <a:pt x="5505" y="19738"/>
                </a:cubicBezTo>
                <a:cubicBezTo>
                  <a:pt x="5764" y="19589"/>
                  <a:pt x="6056" y="19366"/>
                  <a:pt x="6282" y="19142"/>
                </a:cubicBezTo>
                <a:cubicBezTo>
                  <a:pt x="6509" y="18844"/>
                  <a:pt x="6736" y="18546"/>
                  <a:pt x="6963" y="18248"/>
                </a:cubicBezTo>
                <a:cubicBezTo>
                  <a:pt x="7189" y="17876"/>
                  <a:pt x="7384" y="17429"/>
                  <a:pt x="7545" y="16982"/>
                </a:cubicBezTo>
                <a:cubicBezTo>
                  <a:pt x="8064" y="18174"/>
                  <a:pt x="8064" y="18174"/>
                  <a:pt x="8064" y="18174"/>
                </a:cubicBezTo>
                <a:cubicBezTo>
                  <a:pt x="7869" y="18695"/>
                  <a:pt x="7643" y="19142"/>
                  <a:pt x="7384" y="19589"/>
                </a:cubicBezTo>
                <a:cubicBezTo>
                  <a:pt x="7124" y="19961"/>
                  <a:pt x="6865" y="20334"/>
                  <a:pt x="6542" y="20706"/>
                </a:cubicBezTo>
                <a:cubicBezTo>
                  <a:pt x="6250" y="20930"/>
                  <a:pt x="5959" y="21153"/>
                  <a:pt x="5667" y="21302"/>
                </a:cubicBezTo>
                <a:cubicBezTo>
                  <a:pt x="5343" y="21451"/>
                  <a:pt x="5019" y="21600"/>
                  <a:pt x="4696" y="21600"/>
                </a:cubicBezTo>
                <a:cubicBezTo>
                  <a:pt x="4048" y="21600"/>
                  <a:pt x="3433" y="21302"/>
                  <a:pt x="2882" y="20706"/>
                </a:cubicBezTo>
                <a:cubicBezTo>
                  <a:pt x="2332" y="20110"/>
                  <a:pt x="1813" y="19366"/>
                  <a:pt x="1393" y="18397"/>
                </a:cubicBezTo>
                <a:cubicBezTo>
                  <a:pt x="972" y="17429"/>
                  <a:pt x="648" y="16237"/>
                  <a:pt x="389" y="14971"/>
                </a:cubicBezTo>
                <a:cubicBezTo>
                  <a:pt x="130" y="13705"/>
                  <a:pt x="0" y="12290"/>
                  <a:pt x="0" y="10800"/>
                </a:cubicBezTo>
                <a:cubicBezTo>
                  <a:pt x="0" y="9310"/>
                  <a:pt x="130" y="7895"/>
                  <a:pt x="389" y="6629"/>
                </a:cubicBezTo>
                <a:cubicBezTo>
                  <a:pt x="648" y="5363"/>
                  <a:pt x="972" y="4171"/>
                  <a:pt x="1393" y="3203"/>
                </a:cubicBezTo>
                <a:cubicBezTo>
                  <a:pt x="1813" y="2234"/>
                  <a:pt x="2332" y="1490"/>
                  <a:pt x="2882" y="894"/>
                </a:cubicBezTo>
                <a:cubicBezTo>
                  <a:pt x="3433" y="298"/>
                  <a:pt x="4048" y="0"/>
                  <a:pt x="4696" y="0"/>
                </a:cubicBezTo>
                <a:cubicBezTo>
                  <a:pt x="4987" y="0"/>
                  <a:pt x="5311" y="149"/>
                  <a:pt x="5635" y="298"/>
                </a:cubicBezTo>
                <a:cubicBezTo>
                  <a:pt x="5926" y="447"/>
                  <a:pt x="6218" y="670"/>
                  <a:pt x="6509" y="894"/>
                </a:cubicBezTo>
                <a:cubicBezTo>
                  <a:pt x="6768" y="1192"/>
                  <a:pt x="6995" y="1490"/>
                  <a:pt x="7254" y="1862"/>
                </a:cubicBezTo>
                <a:cubicBezTo>
                  <a:pt x="7513" y="2160"/>
                  <a:pt x="7740" y="2607"/>
                  <a:pt x="7934" y="3128"/>
                </a:cubicBezTo>
                <a:cubicBezTo>
                  <a:pt x="7966" y="3128"/>
                  <a:pt x="7966" y="3128"/>
                  <a:pt x="7966" y="3128"/>
                </a:cubicBezTo>
                <a:cubicBezTo>
                  <a:pt x="9359" y="6331"/>
                  <a:pt x="9359" y="6331"/>
                  <a:pt x="9359" y="6331"/>
                </a:cubicBezTo>
                <a:cubicBezTo>
                  <a:pt x="9359" y="3352"/>
                  <a:pt x="9359" y="3352"/>
                  <a:pt x="9359" y="3352"/>
                </a:cubicBezTo>
                <a:cubicBezTo>
                  <a:pt x="10104" y="3352"/>
                  <a:pt x="10104" y="3352"/>
                  <a:pt x="10104" y="3352"/>
                </a:cubicBezTo>
                <a:cubicBezTo>
                  <a:pt x="10104" y="9161"/>
                  <a:pt x="10104" y="9161"/>
                  <a:pt x="10104" y="9161"/>
                </a:cubicBezTo>
                <a:cubicBezTo>
                  <a:pt x="7545" y="9161"/>
                  <a:pt x="7545" y="9161"/>
                  <a:pt x="7545" y="9161"/>
                </a:cubicBezTo>
                <a:cubicBezTo>
                  <a:pt x="7545" y="7523"/>
                  <a:pt x="7545" y="7523"/>
                  <a:pt x="7545" y="7523"/>
                </a:cubicBezTo>
                <a:cubicBezTo>
                  <a:pt x="8873" y="7523"/>
                  <a:pt x="8873" y="7523"/>
                  <a:pt x="8873" y="7523"/>
                </a:cubicBezTo>
                <a:cubicBezTo>
                  <a:pt x="7448" y="4320"/>
                  <a:pt x="7448" y="4320"/>
                  <a:pt x="7448" y="4320"/>
                </a:cubicBezTo>
                <a:cubicBezTo>
                  <a:pt x="7448" y="4171"/>
                  <a:pt x="7448" y="4171"/>
                  <a:pt x="7448" y="4171"/>
                </a:cubicBezTo>
                <a:cubicBezTo>
                  <a:pt x="7222" y="3799"/>
                  <a:pt x="7027" y="3501"/>
                  <a:pt x="6833" y="3203"/>
                </a:cubicBezTo>
                <a:cubicBezTo>
                  <a:pt x="6639" y="2905"/>
                  <a:pt x="6412" y="2607"/>
                  <a:pt x="6153" y="2383"/>
                </a:cubicBezTo>
                <a:cubicBezTo>
                  <a:pt x="5926" y="2160"/>
                  <a:pt x="5700" y="2011"/>
                  <a:pt x="5440" y="1862"/>
                </a:cubicBezTo>
                <a:cubicBezTo>
                  <a:pt x="5181" y="1713"/>
                  <a:pt x="4955" y="1713"/>
                  <a:pt x="4696" y="1713"/>
                </a:cubicBezTo>
                <a:cubicBezTo>
                  <a:pt x="4145" y="1713"/>
                  <a:pt x="3659" y="1937"/>
                  <a:pt x="3141" y="2383"/>
                </a:cubicBezTo>
                <a:cubicBezTo>
                  <a:pt x="2655" y="2905"/>
                  <a:pt x="2234" y="3575"/>
                  <a:pt x="1911" y="4394"/>
                </a:cubicBezTo>
                <a:cubicBezTo>
                  <a:pt x="1554" y="5139"/>
                  <a:pt x="1263" y="6108"/>
                  <a:pt x="1036" y="7225"/>
                </a:cubicBezTo>
                <a:cubicBezTo>
                  <a:pt x="842" y="8417"/>
                  <a:pt x="712" y="9534"/>
                  <a:pt x="712" y="10800"/>
                </a:cubicBezTo>
                <a:cubicBezTo>
                  <a:pt x="712" y="11992"/>
                  <a:pt x="842" y="13183"/>
                  <a:pt x="1036" y="14375"/>
                </a:cubicBezTo>
                <a:cubicBezTo>
                  <a:pt x="1263" y="15492"/>
                  <a:pt x="1554" y="16386"/>
                  <a:pt x="1911" y="17206"/>
                </a:cubicBezTo>
                <a:cubicBezTo>
                  <a:pt x="2234" y="18025"/>
                  <a:pt x="2655" y="18695"/>
                  <a:pt x="3141" y="19217"/>
                </a:cubicBezTo>
                <a:cubicBezTo>
                  <a:pt x="3659" y="19663"/>
                  <a:pt x="4145" y="19887"/>
                  <a:pt x="4696" y="19887"/>
                </a:cubicBezTo>
                <a:close/>
                <a:moveTo>
                  <a:pt x="14314" y="3948"/>
                </a:moveTo>
                <a:cubicBezTo>
                  <a:pt x="8064" y="18174"/>
                  <a:pt x="8064" y="18174"/>
                  <a:pt x="8064" y="18174"/>
                </a:cubicBezTo>
                <a:cubicBezTo>
                  <a:pt x="7545" y="16982"/>
                  <a:pt x="7545" y="16982"/>
                  <a:pt x="7545" y="16982"/>
                </a:cubicBezTo>
                <a:cubicBezTo>
                  <a:pt x="13796" y="2756"/>
                  <a:pt x="13796" y="2756"/>
                  <a:pt x="13796" y="2756"/>
                </a:cubicBezTo>
                <a:lnTo>
                  <a:pt x="14314" y="3948"/>
                </a:lnTo>
                <a:close/>
                <a:moveTo>
                  <a:pt x="16904" y="0"/>
                </a:moveTo>
                <a:cubicBezTo>
                  <a:pt x="17552" y="0"/>
                  <a:pt x="18167" y="298"/>
                  <a:pt x="18718" y="894"/>
                </a:cubicBezTo>
                <a:cubicBezTo>
                  <a:pt x="19301" y="1490"/>
                  <a:pt x="19787" y="2234"/>
                  <a:pt x="20207" y="3203"/>
                </a:cubicBezTo>
                <a:cubicBezTo>
                  <a:pt x="20628" y="4171"/>
                  <a:pt x="20952" y="5363"/>
                  <a:pt x="21211" y="6629"/>
                </a:cubicBezTo>
                <a:cubicBezTo>
                  <a:pt x="21470" y="7895"/>
                  <a:pt x="21600" y="9310"/>
                  <a:pt x="21600" y="10800"/>
                </a:cubicBezTo>
                <a:cubicBezTo>
                  <a:pt x="21600" y="12290"/>
                  <a:pt x="21470" y="13705"/>
                  <a:pt x="21211" y="14971"/>
                </a:cubicBezTo>
                <a:cubicBezTo>
                  <a:pt x="20952" y="16237"/>
                  <a:pt x="20628" y="17429"/>
                  <a:pt x="20207" y="18397"/>
                </a:cubicBezTo>
                <a:cubicBezTo>
                  <a:pt x="19787" y="19366"/>
                  <a:pt x="19301" y="20110"/>
                  <a:pt x="18718" y="20706"/>
                </a:cubicBezTo>
                <a:cubicBezTo>
                  <a:pt x="18167" y="21302"/>
                  <a:pt x="17552" y="21600"/>
                  <a:pt x="16904" y="21600"/>
                </a:cubicBezTo>
                <a:cubicBezTo>
                  <a:pt x="16613" y="21600"/>
                  <a:pt x="16321" y="21526"/>
                  <a:pt x="15998" y="21377"/>
                </a:cubicBezTo>
                <a:cubicBezTo>
                  <a:pt x="15706" y="21228"/>
                  <a:pt x="15415" y="21079"/>
                  <a:pt x="15156" y="20781"/>
                </a:cubicBezTo>
                <a:cubicBezTo>
                  <a:pt x="14864" y="20557"/>
                  <a:pt x="14605" y="20185"/>
                  <a:pt x="14378" y="19812"/>
                </a:cubicBezTo>
                <a:cubicBezTo>
                  <a:pt x="14119" y="19440"/>
                  <a:pt x="13925" y="18993"/>
                  <a:pt x="13731" y="18546"/>
                </a:cubicBezTo>
                <a:cubicBezTo>
                  <a:pt x="13666" y="18546"/>
                  <a:pt x="13666" y="18546"/>
                  <a:pt x="13666" y="18546"/>
                </a:cubicBezTo>
                <a:cubicBezTo>
                  <a:pt x="11302" y="13109"/>
                  <a:pt x="11302" y="13109"/>
                  <a:pt x="11302" y="13109"/>
                </a:cubicBezTo>
                <a:cubicBezTo>
                  <a:pt x="11820" y="11992"/>
                  <a:pt x="11820" y="11992"/>
                  <a:pt x="11820" y="11992"/>
                </a:cubicBezTo>
                <a:cubicBezTo>
                  <a:pt x="14216" y="17429"/>
                  <a:pt x="14216" y="17429"/>
                  <a:pt x="14216" y="17429"/>
                </a:cubicBezTo>
                <a:cubicBezTo>
                  <a:pt x="14378" y="17801"/>
                  <a:pt x="14573" y="18174"/>
                  <a:pt x="14799" y="18472"/>
                </a:cubicBezTo>
                <a:cubicBezTo>
                  <a:pt x="14994" y="18770"/>
                  <a:pt x="15220" y="19068"/>
                  <a:pt x="15447" y="19217"/>
                </a:cubicBezTo>
                <a:cubicBezTo>
                  <a:pt x="15674" y="19440"/>
                  <a:pt x="15900" y="19589"/>
                  <a:pt x="16160" y="19738"/>
                </a:cubicBezTo>
                <a:cubicBezTo>
                  <a:pt x="16419" y="19887"/>
                  <a:pt x="16678" y="19887"/>
                  <a:pt x="16904" y="19887"/>
                </a:cubicBezTo>
                <a:cubicBezTo>
                  <a:pt x="17455" y="19887"/>
                  <a:pt x="17973" y="19663"/>
                  <a:pt x="18459" y="19217"/>
                </a:cubicBezTo>
                <a:cubicBezTo>
                  <a:pt x="18945" y="18695"/>
                  <a:pt x="19366" y="18025"/>
                  <a:pt x="19689" y="17206"/>
                </a:cubicBezTo>
                <a:cubicBezTo>
                  <a:pt x="20078" y="16386"/>
                  <a:pt x="20369" y="15492"/>
                  <a:pt x="20564" y="14375"/>
                </a:cubicBezTo>
                <a:cubicBezTo>
                  <a:pt x="20790" y="13183"/>
                  <a:pt x="20888" y="11992"/>
                  <a:pt x="20888" y="10800"/>
                </a:cubicBezTo>
                <a:cubicBezTo>
                  <a:pt x="20888" y="9534"/>
                  <a:pt x="20790" y="8417"/>
                  <a:pt x="20564" y="7225"/>
                </a:cubicBezTo>
                <a:cubicBezTo>
                  <a:pt x="20369" y="6108"/>
                  <a:pt x="20078" y="5139"/>
                  <a:pt x="19689" y="4394"/>
                </a:cubicBezTo>
                <a:cubicBezTo>
                  <a:pt x="19366" y="3575"/>
                  <a:pt x="18945" y="2905"/>
                  <a:pt x="18459" y="2383"/>
                </a:cubicBezTo>
                <a:cubicBezTo>
                  <a:pt x="17973" y="1937"/>
                  <a:pt x="17455" y="1713"/>
                  <a:pt x="16904" y="1713"/>
                </a:cubicBezTo>
                <a:cubicBezTo>
                  <a:pt x="16678" y="1713"/>
                  <a:pt x="16419" y="1713"/>
                  <a:pt x="16192" y="1862"/>
                </a:cubicBezTo>
                <a:cubicBezTo>
                  <a:pt x="15933" y="1937"/>
                  <a:pt x="15739" y="2086"/>
                  <a:pt x="15544" y="2234"/>
                </a:cubicBezTo>
                <a:cubicBezTo>
                  <a:pt x="15318" y="2458"/>
                  <a:pt x="15091" y="2681"/>
                  <a:pt x="14897" y="2979"/>
                </a:cubicBezTo>
                <a:cubicBezTo>
                  <a:pt x="14702" y="3277"/>
                  <a:pt x="14508" y="3575"/>
                  <a:pt x="14346" y="3948"/>
                </a:cubicBezTo>
                <a:cubicBezTo>
                  <a:pt x="13796" y="2756"/>
                  <a:pt x="13796" y="2756"/>
                  <a:pt x="13796" y="2756"/>
                </a:cubicBezTo>
                <a:cubicBezTo>
                  <a:pt x="14022" y="2383"/>
                  <a:pt x="14249" y="2011"/>
                  <a:pt x="14508" y="1639"/>
                </a:cubicBezTo>
                <a:cubicBezTo>
                  <a:pt x="14735" y="1266"/>
                  <a:pt x="14994" y="968"/>
                  <a:pt x="15220" y="819"/>
                </a:cubicBezTo>
                <a:cubicBezTo>
                  <a:pt x="15479" y="521"/>
                  <a:pt x="15739" y="372"/>
                  <a:pt x="16030" y="223"/>
                </a:cubicBezTo>
                <a:cubicBezTo>
                  <a:pt x="16321" y="74"/>
                  <a:pt x="16613" y="0"/>
                  <a:pt x="16904" y="0"/>
                </a:cubicBezTo>
                <a:close/>
              </a:path>
            </a:pathLst>
          </a:custGeom>
          <a:solidFill>
            <a:schemeClr val="tx1"/>
          </a:solidFill>
          <a:ln w="12700">
            <a:miter lim="400000"/>
          </a:ln>
        </p:spPr>
        <p:txBody>
          <a:bodyPr lIns="22860" rIns="22860"/>
          <a:lstStyle/>
          <a:p>
            <a:pPr>
              <a:defRPr sz="1400"/>
            </a:pPr>
            <a:endParaRPr sz="700"/>
          </a:p>
        </p:txBody>
      </p:sp>
      <p:sp>
        <p:nvSpPr>
          <p:cNvPr id="38" name="Creative…"/>
          <p:cNvSpPr/>
          <p:nvPr/>
        </p:nvSpPr>
        <p:spPr>
          <a:xfrm>
            <a:off x="4570735" y="1158875"/>
            <a:ext cx="305211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p>
            <a:pPr algn="ctr">
              <a:lnSpc>
                <a:spcPct val="100000"/>
              </a:lnSpc>
              <a:defRPr sz="7000" cap="all" spc="699">
                <a:latin typeface="Roboto Light"/>
                <a:ea typeface="Roboto Light"/>
                <a:cs typeface="Roboto Light"/>
                <a:sym typeface="Roboto Light"/>
              </a:defRPr>
            </a:pPr>
            <a:r>
              <a:rPr sz="3500" spc="350" dirty="0"/>
              <a:t>Creative</a:t>
            </a:r>
          </a:p>
          <a:p>
            <a:pPr algn="ctr">
              <a:lnSpc>
                <a:spcPct val="100000"/>
              </a:lnSpc>
              <a:defRPr sz="7000" cap="all" spc="699">
                <a:latin typeface="+mn-lt"/>
                <a:ea typeface="+mn-ea"/>
                <a:cs typeface="+mn-cs"/>
                <a:sym typeface="Roboto Black"/>
              </a:defRPr>
            </a:pPr>
            <a:r>
              <a:rPr sz="3500" spc="350" dirty="0">
                <a:latin typeface="+mj-lt"/>
              </a:rPr>
              <a:t>item’s list</a:t>
            </a:r>
          </a:p>
        </p:txBody>
      </p:sp>
      <p:sp>
        <p:nvSpPr>
          <p:cNvPr id="39" name="Shape"/>
          <p:cNvSpPr/>
          <p:nvPr/>
        </p:nvSpPr>
        <p:spPr>
          <a:xfrm>
            <a:off x="3044305" y="3298364"/>
            <a:ext cx="393701" cy="248572"/>
          </a:xfrm>
          <a:custGeom>
            <a:avLst/>
            <a:gdLst/>
            <a:ahLst/>
            <a:cxnLst>
              <a:cxn ang="0">
                <a:pos x="wd2" y="hd2"/>
              </a:cxn>
              <a:cxn ang="5400000">
                <a:pos x="wd2" y="hd2"/>
              </a:cxn>
              <a:cxn ang="10800000">
                <a:pos x="wd2" y="hd2"/>
              </a:cxn>
              <a:cxn ang="16200000">
                <a:pos x="wd2" y="hd2"/>
              </a:cxn>
            </a:cxnLst>
            <a:rect l="0" t="0" r="r" b="b"/>
            <a:pathLst>
              <a:path w="21600" h="21600" extrusionOk="0">
                <a:moveTo>
                  <a:pt x="17649" y="9060"/>
                </a:moveTo>
                <a:cubicBezTo>
                  <a:pt x="18200" y="9060"/>
                  <a:pt x="18718" y="9213"/>
                  <a:pt x="19204" y="9572"/>
                </a:cubicBezTo>
                <a:cubicBezTo>
                  <a:pt x="19689" y="9879"/>
                  <a:pt x="20078" y="10339"/>
                  <a:pt x="20434" y="10902"/>
                </a:cubicBezTo>
                <a:cubicBezTo>
                  <a:pt x="20790" y="11517"/>
                  <a:pt x="21082" y="12182"/>
                  <a:pt x="21276" y="12899"/>
                </a:cubicBezTo>
                <a:cubicBezTo>
                  <a:pt x="21503" y="13666"/>
                  <a:pt x="21600" y="14485"/>
                  <a:pt x="21600" y="15304"/>
                </a:cubicBezTo>
                <a:cubicBezTo>
                  <a:pt x="21600" y="16174"/>
                  <a:pt x="21503" y="16993"/>
                  <a:pt x="21276" y="17761"/>
                </a:cubicBezTo>
                <a:cubicBezTo>
                  <a:pt x="21082" y="18529"/>
                  <a:pt x="20790" y="19194"/>
                  <a:pt x="20467" y="19706"/>
                </a:cubicBezTo>
                <a:cubicBezTo>
                  <a:pt x="20110" y="20320"/>
                  <a:pt x="19689" y="20730"/>
                  <a:pt x="19204" y="21088"/>
                </a:cubicBezTo>
                <a:cubicBezTo>
                  <a:pt x="18718" y="21395"/>
                  <a:pt x="18200" y="21600"/>
                  <a:pt x="17682" y="21600"/>
                </a:cubicBezTo>
                <a:cubicBezTo>
                  <a:pt x="4307" y="21600"/>
                  <a:pt x="4307" y="21600"/>
                  <a:pt x="4307" y="21600"/>
                </a:cubicBezTo>
                <a:cubicBezTo>
                  <a:pt x="3724" y="21600"/>
                  <a:pt x="3174" y="21395"/>
                  <a:pt x="2655" y="21037"/>
                </a:cubicBezTo>
                <a:cubicBezTo>
                  <a:pt x="2137" y="20679"/>
                  <a:pt x="1684" y="20218"/>
                  <a:pt x="1263" y="19604"/>
                </a:cubicBezTo>
                <a:cubicBezTo>
                  <a:pt x="874" y="18990"/>
                  <a:pt x="583" y="18222"/>
                  <a:pt x="356" y="17403"/>
                </a:cubicBezTo>
                <a:cubicBezTo>
                  <a:pt x="130" y="16584"/>
                  <a:pt x="0" y="15714"/>
                  <a:pt x="0" y="14792"/>
                </a:cubicBezTo>
                <a:cubicBezTo>
                  <a:pt x="0" y="14025"/>
                  <a:pt x="65" y="13308"/>
                  <a:pt x="227" y="12643"/>
                </a:cubicBezTo>
                <a:cubicBezTo>
                  <a:pt x="356" y="11926"/>
                  <a:pt x="583" y="11312"/>
                  <a:pt x="842" y="10800"/>
                </a:cubicBezTo>
                <a:cubicBezTo>
                  <a:pt x="1101" y="10237"/>
                  <a:pt x="1425" y="9725"/>
                  <a:pt x="1749" y="9264"/>
                </a:cubicBezTo>
                <a:cubicBezTo>
                  <a:pt x="2105" y="8855"/>
                  <a:pt x="2494" y="8548"/>
                  <a:pt x="2915" y="8343"/>
                </a:cubicBezTo>
                <a:cubicBezTo>
                  <a:pt x="2979" y="7780"/>
                  <a:pt x="3076" y="7268"/>
                  <a:pt x="3271" y="6808"/>
                </a:cubicBezTo>
                <a:cubicBezTo>
                  <a:pt x="3433" y="6347"/>
                  <a:pt x="3627" y="5937"/>
                  <a:pt x="3886" y="5579"/>
                </a:cubicBezTo>
                <a:cubicBezTo>
                  <a:pt x="4145" y="5272"/>
                  <a:pt x="4437" y="5016"/>
                  <a:pt x="4760" y="4811"/>
                </a:cubicBezTo>
                <a:cubicBezTo>
                  <a:pt x="5084" y="4607"/>
                  <a:pt x="5408" y="4504"/>
                  <a:pt x="5797" y="4504"/>
                </a:cubicBezTo>
                <a:cubicBezTo>
                  <a:pt x="6023" y="4504"/>
                  <a:pt x="6218" y="4555"/>
                  <a:pt x="6444" y="4658"/>
                </a:cubicBezTo>
                <a:cubicBezTo>
                  <a:pt x="6639" y="4760"/>
                  <a:pt x="6865" y="4863"/>
                  <a:pt x="7060" y="5016"/>
                </a:cubicBezTo>
                <a:cubicBezTo>
                  <a:pt x="7286" y="4300"/>
                  <a:pt x="7578" y="3634"/>
                  <a:pt x="7902" y="2969"/>
                </a:cubicBezTo>
                <a:cubicBezTo>
                  <a:pt x="8258" y="2355"/>
                  <a:pt x="8646" y="1843"/>
                  <a:pt x="9067" y="1382"/>
                </a:cubicBezTo>
                <a:cubicBezTo>
                  <a:pt x="9488" y="973"/>
                  <a:pt x="9974" y="614"/>
                  <a:pt x="10492" y="358"/>
                </a:cubicBezTo>
                <a:cubicBezTo>
                  <a:pt x="11010" y="102"/>
                  <a:pt x="11529" y="0"/>
                  <a:pt x="12079" y="0"/>
                </a:cubicBezTo>
                <a:cubicBezTo>
                  <a:pt x="12856" y="0"/>
                  <a:pt x="13601" y="205"/>
                  <a:pt x="14249" y="717"/>
                </a:cubicBezTo>
                <a:cubicBezTo>
                  <a:pt x="14929" y="1177"/>
                  <a:pt x="15544" y="1791"/>
                  <a:pt x="16030" y="2610"/>
                </a:cubicBezTo>
                <a:cubicBezTo>
                  <a:pt x="16548" y="3378"/>
                  <a:pt x="16937" y="4300"/>
                  <a:pt x="17228" y="5374"/>
                </a:cubicBezTo>
                <a:cubicBezTo>
                  <a:pt x="17520" y="6449"/>
                  <a:pt x="17682" y="7575"/>
                  <a:pt x="17682" y="8804"/>
                </a:cubicBezTo>
                <a:cubicBezTo>
                  <a:pt x="17682" y="8855"/>
                  <a:pt x="17682" y="8855"/>
                  <a:pt x="17649" y="8906"/>
                </a:cubicBezTo>
                <a:cubicBezTo>
                  <a:pt x="17649" y="8957"/>
                  <a:pt x="17649" y="9009"/>
                  <a:pt x="17649" y="9060"/>
                </a:cubicBezTo>
                <a:close/>
                <a:moveTo>
                  <a:pt x="17649" y="20474"/>
                </a:moveTo>
                <a:cubicBezTo>
                  <a:pt x="18070" y="20474"/>
                  <a:pt x="18524" y="20320"/>
                  <a:pt x="18912" y="20064"/>
                </a:cubicBezTo>
                <a:cubicBezTo>
                  <a:pt x="19301" y="19809"/>
                  <a:pt x="19625" y="19399"/>
                  <a:pt x="19916" y="18938"/>
                </a:cubicBezTo>
                <a:cubicBezTo>
                  <a:pt x="20207" y="18478"/>
                  <a:pt x="20467" y="17966"/>
                  <a:pt x="20628" y="17300"/>
                </a:cubicBezTo>
                <a:cubicBezTo>
                  <a:pt x="20790" y="16686"/>
                  <a:pt x="20888" y="16021"/>
                  <a:pt x="20888" y="15304"/>
                </a:cubicBezTo>
                <a:cubicBezTo>
                  <a:pt x="20888" y="14588"/>
                  <a:pt x="20790" y="13922"/>
                  <a:pt x="20628" y="13308"/>
                </a:cubicBezTo>
                <a:cubicBezTo>
                  <a:pt x="20467" y="12694"/>
                  <a:pt x="20207" y="12182"/>
                  <a:pt x="19916" y="11721"/>
                </a:cubicBezTo>
                <a:cubicBezTo>
                  <a:pt x="19625" y="11261"/>
                  <a:pt x="19301" y="10902"/>
                  <a:pt x="18912" y="10646"/>
                </a:cubicBezTo>
                <a:cubicBezTo>
                  <a:pt x="18524" y="10339"/>
                  <a:pt x="18070" y="10186"/>
                  <a:pt x="17649" y="10186"/>
                </a:cubicBezTo>
                <a:cubicBezTo>
                  <a:pt x="16904" y="10186"/>
                  <a:pt x="16904" y="10186"/>
                  <a:pt x="16904" y="10186"/>
                </a:cubicBezTo>
                <a:cubicBezTo>
                  <a:pt x="16904" y="9060"/>
                  <a:pt x="16904" y="9060"/>
                  <a:pt x="16904" y="9060"/>
                </a:cubicBezTo>
                <a:cubicBezTo>
                  <a:pt x="16904" y="9009"/>
                  <a:pt x="16904" y="8957"/>
                  <a:pt x="16904" y="8957"/>
                </a:cubicBezTo>
                <a:cubicBezTo>
                  <a:pt x="16904" y="8957"/>
                  <a:pt x="16904" y="8906"/>
                  <a:pt x="16904" y="8855"/>
                </a:cubicBezTo>
                <a:cubicBezTo>
                  <a:pt x="16904" y="8804"/>
                  <a:pt x="16904" y="8804"/>
                  <a:pt x="16904" y="8804"/>
                </a:cubicBezTo>
                <a:cubicBezTo>
                  <a:pt x="16904" y="7729"/>
                  <a:pt x="16807" y="6756"/>
                  <a:pt x="16548" y="5835"/>
                </a:cubicBezTo>
                <a:cubicBezTo>
                  <a:pt x="16289" y="4914"/>
                  <a:pt x="15965" y="4095"/>
                  <a:pt x="15544" y="3378"/>
                </a:cubicBezTo>
                <a:cubicBezTo>
                  <a:pt x="15091" y="2662"/>
                  <a:pt x="14573" y="2150"/>
                  <a:pt x="13957" y="1740"/>
                </a:cubicBezTo>
                <a:cubicBezTo>
                  <a:pt x="13375" y="1331"/>
                  <a:pt x="12759" y="1126"/>
                  <a:pt x="12079" y="1126"/>
                </a:cubicBezTo>
                <a:cubicBezTo>
                  <a:pt x="11626" y="1126"/>
                  <a:pt x="11172" y="1228"/>
                  <a:pt x="10751" y="1433"/>
                </a:cubicBezTo>
                <a:cubicBezTo>
                  <a:pt x="10298" y="1638"/>
                  <a:pt x="9877" y="1945"/>
                  <a:pt x="9488" y="2303"/>
                </a:cubicBezTo>
                <a:cubicBezTo>
                  <a:pt x="9100" y="2713"/>
                  <a:pt x="8776" y="3173"/>
                  <a:pt x="8452" y="3736"/>
                </a:cubicBezTo>
                <a:cubicBezTo>
                  <a:pt x="8161" y="4248"/>
                  <a:pt x="7902" y="4863"/>
                  <a:pt x="7675" y="5528"/>
                </a:cubicBezTo>
                <a:cubicBezTo>
                  <a:pt x="7384" y="6500"/>
                  <a:pt x="7384" y="6500"/>
                  <a:pt x="7384" y="6500"/>
                </a:cubicBezTo>
                <a:cubicBezTo>
                  <a:pt x="6703" y="6040"/>
                  <a:pt x="6703" y="6040"/>
                  <a:pt x="6703" y="6040"/>
                </a:cubicBezTo>
                <a:cubicBezTo>
                  <a:pt x="6574" y="5937"/>
                  <a:pt x="6412" y="5835"/>
                  <a:pt x="6282" y="5733"/>
                </a:cubicBezTo>
                <a:cubicBezTo>
                  <a:pt x="6121" y="5682"/>
                  <a:pt x="5959" y="5682"/>
                  <a:pt x="5797" y="5682"/>
                </a:cubicBezTo>
                <a:cubicBezTo>
                  <a:pt x="5505" y="5682"/>
                  <a:pt x="5246" y="5733"/>
                  <a:pt x="5019" y="5835"/>
                </a:cubicBezTo>
                <a:cubicBezTo>
                  <a:pt x="4760" y="5989"/>
                  <a:pt x="4566" y="6193"/>
                  <a:pt x="4404" y="6449"/>
                </a:cubicBezTo>
                <a:cubicBezTo>
                  <a:pt x="4210" y="6705"/>
                  <a:pt x="4048" y="7012"/>
                  <a:pt x="3918" y="7371"/>
                </a:cubicBezTo>
                <a:cubicBezTo>
                  <a:pt x="3789" y="7678"/>
                  <a:pt x="3692" y="8087"/>
                  <a:pt x="3627" y="8548"/>
                </a:cubicBezTo>
                <a:cubicBezTo>
                  <a:pt x="3562" y="9213"/>
                  <a:pt x="3562" y="9213"/>
                  <a:pt x="3562" y="9213"/>
                </a:cubicBezTo>
                <a:cubicBezTo>
                  <a:pt x="3174" y="9367"/>
                  <a:pt x="3174" y="9367"/>
                  <a:pt x="3174" y="9367"/>
                </a:cubicBezTo>
                <a:cubicBezTo>
                  <a:pt x="2817" y="9572"/>
                  <a:pt x="2494" y="9827"/>
                  <a:pt x="2170" y="10186"/>
                </a:cubicBezTo>
                <a:cubicBezTo>
                  <a:pt x="1878" y="10544"/>
                  <a:pt x="1619" y="10954"/>
                  <a:pt x="1393" y="11465"/>
                </a:cubicBezTo>
                <a:cubicBezTo>
                  <a:pt x="1198" y="11926"/>
                  <a:pt x="1036" y="12489"/>
                  <a:pt x="907" y="13001"/>
                </a:cubicBezTo>
                <a:cubicBezTo>
                  <a:pt x="777" y="13564"/>
                  <a:pt x="712" y="14178"/>
                  <a:pt x="712" y="14792"/>
                </a:cubicBezTo>
                <a:cubicBezTo>
                  <a:pt x="712" y="15560"/>
                  <a:pt x="842" y="16277"/>
                  <a:pt x="1036" y="16942"/>
                </a:cubicBezTo>
                <a:cubicBezTo>
                  <a:pt x="1231" y="17659"/>
                  <a:pt x="1457" y="18273"/>
                  <a:pt x="1781" y="18785"/>
                </a:cubicBezTo>
                <a:cubicBezTo>
                  <a:pt x="2105" y="19297"/>
                  <a:pt x="2494" y="19655"/>
                  <a:pt x="2947" y="19962"/>
                </a:cubicBezTo>
                <a:cubicBezTo>
                  <a:pt x="3368" y="20320"/>
                  <a:pt x="3821" y="20474"/>
                  <a:pt x="4307" y="20474"/>
                </a:cubicBezTo>
                <a:cubicBezTo>
                  <a:pt x="17520" y="20474"/>
                  <a:pt x="17520" y="20474"/>
                  <a:pt x="17520" y="20474"/>
                </a:cubicBezTo>
                <a:lnTo>
                  <a:pt x="17649" y="20474"/>
                </a:lnTo>
                <a:close/>
                <a:moveTo>
                  <a:pt x="10816" y="16430"/>
                </a:moveTo>
                <a:cubicBezTo>
                  <a:pt x="11140" y="16430"/>
                  <a:pt x="11464" y="16379"/>
                  <a:pt x="11788" y="16174"/>
                </a:cubicBezTo>
                <a:cubicBezTo>
                  <a:pt x="12079" y="15970"/>
                  <a:pt x="12338" y="15663"/>
                  <a:pt x="12565" y="15304"/>
                </a:cubicBezTo>
                <a:cubicBezTo>
                  <a:pt x="12792" y="14946"/>
                  <a:pt x="12986" y="14536"/>
                  <a:pt x="13115" y="14076"/>
                </a:cubicBezTo>
                <a:cubicBezTo>
                  <a:pt x="13277" y="13564"/>
                  <a:pt x="13342" y="13052"/>
                  <a:pt x="13342" y="12438"/>
                </a:cubicBezTo>
                <a:cubicBezTo>
                  <a:pt x="14055" y="12438"/>
                  <a:pt x="14055" y="12438"/>
                  <a:pt x="14055" y="12438"/>
                </a:cubicBezTo>
                <a:cubicBezTo>
                  <a:pt x="14055" y="13155"/>
                  <a:pt x="13957" y="13820"/>
                  <a:pt x="13796" y="14434"/>
                </a:cubicBezTo>
                <a:cubicBezTo>
                  <a:pt x="13634" y="15100"/>
                  <a:pt x="13407" y="15611"/>
                  <a:pt x="13083" y="16123"/>
                </a:cubicBezTo>
                <a:cubicBezTo>
                  <a:pt x="12792" y="16584"/>
                  <a:pt x="12468" y="16942"/>
                  <a:pt x="12079" y="17198"/>
                </a:cubicBezTo>
                <a:cubicBezTo>
                  <a:pt x="11691" y="17454"/>
                  <a:pt x="11270" y="17608"/>
                  <a:pt x="10816" y="17608"/>
                </a:cubicBezTo>
                <a:cubicBezTo>
                  <a:pt x="10363" y="17608"/>
                  <a:pt x="9942" y="17454"/>
                  <a:pt x="9553" y="17198"/>
                </a:cubicBezTo>
                <a:cubicBezTo>
                  <a:pt x="9132" y="16942"/>
                  <a:pt x="8808" y="16584"/>
                  <a:pt x="8517" y="16123"/>
                </a:cubicBezTo>
                <a:cubicBezTo>
                  <a:pt x="8225" y="15611"/>
                  <a:pt x="7966" y="15100"/>
                  <a:pt x="7804" y="14434"/>
                </a:cubicBezTo>
                <a:cubicBezTo>
                  <a:pt x="7643" y="13820"/>
                  <a:pt x="7545" y="13155"/>
                  <a:pt x="7545" y="12438"/>
                </a:cubicBezTo>
                <a:cubicBezTo>
                  <a:pt x="7545" y="11773"/>
                  <a:pt x="7643" y="11158"/>
                  <a:pt x="7804" y="10544"/>
                </a:cubicBezTo>
                <a:cubicBezTo>
                  <a:pt x="7966" y="9879"/>
                  <a:pt x="8225" y="9367"/>
                  <a:pt x="8517" y="8855"/>
                </a:cubicBezTo>
                <a:cubicBezTo>
                  <a:pt x="8808" y="8394"/>
                  <a:pt x="9132" y="8036"/>
                  <a:pt x="9553" y="7780"/>
                </a:cubicBezTo>
                <a:cubicBezTo>
                  <a:pt x="9942" y="7524"/>
                  <a:pt x="10363" y="7371"/>
                  <a:pt x="10816" y="7371"/>
                </a:cubicBezTo>
                <a:cubicBezTo>
                  <a:pt x="10816" y="5682"/>
                  <a:pt x="10816" y="5682"/>
                  <a:pt x="10816" y="5682"/>
                </a:cubicBezTo>
                <a:cubicBezTo>
                  <a:pt x="13504" y="8138"/>
                  <a:pt x="13504" y="8138"/>
                  <a:pt x="13504" y="8138"/>
                </a:cubicBezTo>
                <a:cubicBezTo>
                  <a:pt x="10816" y="10595"/>
                  <a:pt x="10816" y="10595"/>
                  <a:pt x="10816" y="10595"/>
                </a:cubicBezTo>
                <a:cubicBezTo>
                  <a:pt x="10816" y="8548"/>
                  <a:pt x="10816" y="8548"/>
                  <a:pt x="10816" y="8548"/>
                </a:cubicBezTo>
                <a:cubicBezTo>
                  <a:pt x="10460" y="8548"/>
                  <a:pt x="10136" y="8599"/>
                  <a:pt x="9845" y="8804"/>
                </a:cubicBezTo>
                <a:cubicBezTo>
                  <a:pt x="9521" y="9009"/>
                  <a:pt x="9262" y="9316"/>
                  <a:pt x="9035" y="9674"/>
                </a:cubicBezTo>
                <a:cubicBezTo>
                  <a:pt x="8808" y="10032"/>
                  <a:pt x="8614" y="10442"/>
                  <a:pt x="8485" y="10902"/>
                </a:cubicBezTo>
                <a:cubicBezTo>
                  <a:pt x="8355" y="11414"/>
                  <a:pt x="8290" y="11926"/>
                  <a:pt x="8290" y="12438"/>
                </a:cubicBezTo>
                <a:cubicBezTo>
                  <a:pt x="8290" y="13052"/>
                  <a:pt x="8355" y="13564"/>
                  <a:pt x="8485" y="14076"/>
                </a:cubicBezTo>
                <a:cubicBezTo>
                  <a:pt x="8614" y="14536"/>
                  <a:pt x="8808" y="14946"/>
                  <a:pt x="9035" y="15304"/>
                </a:cubicBezTo>
                <a:cubicBezTo>
                  <a:pt x="9262" y="15663"/>
                  <a:pt x="9521" y="15970"/>
                  <a:pt x="9845" y="16174"/>
                </a:cubicBezTo>
                <a:cubicBezTo>
                  <a:pt x="10136" y="16379"/>
                  <a:pt x="10460" y="16430"/>
                  <a:pt x="10816" y="16430"/>
                </a:cubicBezTo>
                <a:close/>
              </a:path>
            </a:pathLst>
          </a:custGeom>
          <a:solidFill>
            <a:schemeClr val="tx1"/>
          </a:solidFill>
          <a:ln w="12700">
            <a:miter lim="400000"/>
          </a:ln>
        </p:spPr>
        <p:txBody>
          <a:bodyPr lIns="22860" rIns="22860"/>
          <a:lstStyle/>
          <a:p>
            <a:pPr>
              <a:defRPr sz="1400"/>
            </a:pPr>
            <a:endParaRPr sz="700"/>
          </a:p>
        </p:txBody>
      </p:sp>
    </p:spTree>
    <p:extLst>
      <p:ext uri="{BB962C8B-B14F-4D97-AF65-F5344CB8AC3E}">
        <p14:creationId xmlns:p14="http://schemas.microsoft.com/office/powerpoint/2010/main" val="330202920"/>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68</a:t>
            </a:fld>
            <a:endParaRPr lang="uk-UA" dirty="0"/>
          </a:p>
        </p:txBody>
      </p:sp>
      <p:sp>
        <p:nvSpPr>
          <p:cNvPr id="9" name="Picture Placeholder 8"/>
          <p:cNvSpPr>
            <a:spLocks noGrp="1"/>
          </p:cNvSpPr>
          <p:nvPr>
            <p:ph type="pic" sz="quarter" idx="13"/>
          </p:nvPr>
        </p:nvSpPr>
        <p:spPr/>
      </p:sp>
      <p:sp>
        <p:nvSpPr>
          <p:cNvPr id="10" name="Picture Placeholder 9"/>
          <p:cNvSpPr>
            <a:spLocks noGrp="1"/>
          </p:cNvSpPr>
          <p:nvPr>
            <p:ph type="pic" sz="quarter" idx="14"/>
          </p:nvPr>
        </p:nvSpPr>
        <p:spPr/>
      </p:sp>
      <p:sp>
        <p:nvSpPr>
          <p:cNvPr id="11" name="Picture Placeholder 10"/>
          <p:cNvSpPr>
            <a:spLocks noGrp="1"/>
          </p:cNvSpPr>
          <p:nvPr>
            <p:ph type="pic" sz="quarter" idx="15"/>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40" name="Aliquet arcu netus ridiculus sociosqu luctus luctus pharetra habitant neque aptent scelerisque adipiscing cras phasellus rhoncus bibendum"/>
          <p:cNvSpPr/>
          <p:nvPr/>
        </p:nvSpPr>
        <p:spPr>
          <a:xfrm>
            <a:off x="4922975" y="4716363"/>
            <a:ext cx="2347639"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Aliquet arcu netus ridiculus sociosqu luctus luctus pharetra habitant neque aptent scelerisque adipiscing cras phasellus rhoncus bibendum</a:t>
            </a:r>
          </a:p>
        </p:txBody>
      </p:sp>
      <p:sp>
        <p:nvSpPr>
          <p:cNvPr id="41" name="Title two"/>
          <p:cNvSpPr/>
          <p:nvPr/>
        </p:nvSpPr>
        <p:spPr>
          <a:xfrm>
            <a:off x="492297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two</a:t>
            </a:r>
          </a:p>
        </p:txBody>
      </p:sp>
      <p:sp>
        <p:nvSpPr>
          <p:cNvPr id="43" name="Habitant neque aptent scelerisque adipiscing cras phasellus rhoncus bibendum pretium et proin pulvinar volutpat ullamcorper."/>
          <p:cNvSpPr/>
          <p:nvPr/>
        </p:nvSpPr>
        <p:spPr>
          <a:xfrm>
            <a:off x="7778614"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bg1">
                    <a:alpha val="60000"/>
                  </a:schemeClr>
                </a:solidFill>
              </a:rPr>
              <a:t>Habitant neque aptent scelerisque adipiscing cras phasellus rhoncus bibendum pretium et proin pulvinar volutpat ullamcorper.</a:t>
            </a:r>
          </a:p>
        </p:txBody>
      </p:sp>
      <p:sp>
        <p:nvSpPr>
          <p:cNvPr id="44" name="Title three"/>
          <p:cNvSpPr/>
          <p:nvPr/>
        </p:nvSpPr>
        <p:spPr>
          <a:xfrm>
            <a:off x="7778614"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solidFill>
                  <a:schemeClr val="bg1"/>
                </a:solidFill>
                <a:latin typeface="+mj-lt"/>
              </a:rPr>
              <a:t>Title three</a:t>
            </a:r>
          </a:p>
        </p:txBody>
      </p:sp>
      <p:sp>
        <p:nvSpPr>
          <p:cNvPr id="45" name="Sagittis adipiscing maecenas vestibulum nam vestibulum torquent massa et a blandit bibendum."/>
          <p:cNvSpPr/>
          <p:nvPr/>
        </p:nvSpPr>
        <p:spPr>
          <a:xfrm>
            <a:off x="2067335"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dirty="0">
                <a:solidFill>
                  <a:schemeClr val="bg1">
                    <a:alpha val="60000"/>
                  </a:schemeClr>
                </a:solidFill>
              </a:rPr>
              <a:t>Sagittis adipiscing maecenas vestibulum nam vestibulum torquent massa et a blandit bibendum. </a:t>
            </a:r>
          </a:p>
        </p:txBody>
      </p:sp>
      <p:sp>
        <p:nvSpPr>
          <p:cNvPr id="46" name="Title one"/>
          <p:cNvSpPr/>
          <p:nvPr/>
        </p:nvSpPr>
        <p:spPr>
          <a:xfrm>
            <a:off x="206733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solidFill>
                  <a:schemeClr val="bg1"/>
                </a:solidFill>
                <a:latin typeface="+mj-lt"/>
              </a:rPr>
              <a:t>Title one</a:t>
            </a:r>
          </a:p>
        </p:txBody>
      </p:sp>
      <p:sp>
        <p:nvSpPr>
          <p:cNvPr id="51" name="Creative…"/>
          <p:cNvSpPr/>
          <p:nvPr/>
        </p:nvSpPr>
        <p:spPr>
          <a:xfrm>
            <a:off x="4570735" y="1158875"/>
            <a:ext cx="305211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p>
            <a:pPr algn="ct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gn="ctr">
              <a:lnSpc>
                <a:spcPct val="100000"/>
              </a:lnSpc>
              <a:defRPr sz="7000" cap="all" spc="699">
                <a:latin typeface="+mn-lt"/>
                <a:ea typeface="+mn-ea"/>
                <a:cs typeface="+mn-cs"/>
                <a:sym typeface="Roboto Black"/>
              </a:defRPr>
            </a:pPr>
            <a:r>
              <a:rPr sz="3500" spc="350" dirty="0">
                <a:solidFill>
                  <a:schemeClr val="bg1"/>
                </a:solidFill>
                <a:latin typeface="+mj-lt"/>
              </a:rPr>
              <a:t>item’s list</a:t>
            </a:r>
          </a:p>
        </p:txBody>
      </p:sp>
    </p:spTree>
    <p:extLst>
      <p:ext uri="{BB962C8B-B14F-4D97-AF65-F5344CB8AC3E}">
        <p14:creationId xmlns:p14="http://schemas.microsoft.com/office/powerpoint/2010/main" val="2146789051"/>
      </p:ext>
    </p:extLst>
  </p:cSld>
  <p:clrMapOvr>
    <a:masterClrMapping/>
  </p:clrMapOvr>
  <p:transition spd="slow">
    <p:pu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69</a:t>
            </a:fld>
            <a:endParaRPr lang="uk-UA" dirty="0"/>
          </a:p>
        </p:txBody>
      </p:sp>
      <p:sp>
        <p:nvSpPr>
          <p:cNvPr id="7" name="Picture Placeholder 6"/>
          <p:cNvSpPr>
            <a:spLocks noGrp="1"/>
          </p:cNvSpPr>
          <p:nvPr>
            <p:ph type="pic" sz="quarter" idx="13"/>
          </p:nvPr>
        </p:nvSpPr>
        <p:spPr/>
      </p:sp>
      <p:sp>
        <p:nvSpPr>
          <p:cNvPr id="8" name="Picture Placeholder 7"/>
          <p:cNvSpPr>
            <a:spLocks noGrp="1"/>
          </p:cNvSpPr>
          <p:nvPr>
            <p:ph type="pic" sz="quarter" idx="14"/>
          </p:nvPr>
        </p:nvSpPr>
        <p:spPr/>
      </p:sp>
      <p:sp>
        <p:nvSpPr>
          <p:cNvPr id="9" name="Picture Placeholder 8"/>
          <p:cNvSpPr>
            <a:spLocks noGrp="1"/>
          </p:cNvSpPr>
          <p:nvPr>
            <p:ph type="pic" sz="quarter" idx="15"/>
          </p:nvPr>
        </p:nvSpPr>
        <p:spPr/>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Aliquet arcu netus ridiculus sociosqu luctus luctus pharetra habitant neque aptent scelerisque adipiscing cras phasellus rhoncus bibendum"/>
          <p:cNvSpPr/>
          <p:nvPr/>
        </p:nvSpPr>
        <p:spPr>
          <a:xfrm>
            <a:off x="4922975" y="4716363"/>
            <a:ext cx="2347639"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a:t>
            </a:r>
          </a:p>
        </p:txBody>
      </p:sp>
      <p:sp>
        <p:nvSpPr>
          <p:cNvPr id="28" name="Title two"/>
          <p:cNvSpPr/>
          <p:nvPr/>
        </p:nvSpPr>
        <p:spPr>
          <a:xfrm>
            <a:off x="492297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latin typeface="+mj-lt"/>
              </a:rPr>
              <a:t>Title two</a:t>
            </a:r>
          </a:p>
        </p:txBody>
      </p:sp>
      <p:sp>
        <p:nvSpPr>
          <p:cNvPr id="30" name="Habitant neque aptent scelerisque adipiscing cras phasellus rhoncus bibendum pretium et proin pulvinar volutpat ullamcorper."/>
          <p:cNvSpPr/>
          <p:nvPr/>
        </p:nvSpPr>
        <p:spPr>
          <a:xfrm>
            <a:off x="7778614"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a:solidFill>
                  <a:schemeClr val="tx1">
                    <a:alpha val="60000"/>
                  </a:schemeClr>
                </a:solidFill>
              </a:rPr>
              <a:t>Habitant neque aptent scelerisque adipiscing cras phasellus rhoncus bibendum pretium et proin pulvinar volutpat ullamcorper.</a:t>
            </a:r>
          </a:p>
        </p:txBody>
      </p:sp>
      <p:sp>
        <p:nvSpPr>
          <p:cNvPr id="31" name="Title three"/>
          <p:cNvSpPr/>
          <p:nvPr/>
        </p:nvSpPr>
        <p:spPr>
          <a:xfrm>
            <a:off x="7778614"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a:latin typeface="+mj-lt"/>
              </a:rPr>
              <a:t>Title three</a:t>
            </a:r>
          </a:p>
        </p:txBody>
      </p:sp>
      <p:sp>
        <p:nvSpPr>
          <p:cNvPr id="32" name="Sagittis adipiscing maecenas vestibulum nam vestibulum torquent massa et a blandit bibendum."/>
          <p:cNvSpPr/>
          <p:nvPr/>
        </p:nvSpPr>
        <p:spPr>
          <a:xfrm>
            <a:off x="2067335" y="4716363"/>
            <a:ext cx="2347640" cy="1270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a:bodyPr>
          <a:lstStyle>
            <a:lvl1pPr algn="ctr">
              <a:defRPr sz="1800"/>
            </a:lvl1pPr>
          </a:lstStyle>
          <a:p>
            <a:pPr>
              <a:lnSpc>
                <a:spcPct val="150000"/>
              </a:lnSpc>
            </a:pPr>
            <a:r>
              <a:rPr sz="900" dirty="0">
                <a:solidFill>
                  <a:schemeClr val="tx1">
                    <a:alpha val="60000"/>
                  </a:schemeClr>
                </a:solidFill>
              </a:rPr>
              <a:t>Sagittis adipiscing maecenas vestibulum nam vestibulum torquent massa et a blandit bibendum. </a:t>
            </a:r>
          </a:p>
        </p:txBody>
      </p:sp>
      <p:sp>
        <p:nvSpPr>
          <p:cNvPr id="33" name="Title one"/>
          <p:cNvSpPr/>
          <p:nvPr/>
        </p:nvSpPr>
        <p:spPr>
          <a:xfrm>
            <a:off x="2067335" y="4327463"/>
            <a:ext cx="2347640"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gn="ctr">
              <a:lnSpc>
                <a:spcPct val="130000"/>
              </a:lnSpc>
              <a:defRPr cap="all" spc="239">
                <a:latin typeface="+mn-lt"/>
                <a:ea typeface="+mn-ea"/>
                <a:cs typeface="+mn-cs"/>
                <a:sym typeface="Roboto Black"/>
              </a:defRPr>
            </a:lvl1pPr>
          </a:lstStyle>
          <a:p>
            <a:r>
              <a:rPr sz="1200" spc="120" dirty="0">
                <a:latin typeface="+mj-lt"/>
              </a:rPr>
              <a:t>Title one</a:t>
            </a:r>
          </a:p>
        </p:txBody>
      </p:sp>
      <p:sp>
        <p:nvSpPr>
          <p:cNvPr id="38" name="Creative…"/>
          <p:cNvSpPr/>
          <p:nvPr/>
        </p:nvSpPr>
        <p:spPr>
          <a:xfrm>
            <a:off x="4570735" y="1158875"/>
            <a:ext cx="3052118" cy="1128514"/>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p>
            <a:pPr algn="ctr">
              <a:lnSpc>
                <a:spcPct val="100000"/>
              </a:lnSpc>
              <a:defRPr sz="7000" cap="all" spc="699">
                <a:latin typeface="Roboto Light"/>
                <a:ea typeface="Roboto Light"/>
                <a:cs typeface="Roboto Light"/>
                <a:sym typeface="Roboto Light"/>
              </a:defRPr>
            </a:pPr>
            <a:r>
              <a:rPr sz="3500" spc="350" dirty="0"/>
              <a:t>Creative</a:t>
            </a:r>
          </a:p>
          <a:p>
            <a:pPr algn="ctr">
              <a:lnSpc>
                <a:spcPct val="100000"/>
              </a:lnSpc>
              <a:defRPr sz="7000" cap="all" spc="699">
                <a:latin typeface="+mn-lt"/>
                <a:ea typeface="+mn-ea"/>
                <a:cs typeface="+mn-cs"/>
                <a:sym typeface="Roboto Black"/>
              </a:defRPr>
            </a:pPr>
            <a:r>
              <a:rPr sz="3500" spc="350" dirty="0">
                <a:latin typeface="+mj-lt"/>
              </a:rPr>
              <a:t>item’s list</a:t>
            </a:r>
          </a:p>
        </p:txBody>
      </p:sp>
    </p:spTree>
    <p:extLst>
      <p:ext uri="{BB962C8B-B14F-4D97-AF65-F5344CB8AC3E}">
        <p14:creationId xmlns:p14="http://schemas.microsoft.com/office/powerpoint/2010/main" val="1636693093"/>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86CB4B4D-7CA3-9044-876B-883B54F8677D}" type="slidenum">
              <a:rPr lang="uk-UA" smtClean="0"/>
              <a:pPr/>
              <a:t>7</a:t>
            </a:fld>
            <a:endParaRPr lang="uk-UA" dirty="0"/>
          </a:p>
        </p:txBody>
      </p:sp>
      <p:sp>
        <p:nvSpPr>
          <p:cNvPr id="6" name="Picture Placeholder 5"/>
          <p:cNvSpPr>
            <a:spLocks noGrp="1"/>
          </p:cNvSpPr>
          <p:nvPr>
            <p:ph type="pic" sz="quarter" idx="10"/>
          </p:nvPr>
        </p:nvSpPr>
        <p:spPr/>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smtClean="0">
                <a:solidFill>
                  <a:schemeClr val="bg1">
                    <a:alpha val="30000"/>
                  </a:schemeClr>
                </a:solidFill>
                <a:latin typeface="roboto" charset="0"/>
              </a:rPr>
              <a:t>hello@reverta.com</a:t>
            </a:r>
            <a:endParaRPr sz="900" dirty="0">
              <a:solidFill>
                <a:schemeClr val="bg1">
                  <a:alpha val="30000"/>
                </a:schemeClr>
              </a:solidFill>
              <a:latin typeface="roboto" charset="0"/>
            </a:endParaRPr>
          </a:p>
        </p:txBody>
      </p:sp>
      <p:sp>
        <p:nvSpPr>
          <p:cNvPr id="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dirty="0" smtClean="0">
                <a:solidFill>
                  <a:schemeClr val="bg1">
                    <a:alpha val="30000"/>
                  </a:schemeClr>
                </a:solidFill>
              </a:rPr>
              <a:t>www.reverta.com</a:t>
            </a:r>
            <a:endParaRPr sz="900" dirty="0">
              <a:solidFill>
                <a:schemeClr val="bg1">
                  <a:alpha val="30000"/>
                </a:schemeClr>
              </a:solidFill>
            </a:endParaRPr>
          </a:p>
        </p:txBody>
      </p:sp>
      <p:sp>
        <p:nvSpPr>
          <p:cNvPr id="14"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smtClean="0">
                <a:solidFill>
                  <a:schemeClr val="bg1"/>
                </a:solidFill>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smtClean="0">
                <a:solidFill>
                  <a:schemeClr val="bg1"/>
                </a:solidFill>
                <a:latin typeface="+mj-lt"/>
              </a:rPr>
              <a:t>Reverta</a:t>
            </a:r>
            <a:endParaRPr sz="5500" spc="550" dirty="0">
              <a:solidFill>
                <a:schemeClr val="bg1"/>
              </a:solidFill>
              <a:latin typeface="+mj-lt"/>
            </a:endParaRPr>
          </a:p>
        </p:txBody>
      </p:sp>
      <p:sp>
        <p:nvSpPr>
          <p:cNvPr id="1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Aliquet arcu netus ridiculus sociosqu luctus luctus pharetra habitant neque aptent scelerisque adipiscing cras phasellus rhoncus bibendum pretium et proin pulvinar volutpat ullamcorper."/>
          <p:cNvSpPr/>
          <p:nvPr/>
        </p:nvSpPr>
        <p:spPr>
          <a:xfrm>
            <a:off x="6973508" y="4237143"/>
            <a:ext cx="3813060" cy="1159292"/>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p>
            <a:pPr>
              <a:lnSpc>
                <a:spcPct val="150000"/>
              </a:lnSpc>
            </a:pPr>
            <a:r>
              <a:rPr sz="1200" dirty="0" smtClean="0">
                <a:solidFill>
                  <a:schemeClr val="bg1">
                    <a:alpha val="60000"/>
                  </a:schemeClr>
                </a:solidFill>
                <a:latin typeface="Roboto" charset="0"/>
              </a:rPr>
              <a:t>Aliquet arcu netus ridiculus sociosqu luctus luctus pharetra habitant neque aptent scelerisque adipiscing cras phasellus rhoncus bibendum pretium et proin pulvinar volutpat ullamcorper.</a:t>
            </a:r>
            <a:endParaRPr sz="1200" dirty="0">
              <a:solidFill>
                <a:schemeClr val="bg1">
                  <a:alpha val="60000"/>
                </a:schemeClr>
              </a:solidFill>
              <a:latin typeface="Roboto" charset="0"/>
            </a:endParaRPr>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tx2"/>
                </a:solidFill>
                <a:latin typeface="+mj-lt"/>
              </a:rPr>
              <a:t>RE</a:t>
            </a:r>
            <a:r>
              <a:rPr lang="en-US" cap="all" spc="180" dirty="0" smtClean="0">
                <a:solidFill>
                  <a:schemeClr val="bg1"/>
                </a:solidFill>
                <a:latin typeface="+mj-lt"/>
              </a:rPr>
              <a:t>VERTA</a:t>
            </a:r>
            <a:endParaRPr lang="en-US" cap="all" spc="180" dirty="0">
              <a:solidFill>
                <a:schemeClr val="bg1"/>
              </a:solidFill>
              <a:latin typeface="+mj-lt"/>
            </a:endParaRPr>
          </a:p>
        </p:txBody>
      </p:sp>
    </p:spTree>
    <p:extLst>
      <p:ext uri="{BB962C8B-B14F-4D97-AF65-F5344CB8AC3E}">
        <p14:creationId xmlns:p14="http://schemas.microsoft.com/office/powerpoint/2010/main" val="959847427"/>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70</a:t>
            </a:fld>
            <a:endParaRPr lang="uk-UA" dirty="0"/>
          </a:p>
        </p:txBody>
      </p:sp>
      <p:sp>
        <p:nvSpPr>
          <p:cNvPr id="7" name="Picture Placeholder 6"/>
          <p:cNvSpPr>
            <a:spLocks noGrp="1"/>
          </p:cNvSpPr>
          <p:nvPr>
            <p:ph type="pic" sz="quarter" idx="13"/>
          </p:nvPr>
        </p:nvSpPr>
        <p:spPr/>
      </p:sp>
      <p:sp>
        <p:nvSpPr>
          <p:cNvPr id="5" name="Picture Placeholder 4"/>
          <p:cNvSpPr>
            <a:spLocks noGrp="1"/>
          </p:cNvSpPr>
          <p:nvPr>
            <p:ph type="pic" sz="quarter" idx="12"/>
          </p:nvPr>
        </p:nvSpPr>
        <p:spPr/>
      </p:sp>
      <p:sp>
        <p:nvSpPr>
          <p:cNvPr id="3" name="Picture Placeholder 2"/>
          <p:cNvSpPr>
            <a:spLocks noGrp="1"/>
          </p:cNvSpPr>
          <p:nvPr>
            <p:ph type="pic" sz="quarter" idx="10"/>
          </p:nvPr>
        </p:nvSpPr>
        <p:spPr/>
      </p:sp>
      <p:sp>
        <p:nvSpPr>
          <p:cNvPr id="4" name="Picture Placeholder 3"/>
          <p:cNvSpPr>
            <a:spLocks noGrp="1"/>
          </p:cNvSpPr>
          <p:nvPr>
            <p:ph type="pic" sz="quarter" idx="11"/>
          </p:nvPr>
        </p:nvSpPr>
        <p:spPr/>
      </p:sp>
      <p:sp>
        <p:nvSpPr>
          <p:cNvPr id="8" name="Picture Placeholder 7"/>
          <p:cNvSpPr>
            <a:spLocks noGrp="1"/>
          </p:cNvSpPr>
          <p:nvPr>
            <p:ph type="pic" sz="quarter" idx="14"/>
          </p:nvPr>
        </p:nvSpPr>
        <p:spPr/>
      </p:sp>
      <p:sp>
        <p:nvSpPr>
          <p:cNvPr id="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15"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
        <p:nvSpPr>
          <p:cNvPr id="27" name="Sagittis adipiscing maecenas vestibulum nam vestibulum torquent massa et a blandit bibendum."/>
          <p:cNvSpPr/>
          <p:nvPr/>
        </p:nvSpPr>
        <p:spPr>
          <a:xfrm>
            <a:off x="3954596" y="2062376"/>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32" name="Viktoria Stone"/>
          <p:cNvSpPr/>
          <p:nvPr/>
        </p:nvSpPr>
        <p:spPr>
          <a:xfrm>
            <a:off x="3954596" y="171090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smtClean="0">
                <a:solidFill>
                  <a:schemeClr val="bg1"/>
                </a:solidFill>
                <a:latin typeface="+mj-lt"/>
              </a:rPr>
              <a:t>Title one</a:t>
            </a:r>
            <a:endParaRPr sz="1200" spc="120" dirty="0">
              <a:solidFill>
                <a:schemeClr val="bg1"/>
              </a:solidFill>
              <a:latin typeface="+mj-lt"/>
            </a:endParaRPr>
          </a:p>
        </p:txBody>
      </p:sp>
      <p:sp>
        <p:nvSpPr>
          <p:cNvPr id="35" name="Sagittis adipiscing maecenas vestibulum nam vestibulum torquent massa et a blandit bibendum."/>
          <p:cNvSpPr/>
          <p:nvPr/>
        </p:nvSpPr>
        <p:spPr>
          <a:xfrm>
            <a:off x="8473940" y="2075109"/>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36" name="Viktoria Stone"/>
          <p:cNvSpPr/>
          <p:nvPr/>
        </p:nvSpPr>
        <p:spPr>
          <a:xfrm>
            <a:off x="8473940" y="1723637"/>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smtClean="0">
                <a:solidFill>
                  <a:schemeClr val="bg1"/>
                </a:solidFill>
                <a:latin typeface="+mj-lt"/>
              </a:rPr>
              <a:t>Title one</a:t>
            </a:r>
            <a:endParaRPr sz="1200" spc="120" dirty="0">
              <a:solidFill>
                <a:schemeClr val="bg1"/>
              </a:solidFill>
              <a:latin typeface="+mj-lt"/>
            </a:endParaRPr>
          </a:p>
        </p:txBody>
      </p:sp>
      <p:sp>
        <p:nvSpPr>
          <p:cNvPr id="37" name="Sagittis adipiscing maecenas vestibulum nam vestibulum torquent massa et a blandit bibendum."/>
          <p:cNvSpPr/>
          <p:nvPr/>
        </p:nvSpPr>
        <p:spPr>
          <a:xfrm>
            <a:off x="3954596" y="441697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38" name="Viktoria Stone"/>
          <p:cNvSpPr/>
          <p:nvPr/>
        </p:nvSpPr>
        <p:spPr>
          <a:xfrm>
            <a:off x="3954596" y="408430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smtClean="0">
                <a:solidFill>
                  <a:schemeClr val="bg1"/>
                </a:solidFill>
                <a:latin typeface="+mj-lt"/>
              </a:rPr>
              <a:t>Title one</a:t>
            </a:r>
            <a:endParaRPr sz="1200" spc="120" dirty="0">
              <a:solidFill>
                <a:schemeClr val="bg1"/>
              </a:solidFill>
              <a:latin typeface="+mj-lt"/>
            </a:endParaRPr>
          </a:p>
        </p:txBody>
      </p:sp>
      <p:sp>
        <p:nvSpPr>
          <p:cNvPr id="39" name="Sagittis adipiscing maecenas vestibulum nam vestibulum torquent massa et a blandit bibendum."/>
          <p:cNvSpPr/>
          <p:nvPr/>
        </p:nvSpPr>
        <p:spPr>
          <a:xfrm>
            <a:off x="8473940" y="4416973"/>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42" name="Viktoria Stone"/>
          <p:cNvSpPr/>
          <p:nvPr/>
        </p:nvSpPr>
        <p:spPr>
          <a:xfrm>
            <a:off x="8473940" y="4084303"/>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lang="en-US" sz="1200" spc="120" dirty="0" smtClean="0">
                <a:solidFill>
                  <a:schemeClr val="bg1"/>
                </a:solidFill>
                <a:latin typeface="+mj-lt"/>
              </a:rPr>
              <a:t>Title one</a:t>
            </a:r>
            <a:endParaRPr sz="1200" spc="120" dirty="0">
              <a:solidFill>
                <a:schemeClr val="bg1"/>
              </a:solidFill>
              <a:latin typeface="+mj-lt"/>
            </a:endParaRPr>
          </a:p>
        </p:txBody>
      </p:sp>
    </p:spTree>
    <p:extLst>
      <p:ext uri="{BB962C8B-B14F-4D97-AF65-F5344CB8AC3E}">
        <p14:creationId xmlns:p14="http://schemas.microsoft.com/office/powerpoint/2010/main" val="1143552294"/>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71</a:t>
            </a:fld>
            <a:endParaRPr lang="uk-UA" dirty="0"/>
          </a:p>
        </p:txBody>
      </p:sp>
      <p:sp>
        <p:nvSpPr>
          <p:cNvPr id="3" name="Picture Placeholder 2"/>
          <p:cNvSpPr>
            <a:spLocks noGrp="1"/>
          </p:cNvSpPr>
          <p:nvPr>
            <p:ph type="pic" sz="quarter" idx="13"/>
          </p:nvPr>
        </p:nvSpPr>
        <p:spPr/>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7"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bg1">
                    <a:alpha val="30000"/>
                  </a:schemeClr>
                </a:solidFill>
              </a:rPr>
              <a:t>hello@reverta.com</a:t>
            </a:r>
          </a:p>
        </p:txBody>
      </p:sp>
      <p:sp>
        <p:nvSpPr>
          <p:cNvPr id="15" name="Sagittis adipiscing maecenas vestibulum nam vestibulum torquent massa et a blandit bibendum."/>
          <p:cNvSpPr/>
          <p:nvPr/>
        </p:nvSpPr>
        <p:spPr>
          <a:xfrm>
            <a:off x="8527852" y="1934794"/>
            <a:ext cx="196594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chemeClr val="tx1">
                    <a:alpha val="60000"/>
                  </a:schemeClr>
                </a:solidFill>
              </a:rPr>
              <a:t>Sagittis adipiscing maecenas vestibulum nam vestibulum torquent massa et a blandit bibendum.</a:t>
            </a:r>
          </a:p>
        </p:txBody>
      </p:sp>
      <p:sp>
        <p:nvSpPr>
          <p:cNvPr id="18" name="Title one"/>
          <p:cNvSpPr/>
          <p:nvPr/>
        </p:nvSpPr>
        <p:spPr>
          <a:xfrm>
            <a:off x="8527852" y="1609394"/>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Title one</a:t>
            </a:r>
          </a:p>
        </p:txBody>
      </p:sp>
      <p:sp>
        <p:nvSpPr>
          <p:cNvPr id="20" name="Aliquet arcu netus ridiculus sociosqu luctus luctus pharetra habitant neque aptent scelerisque adipiscing cras phasellus rhoncus bibendum"/>
          <p:cNvSpPr/>
          <p:nvPr/>
        </p:nvSpPr>
        <p:spPr>
          <a:xfrm>
            <a:off x="7616655" y="3512571"/>
            <a:ext cx="2927176"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a:t>
            </a:r>
          </a:p>
        </p:txBody>
      </p:sp>
      <p:sp>
        <p:nvSpPr>
          <p:cNvPr id="21" name="Title two"/>
          <p:cNvSpPr/>
          <p:nvPr/>
        </p:nvSpPr>
        <p:spPr>
          <a:xfrm>
            <a:off x="7616655" y="3187171"/>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Title two</a:t>
            </a:r>
          </a:p>
        </p:txBody>
      </p:sp>
      <p:sp>
        <p:nvSpPr>
          <p:cNvPr id="22" name="Habitant neque aptent scelerisque adipiscing cras phasellus rhoncus bibendum pretium et proin pulvinar volutpat ullamcorper."/>
          <p:cNvSpPr/>
          <p:nvPr/>
        </p:nvSpPr>
        <p:spPr>
          <a:xfrm>
            <a:off x="6705402" y="5090347"/>
            <a:ext cx="2735544"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a:solidFill>
                  <a:schemeClr val="tx1">
                    <a:alpha val="60000"/>
                  </a:schemeClr>
                </a:solidFill>
              </a:rPr>
              <a:t>Habitant neque aptent scelerisque adipiscing cras phasellus rhoncus bibendum pretium et proin pulvinar volutpat ullamcorper.</a:t>
            </a:r>
          </a:p>
        </p:txBody>
      </p:sp>
      <p:sp>
        <p:nvSpPr>
          <p:cNvPr id="23" name="Title three"/>
          <p:cNvSpPr/>
          <p:nvPr/>
        </p:nvSpPr>
        <p:spPr>
          <a:xfrm>
            <a:off x="6705402" y="4764948"/>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Title three</a:t>
            </a:r>
          </a:p>
        </p:txBody>
      </p:sp>
      <p:sp>
        <p:nvSpPr>
          <p:cNvPr id="24" name="Circle"/>
          <p:cNvSpPr/>
          <p:nvPr/>
        </p:nvSpPr>
        <p:spPr>
          <a:xfrm>
            <a:off x="7433403" y="1280774"/>
            <a:ext cx="885842" cy="885842"/>
          </a:xfrm>
          <a:prstGeom prst="ellipse">
            <a:avLst/>
          </a:prstGeom>
          <a:solidFill>
            <a:srgbClr val="1C1E22">
              <a:alpha val="89795"/>
            </a:srgbClr>
          </a:solidFill>
          <a:ln w="12700">
            <a:miter lim="400000"/>
          </a:ln>
        </p:spPr>
        <p:txBody>
          <a:bodyPr lIns="25400" tIns="25400" rIns="25400" bIns="25400" anchor="ctr"/>
          <a:lstStyle/>
          <a:p>
            <a:endParaRPr sz="600"/>
          </a:p>
        </p:txBody>
      </p:sp>
      <p:sp>
        <p:nvSpPr>
          <p:cNvPr id="32" name="Circle"/>
          <p:cNvSpPr/>
          <p:nvPr/>
        </p:nvSpPr>
        <p:spPr>
          <a:xfrm>
            <a:off x="6520792" y="2857233"/>
            <a:ext cx="888670" cy="888670"/>
          </a:xfrm>
          <a:prstGeom prst="ellipse">
            <a:avLst/>
          </a:prstGeom>
          <a:solidFill>
            <a:srgbClr val="1C1E22">
              <a:alpha val="89795"/>
            </a:srgbClr>
          </a:solidFill>
          <a:ln w="12700">
            <a:miter lim="400000"/>
          </a:ln>
        </p:spPr>
        <p:txBody>
          <a:bodyPr lIns="25400" tIns="25400" rIns="25400" bIns="25400" anchor="ctr"/>
          <a:lstStyle/>
          <a:p>
            <a:endParaRPr sz="600"/>
          </a:p>
        </p:txBody>
      </p:sp>
      <p:sp>
        <p:nvSpPr>
          <p:cNvPr id="33" name="Circle"/>
          <p:cNvSpPr/>
          <p:nvPr/>
        </p:nvSpPr>
        <p:spPr>
          <a:xfrm>
            <a:off x="5609663" y="4435037"/>
            <a:ext cx="888422" cy="888421"/>
          </a:xfrm>
          <a:prstGeom prst="ellipse">
            <a:avLst/>
          </a:prstGeom>
          <a:solidFill>
            <a:srgbClr val="1C1E22">
              <a:alpha val="89795"/>
            </a:srgbClr>
          </a:solidFill>
          <a:ln w="12700">
            <a:miter lim="400000"/>
          </a:ln>
        </p:spPr>
        <p:txBody>
          <a:bodyPr lIns="25400" tIns="25400" rIns="25400" bIns="25400" anchor="ctr"/>
          <a:lstStyle/>
          <a:p>
            <a:endParaRPr sz="600"/>
          </a:p>
        </p:txBody>
      </p:sp>
      <p:sp>
        <p:nvSpPr>
          <p:cNvPr id="34" name="Shape"/>
          <p:cNvSpPr/>
          <p:nvPr/>
        </p:nvSpPr>
        <p:spPr>
          <a:xfrm>
            <a:off x="5895124" y="4720498"/>
            <a:ext cx="317501" cy="317501"/>
          </a:xfrm>
          <a:custGeom>
            <a:avLst/>
            <a:gdLst/>
            <a:ahLst/>
            <a:cxnLst>
              <a:cxn ang="0">
                <a:pos x="wd2" y="hd2"/>
              </a:cxn>
              <a:cxn ang="5400000">
                <a:pos x="wd2" y="hd2"/>
              </a:cxn>
              <a:cxn ang="10800000">
                <a:pos x="wd2" y="hd2"/>
              </a:cxn>
              <a:cxn ang="16200000">
                <a:pos x="wd2" y="hd2"/>
              </a:cxn>
            </a:cxnLst>
            <a:rect l="0" t="0" r="r" b="b"/>
            <a:pathLst>
              <a:path w="21600" h="21600" extrusionOk="0">
                <a:moveTo>
                  <a:pt x="4307" y="10428"/>
                </a:moveTo>
                <a:cubicBezTo>
                  <a:pt x="4307" y="11172"/>
                  <a:pt x="4307" y="11172"/>
                  <a:pt x="4307" y="11172"/>
                </a:cubicBezTo>
                <a:cubicBezTo>
                  <a:pt x="0" y="11172"/>
                  <a:pt x="0" y="11172"/>
                  <a:pt x="0" y="11172"/>
                </a:cubicBezTo>
                <a:cubicBezTo>
                  <a:pt x="0" y="10428"/>
                  <a:pt x="0" y="10428"/>
                  <a:pt x="0" y="10428"/>
                </a:cubicBezTo>
                <a:lnTo>
                  <a:pt x="4307" y="10428"/>
                </a:lnTo>
                <a:close/>
                <a:moveTo>
                  <a:pt x="6412" y="5926"/>
                </a:moveTo>
                <a:cubicBezTo>
                  <a:pt x="5926" y="6412"/>
                  <a:pt x="5926" y="6412"/>
                  <a:pt x="5926" y="6412"/>
                </a:cubicBezTo>
                <a:cubicBezTo>
                  <a:pt x="2915" y="3433"/>
                  <a:pt x="2915" y="3433"/>
                  <a:pt x="2915" y="3433"/>
                </a:cubicBezTo>
                <a:cubicBezTo>
                  <a:pt x="3433" y="2882"/>
                  <a:pt x="3433" y="2882"/>
                  <a:pt x="3433" y="2882"/>
                </a:cubicBezTo>
                <a:lnTo>
                  <a:pt x="6412" y="5926"/>
                </a:lnTo>
                <a:close/>
                <a:moveTo>
                  <a:pt x="2915" y="18135"/>
                </a:moveTo>
                <a:cubicBezTo>
                  <a:pt x="5926" y="15156"/>
                  <a:pt x="5926" y="15156"/>
                  <a:pt x="5926" y="15156"/>
                </a:cubicBezTo>
                <a:cubicBezTo>
                  <a:pt x="6412" y="15641"/>
                  <a:pt x="6412" y="15641"/>
                  <a:pt x="6412" y="15641"/>
                </a:cubicBezTo>
                <a:cubicBezTo>
                  <a:pt x="3433" y="18653"/>
                  <a:pt x="3433" y="18653"/>
                  <a:pt x="3433" y="18653"/>
                </a:cubicBezTo>
                <a:lnTo>
                  <a:pt x="2915" y="18135"/>
                </a:lnTo>
                <a:close/>
                <a:moveTo>
                  <a:pt x="8711" y="5829"/>
                </a:moveTo>
                <a:cubicBezTo>
                  <a:pt x="8064" y="6121"/>
                  <a:pt x="7481" y="6509"/>
                  <a:pt x="6995" y="7027"/>
                </a:cubicBezTo>
                <a:cubicBezTo>
                  <a:pt x="6509" y="7481"/>
                  <a:pt x="6121" y="8064"/>
                  <a:pt x="5829" y="8711"/>
                </a:cubicBezTo>
                <a:cubicBezTo>
                  <a:pt x="5538" y="9391"/>
                  <a:pt x="5408" y="10071"/>
                  <a:pt x="5408" y="10816"/>
                </a:cubicBezTo>
                <a:cubicBezTo>
                  <a:pt x="5408" y="11561"/>
                  <a:pt x="5538" y="12273"/>
                  <a:pt x="5829" y="12921"/>
                </a:cubicBezTo>
                <a:cubicBezTo>
                  <a:pt x="6121" y="13569"/>
                  <a:pt x="6509" y="14152"/>
                  <a:pt x="6995" y="14637"/>
                </a:cubicBezTo>
                <a:cubicBezTo>
                  <a:pt x="7481" y="15123"/>
                  <a:pt x="8064" y="15512"/>
                  <a:pt x="8711" y="15771"/>
                </a:cubicBezTo>
                <a:cubicBezTo>
                  <a:pt x="9359" y="16062"/>
                  <a:pt x="10039" y="16192"/>
                  <a:pt x="10816" y="16192"/>
                </a:cubicBezTo>
                <a:cubicBezTo>
                  <a:pt x="11529" y="16192"/>
                  <a:pt x="12241" y="16062"/>
                  <a:pt x="12889" y="15771"/>
                </a:cubicBezTo>
                <a:cubicBezTo>
                  <a:pt x="13569" y="15512"/>
                  <a:pt x="14119" y="15123"/>
                  <a:pt x="14605" y="14637"/>
                </a:cubicBezTo>
                <a:cubicBezTo>
                  <a:pt x="15091" y="14152"/>
                  <a:pt x="15512" y="13569"/>
                  <a:pt x="15771" y="12921"/>
                </a:cubicBezTo>
                <a:cubicBezTo>
                  <a:pt x="16062" y="12273"/>
                  <a:pt x="16192" y="11561"/>
                  <a:pt x="16192" y="10816"/>
                </a:cubicBezTo>
                <a:cubicBezTo>
                  <a:pt x="16192" y="10071"/>
                  <a:pt x="16062" y="9391"/>
                  <a:pt x="15771" y="8711"/>
                </a:cubicBezTo>
                <a:cubicBezTo>
                  <a:pt x="15512" y="8064"/>
                  <a:pt x="15091" y="7481"/>
                  <a:pt x="14605" y="7027"/>
                </a:cubicBezTo>
                <a:cubicBezTo>
                  <a:pt x="14119" y="6509"/>
                  <a:pt x="13569" y="6121"/>
                  <a:pt x="12889" y="5829"/>
                </a:cubicBezTo>
                <a:cubicBezTo>
                  <a:pt x="12241" y="5538"/>
                  <a:pt x="11529" y="5408"/>
                  <a:pt x="10816" y="5408"/>
                </a:cubicBezTo>
                <a:cubicBezTo>
                  <a:pt x="10039" y="5408"/>
                  <a:pt x="9359" y="5538"/>
                  <a:pt x="8711" y="5829"/>
                </a:cubicBezTo>
                <a:close/>
                <a:moveTo>
                  <a:pt x="9003" y="15123"/>
                </a:moveTo>
                <a:cubicBezTo>
                  <a:pt x="8420" y="14897"/>
                  <a:pt x="7934" y="14540"/>
                  <a:pt x="7513" y="14087"/>
                </a:cubicBezTo>
                <a:cubicBezTo>
                  <a:pt x="7092" y="13666"/>
                  <a:pt x="6768" y="13180"/>
                  <a:pt x="6509" y="12630"/>
                </a:cubicBezTo>
                <a:cubicBezTo>
                  <a:pt x="6250" y="12047"/>
                  <a:pt x="6121" y="11464"/>
                  <a:pt x="6121" y="10816"/>
                </a:cubicBezTo>
                <a:cubicBezTo>
                  <a:pt x="6121" y="10169"/>
                  <a:pt x="6250" y="9553"/>
                  <a:pt x="6509" y="9003"/>
                </a:cubicBezTo>
                <a:cubicBezTo>
                  <a:pt x="6768" y="8420"/>
                  <a:pt x="7092" y="7934"/>
                  <a:pt x="7513" y="7513"/>
                </a:cubicBezTo>
                <a:cubicBezTo>
                  <a:pt x="7934" y="7092"/>
                  <a:pt x="8420" y="6768"/>
                  <a:pt x="9003" y="6509"/>
                </a:cubicBezTo>
                <a:cubicBezTo>
                  <a:pt x="9553" y="6250"/>
                  <a:pt x="10169" y="6121"/>
                  <a:pt x="10816" y="6121"/>
                </a:cubicBezTo>
                <a:cubicBezTo>
                  <a:pt x="11464" y="6121"/>
                  <a:pt x="12047" y="6250"/>
                  <a:pt x="12630" y="6509"/>
                </a:cubicBezTo>
                <a:cubicBezTo>
                  <a:pt x="13180" y="6768"/>
                  <a:pt x="13666" y="7092"/>
                  <a:pt x="14087" y="7513"/>
                </a:cubicBezTo>
                <a:cubicBezTo>
                  <a:pt x="14508" y="7934"/>
                  <a:pt x="14864" y="8420"/>
                  <a:pt x="15091" y="9003"/>
                </a:cubicBezTo>
                <a:cubicBezTo>
                  <a:pt x="15350" y="9553"/>
                  <a:pt x="15479" y="10169"/>
                  <a:pt x="15479" y="10816"/>
                </a:cubicBezTo>
                <a:cubicBezTo>
                  <a:pt x="15479" y="11464"/>
                  <a:pt x="15350" y="12047"/>
                  <a:pt x="15091" y="12630"/>
                </a:cubicBezTo>
                <a:cubicBezTo>
                  <a:pt x="14864" y="13180"/>
                  <a:pt x="14508" y="13666"/>
                  <a:pt x="14087" y="14087"/>
                </a:cubicBezTo>
                <a:cubicBezTo>
                  <a:pt x="13666" y="14540"/>
                  <a:pt x="13180" y="14897"/>
                  <a:pt x="12630" y="15123"/>
                </a:cubicBezTo>
                <a:cubicBezTo>
                  <a:pt x="12047" y="15382"/>
                  <a:pt x="11464" y="15479"/>
                  <a:pt x="10816" y="15479"/>
                </a:cubicBezTo>
                <a:cubicBezTo>
                  <a:pt x="10169" y="15479"/>
                  <a:pt x="9553" y="15382"/>
                  <a:pt x="9003" y="15123"/>
                </a:cubicBezTo>
                <a:close/>
                <a:moveTo>
                  <a:pt x="11172" y="0"/>
                </a:moveTo>
                <a:cubicBezTo>
                  <a:pt x="11172" y="4339"/>
                  <a:pt x="11172" y="4339"/>
                  <a:pt x="11172" y="4339"/>
                </a:cubicBezTo>
                <a:cubicBezTo>
                  <a:pt x="10460" y="4339"/>
                  <a:pt x="10460" y="4339"/>
                  <a:pt x="10460" y="4339"/>
                </a:cubicBezTo>
                <a:cubicBezTo>
                  <a:pt x="10460" y="0"/>
                  <a:pt x="10460" y="0"/>
                  <a:pt x="10460" y="0"/>
                </a:cubicBezTo>
                <a:lnTo>
                  <a:pt x="11172" y="0"/>
                </a:lnTo>
                <a:close/>
                <a:moveTo>
                  <a:pt x="11172" y="17293"/>
                </a:moveTo>
                <a:cubicBezTo>
                  <a:pt x="11172" y="21600"/>
                  <a:pt x="11172" y="21600"/>
                  <a:pt x="11172" y="21600"/>
                </a:cubicBezTo>
                <a:cubicBezTo>
                  <a:pt x="10460" y="21600"/>
                  <a:pt x="10460" y="21600"/>
                  <a:pt x="10460" y="21600"/>
                </a:cubicBezTo>
                <a:cubicBezTo>
                  <a:pt x="10460" y="17293"/>
                  <a:pt x="10460" y="17293"/>
                  <a:pt x="10460" y="17293"/>
                </a:cubicBezTo>
                <a:lnTo>
                  <a:pt x="11172" y="17293"/>
                </a:lnTo>
                <a:close/>
                <a:moveTo>
                  <a:pt x="18685" y="3433"/>
                </a:moveTo>
                <a:cubicBezTo>
                  <a:pt x="15706" y="6412"/>
                  <a:pt x="15706" y="6412"/>
                  <a:pt x="15706" y="6412"/>
                </a:cubicBezTo>
                <a:cubicBezTo>
                  <a:pt x="15188" y="5926"/>
                  <a:pt x="15188" y="5926"/>
                  <a:pt x="15188" y="5926"/>
                </a:cubicBezTo>
                <a:cubicBezTo>
                  <a:pt x="18200" y="2882"/>
                  <a:pt x="18200" y="2882"/>
                  <a:pt x="18200" y="2882"/>
                </a:cubicBezTo>
                <a:lnTo>
                  <a:pt x="18685" y="3433"/>
                </a:lnTo>
                <a:close/>
                <a:moveTo>
                  <a:pt x="15188" y="15641"/>
                </a:moveTo>
                <a:cubicBezTo>
                  <a:pt x="15706" y="15156"/>
                  <a:pt x="15706" y="15156"/>
                  <a:pt x="15706" y="15156"/>
                </a:cubicBezTo>
                <a:cubicBezTo>
                  <a:pt x="18685" y="18135"/>
                  <a:pt x="18685" y="18135"/>
                  <a:pt x="18685" y="18135"/>
                </a:cubicBezTo>
                <a:cubicBezTo>
                  <a:pt x="18200" y="18653"/>
                  <a:pt x="18200" y="18653"/>
                  <a:pt x="18200" y="18653"/>
                </a:cubicBezTo>
                <a:lnTo>
                  <a:pt x="15188" y="15641"/>
                </a:lnTo>
                <a:close/>
                <a:moveTo>
                  <a:pt x="21600" y="10428"/>
                </a:moveTo>
                <a:cubicBezTo>
                  <a:pt x="21600" y="11172"/>
                  <a:pt x="21600" y="11172"/>
                  <a:pt x="21600" y="11172"/>
                </a:cubicBezTo>
                <a:cubicBezTo>
                  <a:pt x="17293" y="11172"/>
                  <a:pt x="17293" y="11172"/>
                  <a:pt x="17293" y="11172"/>
                </a:cubicBezTo>
                <a:cubicBezTo>
                  <a:pt x="17293" y="10428"/>
                  <a:pt x="17293" y="10428"/>
                  <a:pt x="17293" y="10428"/>
                </a:cubicBezTo>
                <a:lnTo>
                  <a:pt x="21600" y="10428"/>
                </a:lnTo>
                <a:close/>
              </a:path>
            </a:pathLst>
          </a:custGeom>
          <a:solidFill>
            <a:srgbClr val="FFFFFF"/>
          </a:solidFill>
          <a:ln w="12700">
            <a:miter lim="400000"/>
          </a:ln>
        </p:spPr>
        <p:txBody>
          <a:bodyPr lIns="22860" rIns="22860"/>
          <a:lstStyle/>
          <a:p>
            <a:pPr>
              <a:defRPr sz="1400"/>
            </a:pPr>
            <a:endParaRPr sz="700"/>
          </a:p>
        </p:txBody>
      </p:sp>
      <p:sp>
        <p:nvSpPr>
          <p:cNvPr id="35" name="Shape"/>
          <p:cNvSpPr/>
          <p:nvPr/>
        </p:nvSpPr>
        <p:spPr>
          <a:xfrm>
            <a:off x="6848858" y="3169587"/>
            <a:ext cx="232536" cy="263961"/>
          </a:xfrm>
          <a:custGeom>
            <a:avLst/>
            <a:gdLst/>
            <a:ahLst/>
            <a:cxnLst>
              <a:cxn ang="0">
                <a:pos x="wd2" y="hd2"/>
              </a:cxn>
              <a:cxn ang="5400000">
                <a:pos x="wd2" y="hd2"/>
              </a:cxn>
              <a:cxn ang="10800000">
                <a:pos x="wd2" y="hd2"/>
              </a:cxn>
              <a:cxn ang="16200000">
                <a:pos x="wd2" y="hd2"/>
              </a:cxn>
            </a:cxnLst>
            <a:rect l="0" t="0" r="r" b="b"/>
            <a:pathLst>
              <a:path w="21572" h="21600" extrusionOk="0">
                <a:moveTo>
                  <a:pt x="18657" y="10819"/>
                </a:moveTo>
                <a:cubicBezTo>
                  <a:pt x="19275" y="11364"/>
                  <a:pt x="19805" y="11909"/>
                  <a:pt x="20203" y="12415"/>
                </a:cubicBezTo>
                <a:cubicBezTo>
                  <a:pt x="20644" y="12960"/>
                  <a:pt x="20954" y="13466"/>
                  <a:pt x="21174" y="13972"/>
                </a:cubicBezTo>
                <a:cubicBezTo>
                  <a:pt x="21439" y="14439"/>
                  <a:pt x="21528" y="14867"/>
                  <a:pt x="21572" y="15295"/>
                </a:cubicBezTo>
                <a:cubicBezTo>
                  <a:pt x="21572" y="15723"/>
                  <a:pt x="21484" y="16112"/>
                  <a:pt x="21263" y="16424"/>
                </a:cubicBezTo>
                <a:cubicBezTo>
                  <a:pt x="21174" y="16579"/>
                  <a:pt x="21042" y="16696"/>
                  <a:pt x="20909" y="16852"/>
                </a:cubicBezTo>
                <a:cubicBezTo>
                  <a:pt x="20733" y="16969"/>
                  <a:pt x="20556" y="17085"/>
                  <a:pt x="20291" y="17202"/>
                </a:cubicBezTo>
                <a:cubicBezTo>
                  <a:pt x="20026" y="17280"/>
                  <a:pt x="19761" y="17397"/>
                  <a:pt x="19408" y="17436"/>
                </a:cubicBezTo>
                <a:cubicBezTo>
                  <a:pt x="19054" y="17514"/>
                  <a:pt x="18657" y="17552"/>
                  <a:pt x="18215" y="17552"/>
                </a:cubicBezTo>
                <a:cubicBezTo>
                  <a:pt x="17950" y="17552"/>
                  <a:pt x="17641" y="17552"/>
                  <a:pt x="17376" y="17514"/>
                </a:cubicBezTo>
                <a:cubicBezTo>
                  <a:pt x="17066" y="17514"/>
                  <a:pt x="16801" y="17475"/>
                  <a:pt x="16492" y="17436"/>
                </a:cubicBezTo>
                <a:cubicBezTo>
                  <a:pt x="16183" y="17397"/>
                  <a:pt x="15874" y="17319"/>
                  <a:pt x="15565" y="17241"/>
                </a:cubicBezTo>
                <a:cubicBezTo>
                  <a:pt x="15255" y="17163"/>
                  <a:pt x="14902" y="17124"/>
                  <a:pt x="14593" y="17046"/>
                </a:cubicBezTo>
                <a:cubicBezTo>
                  <a:pt x="14328" y="17708"/>
                  <a:pt x="14107" y="18331"/>
                  <a:pt x="13798" y="18915"/>
                </a:cubicBezTo>
                <a:cubicBezTo>
                  <a:pt x="13533" y="19498"/>
                  <a:pt x="13224" y="19965"/>
                  <a:pt x="12914" y="20394"/>
                </a:cubicBezTo>
                <a:cubicBezTo>
                  <a:pt x="12561" y="20744"/>
                  <a:pt x="12208" y="21055"/>
                  <a:pt x="11766" y="21289"/>
                </a:cubicBezTo>
                <a:cubicBezTo>
                  <a:pt x="11368" y="21483"/>
                  <a:pt x="10971" y="21600"/>
                  <a:pt x="10529" y="21600"/>
                </a:cubicBezTo>
                <a:cubicBezTo>
                  <a:pt x="10132" y="21600"/>
                  <a:pt x="9734" y="21522"/>
                  <a:pt x="9336" y="21289"/>
                </a:cubicBezTo>
                <a:cubicBezTo>
                  <a:pt x="8939" y="21094"/>
                  <a:pt x="8630" y="20783"/>
                  <a:pt x="8320" y="20394"/>
                </a:cubicBezTo>
                <a:cubicBezTo>
                  <a:pt x="7967" y="20004"/>
                  <a:pt x="7658" y="19537"/>
                  <a:pt x="7349" y="18992"/>
                </a:cubicBezTo>
                <a:cubicBezTo>
                  <a:pt x="7084" y="18448"/>
                  <a:pt x="6819" y="17825"/>
                  <a:pt x="6598" y="17163"/>
                </a:cubicBezTo>
                <a:cubicBezTo>
                  <a:pt x="6289" y="17202"/>
                  <a:pt x="5979" y="17280"/>
                  <a:pt x="5714" y="17319"/>
                </a:cubicBezTo>
                <a:cubicBezTo>
                  <a:pt x="5449" y="17358"/>
                  <a:pt x="5184" y="17436"/>
                  <a:pt x="4919" y="17436"/>
                </a:cubicBezTo>
                <a:cubicBezTo>
                  <a:pt x="4654" y="17475"/>
                  <a:pt x="4389" y="17514"/>
                  <a:pt x="4124" y="17514"/>
                </a:cubicBezTo>
                <a:cubicBezTo>
                  <a:pt x="3903" y="17552"/>
                  <a:pt x="3638" y="17552"/>
                  <a:pt x="3417" y="17552"/>
                </a:cubicBezTo>
                <a:cubicBezTo>
                  <a:pt x="2932" y="17552"/>
                  <a:pt x="2490" y="17514"/>
                  <a:pt x="2136" y="17436"/>
                </a:cubicBezTo>
                <a:cubicBezTo>
                  <a:pt x="1827" y="17397"/>
                  <a:pt x="1518" y="17280"/>
                  <a:pt x="1297" y="17202"/>
                </a:cubicBezTo>
                <a:cubicBezTo>
                  <a:pt x="1032" y="17085"/>
                  <a:pt x="811" y="16969"/>
                  <a:pt x="679" y="16852"/>
                </a:cubicBezTo>
                <a:cubicBezTo>
                  <a:pt x="502" y="16696"/>
                  <a:pt x="370" y="16579"/>
                  <a:pt x="325" y="16424"/>
                </a:cubicBezTo>
                <a:cubicBezTo>
                  <a:pt x="60" y="16112"/>
                  <a:pt x="-28" y="15723"/>
                  <a:pt x="16" y="15295"/>
                </a:cubicBezTo>
                <a:cubicBezTo>
                  <a:pt x="16" y="14867"/>
                  <a:pt x="149" y="14439"/>
                  <a:pt x="370" y="13972"/>
                </a:cubicBezTo>
                <a:cubicBezTo>
                  <a:pt x="590" y="13466"/>
                  <a:pt x="944" y="12960"/>
                  <a:pt x="1341" y="12415"/>
                </a:cubicBezTo>
                <a:cubicBezTo>
                  <a:pt x="1783" y="11909"/>
                  <a:pt x="2269" y="11364"/>
                  <a:pt x="2887" y="10819"/>
                </a:cubicBezTo>
                <a:cubicBezTo>
                  <a:pt x="2666" y="10625"/>
                  <a:pt x="2446" y="10391"/>
                  <a:pt x="2225" y="10197"/>
                </a:cubicBezTo>
                <a:cubicBezTo>
                  <a:pt x="2048" y="10002"/>
                  <a:pt x="1827" y="9808"/>
                  <a:pt x="1695" y="9613"/>
                </a:cubicBezTo>
                <a:cubicBezTo>
                  <a:pt x="1253" y="9146"/>
                  <a:pt x="944" y="8718"/>
                  <a:pt x="679" y="8290"/>
                </a:cubicBezTo>
                <a:cubicBezTo>
                  <a:pt x="414" y="7862"/>
                  <a:pt x="237" y="7472"/>
                  <a:pt x="149" y="7122"/>
                </a:cubicBezTo>
                <a:cubicBezTo>
                  <a:pt x="16" y="6733"/>
                  <a:pt x="-28" y="6383"/>
                  <a:pt x="16" y="6071"/>
                </a:cubicBezTo>
                <a:cubicBezTo>
                  <a:pt x="16" y="5760"/>
                  <a:pt x="105" y="5449"/>
                  <a:pt x="325" y="5176"/>
                </a:cubicBezTo>
                <a:cubicBezTo>
                  <a:pt x="370" y="5059"/>
                  <a:pt x="502" y="4904"/>
                  <a:pt x="679" y="4787"/>
                </a:cubicBezTo>
                <a:cubicBezTo>
                  <a:pt x="811" y="4631"/>
                  <a:pt x="1032" y="4515"/>
                  <a:pt x="1297" y="4437"/>
                </a:cubicBezTo>
                <a:cubicBezTo>
                  <a:pt x="1518" y="4320"/>
                  <a:pt x="1827" y="4242"/>
                  <a:pt x="2136" y="4164"/>
                </a:cubicBezTo>
                <a:cubicBezTo>
                  <a:pt x="2490" y="4086"/>
                  <a:pt x="2932" y="4086"/>
                  <a:pt x="3417" y="4086"/>
                </a:cubicBezTo>
                <a:cubicBezTo>
                  <a:pt x="3638" y="4086"/>
                  <a:pt x="3903" y="4086"/>
                  <a:pt x="4124" y="4086"/>
                </a:cubicBezTo>
                <a:cubicBezTo>
                  <a:pt x="4389" y="4125"/>
                  <a:pt x="4654" y="4125"/>
                  <a:pt x="4919" y="4164"/>
                </a:cubicBezTo>
                <a:cubicBezTo>
                  <a:pt x="5184" y="4203"/>
                  <a:pt x="5449" y="4242"/>
                  <a:pt x="5714" y="4281"/>
                </a:cubicBezTo>
                <a:cubicBezTo>
                  <a:pt x="5979" y="4359"/>
                  <a:pt x="6289" y="4398"/>
                  <a:pt x="6598" y="4476"/>
                </a:cubicBezTo>
                <a:cubicBezTo>
                  <a:pt x="6819" y="3814"/>
                  <a:pt x="7084" y="3191"/>
                  <a:pt x="7349" y="2646"/>
                </a:cubicBezTo>
                <a:cubicBezTo>
                  <a:pt x="7658" y="2063"/>
                  <a:pt x="7967" y="1596"/>
                  <a:pt x="8320" y="1245"/>
                </a:cubicBezTo>
                <a:cubicBezTo>
                  <a:pt x="8630" y="817"/>
                  <a:pt x="8939" y="506"/>
                  <a:pt x="9336" y="311"/>
                </a:cubicBezTo>
                <a:cubicBezTo>
                  <a:pt x="9734" y="117"/>
                  <a:pt x="10132" y="0"/>
                  <a:pt x="10529" y="0"/>
                </a:cubicBezTo>
                <a:cubicBezTo>
                  <a:pt x="10971" y="0"/>
                  <a:pt x="11368" y="117"/>
                  <a:pt x="11766" y="350"/>
                </a:cubicBezTo>
                <a:cubicBezTo>
                  <a:pt x="12208" y="584"/>
                  <a:pt x="12561" y="856"/>
                  <a:pt x="12914" y="1245"/>
                </a:cubicBezTo>
                <a:cubicBezTo>
                  <a:pt x="13224" y="1635"/>
                  <a:pt x="13533" y="2141"/>
                  <a:pt x="13798" y="2685"/>
                </a:cubicBezTo>
                <a:cubicBezTo>
                  <a:pt x="14107" y="3269"/>
                  <a:pt x="14328" y="3892"/>
                  <a:pt x="14593" y="4592"/>
                </a:cubicBezTo>
                <a:cubicBezTo>
                  <a:pt x="14902" y="4515"/>
                  <a:pt x="15255" y="4437"/>
                  <a:pt x="15565" y="4359"/>
                </a:cubicBezTo>
                <a:cubicBezTo>
                  <a:pt x="15874" y="4320"/>
                  <a:pt x="16183" y="4242"/>
                  <a:pt x="16492" y="4164"/>
                </a:cubicBezTo>
                <a:cubicBezTo>
                  <a:pt x="16801" y="4125"/>
                  <a:pt x="17066" y="4125"/>
                  <a:pt x="17376" y="4086"/>
                </a:cubicBezTo>
                <a:cubicBezTo>
                  <a:pt x="17641" y="4086"/>
                  <a:pt x="17950" y="4086"/>
                  <a:pt x="18215" y="4086"/>
                </a:cubicBezTo>
                <a:cubicBezTo>
                  <a:pt x="18657" y="4086"/>
                  <a:pt x="19054" y="4086"/>
                  <a:pt x="19408" y="4164"/>
                </a:cubicBezTo>
                <a:cubicBezTo>
                  <a:pt x="19761" y="4242"/>
                  <a:pt x="20026" y="4320"/>
                  <a:pt x="20291" y="4437"/>
                </a:cubicBezTo>
                <a:cubicBezTo>
                  <a:pt x="20556" y="4515"/>
                  <a:pt x="20733" y="4631"/>
                  <a:pt x="20909" y="4787"/>
                </a:cubicBezTo>
                <a:cubicBezTo>
                  <a:pt x="21042" y="4904"/>
                  <a:pt x="21174" y="5059"/>
                  <a:pt x="21263" y="5176"/>
                </a:cubicBezTo>
                <a:cubicBezTo>
                  <a:pt x="21484" y="5526"/>
                  <a:pt x="21572" y="5916"/>
                  <a:pt x="21572" y="6344"/>
                </a:cubicBezTo>
                <a:cubicBezTo>
                  <a:pt x="21528" y="6733"/>
                  <a:pt x="21439" y="7200"/>
                  <a:pt x="21174" y="7667"/>
                </a:cubicBezTo>
                <a:cubicBezTo>
                  <a:pt x="20954" y="8134"/>
                  <a:pt x="20644" y="8640"/>
                  <a:pt x="20203" y="9185"/>
                </a:cubicBezTo>
                <a:cubicBezTo>
                  <a:pt x="19805" y="9730"/>
                  <a:pt x="19275" y="10275"/>
                  <a:pt x="18657" y="10819"/>
                </a:cubicBezTo>
                <a:close/>
                <a:moveTo>
                  <a:pt x="1120" y="5643"/>
                </a:moveTo>
                <a:cubicBezTo>
                  <a:pt x="988" y="5799"/>
                  <a:pt x="944" y="6032"/>
                  <a:pt x="944" y="6266"/>
                </a:cubicBezTo>
                <a:cubicBezTo>
                  <a:pt x="944" y="6538"/>
                  <a:pt x="988" y="6772"/>
                  <a:pt x="1120" y="7044"/>
                </a:cubicBezTo>
                <a:cubicBezTo>
                  <a:pt x="1253" y="7356"/>
                  <a:pt x="1385" y="7706"/>
                  <a:pt x="1606" y="8017"/>
                </a:cubicBezTo>
                <a:cubicBezTo>
                  <a:pt x="1827" y="8368"/>
                  <a:pt x="2092" y="8718"/>
                  <a:pt x="2446" y="9107"/>
                </a:cubicBezTo>
                <a:cubicBezTo>
                  <a:pt x="2578" y="9263"/>
                  <a:pt x="2755" y="9457"/>
                  <a:pt x="2976" y="9652"/>
                </a:cubicBezTo>
                <a:cubicBezTo>
                  <a:pt x="3152" y="9846"/>
                  <a:pt x="3373" y="10041"/>
                  <a:pt x="3594" y="10197"/>
                </a:cubicBezTo>
                <a:cubicBezTo>
                  <a:pt x="3727" y="10080"/>
                  <a:pt x="3903" y="9924"/>
                  <a:pt x="4080" y="9808"/>
                </a:cubicBezTo>
                <a:cubicBezTo>
                  <a:pt x="4257" y="9652"/>
                  <a:pt x="4433" y="9535"/>
                  <a:pt x="4610" y="9379"/>
                </a:cubicBezTo>
                <a:cubicBezTo>
                  <a:pt x="4831" y="9263"/>
                  <a:pt x="5008" y="9107"/>
                  <a:pt x="5184" y="8990"/>
                </a:cubicBezTo>
                <a:cubicBezTo>
                  <a:pt x="5405" y="8835"/>
                  <a:pt x="5582" y="8718"/>
                  <a:pt x="5759" y="8562"/>
                </a:cubicBezTo>
                <a:cubicBezTo>
                  <a:pt x="5803" y="8329"/>
                  <a:pt x="5847" y="8017"/>
                  <a:pt x="5891" y="7745"/>
                </a:cubicBezTo>
                <a:cubicBezTo>
                  <a:pt x="5935" y="7472"/>
                  <a:pt x="5979" y="7161"/>
                  <a:pt x="6024" y="6928"/>
                </a:cubicBezTo>
                <a:cubicBezTo>
                  <a:pt x="6024" y="6655"/>
                  <a:pt x="6112" y="6383"/>
                  <a:pt x="6156" y="6110"/>
                </a:cubicBezTo>
                <a:cubicBezTo>
                  <a:pt x="6200" y="5838"/>
                  <a:pt x="6289" y="5565"/>
                  <a:pt x="6333" y="5332"/>
                </a:cubicBezTo>
                <a:cubicBezTo>
                  <a:pt x="6068" y="5254"/>
                  <a:pt x="5803" y="5215"/>
                  <a:pt x="5538" y="5176"/>
                </a:cubicBezTo>
                <a:cubicBezTo>
                  <a:pt x="5273" y="5098"/>
                  <a:pt x="5008" y="5059"/>
                  <a:pt x="4787" y="5021"/>
                </a:cubicBezTo>
                <a:cubicBezTo>
                  <a:pt x="4522" y="4982"/>
                  <a:pt x="4301" y="4982"/>
                  <a:pt x="4036" y="4943"/>
                </a:cubicBezTo>
                <a:cubicBezTo>
                  <a:pt x="3815" y="4943"/>
                  <a:pt x="3594" y="4943"/>
                  <a:pt x="3417" y="4943"/>
                </a:cubicBezTo>
                <a:cubicBezTo>
                  <a:pt x="3197" y="4943"/>
                  <a:pt x="2976" y="4943"/>
                  <a:pt x="2755" y="4943"/>
                </a:cubicBezTo>
                <a:cubicBezTo>
                  <a:pt x="2534" y="4982"/>
                  <a:pt x="2357" y="4982"/>
                  <a:pt x="2136" y="5021"/>
                </a:cubicBezTo>
                <a:cubicBezTo>
                  <a:pt x="1916" y="5098"/>
                  <a:pt x="1739" y="5176"/>
                  <a:pt x="1562" y="5293"/>
                </a:cubicBezTo>
                <a:cubicBezTo>
                  <a:pt x="1385" y="5371"/>
                  <a:pt x="1253" y="5526"/>
                  <a:pt x="1120" y="5643"/>
                </a:cubicBezTo>
                <a:close/>
                <a:moveTo>
                  <a:pt x="3417" y="16696"/>
                </a:moveTo>
                <a:cubicBezTo>
                  <a:pt x="3594" y="16696"/>
                  <a:pt x="3815" y="16696"/>
                  <a:pt x="4036" y="16657"/>
                </a:cubicBezTo>
                <a:cubicBezTo>
                  <a:pt x="4301" y="16657"/>
                  <a:pt x="4522" y="16618"/>
                  <a:pt x="4787" y="16579"/>
                </a:cubicBezTo>
                <a:cubicBezTo>
                  <a:pt x="5008" y="16541"/>
                  <a:pt x="5273" y="16502"/>
                  <a:pt x="5538" y="16463"/>
                </a:cubicBezTo>
                <a:cubicBezTo>
                  <a:pt x="5803" y="16424"/>
                  <a:pt x="6068" y="16346"/>
                  <a:pt x="6333" y="16268"/>
                </a:cubicBezTo>
                <a:cubicBezTo>
                  <a:pt x="6289" y="16035"/>
                  <a:pt x="6200" y="15801"/>
                  <a:pt x="6156" y="15529"/>
                </a:cubicBezTo>
                <a:cubicBezTo>
                  <a:pt x="6112" y="15256"/>
                  <a:pt x="6024" y="14984"/>
                  <a:pt x="6024" y="14711"/>
                </a:cubicBezTo>
                <a:cubicBezTo>
                  <a:pt x="5979" y="14439"/>
                  <a:pt x="5935" y="14166"/>
                  <a:pt x="5891" y="13894"/>
                </a:cubicBezTo>
                <a:cubicBezTo>
                  <a:pt x="5847" y="13583"/>
                  <a:pt x="5803" y="13310"/>
                  <a:pt x="5759" y="13038"/>
                </a:cubicBezTo>
                <a:cubicBezTo>
                  <a:pt x="5582" y="12921"/>
                  <a:pt x="5405" y="12765"/>
                  <a:pt x="5184" y="12649"/>
                </a:cubicBezTo>
                <a:cubicBezTo>
                  <a:pt x="5008" y="12493"/>
                  <a:pt x="4831" y="12376"/>
                  <a:pt x="4610" y="12221"/>
                </a:cubicBezTo>
                <a:cubicBezTo>
                  <a:pt x="4433" y="12104"/>
                  <a:pt x="4257" y="11948"/>
                  <a:pt x="4080" y="11831"/>
                </a:cubicBezTo>
                <a:cubicBezTo>
                  <a:pt x="3903" y="11676"/>
                  <a:pt x="3727" y="11559"/>
                  <a:pt x="3594" y="11403"/>
                </a:cubicBezTo>
                <a:cubicBezTo>
                  <a:pt x="3064" y="11909"/>
                  <a:pt x="2578" y="12376"/>
                  <a:pt x="2225" y="12804"/>
                </a:cubicBezTo>
                <a:cubicBezTo>
                  <a:pt x="1827" y="13271"/>
                  <a:pt x="1518" y="13699"/>
                  <a:pt x="1341" y="14089"/>
                </a:cubicBezTo>
                <a:cubicBezTo>
                  <a:pt x="1120" y="14517"/>
                  <a:pt x="988" y="14867"/>
                  <a:pt x="988" y="15178"/>
                </a:cubicBezTo>
                <a:cubicBezTo>
                  <a:pt x="944" y="15490"/>
                  <a:pt x="988" y="15762"/>
                  <a:pt x="1120" y="15996"/>
                </a:cubicBezTo>
                <a:cubicBezTo>
                  <a:pt x="1253" y="16112"/>
                  <a:pt x="1385" y="16229"/>
                  <a:pt x="1562" y="16346"/>
                </a:cubicBezTo>
                <a:cubicBezTo>
                  <a:pt x="1739" y="16424"/>
                  <a:pt x="1916" y="16502"/>
                  <a:pt x="2136" y="16579"/>
                </a:cubicBezTo>
                <a:cubicBezTo>
                  <a:pt x="2357" y="16618"/>
                  <a:pt x="2534" y="16657"/>
                  <a:pt x="2755" y="16657"/>
                </a:cubicBezTo>
                <a:cubicBezTo>
                  <a:pt x="2976" y="16696"/>
                  <a:pt x="3197" y="16696"/>
                  <a:pt x="3417" y="16696"/>
                </a:cubicBezTo>
                <a:close/>
                <a:moveTo>
                  <a:pt x="5714" y="11870"/>
                </a:moveTo>
                <a:cubicBezTo>
                  <a:pt x="5714" y="11715"/>
                  <a:pt x="5714" y="11520"/>
                  <a:pt x="5670" y="11325"/>
                </a:cubicBezTo>
                <a:cubicBezTo>
                  <a:pt x="5670" y="11170"/>
                  <a:pt x="5670" y="10975"/>
                  <a:pt x="5670" y="10819"/>
                </a:cubicBezTo>
                <a:cubicBezTo>
                  <a:pt x="5670" y="10625"/>
                  <a:pt x="5670" y="10469"/>
                  <a:pt x="5670" y="10275"/>
                </a:cubicBezTo>
                <a:cubicBezTo>
                  <a:pt x="5714" y="10080"/>
                  <a:pt x="5714" y="9924"/>
                  <a:pt x="5714" y="9730"/>
                </a:cubicBezTo>
                <a:cubicBezTo>
                  <a:pt x="5449" y="9924"/>
                  <a:pt x="5184" y="10080"/>
                  <a:pt x="4963" y="10275"/>
                </a:cubicBezTo>
                <a:cubicBezTo>
                  <a:pt x="4743" y="10469"/>
                  <a:pt x="4522" y="10625"/>
                  <a:pt x="4301" y="10819"/>
                </a:cubicBezTo>
                <a:cubicBezTo>
                  <a:pt x="4522" y="10975"/>
                  <a:pt x="4743" y="11170"/>
                  <a:pt x="4963" y="11325"/>
                </a:cubicBezTo>
                <a:cubicBezTo>
                  <a:pt x="5184" y="11520"/>
                  <a:pt x="5449" y="11715"/>
                  <a:pt x="5714" y="11870"/>
                </a:cubicBezTo>
                <a:close/>
                <a:moveTo>
                  <a:pt x="12782" y="13738"/>
                </a:moveTo>
                <a:cubicBezTo>
                  <a:pt x="13091" y="13622"/>
                  <a:pt x="13356" y="13466"/>
                  <a:pt x="13621" y="13310"/>
                </a:cubicBezTo>
                <a:cubicBezTo>
                  <a:pt x="13886" y="13155"/>
                  <a:pt x="14151" y="12999"/>
                  <a:pt x="14416" y="12843"/>
                </a:cubicBezTo>
                <a:cubicBezTo>
                  <a:pt x="14416" y="12688"/>
                  <a:pt x="14416" y="12493"/>
                  <a:pt x="14416" y="12337"/>
                </a:cubicBezTo>
                <a:cubicBezTo>
                  <a:pt x="14460" y="12182"/>
                  <a:pt x="14460" y="11987"/>
                  <a:pt x="14460" y="11831"/>
                </a:cubicBezTo>
                <a:cubicBezTo>
                  <a:pt x="14460" y="11637"/>
                  <a:pt x="14460" y="11481"/>
                  <a:pt x="14460" y="11325"/>
                </a:cubicBezTo>
                <a:cubicBezTo>
                  <a:pt x="14460" y="11131"/>
                  <a:pt x="14460" y="10975"/>
                  <a:pt x="14460" y="10819"/>
                </a:cubicBezTo>
                <a:cubicBezTo>
                  <a:pt x="14460" y="10625"/>
                  <a:pt x="14460" y="10469"/>
                  <a:pt x="14460" y="10314"/>
                </a:cubicBezTo>
                <a:cubicBezTo>
                  <a:pt x="14460" y="10119"/>
                  <a:pt x="14460" y="9963"/>
                  <a:pt x="14460" y="9808"/>
                </a:cubicBezTo>
                <a:cubicBezTo>
                  <a:pt x="14460" y="9613"/>
                  <a:pt x="14460" y="9457"/>
                  <a:pt x="14416" y="9302"/>
                </a:cubicBezTo>
                <a:cubicBezTo>
                  <a:pt x="14416" y="9107"/>
                  <a:pt x="14416" y="8951"/>
                  <a:pt x="14416" y="8796"/>
                </a:cubicBezTo>
                <a:cubicBezTo>
                  <a:pt x="14151" y="8601"/>
                  <a:pt x="13886" y="8445"/>
                  <a:pt x="13621" y="8290"/>
                </a:cubicBezTo>
                <a:cubicBezTo>
                  <a:pt x="13356" y="8134"/>
                  <a:pt x="13091" y="8017"/>
                  <a:pt x="12782" y="7862"/>
                </a:cubicBezTo>
                <a:cubicBezTo>
                  <a:pt x="12649" y="7784"/>
                  <a:pt x="12473" y="7667"/>
                  <a:pt x="12296" y="7589"/>
                </a:cubicBezTo>
                <a:cubicBezTo>
                  <a:pt x="12119" y="7511"/>
                  <a:pt x="11987" y="7434"/>
                  <a:pt x="11810" y="7356"/>
                </a:cubicBezTo>
                <a:cubicBezTo>
                  <a:pt x="11633" y="7278"/>
                  <a:pt x="11457" y="7161"/>
                  <a:pt x="11280" y="7122"/>
                </a:cubicBezTo>
                <a:cubicBezTo>
                  <a:pt x="11147" y="7044"/>
                  <a:pt x="10971" y="6966"/>
                  <a:pt x="10794" y="6850"/>
                </a:cubicBezTo>
                <a:cubicBezTo>
                  <a:pt x="10617" y="6966"/>
                  <a:pt x="10485" y="7044"/>
                  <a:pt x="10308" y="7122"/>
                </a:cubicBezTo>
                <a:cubicBezTo>
                  <a:pt x="10132" y="7161"/>
                  <a:pt x="9955" y="7278"/>
                  <a:pt x="9734" y="7356"/>
                </a:cubicBezTo>
                <a:cubicBezTo>
                  <a:pt x="9601" y="7434"/>
                  <a:pt x="9425" y="7511"/>
                  <a:pt x="9248" y="7589"/>
                </a:cubicBezTo>
                <a:cubicBezTo>
                  <a:pt x="9071" y="7667"/>
                  <a:pt x="8939" y="7784"/>
                  <a:pt x="8762" y="7862"/>
                </a:cubicBezTo>
                <a:cubicBezTo>
                  <a:pt x="8585" y="7978"/>
                  <a:pt x="8409" y="8056"/>
                  <a:pt x="8232" y="8173"/>
                </a:cubicBezTo>
                <a:cubicBezTo>
                  <a:pt x="8055" y="8290"/>
                  <a:pt x="7879" y="8368"/>
                  <a:pt x="7746" y="8484"/>
                </a:cubicBezTo>
                <a:cubicBezTo>
                  <a:pt x="7525" y="8562"/>
                  <a:pt x="7349" y="8640"/>
                  <a:pt x="7216" y="8718"/>
                </a:cubicBezTo>
                <a:cubicBezTo>
                  <a:pt x="7039" y="8835"/>
                  <a:pt x="6907" y="8951"/>
                  <a:pt x="6774" y="9029"/>
                </a:cubicBezTo>
                <a:cubicBezTo>
                  <a:pt x="6730" y="9185"/>
                  <a:pt x="6686" y="9302"/>
                  <a:pt x="6686" y="9457"/>
                </a:cubicBezTo>
                <a:cubicBezTo>
                  <a:pt x="6686" y="9613"/>
                  <a:pt x="6686" y="9769"/>
                  <a:pt x="6686" y="9885"/>
                </a:cubicBezTo>
                <a:cubicBezTo>
                  <a:pt x="6686" y="10080"/>
                  <a:pt x="6686" y="10236"/>
                  <a:pt x="6686" y="10391"/>
                </a:cubicBezTo>
                <a:cubicBezTo>
                  <a:pt x="6642" y="10547"/>
                  <a:pt x="6642" y="10664"/>
                  <a:pt x="6642" y="10819"/>
                </a:cubicBezTo>
                <a:cubicBezTo>
                  <a:pt x="6642" y="10936"/>
                  <a:pt x="6642" y="11092"/>
                  <a:pt x="6686" y="11248"/>
                </a:cubicBezTo>
                <a:cubicBezTo>
                  <a:pt x="6686" y="11403"/>
                  <a:pt x="6686" y="11559"/>
                  <a:pt x="6686" y="11715"/>
                </a:cubicBezTo>
                <a:cubicBezTo>
                  <a:pt x="6686" y="11870"/>
                  <a:pt x="6686" y="11987"/>
                  <a:pt x="6686" y="12143"/>
                </a:cubicBezTo>
                <a:cubicBezTo>
                  <a:pt x="6686" y="12259"/>
                  <a:pt x="6730" y="12415"/>
                  <a:pt x="6774" y="12571"/>
                </a:cubicBezTo>
                <a:cubicBezTo>
                  <a:pt x="6907" y="12688"/>
                  <a:pt x="7039" y="12804"/>
                  <a:pt x="7216" y="12882"/>
                </a:cubicBezTo>
                <a:cubicBezTo>
                  <a:pt x="7349" y="12999"/>
                  <a:pt x="7525" y="13077"/>
                  <a:pt x="7746" y="13194"/>
                </a:cubicBezTo>
                <a:cubicBezTo>
                  <a:pt x="7879" y="13271"/>
                  <a:pt x="8055" y="13349"/>
                  <a:pt x="8232" y="13427"/>
                </a:cubicBezTo>
                <a:cubicBezTo>
                  <a:pt x="8409" y="13544"/>
                  <a:pt x="8585" y="13661"/>
                  <a:pt x="8762" y="13738"/>
                </a:cubicBezTo>
                <a:cubicBezTo>
                  <a:pt x="8939" y="13855"/>
                  <a:pt x="9071" y="13933"/>
                  <a:pt x="9248" y="14011"/>
                </a:cubicBezTo>
                <a:cubicBezTo>
                  <a:pt x="9425" y="14128"/>
                  <a:pt x="9601" y="14205"/>
                  <a:pt x="9734" y="14244"/>
                </a:cubicBezTo>
                <a:cubicBezTo>
                  <a:pt x="9955" y="14361"/>
                  <a:pt x="10132" y="14439"/>
                  <a:pt x="10308" y="14517"/>
                </a:cubicBezTo>
                <a:cubicBezTo>
                  <a:pt x="10485" y="14595"/>
                  <a:pt x="10617" y="14672"/>
                  <a:pt x="10794" y="14750"/>
                </a:cubicBezTo>
                <a:cubicBezTo>
                  <a:pt x="10971" y="14672"/>
                  <a:pt x="11147" y="14595"/>
                  <a:pt x="11280" y="14517"/>
                </a:cubicBezTo>
                <a:cubicBezTo>
                  <a:pt x="11457" y="14439"/>
                  <a:pt x="11633" y="14361"/>
                  <a:pt x="11810" y="14244"/>
                </a:cubicBezTo>
                <a:cubicBezTo>
                  <a:pt x="11987" y="14205"/>
                  <a:pt x="12119" y="14128"/>
                  <a:pt x="12296" y="14011"/>
                </a:cubicBezTo>
                <a:cubicBezTo>
                  <a:pt x="12473" y="13933"/>
                  <a:pt x="12649" y="13855"/>
                  <a:pt x="12782" y="13738"/>
                </a:cubicBezTo>
                <a:close/>
                <a:moveTo>
                  <a:pt x="6863" y="7939"/>
                </a:moveTo>
                <a:cubicBezTo>
                  <a:pt x="7039" y="7784"/>
                  <a:pt x="7260" y="7667"/>
                  <a:pt x="7525" y="7511"/>
                </a:cubicBezTo>
                <a:cubicBezTo>
                  <a:pt x="7790" y="7395"/>
                  <a:pt x="8011" y="7239"/>
                  <a:pt x="8232" y="7122"/>
                </a:cubicBezTo>
                <a:cubicBezTo>
                  <a:pt x="8497" y="7005"/>
                  <a:pt x="8718" y="6889"/>
                  <a:pt x="8983" y="6772"/>
                </a:cubicBezTo>
                <a:cubicBezTo>
                  <a:pt x="9204" y="6616"/>
                  <a:pt x="9469" y="6499"/>
                  <a:pt x="9690" y="6422"/>
                </a:cubicBezTo>
                <a:cubicBezTo>
                  <a:pt x="9513" y="6344"/>
                  <a:pt x="9292" y="6266"/>
                  <a:pt x="9071" y="6188"/>
                </a:cubicBezTo>
                <a:cubicBezTo>
                  <a:pt x="8851" y="6071"/>
                  <a:pt x="8674" y="6032"/>
                  <a:pt x="8497" y="5955"/>
                </a:cubicBezTo>
                <a:cubicBezTo>
                  <a:pt x="8276" y="5877"/>
                  <a:pt x="8100" y="5799"/>
                  <a:pt x="7879" y="5760"/>
                </a:cubicBezTo>
                <a:cubicBezTo>
                  <a:pt x="7658" y="5682"/>
                  <a:pt x="7481" y="5643"/>
                  <a:pt x="7260" y="5604"/>
                </a:cubicBezTo>
                <a:cubicBezTo>
                  <a:pt x="7216" y="5760"/>
                  <a:pt x="7172" y="5955"/>
                  <a:pt x="7172" y="6110"/>
                </a:cubicBezTo>
                <a:cubicBezTo>
                  <a:pt x="7128" y="6305"/>
                  <a:pt x="7084" y="6499"/>
                  <a:pt x="7039" y="6694"/>
                </a:cubicBezTo>
                <a:cubicBezTo>
                  <a:pt x="6995" y="6928"/>
                  <a:pt x="6951" y="7122"/>
                  <a:pt x="6907" y="7317"/>
                </a:cubicBezTo>
                <a:cubicBezTo>
                  <a:pt x="6907" y="7511"/>
                  <a:pt x="6863" y="7706"/>
                  <a:pt x="6863" y="7939"/>
                </a:cubicBezTo>
                <a:close/>
                <a:moveTo>
                  <a:pt x="9690" y="15217"/>
                </a:moveTo>
                <a:cubicBezTo>
                  <a:pt x="9469" y="15101"/>
                  <a:pt x="9204" y="14984"/>
                  <a:pt x="8983" y="14867"/>
                </a:cubicBezTo>
                <a:cubicBezTo>
                  <a:pt x="8718" y="14711"/>
                  <a:pt x="8497" y="14595"/>
                  <a:pt x="8232" y="14517"/>
                </a:cubicBezTo>
                <a:cubicBezTo>
                  <a:pt x="8011" y="14361"/>
                  <a:pt x="7790" y="14244"/>
                  <a:pt x="7525" y="14089"/>
                </a:cubicBezTo>
                <a:cubicBezTo>
                  <a:pt x="7260" y="13972"/>
                  <a:pt x="7039" y="13816"/>
                  <a:pt x="6863" y="13699"/>
                </a:cubicBezTo>
                <a:cubicBezTo>
                  <a:pt x="6863" y="13894"/>
                  <a:pt x="6907" y="14089"/>
                  <a:pt x="6907" y="14322"/>
                </a:cubicBezTo>
                <a:cubicBezTo>
                  <a:pt x="6951" y="14517"/>
                  <a:pt x="6995" y="14711"/>
                  <a:pt x="7039" y="14906"/>
                </a:cubicBezTo>
                <a:cubicBezTo>
                  <a:pt x="7084" y="15101"/>
                  <a:pt x="7128" y="15295"/>
                  <a:pt x="7172" y="15490"/>
                </a:cubicBezTo>
                <a:cubicBezTo>
                  <a:pt x="7172" y="15684"/>
                  <a:pt x="7216" y="15879"/>
                  <a:pt x="7260" y="16035"/>
                </a:cubicBezTo>
                <a:cubicBezTo>
                  <a:pt x="7481" y="15996"/>
                  <a:pt x="7658" y="15957"/>
                  <a:pt x="7879" y="15879"/>
                </a:cubicBezTo>
                <a:cubicBezTo>
                  <a:pt x="8100" y="15801"/>
                  <a:pt x="8276" y="15762"/>
                  <a:pt x="8497" y="15684"/>
                </a:cubicBezTo>
                <a:cubicBezTo>
                  <a:pt x="8674" y="15606"/>
                  <a:pt x="8851" y="15529"/>
                  <a:pt x="9071" y="15451"/>
                </a:cubicBezTo>
                <a:cubicBezTo>
                  <a:pt x="9292" y="15373"/>
                  <a:pt x="9513" y="15295"/>
                  <a:pt x="9690" y="15217"/>
                </a:cubicBezTo>
                <a:close/>
                <a:moveTo>
                  <a:pt x="10529" y="895"/>
                </a:moveTo>
                <a:cubicBezTo>
                  <a:pt x="10264" y="895"/>
                  <a:pt x="9999" y="973"/>
                  <a:pt x="9734" y="1129"/>
                </a:cubicBezTo>
                <a:cubicBezTo>
                  <a:pt x="9469" y="1284"/>
                  <a:pt x="9204" y="1557"/>
                  <a:pt x="8939" y="1907"/>
                </a:cubicBezTo>
                <a:cubicBezTo>
                  <a:pt x="8674" y="2218"/>
                  <a:pt x="8409" y="2646"/>
                  <a:pt x="8144" y="3114"/>
                </a:cubicBezTo>
                <a:cubicBezTo>
                  <a:pt x="7923" y="3581"/>
                  <a:pt x="7702" y="4125"/>
                  <a:pt x="7481" y="4748"/>
                </a:cubicBezTo>
                <a:cubicBezTo>
                  <a:pt x="7790" y="4787"/>
                  <a:pt x="8055" y="4865"/>
                  <a:pt x="8320" y="4943"/>
                </a:cubicBezTo>
                <a:cubicBezTo>
                  <a:pt x="8585" y="5059"/>
                  <a:pt x="8851" y="5137"/>
                  <a:pt x="9116" y="5254"/>
                </a:cubicBezTo>
                <a:cubicBezTo>
                  <a:pt x="9381" y="5332"/>
                  <a:pt x="9646" y="5449"/>
                  <a:pt x="9955" y="5565"/>
                </a:cubicBezTo>
                <a:cubicBezTo>
                  <a:pt x="10220" y="5682"/>
                  <a:pt x="10529" y="5799"/>
                  <a:pt x="10794" y="5877"/>
                </a:cubicBezTo>
                <a:cubicBezTo>
                  <a:pt x="11015" y="5799"/>
                  <a:pt x="11236" y="5682"/>
                  <a:pt x="11501" y="5604"/>
                </a:cubicBezTo>
                <a:cubicBezTo>
                  <a:pt x="11766" y="5488"/>
                  <a:pt x="11987" y="5410"/>
                  <a:pt x="12208" y="5332"/>
                </a:cubicBezTo>
                <a:cubicBezTo>
                  <a:pt x="12473" y="5254"/>
                  <a:pt x="12738" y="5137"/>
                  <a:pt x="12959" y="5059"/>
                </a:cubicBezTo>
                <a:cubicBezTo>
                  <a:pt x="13179" y="4982"/>
                  <a:pt x="13444" y="4904"/>
                  <a:pt x="13665" y="4826"/>
                </a:cubicBezTo>
                <a:cubicBezTo>
                  <a:pt x="13444" y="4242"/>
                  <a:pt x="13224" y="3658"/>
                  <a:pt x="13003" y="3191"/>
                </a:cubicBezTo>
                <a:cubicBezTo>
                  <a:pt x="12738" y="2685"/>
                  <a:pt x="12473" y="2296"/>
                  <a:pt x="12208" y="1946"/>
                </a:cubicBezTo>
                <a:cubicBezTo>
                  <a:pt x="11943" y="1596"/>
                  <a:pt x="11678" y="1362"/>
                  <a:pt x="11412" y="1168"/>
                </a:cubicBezTo>
                <a:cubicBezTo>
                  <a:pt x="11147" y="973"/>
                  <a:pt x="10838" y="895"/>
                  <a:pt x="10529" y="895"/>
                </a:cubicBezTo>
                <a:close/>
                <a:moveTo>
                  <a:pt x="10529" y="20744"/>
                </a:moveTo>
                <a:cubicBezTo>
                  <a:pt x="10838" y="20744"/>
                  <a:pt x="11147" y="20666"/>
                  <a:pt x="11412" y="20471"/>
                </a:cubicBezTo>
                <a:cubicBezTo>
                  <a:pt x="11678" y="20277"/>
                  <a:pt x="11943" y="20004"/>
                  <a:pt x="12208" y="19693"/>
                </a:cubicBezTo>
                <a:cubicBezTo>
                  <a:pt x="12473" y="19343"/>
                  <a:pt x="12738" y="18915"/>
                  <a:pt x="13003" y="18448"/>
                </a:cubicBezTo>
                <a:cubicBezTo>
                  <a:pt x="13224" y="17942"/>
                  <a:pt x="13444" y="17397"/>
                  <a:pt x="13665" y="16774"/>
                </a:cubicBezTo>
                <a:cubicBezTo>
                  <a:pt x="13444" y="16735"/>
                  <a:pt x="13179" y="16657"/>
                  <a:pt x="12959" y="16579"/>
                </a:cubicBezTo>
                <a:cubicBezTo>
                  <a:pt x="12738" y="16463"/>
                  <a:pt x="12473" y="16385"/>
                  <a:pt x="12208" y="16268"/>
                </a:cubicBezTo>
                <a:cubicBezTo>
                  <a:pt x="11987" y="16229"/>
                  <a:pt x="11766" y="16151"/>
                  <a:pt x="11501" y="16035"/>
                </a:cubicBezTo>
                <a:cubicBezTo>
                  <a:pt x="11236" y="15918"/>
                  <a:pt x="11015" y="15840"/>
                  <a:pt x="10794" y="15723"/>
                </a:cubicBezTo>
                <a:cubicBezTo>
                  <a:pt x="10529" y="15840"/>
                  <a:pt x="10220" y="15957"/>
                  <a:pt x="9955" y="16074"/>
                </a:cubicBezTo>
                <a:cubicBezTo>
                  <a:pt x="9646" y="16190"/>
                  <a:pt x="9381" y="16268"/>
                  <a:pt x="9116" y="16385"/>
                </a:cubicBezTo>
                <a:cubicBezTo>
                  <a:pt x="8851" y="16502"/>
                  <a:pt x="8585" y="16579"/>
                  <a:pt x="8320" y="16657"/>
                </a:cubicBezTo>
                <a:cubicBezTo>
                  <a:pt x="8055" y="16735"/>
                  <a:pt x="7790" y="16813"/>
                  <a:pt x="7481" y="16891"/>
                </a:cubicBezTo>
                <a:cubicBezTo>
                  <a:pt x="7702" y="17514"/>
                  <a:pt x="7923" y="18058"/>
                  <a:pt x="8144" y="18525"/>
                </a:cubicBezTo>
                <a:cubicBezTo>
                  <a:pt x="8409" y="18992"/>
                  <a:pt x="8674" y="19382"/>
                  <a:pt x="8939" y="19732"/>
                </a:cubicBezTo>
                <a:cubicBezTo>
                  <a:pt x="9204" y="20082"/>
                  <a:pt x="9469" y="20316"/>
                  <a:pt x="9734" y="20471"/>
                </a:cubicBezTo>
                <a:cubicBezTo>
                  <a:pt x="9999" y="20666"/>
                  <a:pt x="10264" y="20744"/>
                  <a:pt x="10529" y="20744"/>
                </a:cubicBezTo>
                <a:close/>
                <a:moveTo>
                  <a:pt x="11854" y="6422"/>
                </a:moveTo>
                <a:cubicBezTo>
                  <a:pt x="12119" y="6499"/>
                  <a:pt x="12384" y="6616"/>
                  <a:pt x="12605" y="6772"/>
                </a:cubicBezTo>
                <a:cubicBezTo>
                  <a:pt x="12870" y="6889"/>
                  <a:pt x="13091" y="7005"/>
                  <a:pt x="13312" y="7122"/>
                </a:cubicBezTo>
                <a:cubicBezTo>
                  <a:pt x="13444" y="7200"/>
                  <a:pt x="13621" y="7317"/>
                  <a:pt x="13798" y="7395"/>
                </a:cubicBezTo>
                <a:cubicBezTo>
                  <a:pt x="13974" y="7472"/>
                  <a:pt x="14151" y="7550"/>
                  <a:pt x="14284" y="7667"/>
                </a:cubicBezTo>
                <a:cubicBezTo>
                  <a:pt x="14239" y="7511"/>
                  <a:pt x="14195" y="7317"/>
                  <a:pt x="14151" y="7161"/>
                </a:cubicBezTo>
                <a:cubicBezTo>
                  <a:pt x="14151" y="7005"/>
                  <a:pt x="14107" y="6811"/>
                  <a:pt x="14107" y="6655"/>
                </a:cubicBezTo>
                <a:cubicBezTo>
                  <a:pt x="14063" y="6499"/>
                  <a:pt x="14019" y="6344"/>
                  <a:pt x="14019" y="6188"/>
                </a:cubicBezTo>
                <a:cubicBezTo>
                  <a:pt x="13974" y="6032"/>
                  <a:pt x="13930" y="5877"/>
                  <a:pt x="13886" y="5682"/>
                </a:cubicBezTo>
                <a:cubicBezTo>
                  <a:pt x="13754" y="5760"/>
                  <a:pt x="13577" y="5838"/>
                  <a:pt x="13400" y="5877"/>
                </a:cubicBezTo>
                <a:cubicBezTo>
                  <a:pt x="13224" y="5916"/>
                  <a:pt x="13047" y="5994"/>
                  <a:pt x="12914" y="6032"/>
                </a:cubicBezTo>
                <a:cubicBezTo>
                  <a:pt x="12738" y="6071"/>
                  <a:pt x="12605" y="6149"/>
                  <a:pt x="12428" y="6188"/>
                </a:cubicBezTo>
                <a:cubicBezTo>
                  <a:pt x="12252" y="6266"/>
                  <a:pt x="12075" y="6344"/>
                  <a:pt x="11854" y="6422"/>
                </a:cubicBezTo>
                <a:close/>
                <a:moveTo>
                  <a:pt x="14284" y="13972"/>
                </a:moveTo>
                <a:cubicBezTo>
                  <a:pt x="14151" y="14050"/>
                  <a:pt x="13974" y="14166"/>
                  <a:pt x="13798" y="14244"/>
                </a:cubicBezTo>
                <a:cubicBezTo>
                  <a:pt x="13621" y="14322"/>
                  <a:pt x="13444" y="14400"/>
                  <a:pt x="13312" y="14517"/>
                </a:cubicBezTo>
                <a:cubicBezTo>
                  <a:pt x="13091" y="14595"/>
                  <a:pt x="12870" y="14711"/>
                  <a:pt x="12605" y="14867"/>
                </a:cubicBezTo>
                <a:cubicBezTo>
                  <a:pt x="12384" y="14984"/>
                  <a:pt x="12119" y="15101"/>
                  <a:pt x="11854" y="15217"/>
                </a:cubicBezTo>
                <a:cubicBezTo>
                  <a:pt x="12075" y="15295"/>
                  <a:pt x="12252" y="15373"/>
                  <a:pt x="12428" y="15412"/>
                </a:cubicBezTo>
                <a:cubicBezTo>
                  <a:pt x="12605" y="15490"/>
                  <a:pt x="12738" y="15529"/>
                  <a:pt x="12914" y="15568"/>
                </a:cubicBezTo>
                <a:cubicBezTo>
                  <a:pt x="13047" y="15645"/>
                  <a:pt x="13224" y="15684"/>
                  <a:pt x="13400" y="15762"/>
                </a:cubicBezTo>
                <a:cubicBezTo>
                  <a:pt x="13577" y="15801"/>
                  <a:pt x="13754" y="15879"/>
                  <a:pt x="13886" y="15918"/>
                </a:cubicBezTo>
                <a:cubicBezTo>
                  <a:pt x="13930" y="15762"/>
                  <a:pt x="13974" y="15606"/>
                  <a:pt x="14019" y="15451"/>
                </a:cubicBezTo>
                <a:cubicBezTo>
                  <a:pt x="14019" y="15295"/>
                  <a:pt x="14063" y="15139"/>
                  <a:pt x="14107" y="14984"/>
                </a:cubicBezTo>
                <a:cubicBezTo>
                  <a:pt x="14107" y="14789"/>
                  <a:pt x="14151" y="14634"/>
                  <a:pt x="14151" y="14478"/>
                </a:cubicBezTo>
                <a:cubicBezTo>
                  <a:pt x="14195" y="14283"/>
                  <a:pt x="14239" y="14128"/>
                  <a:pt x="14284" y="13972"/>
                </a:cubicBezTo>
                <a:close/>
                <a:moveTo>
                  <a:pt x="18215" y="4943"/>
                </a:moveTo>
                <a:cubicBezTo>
                  <a:pt x="17950" y="4943"/>
                  <a:pt x="17685" y="4943"/>
                  <a:pt x="17420" y="4943"/>
                </a:cubicBezTo>
                <a:cubicBezTo>
                  <a:pt x="17155" y="4982"/>
                  <a:pt x="16890" y="4982"/>
                  <a:pt x="16581" y="5021"/>
                </a:cubicBezTo>
                <a:cubicBezTo>
                  <a:pt x="16316" y="5098"/>
                  <a:pt x="16051" y="5176"/>
                  <a:pt x="15741" y="5215"/>
                </a:cubicBezTo>
                <a:cubicBezTo>
                  <a:pt x="15432" y="5254"/>
                  <a:pt x="15123" y="5332"/>
                  <a:pt x="14814" y="5449"/>
                </a:cubicBezTo>
                <a:cubicBezTo>
                  <a:pt x="14902" y="5643"/>
                  <a:pt x="14946" y="5877"/>
                  <a:pt x="14990" y="6110"/>
                </a:cubicBezTo>
                <a:cubicBezTo>
                  <a:pt x="15035" y="6344"/>
                  <a:pt x="15035" y="6577"/>
                  <a:pt x="15079" y="6811"/>
                </a:cubicBezTo>
                <a:cubicBezTo>
                  <a:pt x="15167" y="7044"/>
                  <a:pt x="15211" y="7278"/>
                  <a:pt x="15255" y="7550"/>
                </a:cubicBezTo>
                <a:cubicBezTo>
                  <a:pt x="15255" y="7784"/>
                  <a:pt x="15300" y="8056"/>
                  <a:pt x="15344" y="8290"/>
                </a:cubicBezTo>
                <a:cubicBezTo>
                  <a:pt x="15565" y="8445"/>
                  <a:pt x="15785" y="8601"/>
                  <a:pt x="16051" y="8757"/>
                </a:cubicBezTo>
                <a:cubicBezTo>
                  <a:pt x="16271" y="8912"/>
                  <a:pt x="16492" y="9068"/>
                  <a:pt x="16713" y="9224"/>
                </a:cubicBezTo>
                <a:cubicBezTo>
                  <a:pt x="16934" y="9418"/>
                  <a:pt x="17155" y="9574"/>
                  <a:pt x="17376" y="9730"/>
                </a:cubicBezTo>
                <a:cubicBezTo>
                  <a:pt x="17597" y="9885"/>
                  <a:pt x="17773" y="10041"/>
                  <a:pt x="17950" y="10197"/>
                </a:cubicBezTo>
                <a:cubicBezTo>
                  <a:pt x="18524" y="9730"/>
                  <a:pt x="18966" y="9263"/>
                  <a:pt x="19363" y="8796"/>
                </a:cubicBezTo>
                <a:cubicBezTo>
                  <a:pt x="19717" y="8368"/>
                  <a:pt x="20026" y="7939"/>
                  <a:pt x="20203" y="7511"/>
                </a:cubicBezTo>
                <a:cubicBezTo>
                  <a:pt x="20424" y="7161"/>
                  <a:pt x="20556" y="6811"/>
                  <a:pt x="20600" y="6461"/>
                </a:cubicBezTo>
                <a:cubicBezTo>
                  <a:pt x="20644" y="6149"/>
                  <a:pt x="20600" y="5877"/>
                  <a:pt x="20424" y="5643"/>
                </a:cubicBezTo>
                <a:cubicBezTo>
                  <a:pt x="20335" y="5526"/>
                  <a:pt x="20203" y="5371"/>
                  <a:pt x="20026" y="5293"/>
                </a:cubicBezTo>
                <a:cubicBezTo>
                  <a:pt x="19849" y="5176"/>
                  <a:pt x="19673" y="5098"/>
                  <a:pt x="19452" y="5021"/>
                </a:cubicBezTo>
                <a:cubicBezTo>
                  <a:pt x="19231" y="4982"/>
                  <a:pt x="19010" y="4982"/>
                  <a:pt x="18789" y="4943"/>
                </a:cubicBezTo>
                <a:cubicBezTo>
                  <a:pt x="18612" y="4943"/>
                  <a:pt x="18392" y="4943"/>
                  <a:pt x="18215" y="4943"/>
                </a:cubicBezTo>
                <a:close/>
                <a:moveTo>
                  <a:pt x="20424" y="15996"/>
                </a:moveTo>
                <a:cubicBezTo>
                  <a:pt x="20600" y="15762"/>
                  <a:pt x="20644" y="15490"/>
                  <a:pt x="20600" y="15178"/>
                </a:cubicBezTo>
                <a:cubicBezTo>
                  <a:pt x="20556" y="14867"/>
                  <a:pt x="20424" y="14517"/>
                  <a:pt x="20203" y="14089"/>
                </a:cubicBezTo>
                <a:cubicBezTo>
                  <a:pt x="20026" y="13699"/>
                  <a:pt x="19717" y="13271"/>
                  <a:pt x="19363" y="12804"/>
                </a:cubicBezTo>
                <a:cubicBezTo>
                  <a:pt x="18966" y="12376"/>
                  <a:pt x="18524" y="11909"/>
                  <a:pt x="17950" y="11403"/>
                </a:cubicBezTo>
                <a:cubicBezTo>
                  <a:pt x="17773" y="11598"/>
                  <a:pt x="17597" y="11754"/>
                  <a:pt x="17376" y="11909"/>
                </a:cubicBezTo>
                <a:cubicBezTo>
                  <a:pt x="17155" y="12065"/>
                  <a:pt x="16934" y="12221"/>
                  <a:pt x="16713" y="12376"/>
                </a:cubicBezTo>
                <a:cubicBezTo>
                  <a:pt x="16492" y="12571"/>
                  <a:pt x="16271" y="12726"/>
                  <a:pt x="16051" y="12882"/>
                </a:cubicBezTo>
                <a:cubicBezTo>
                  <a:pt x="15785" y="12999"/>
                  <a:pt x="15565" y="13194"/>
                  <a:pt x="15344" y="13349"/>
                </a:cubicBezTo>
                <a:cubicBezTo>
                  <a:pt x="15300" y="13583"/>
                  <a:pt x="15255" y="13816"/>
                  <a:pt x="15255" y="14089"/>
                </a:cubicBezTo>
                <a:cubicBezTo>
                  <a:pt x="15211" y="14322"/>
                  <a:pt x="15167" y="14595"/>
                  <a:pt x="15079" y="14828"/>
                </a:cubicBezTo>
                <a:cubicBezTo>
                  <a:pt x="15035" y="15062"/>
                  <a:pt x="15035" y="15295"/>
                  <a:pt x="14990" y="15529"/>
                </a:cubicBezTo>
                <a:cubicBezTo>
                  <a:pt x="14946" y="15762"/>
                  <a:pt x="14902" y="15996"/>
                  <a:pt x="14814" y="16190"/>
                </a:cubicBezTo>
                <a:cubicBezTo>
                  <a:pt x="15123" y="16268"/>
                  <a:pt x="15432" y="16346"/>
                  <a:pt x="15741" y="16424"/>
                </a:cubicBezTo>
                <a:cubicBezTo>
                  <a:pt x="16051" y="16463"/>
                  <a:pt x="16316" y="16502"/>
                  <a:pt x="16581" y="16579"/>
                </a:cubicBezTo>
                <a:cubicBezTo>
                  <a:pt x="16890" y="16618"/>
                  <a:pt x="17155" y="16657"/>
                  <a:pt x="17420" y="16657"/>
                </a:cubicBezTo>
                <a:cubicBezTo>
                  <a:pt x="17685" y="16696"/>
                  <a:pt x="17950" y="16696"/>
                  <a:pt x="18215" y="16696"/>
                </a:cubicBezTo>
                <a:cubicBezTo>
                  <a:pt x="18392" y="16696"/>
                  <a:pt x="18612" y="16696"/>
                  <a:pt x="18789" y="16657"/>
                </a:cubicBezTo>
                <a:cubicBezTo>
                  <a:pt x="19010" y="16657"/>
                  <a:pt x="19231" y="16618"/>
                  <a:pt x="19452" y="16579"/>
                </a:cubicBezTo>
                <a:cubicBezTo>
                  <a:pt x="19673" y="16502"/>
                  <a:pt x="19849" y="16424"/>
                  <a:pt x="20026" y="16346"/>
                </a:cubicBezTo>
                <a:cubicBezTo>
                  <a:pt x="20203" y="16229"/>
                  <a:pt x="20335" y="16112"/>
                  <a:pt x="20424" y="15996"/>
                </a:cubicBezTo>
                <a:close/>
                <a:moveTo>
                  <a:pt x="15432" y="9457"/>
                </a:moveTo>
                <a:cubicBezTo>
                  <a:pt x="15432" y="9691"/>
                  <a:pt x="15432" y="9924"/>
                  <a:pt x="15432" y="10119"/>
                </a:cubicBezTo>
                <a:cubicBezTo>
                  <a:pt x="15432" y="10352"/>
                  <a:pt x="15432" y="10586"/>
                  <a:pt x="15432" y="10819"/>
                </a:cubicBezTo>
                <a:cubicBezTo>
                  <a:pt x="15432" y="11053"/>
                  <a:pt x="15432" y="11286"/>
                  <a:pt x="15432" y="11481"/>
                </a:cubicBezTo>
                <a:cubicBezTo>
                  <a:pt x="15432" y="11715"/>
                  <a:pt x="15432" y="11948"/>
                  <a:pt x="15432" y="12182"/>
                </a:cubicBezTo>
                <a:cubicBezTo>
                  <a:pt x="15609" y="12065"/>
                  <a:pt x="15741" y="11987"/>
                  <a:pt x="15918" y="11831"/>
                </a:cubicBezTo>
                <a:cubicBezTo>
                  <a:pt x="16095" y="11715"/>
                  <a:pt x="16271" y="11637"/>
                  <a:pt x="16404" y="11520"/>
                </a:cubicBezTo>
                <a:cubicBezTo>
                  <a:pt x="16581" y="11403"/>
                  <a:pt x="16713" y="11248"/>
                  <a:pt x="16846" y="11131"/>
                </a:cubicBezTo>
                <a:cubicBezTo>
                  <a:pt x="16978" y="11014"/>
                  <a:pt x="17111" y="10897"/>
                  <a:pt x="17287" y="10819"/>
                </a:cubicBezTo>
                <a:cubicBezTo>
                  <a:pt x="17111" y="10703"/>
                  <a:pt x="16978" y="10586"/>
                  <a:pt x="16846" y="10469"/>
                </a:cubicBezTo>
                <a:cubicBezTo>
                  <a:pt x="16713" y="10352"/>
                  <a:pt x="16581" y="10236"/>
                  <a:pt x="16404" y="10119"/>
                </a:cubicBezTo>
                <a:cubicBezTo>
                  <a:pt x="16271" y="10002"/>
                  <a:pt x="16095" y="9885"/>
                  <a:pt x="15918" y="9769"/>
                </a:cubicBezTo>
                <a:cubicBezTo>
                  <a:pt x="15741" y="9652"/>
                  <a:pt x="15609" y="9535"/>
                  <a:pt x="15432" y="9457"/>
                </a:cubicBezTo>
                <a:close/>
              </a:path>
            </a:pathLst>
          </a:custGeom>
          <a:solidFill>
            <a:srgbClr val="FFFFFF"/>
          </a:solidFill>
          <a:ln w="12700">
            <a:miter lim="400000"/>
          </a:ln>
        </p:spPr>
        <p:txBody>
          <a:bodyPr lIns="22860" rIns="22860"/>
          <a:lstStyle/>
          <a:p>
            <a:pPr>
              <a:defRPr sz="1400"/>
            </a:pPr>
            <a:endParaRPr sz="700"/>
          </a:p>
        </p:txBody>
      </p:sp>
      <p:sp>
        <p:nvSpPr>
          <p:cNvPr id="36" name="Shape"/>
          <p:cNvSpPr/>
          <p:nvPr/>
        </p:nvSpPr>
        <p:spPr>
          <a:xfrm>
            <a:off x="7744344" y="1605410"/>
            <a:ext cx="263961" cy="236569"/>
          </a:xfrm>
          <a:custGeom>
            <a:avLst/>
            <a:gdLst/>
            <a:ahLst/>
            <a:cxnLst>
              <a:cxn ang="0">
                <a:pos x="wd2" y="hd2"/>
              </a:cxn>
              <a:cxn ang="5400000">
                <a:pos x="wd2" y="hd2"/>
              </a:cxn>
              <a:cxn ang="10800000">
                <a:pos x="wd2" y="hd2"/>
              </a:cxn>
              <a:cxn ang="16200000">
                <a:pos x="wd2" y="hd2"/>
              </a:cxn>
            </a:cxnLst>
            <a:rect l="0" t="0" r="r" b="b"/>
            <a:pathLst>
              <a:path w="21600" h="21600" extrusionOk="0">
                <a:moveTo>
                  <a:pt x="15568" y="0"/>
                </a:moveTo>
                <a:cubicBezTo>
                  <a:pt x="16424" y="0"/>
                  <a:pt x="17202" y="173"/>
                  <a:pt x="17942" y="564"/>
                </a:cubicBezTo>
                <a:cubicBezTo>
                  <a:pt x="18642" y="911"/>
                  <a:pt x="19304" y="1388"/>
                  <a:pt x="19810" y="1995"/>
                </a:cubicBezTo>
                <a:cubicBezTo>
                  <a:pt x="20394" y="2602"/>
                  <a:pt x="20822" y="3296"/>
                  <a:pt x="21133" y="4120"/>
                </a:cubicBezTo>
                <a:cubicBezTo>
                  <a:pt x="21444" y="4901"/>
                  <a:pt x="21600" y="5812"/>
                  <a:pt x="21600" y="6723"/>
                </a:cubicBezTo>
                <a:cubicBezTo>
                  <a:pt x="21600" y="7200"/>
                  <a:pt x="21561" y="7634"/>
                  <a:pt x="21483" y="8067"/>
                </a:cubicBezTo>
                <a:cubicBezTo>
                  <a:pt x="21405" y="8545"/>
                  <a:pt x="21289" y="8978"/>
                  <a:pt x="21133" y="9369"/>
                </a:cubicBezTo>
                <a:cubicBezTo>
                  <a:pt x="20977" y="9759"/>
                  <a:pt x="20783" y="10149"/>
                  <a:pt x="20549" y="10496"/>
                </a:cubicBezTo>
                <a:cubicBezTo>
                  <a:pt x="20355" y="10887"/>
                  <a:pt x="20082" y="11234"/>
                  <a:pt x="19771" y="11537"/>
                </a:cubicBezTo>
                <a:cubicBezTo>
                  <a:pt x="10819" y="21600"/>
                  <a:pt x="10819" y="21600"/>
                  <a:pt x="10819" y="21600"/>
                </a:cubicBezTo>
                <a:cubicBezTo>
                  <a:pt x="1674" y="11364"/>
                  <a:pt x="1674" y="11364"/>
                  <a:pt x="1674" y="11364"/>
                </a:cubicBezTo>
                <a:cubicBezTo>
                  <a:pt x="1401" y="11060"/>
                  <a:pt x="1168" y="10713"/>
                  <a:pt x="973" y="10366"/>
                </a:cubicBezTo>
                <a:cubicBezTo>
                  <a:pt x="778" y="10019"/>
                  <a:pt x="584" y="9629"/>
                  <a:pt x="428" y="9239"/>
                </a:cubicBezTo>
                <a:cubicBezTo>
                  <a:pt x="272" y="8848"/>
                  <a:pt x="195" y="8458"/>
                  <a:pt x="117" y="8024"/>
                </a:cubicBezTo>
                <a:cubicBezTo>
                  <a:pt x="39" y="7590"/>
                  <a:pt x="0" y="7157"/>
                  <a:pt x="0" y="6723"/>
                </a:cubicBezTo>
                <a:cubicBezTo>
                  <a:pt x="0" y="5812"/>
                  <a:pt x="156" y="4901"/>
                  <a:pt x="467" y="4120"/>
                </a:cubicBezTo>
                <a:cubicBezTo>
                  <a:pt x="778" y="3296"/>
                  <a:pt x="1206" y="2602"/>
                  <a:pt x="1790" y="1995"/>
                </a:cubicBezTo>
                <a:cubicBezTo>
                  <a:pt x="2335" y="1388"/>
                  <a:pt x="2958" y="911"/>
                  <a:pt x="3697" y="564"/>
                </a:cubicBezTo>
                <a:cubicBezTo>
                  <a:pt x="4398" y="173"/>
                  <a:pt x="5215" y="0"/>
                  <a:pt x="6032" y="0"/>
                </a:cubicBezTo>
                <a:cubicBezTo>
                  <a:pt x="6499" y="0"/>
                  <a:pt x="6966" y="87"/>
                  <a:pt x="7434" y="173"/>
                </a:cubicBezTo>
                <a:cubicBezTo>
                  <a:pt x="7901" y="304"/>
                  <a:pt x="8329" y="477"/>
                  <a:pt x="8718" y="694"/>
                </a:cubicBezTo>
                <a:cubicBezTo>
                  <a:pt x="9146" y="911"/>
                  <a:pt x="9496" y="1171"/>
                  <a:pt x="9885" y="1518"/>
                </a:cubicBezTo>
                <a:cubicBezTo>
                  <a:pt x="10236" y="1822"/>
                  <a:pt x="10547" y="2212"/>
                  <a:pt x="10819" y="2602"/>
                </a:cubicBezTo>
                <a:cubicBezTo>
                  <a:pt x="11092" y="2212"/>
                  <a:pt x="11403" y="1822"/>
                  <a:pt x="11754" y="1518"/>
                </a:cubicBezTo>
                <a:cubicBezTo>
                  <a:pt x="12104" y="1171"/>
                  <a:pt x="12493" y="911"/>
                  <a:pt x="12882" y="694"/>
                </a:cubicBezTo>
                <a:cubicBezTo>
                  <a:pt x="13271" y="477"/>
                  <a:pt x="13738" y="304"/>
                  <a:pt x="14166" y="173"/>
                </a:cubicBezTo>
                <a:cubicBezTo>
                  <a:pt x="14634" y="87"/>
                  <a:pt x="15101" y="0"/>
                  <a:pt x="15568" y="0"/>
                </a:cubicBezTo>
                <a:close/>
                <a:moveTo>
                  <a:pt x="15568" y="954"/>
                </a:moveTo>
                <a:cubicBezTo>
                  <a:pt x="15023" y="954"/>
                  <a:pt x="14517" y="1041"/>
                  <a:pt x="14011" y="1214"/>
                </a:cubicBezTo>
                <a:cubicBezTo>
                  <a:pt x="13544" y="1388"/>
                  <a:pt x="13077" y="1648"/>
                  <a:pt x="12688" y="1952"/>
                </a:cubicBezTo>
                <a:cubicBezTo>
                  <a:pt x="12259" y="2255"/>
                  <a:pt x="11909" y="2646"/>
                  <a:pt x="11598" y="3080"/>
                </a:cubicBezTo>
                <a:cubicBezTo>
                  <a:pt x="11286" y="3513"/>
                  <a:pt x="11014" y="3990"/>
                  <a:pt x="10819" y="4511"/>
                </a:cubicBezTo>
                <a:cubicBezTo>
                  <a:pt x="10586" y="3990"/>
                  <a:pt x="10352" y="3513"/>
                  <a:pt x="10002" y="3080"/>
                </a:cubicBezTo>
                <a:cubicBezTo>
                  <a:pt x="9691" y="2646"/>
                  <a:pt x="9341" y="2255"/>
                  <a:pt x="8912" y="1952"/>
                </a:cubicBezTo>
                <a:cubicBezTo>
                  <a:pt x="8523" y="1648"/>
                  <a:pt x="8095" y="1388"/>
                  <a:pt x="7589" y="1214"/>
                </a:cubicBezTo>
                <a:cubicBezTo>
                  <a:pt x="7083" y="1041"/>
                  <a:pt x="6577" y="954"/>
                  <a:pt x="6032" y="954"/>
                </a:cubicBezTo>
                <a:cubicBezTo>
                  <a:pt x="5332" y="954"/>
                  <a:pt x="4670" y="1128"/>
                  <a:pt x="4048" y="1431"/>
                </a:cubicBezTo>
                <a:cubicBezTo>
                  <a:pt x="3425" y="1735"/>
                  <a:pt x="2880" y="2125"/>
                  <a:pt x="2413" y="2646"/>
                </a:cubicBezTo>
                <a:cubicBezTo>
                  <a:pt x="1907" y="3210"/>
                  <a:pt x="1557" y="3817"/>
                  <a:pt x="1284" y="4511"/>
                </a:cubicBezTo>
                <a:cubicBezTo>
                  <a:pt x="1012" y="5205"/>
                  <a:pt x="856" y="5942"/>
                  <a:pt x="856" y="6723"/>
                </a:cubicBezTo>
                <a:cubicBezTo>
                  <a:pt x="856" y="7113"/>
                  <a:pt x="895" y="7504"/>
                  <a:pt x="973" y="7851"/>
                </a:cubicBezTo>
                <a:cubicBezTo>
                  <a:pt x="1051" y="8241"/>
                  <a:pt x="1129" y="8588"/>
                  <a:pt x="1245" y="8935"/>
                </a:cubicBezTo>
                <a:cubicBezTo>
                  <a:pt x="1362" y="9282"/>
                  <a:pt x="1518" y="9586"/>
                  <a:pt x="1712" y="9889"/>
                </a:cubicBezTo>
                <a:cubicBezTo>
                  <a:pt x="1907" y="10193"/>
                  <a:pt x="2102" y="10453"/>
                  <a:pt x="2296" y="10670"/>
                </a:cubicBezTo>
                <a:cubicBezTo>
                  <a:pt x="10819" y="20212"/>
                  <a:pt x="10819" y="20212"/>
                  <a:pt x="10819" y="20212"/>
                </a:cubicBezTo>
                <a:cubicBezTo>
                  <a:pt x="19187" y="10843"/>
                  <a:pt x="19187" y="10843"/>
                  <a:pt x="19187" y="10843"/>
                </a:cubicBezTo>
                <a:cubicBezTo>
                  <a:pt x="19421" y="10583"/>
                  <a:pt x="19615" y="10323"/>
                  <a:pt x="19810" y="10019"/>
                </a:cubicBezTo>
                <a:cubicBezTo>
                  <a:pt x="20043" y="9716"/>
                  <a:pt x="20199" y="9369"/>
                  <a:pt x="20316" y="9065"/>
                </a:cubicBezTo>
                <a:cubicBezTo>
                  <a:pt x="20471" y="8675"/>
                  <a:pt x="20588" y="8284"/>
                  <a:pt x="20627" y="7937"/>
                </a:cubicBezTo>
                <a:cubicBezTo>
                  <a:pt x="20705" y="7547"/>
                  <a:pt x="20744" y="7157"/>
                  <a:pt x="20744" y="6723"/>
                </a:cubicBezTo>
                <a:cubicBezTo>
                  <a:pt x="20744" y="5942"/>
                  <a:pt x="20588" y="5205"/>
                  <a:pt x="20316" y="4511"/>
                </a:cubicBezTo>
                <a:cubicBezTo>
                  <a:pt x="20082" y="3817"/>
                  <a:pt x="19693" y="3210"/>
                  <a:pt x="19226" y="2646"/>
                </a:cubicBezTo>
                <a:cubicBezTo>
                  <a:pt x="18759" y="2125"/>
                  <a:pt x="18214" y="1735"/>
                  <a:pt x="17552" y="1431"/>
                </a:cubicBezTo>
                <a:cubicBezTo>
                  <a:pt x="16930" y="1128"/>
                  <a:pt x="16268" y="954"/>
                  <a:pt x="15568" y="954"/>
                </a:cubicBezTo>
                <a:close/>
              </a:path>
            </a:pathLst>
          </a:custGeom>
          <a:solidFill>
            <a:srgbClr val="FFFFFF"/>
          </a:solidFill>
          <a:ln w="12700">
            <a:miter lim="400000"/>
          </a:ln>
        </p:spPr>
        <p:txBody>
          <a:bodyPr lIns="22860" rIns="22860"/>
          <a:lstStyle/>
          <a:p>
            <a:pPr>
              <a:defRPr sz="1400"/>
            </a:pPr>
            <a:endParaRPr sz="700"/>
          </a:p>
        </p:txBody>
      </p:sp>
      <p:sp>
        <p:nvSpPr>
          <p:cNvPr id="49" name="Aliquet arcu netus ridiculus sociosqu luctus luctus pharetra habitant neque aptent scelerisque adipiscing."/>
          <p:cNvSpPr/>
          <p:nvPr/>
        </p:nvSpPr>
        <p:spPr>
          <a:xfrm>
            <a:off x="1148206" y="3540178"/>
            <a:ext cx="2606564"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a:solidFill>
                  <a:schemeClr val="bg1">
                    <a:alpha val="60000"/>
                  </a:schemeClr>
                </a:solidFill>
              </a:rPr>
              <a:t>Aliquet arcu netus ridiculus sociosqu luctus luctus pharetra habitant neque aptent scelerisque adipiscing.</a:t>
            </a:r>
          </a:p>
        </p:txBody>
      </p:sp>
      <p:sp>
        <p:nvSpPr>
          <p:cNvPr id="50" name="Creative…"/>
          <p:cNvSpPr/>
          <p:nvPr/>
        </p:nvSpPr>
        <p:spPr>
          <a:xfrm>
            <a:off x="1148205" y="1714984"/>
            <a:ext cx="3374635" cy="1667123"/>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nSpc>
                <a:spcPct val="100000"/>
              </a:lnSpc>
              <a:defRPr sz="7000" cap="all" spc="699">
                <a:latin typeface="+mn-lt"/>
                <a:ea typeface="+mn-ea"/>
                <a:cs typeface="+mn-cs"/>
                <a:sym typeface="Roboto Black"/>
              </a:defRPr>
            </a:pPr>
            <a:r>
              <a:rPr sz="3500" spc="350" dirty="0" smtClean="0">
                <a:solidFill>
                  <a:schemeClr val="bg1"/>
                </a:solidFill>
                <a:latin typeface="+mj-lt"/>
              </a:rPr>
              <a:t>item’s</a:t>
            </a:r>
            <a:r>
              <a:rPr lang="en-US" sz="3500" spc="350" dirty="0" smtClean="0">
                <a:solidFill>
                  <a:schemeClr val="bg1"/>
                </a:solidFill>
                <a:latin typeface="+mj-lt"/>
              </a:rPr>
              <a:t/>
            </a:r>
            <a:br>
              <a:rPr lang="en-US" sz="3500" spc="350" dirty="0" smtClean="0">
                <a:solidFill>
                  <a:schemeClr val="bg1"/>
                </a:solidFill>
                <a:latin typeface="+mj-lt"/>
              </a:rPr>
            </a:br>
            <a:r>
              <a:rPr sz="3500" spc="350" dirty="0" smtClean="0">
                <a:solidFill>
                  <a:schemeClr val="bg1"/>
                </a:solidFill>
                <a:latin typeface="+mj-lt"/>
              </a:rPr>
              <a:t>list</a:t>
            </a:r>
            <a:endParaRPr sz="3500" spc="350" dirty="0">
              <a:solidFill>
                <a:schemeClr val="bg1"/>
              </a:solidFill>
              <a:latin typeface="+mj-lt"/>
            </a:endParaRPr>
          </a:p>
        </p:txBody>
      </p:sp>
    </p:spTree>
    <p:extLst>
      <p:ext uri="{BB962C8B-B14F-4D97-AF65-F5344CB8AC3E}">
        <p14:creationId xmlns:p14="http://schemas.microsoft.com/office/powerpoint/2010/main" val="1858108027"/>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72</a:t>
            </a:fld>
            <a:endParaRPr lang="uk-UA" dirty="0"/>
          </a:p>
        </p:txBody>
      </p:sp>
      <p:sp>
        <p:nvSpPr>
          <p:cNvPr id="4" name="Picture Placeholder 3"/>
          <p:cNvSpPr>
            <a:spLocks noGrp="1"/>
          </p:cNvSpPr>
          <p:nvPr>
            <p:ph type="pic" sz="quarter" idx="13"/>
          </p:nvPr>
        </p:nvSpPr>
        <p:spPr/>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7"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27"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TextBox 29"/>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15" name="Sagittis adipiscing maecenas vestibulum nam vestibulum torquent massa et a blandit bibendum."/>
          <p:cNvSpPr/>
          <p:nvPr/>
        </p:nvSpPr>
        <p:spPr>
          <a:xfrm>
            <a:off x="8527852" y="1934794"/>
            <a:ext cx="196594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dirty="0">
                <a:solidFill>
                  <a:srgbClr val="FFFFFF">
                    <a:alpha val="60000"/>
                  </a:srgbClr>
                </a:solidFill>
              </a:rPr>
              <a:t>Sagittis adipiscing maecenas vestibulum nam vestibulum torquent massa et a blandit bibendum.</a:t>
            </a:r>
          </a:p>
        </p:txBody>
      </p:sp>
      <p:sp>
        <p:nvSpPr>
          <p:cNvPr id="18" name="Title one"/>
          <p:cNvSpPr/>
          <p:nvPr/>
        </p:nvSpPr>
        <p:spPr>
          <a:xfrm>
            <a:off x="8527852" y="1609394"/>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bg1"/>
                </a:solidFill>
                <a:latin typeface="+mj-lt"/>
              </a:rPr>
              <a:t>Title one</a:t>
            </a:r>
          </a:p>
        </p:txBody>
      </p:sp>
      <p:sp>
        <p:nvSpPr>
          <p:cNvPr id="20" name="Aliquet arcu netus ridiculus sociosqu luctus luctus pharetra habitant neque aptent scelerisque adipiscing cras phasellus rhoncus bibendum"/>
          <p:cNvSpPr/>
          <p:nvPr/>
        </p:nvSpPr>
        <p:spPr>
          <a:xfrm>
            <a:off x="7616655" y="3512571"/>
            <a:ext cx="2927176"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a:solidFill>
                  <a:srgbClr val="FFFFFF">
                    <a:alpha val="60000"/>
                  </a:srgbClr>
                </a:solidFill>
              </a:rPr>
              <a:t>Aliquet arcu netus ridiculus sociosqu luctus luctus pharetra habitant neque aptent scelerisque adipiscing cras phasellus rhoncus bibendum</a:t>
            </a:r>
          </a:p>
        </p:txBody>
      </p:sp>
      <p:sp>
        <p:nvSpPr>
          <p:cNvPr id="21" name="Title two"/>
          <p:cNvSpPr/>
          <p:nvPr/>
        </p:nvSpPr>
        <p:spPr>
          <a:xfrm>
            <a:off x="7616655" y="3187171"/>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bg1"/>
                </a:solidFill>
                <a:latin typeface="+mj-lt"/>
              </a:rPr>
              <a:t>Title two</a:t>
            </a:r>
          </a:p>
        </p:txBody>
      </p:sp>
      <p:sp>
        <p:nvSpPr>
          <p:cNvPr id="22" name="Habitant neque aptent scelerisque adipiscing cras phasellus rhoncus bibendum pretium et proin pulvinar volutpat ullamcorper."/>
          <p:cNvSpPr/>
          <p:nvPr/>
        </p:nvSpPr>
        <p:spPr>
          <a:xfrm>
            <a:off x="6705402" y="5090347"/>
            <a:ext cx="2735544"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solidFill>
                  <a:srgbClr val="1C1E22"/>
                </a:solidFill>
              </a:defRPr>
            </a:lvl1pPr>
          </a:lstStyle>
          <a:p>
            <a:pPr>
              <a:lnSpc>
                <a:spcPct val="150000"/>
              </a:lnSpc>
            </a:pPr>
            <a:r>
              <a:rPr sz="900">
                <a:solidFill>
                  <a:srgbClr val="FFFFFF">
                    <a:alpha val="60000"/>
                  </a:srgbClr>
                </a:solidFill>
              </a:rPr>
              <a:t>Habitant neque aptent scelerisque adipiscing cras phasellus rhoncus bibendum pretium et proin pulvinar volutpat ullamcorper.</a:t>
            </a:r>
          </a:p>
        </p:txBody>
      </p:sp>
      <p:sp>
        <p:nvSpPr>
          <p:cNvPr id="23" name="Title three"/>
          <p:cNvSpPr/>
          <p:nvPr/>
        </p:nvSpPr>
        <p:spPr>
          <a:xfrm>
            <a:off x="6705402" y="4764948"/>
            <a:ext cx="197080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solidFill>
                  <a:srgbClr val="1C1E22"/>
                </a:solidFill>
                <a:latin typeface="+mn-lt"/>
                <a:ea typeface="+mn-ea"/>
                <a:cs typeface="+mn-cs"/>
                <a:sym typeface="Roboto Black"/>
              </a:defRPr>
            </a:lvl1pPr>
          </a:lstStyle>
          <a:p>
            <a:r>
              <a:rPr sz="1200" spc="120">
                <a:solidFill>
                  <a:schemeClr val="bg1"/>
                </a:solidFill>
                <a:latin typeface="+mj-lt"/>
              </a:rPr>
              <a:t>Title three</a:t>
            </a:r>
          </a:p>
        </p:txBody>
      </p:sp>
      <p:sp>
        <p:nvSpPr>
          <p:cNvPr id="24" name="Circle"/>
          <p:cNvSpPr/>
          <p:nvPr/>
        </p:nvSpPr>
        <p:spPr>
          <a:xfrm>
            <a:off x="7433403" y="1280774"/>
            <a:ext cx="885842" cy="885842"/>
          </a:xfrm>
          <a:prstGeom prst="ellipse">
            <a:avLst/>
          </a:prstGeom>
          <a:solidFill>
            <a:srgbClr val="FFFFFF">
              <a:alpha val="10000"/>
            </a:srgbClr>
          </a:solidFill>
          <a:ln w="12700">
            <a:miter lim="400000"/>
          </a:ln>
        </p:spPr>
        <p:txBody>
          <a:bodyPr lIns="25400" tIns="25400" rIns="25400" bIns="25400" anchor="ctr"/>
          <a:lstStyle/>
          <a:p>
            <a:endParaRPr sz="600"/>
          </a:p>
        </p:txBody>
      </p:sp>
      <p:sp>
        <p:nvSpPr>
          <p:cNvPr id="32" name="Circle"/>
          <p:cNvSpPr/>
          <p:nvPr/>
        </p:nvSpPr>
        <p:spPr>
          <a:xfrm>
            <a:off x="6520792" y="2857233"/>
            <a:ext cx="888670" cy="888670"/>
          </a:xfrm>
          <a:prstGeom prst="ellipse">
            <a:avLst/>
          </a:prstGeom>
          <a:solidFill>
            <a:srgbClr val="FFFFFF">
              <a:alpha val="10000"/>
            </a:srgbClr>
          </a:solidFill>
          <a:ln w="12700">
            <a:miter lim="400000"/>
          </a:ln>
        </p:spPr>
        <p:txBody>
          <a:bodyPr lIns="25400" tIns="25400" rIns="25400" bIns="25400" anchor="ctr"/>
          <a:lstStyle/>
          <a:p>
            <a:endParaRPr sz="600"/>
          </a:p>
        </p:txBody>
      </p:sp>
      <p:sp>
        <p:nvSpPr>
          <p:cNvPr id="33" name="Circle"/>
          <p:cNvSpPr/>
          <p:nvPr/>
        </p:nvSpPr>
        <p:spPr>
          <a:xfrm>
            <a:off x="5609663" y="4435037"/>
            <a:ext cx="888422" cy="888421"/>
          </a:xfrm>
          <a:prstGeom prst="ellipse">
            <a:avLst/>
          </a:prstGeom>
          <a:solidFill>
            <a:srgbClr val="FFFFFF">
              <a:alpha val="10000"/>
            </a:srgbClr>
          </a:solidFill>
          <a:ln w="12700">
            <a:miter lim="400000"/>
          </a:ln>
        </p:spPr>
        <p:txBody>
          <a:bodyPr lIns="25400" tIns="25400" rIns="25400" bIns="25400" anchor="ctr"/>
          <a:lstStyle/>
          <a:p>
            <a:endParaRPr sz="600"/>
          </a:p>
        </p:txBody>
      </p:sp>
      <p:sp>
        <p:nvSpPr>
          <p:cNvPr id="34" name="Shape"/>
          <p:cNvSpPr/>
          <p:nvPr/>
        </p:nvSpPr>
        <p:spPr>
          <a:xfrm>
            <a:off x="5895124" y="4720498"/>
            <a:ext cx="317501" cy="317501"/>
          </a:xfrm>
          <a:custGeom>
            <a:avLst/>
            <a:gdLst/>
            <a:ahLst/>
            <a:cxnLst>
              <a:cxn ang="0">
                <a:pos x="wd2" y="hd2"/>
              </a:cxn>
              <a:cxn ang="5400000">
                <a:pos x="wd2" y="hd2"/>
              </a:cxn>
              <a:cxn ang="10800000">
                <a:pos x="wd2" y="hd2"/>
              </a:cxn>
              <a:cxn ang="16200000">
                <a:pos x="wd2" y="hd2"/>
              </a:cxn>
            </a:cxnLst>
            <a:rect l="0" t="0" r="r" b="b"/>
            <a:pathLst>
              <a:path w="21600" h="21600" extrusionOk="0">
                <a:moveTo>
                  <a:pt x="4307" y="10428"/>
                </a:moveTo>
                <a:cubicBezTo>
                  <a:pt x="4307" y="11172"/>
                  <a:pt x="4307" y="11172"/>
                  <a:pt x="4307" y="11172"/>
                </a:cubicBezTo>
                <a:cubicBezTo>
                  <a:pt x="0" y="11172"/>
                  <a:pt x="0" y="11172"/>
                  <a:pt x="0" y="11172"/>
                </a:cubicBezTo>
                <a:cubicBezTo>
                  <a:pt x="0" y="10428"/>
                  <a:pt x="0" y="10428"/>
                  <a:pt x="0" y="10428"/>
                </a:cubicBezTo>
                <a:lnTo>
                  <a:pt x="4307" y="10428"/>
                </a:lnTo>
                <a:close/>
                <a:moveTo>
                  <a:pt x="6412" y="5926"/>
                </a:moveTo>
                <a:cubicBezTo>
                  <a:pt x="5926" y="6412"/>
                  <a:pt x="5926" y="6412"/>
                  <a:pt x="5926" y="6412"/>
                </a:cubicBezTo>
                <a:cubicBezTo>
                  <a:pt x="2915" y="3433"/>
                  <a:pt x="2915" y="3433"/>
                  <a:pt x="2915" y="3433"/>
                </a:cubicBezTo>
                <a:cubicBezTo>
                  <a:pt x="3433" y="2882"/>
                  <a:pt x="3433" y="2882"/>
                  <a:pt x="3433" y="2882"/>
                </a:cubicBezTo>
                <a:lnTo>
                  <a:pt x="6412" y="5926"/>
                </a:lnTo>
                <a:close/>
                <a:moveTo>
                  <a:pt x="2915" y="18135"/>
                </a:moveTo>
                <a:cubicBezTo>
                  <a:pt x="5926" y="15156"/>
                  <a:pt x="5926" y="15156"/>
                  <a:pt x="5926" y="15156"/>
                </a:cubicBezTo>
                <a:cubicBezTo>
                  <a:pt x="6412" y="15641"/>
                  <a:pt x="6412" y="15641"/>
                  <a:pt x="6412" y="15641"/>
                </a:cubicBezTo>
                <a:cubicBezTo>
                  <a:pt x="3433" y="18653"/>
                  <a:pt x="3433" y="18653"/>
                  <a:pt x="3433" y="18653"/>
                </a:cubicBezTo>
                <a:lnTo>
                  <a:pt x="2915" y="18135"/>
                </a:lnTo>
                <a:close/>
                <a:moveTo>
                  <a:pt x="8711" y="5829"/>
                </a:moveTo>
                <a:cubicBezTo>
                  <a:pt x="8064" y="6121"/>
                  <a:pt x="7481" y="6509"/>
                  <a:pt x="6995" y="7027"/>
                </a:cubicBezTo>
                <a:cubicBezTo>
                  <a:pt x="6509" y="7481"/>
                  <a:pt x="6121" y="8064"/>
                  <a:pt x="5829" y="8711"/>
                </a:cubicBezTo>
                <a:cubicBezTo>
                  <a:pt x="5538" y="9391"/>
                  <a:pt x="5408" y="10071"/>
                  <a:pt x="5408" y="10816"/>
                </a:cubicBezTo>
                <a:cubicBezTo>
                  <a:pt x="5408" y="11561"/>
                  <a:pt x="5538" y="12273"/>
                  <a:pt x="5829" y="12921"/>
                </a:cubicBezTo>
                <a:cubicBezTo>
                  <a:pt x="6121" y="13569"/>
                  <a:pt x="6509" y="14152"/>
                  <a:pt x="6995" y="14637"/>
                </a:cubicBezTo>
                <a:cubicBezTo>
                  <a:pt x="7481" y="15123"/>
                  <a:pt x="8064" y="15512"/>
                  <a:pt x="8711" y="15771"/>
                </a:cubicBezTo>
                <a:cubicBezTo>
                  <a:pt x="9359" y="16062"/>
                  <a:pt x="10039" y="16192"/>
                  <a:pt x="10816" y="16192"/>
                </a:cubicBezTo>
                <a:cubicBezTo>
                  <a:pt x="11529" y="16192"/>
                  <a:pt x="12241" y="16062"/>
                  <a:pt x="12889" y="15771"/>
                </a:cubicBezTo>
                <a:cubicBezTo>
                  <a:pt x="13569" y="15512"/>
                  <a:pt x="14119" y="15123"/>
                  <a:pt x="14605" y="14637"/>
                </a:cubicBezTo>
                <a:cubicBezTo>
                  <a:pt x="15091" y="14152"/>
                  <a:pt x="15512" y="13569"/>
                  <a:pt x="15771" y="12921"/>
                </a:cubicBezTo>
                <a:cubicBezTo>
                  <a:pt x="16062" y="12273"/>
                  <a:pt x="16192" y="11561"/>
                  <a:pt x="16192" y="10816"/>
                </a:cubicBezTo>
                <a:cubicBezTo>
                  <a:pt x="16192" y="10071"/>
                  <a:pt x="16062" y="9391"/>
                  <a:pt x="15771" y="8711"/>
                </a:cubicBezTo>
                <a:cubicBezTo>
                  <a:pt x="15512" y="8064"/>
                  <a:pt x="15091" y="7481"/>
                  <a:pt x="14605" y="7027"/>
                </a:cubicBezTo>
                <a:cubicBezTo>
                  <a:pt x="14119" y="6509"/>
                  <a:pt x="13569" y="6121"/>
                  <a:pt x="12889" y="5829"/>
                </a:cubicBezTo>
                <a:cubicBezTo>
                  <a:pt x="12241" y="5538"/>
                  <a:pt x="11529" y="5408"/>
                  <a:pt x="10816" y="5408"/>
                </a:cubicBezTo>
                <a:cubicBezTo>
                  <a:pt x="10039" y="5408"/>
                  <a:pt x="9359" y="5538"/>
                  <a:pt x="8711" y="5829"/>
                </a:cubicBezTo>
                <a:close/>
                <a:moveTo>
                  <a:pt x="9003" y="15123"/>
                </a:moveTo>
                <a:cubicBezTo>
                  <a:pt x="8420" y="14897"/>
                  <a:pt x="7934" y="14540"/>
                  <a:pt x="7513" y="14087"/>
                </a:cubicBezTo>
                <a:cubicBezTo>
                  <a:pt x="7092" y="13666"/>
                  <a:pt x="6768" y="13180"/>
                  <a:pt x="6509" y="12630"/>
                </a:cubicBezTo>
                <a:cubicBezTo>
                  <a:pt x="6250" y="12047"/>
                  <a:pt x="6121" y="11464"/>
                  <a:pt x="6121" y="10816"/>
                </a:cubicBezTo>
                <a:cubicBezTo>
                  <a:pt x="6121" y="10169"/>
                  <a:pt x="6250" y="9553"/>
                  <a:pt x="6509" y="9003"/>
                </a:cubicBezTo>
                <a:cubicBezTo>
                  <a:pt x="6768" y="8420"/>
                  <a:pt x="7092" y="7934"/>
                  <a:pt x="7513" y="7513"/>
                </a:cubicBezTo>
                <a:cubicBezTo>
                  <a:pt x="7934" y="7092"/>
                  <a:pt x="8420" y="6768"/>
                  <a:pt x="9003" y="6509"/>
                </a:cubicBezTo>
                <a:cubicBezTo>
                  <a:pt x="9553" y="6250"/>
                  <a:pt x="10169" y="6121"/>
                  <a:pt x="10816" y="6121"/>
                </a:cubicBezTo>
                <a:cubicBezTo>
                  <a:pt x="11464" y="6121"/>
                  <a:pt x="12047" y="6250"/>
                  <a:pt x="12630" y="6509"/>
                </a:cubicBezTo>
                <a:cubicBezTo>
                  <a:pt x="13180" y="6768"/>
                  <a:pt x="13666" y="7092"/>
                  <a:pt x="14087" y="7513"/>
                </a:cubicBezTo>
                <a:cubicBezTo>
                  <a:pt x="14508" y="7934"/>
                  <a:pt x="14864" y="8420"/>
                  <a:pt x="15091" y="9003"/>
                </a:cubicBezTo>
                <a:cubicBezTo>
                  <a:pt x="15350" y="9553"/>
                  <a:pt x="15479" y="10169"/>
                  <a:pt x="15479" y="10816"/>
                </a:cubicBezTo>
                <a:cubicBezTo>
                  <a:pt x="15479" y="11464"/>
                  <a:pt x="15350" y="12047"/>
                  <a:pt x="15091" y="12630"/>
                </a:cubicBezTo>
                <a:cubicBezTo>
                  <a:pt x="14864" y="13180"/>
                  <a:pt x="14508" y="13666"/>
                  <a:pt x="14087" y="14087"/>
                </a:cubicBezTo>
                <a:cubicBezTo>
                  <a:pt x="13666" y="14540"/>
                  <a:pt x="13180" y="14897"/>
                  <a:pt x="12630" y="15123"/>
                </a:cubicBezTo>
                <a:cubicBezTo>
                  <a:pt x="12047" y="15382"/>
                  <a:pt x="11464" y="15479"/>
                  <a:pt x="10816" y="15479"/>
                </a:cubicBezTo>
                <a:cubicBezTo>
                  <a:pt x="10169" y="15479"/>
                  <a:pt x="9553" y="15382"/>
                  <a:pt x="9003" y="15123"/>
                </a:cubicBezTo>
                <a:close/>
                <a:moveTo>
                  <a:pt x="11172" y="0"/>
                </a:moveTo>
                <a:cubicBezTo>
                  <a:pt x="11172" y="4339"/>
                  <a:pt x="11172" y="4339"/>
                  <a:pt x="11172" y="4339"/>
                </a:cubicBezTo>
                <a:cubicBezTo>
                  <a:pt x="10460" y="4339"/>
                  <a:pt x="10460" y="4339"/>
                  <a:pt x="10460" y="4339"/>
                </a:cubicBezTo>
                <a:cubicBezTo>
                  <a:pt x="10460" y="0"/>
                  <a:pt x="10460" y="0"/>
                  <a:pt x="10460" y="0"/>
                </a:cubicBezTo>
                <a:lnTo>
                  <a:pt x="11172" y="0"/>
                </a:lnTo>
                <a:close/>
                <a:moveTo>
                  <a:pt x="11172" y="17293"/>
                </a:moveTo>
                <a:cubicBezTo>
                  <a:pt x="11172" y="21600"/>
                  <a:pt x="11172" y="21600"/>
                  <a:pt x="11172" y="21600"/>
                </a:cubicBezTo>
                <a:cubicBezTo>
                  <a:pt x="10460" y="21600"/>
                  <a:pt x="10460" y="21600"/>
                  <a:pt x="10460" y="21600"/>
                </a:cubicBezTo>
                <a:cubicBezTo>
                  <a:pt x="10460" y="17293"/>
                  <a:pt x="10460" y="17293"/>
                  <a:pt x="10460" y="17293"/>
                </a:cubicBezTo>
                <a:lnTo>
                  <a:pt x="11172" y="17293"/>
                </a:lnTo>
                <a:close/>
                <a:moveTo>
                  <a:pt x="18685" y="3433"/>
                </a:moveTo>
                <a:cubicBezTo>
                  <a:pt x="15706" y="6412"/>
                  <a:pt x="15706" y="6412"/>
                  <a:pt x="15706" y="6412"/>
                </a:cubicBezTo>
                <a:cubicBezTo>
                  <a:pt x="15188" y="5926"/>
                  <a:pt x="15188" y="5926"/>
                  <a:pt x="15188" y="5926"/>
                </a:cubicBezTo>
                <a:cubicBezTo>
                  <a:pt x="18200" y="2882"/>
                  <a:pt x="18200" y="2882"/>
                  <a:pt x="18200" y="2882"/>
                </a:cubicBezTo>
                <a:lnTo>
                  <a:pt x="18685" y="3433"/>
                </a:lnTo>
                <a:close/>
                <a:moveTo>
                  <a:pt x="15188" y="15641"/>
                </a:moveTo>
                <a:cubicBezTo>
                  <a:pt x="15706" y="15156"/>
                  <a:pt x="15706" y="15156"/>
                  <a:pt x="15706" y="15156"/>
                </a:cubicBezTo>
                <a:cubicBezTo>
                  <a:pt x="18685" y="18135"/>
                  <a:pt x="18685" y="18135"/>
                  <a:pt x="18685" y="18135"/>
                </a:cubicBezTo>
                <a:cubicBezTo>
                  <a:pt x="18200" y="18653"/>
                  <a:pt x="18200" y="18653"/>
                  <a:pt x="18200" y="18653"/>
                </a:cubicBezTo>
                <a:lnTo>
                  <a:pt x="15188" y="15641"/>
                </a:lnTo>
                <a:close/>
                <a:moveTo>
                  <a:pt x="21600" y="10428"/>
                </a:moveTo>
                <a:cubicBezTo>
                  <a:pt x="21600" y="11172"/>
                  <a:pt x="21600" y="11172"/>
                  <a:pt x="21600" y="11172"/>
                </a:cubicBezTo>
                <a:cubicBezTo>
                  <a:pt x="17293" y="11172"/>
                  <a:pt x="17293" y="11172"/>
                  <a:pt x="17293" y="11172"/>
                </a:cubicBezTo>
                <a:cubicBezTo>
                  <a:pt x="17293" y="10428"/>
                  <a:pt x="17293" y="10428"/>
                  <a:pt x="17293" y="10428"/>
                </a:cubicBezTo>
                <a:lnTo>
                  <a:pt x="21600" y="10428"/>
                </a:lnTo>
                <a:close/>
              </a:path>
            </a:pathLst>
          </a:custGeom>
          <a:solidFill>
            <a:srgbClr val="FFFFFF"/>
          </a:solidFill>
          <a:ln w="12700">
            <a:miter lim="400000"/>
          </a:ln>
        </p:spPr>
        <p:txBody>
          <a:bodyPr lIns="22860" rIns="22860"/>
          <a:lstStyle/>
          <a:p>
            <a:pPr>
              <a:defRPr sz="1400"/>
            </a:pPr>
            <a:endParaRPr sz="700"/>
          </a:p>
        </p:txBody>
      </p:sp>
      <p:sp>
        <p:nvSpPr>
          <p:cNvPr id="35" name="Shape"/>
          <p:cNvSpPr/>
          <p:nvPr/>
        </p:nvSpPr>
        <p:spPr>
          <a:xfrm>
            <a:off x="6848858" y="3169587"/>
            <a:ext cx="232536" cy="263961"/>
          </a:xfrm>
          <a:custGeom>
            <a:avLst/>
            <a:gdLst/>
            <a:ahLst/>
            <a:cxnLst>
              <a:cxn ang="0">
                <a:pos x="wd2" y="hd2"/>
              </a:cxn>
              <a:cxn ang="5400000">
                <a:pos x="wd2" y="hd2"/>
              </a:cxn>
              <a:cxn ang="10800000">
                <a:pos x="wd2" y="hd2"/>
              </a:cxn>
              <a:cxn ang="16200000">
                <a:pos x="wd2" y="hd2"/>
              </a:cxn>
            </a:cxnLst>
            <a:rect l="0" t="0" r="r" b="b"/>
            <a:pathLst>
              <a:path w="21572" h="21600" extrusionOk="0">
                <a:moveTo>
                  <a:pt x="18657" y="10819"/>
                </a:moveTo>
                <a:cubicBezTo>
                  <a:pt x="19275" y="11364"/>
                  <a:pt x="19805" y="11909"/>
                  <a:pt x="20203" y="12415"/>
                </a:cubicBezTo>
                <a:cubicBezTo>
                  <a:pt x="20644" y="12960"/>
                  <a:pt x="20954" y="13466"/>
                  <a:pt x="21174" y="13972"/>
                </a:cubicBezTo>
                <a:cubicBezTo>
                  <a:pt x="21439" y="14439"/>
                  <a:pt x="21528" y="14867"/>
                  <a:pt x="21572" y="15295"/>
                </a:cubicBezTo>
                <a:cubicBezTo>
                  <a:pt x="21572" y="15723"/>
                  <a:pt x="21484" y="16112"/>
                  <a:pt x="21263" y="16424"/>
                </a:cubicBezTo>
                <a:cubicBezTo>
                  <a:pt x="21174" y="16579"/>
                  <a:pt x="21042" y="16696"/>
                  <a:pt x="20909" y="16852"/>
                </a:cubicBezTo>
                <a:cubicBezTo>
                  <a:pt x="20733" y="16969"/>
                  <a:pt x="20556" y="17085"/>
                  <a:pt x="20291" y="17202"/>
                </a:cubicBezTo>
                <a:cubicBezTo>
                  <a:pt x="20026" y="17280"/>
                  <a:pt x="19761" y="17397"/>
                  <a:pt x="19408" y="17436"/>
                </a:cubicBezTo>
                <a:cubicBezTo>
                  <a:pt x="19054" y="17514"/>
                  <a:pt x="18657" y="17552"/>
                  <a:pt x="18215" y="17552"/>
                </a:cubicBezTo>
                <a:cubicBezTo>
                  <a:pt x="17950" y="17552"/>
                  <a:pt x="17641" y="17552"/>
                  <a:pt x="17376" y="17514"/>
                </a:cubicBezTo>
                <a:cubicBezTo>
                  <a:pt x="17066" y="17514"/>
                  <a:pt x="16801" y="17475"/>
                  <a:pt x="16492" y="17436"/>
                </a:cubicBezTo>
                <a:cubicBezTo>
                  <a:pt x="16183" y="17397"/>
                  <a:pt x="15874" y="17319"/>
                  <a:pt x="15565" y="17241"/>
                </a:cubicBezTo>
                <a:cubicBezTo>
                  <a:pt x="15255" y="17163"/>
                  <a:pt x="14902" y="17124"/>
                  <a:pt x="14593" y="17046"/>
                </a:cubicBezTo>
                <a:cubicBezTo>
                  <a:pt x="14328" y="17708"/>
                  <a:pt x="14107" y="18331"/>
                  <a:pt x="13798" y="18915"/>
                </a:cubicBezTo>
                <a:cubicBezTo>
                  <a:pt x="13533" y="19498"/>
                  <a:pt x="13224" y="19965"/>
                  <a:pt x="12914" y="20394"/>
                </a:cubicBezTo>
                <a:cubicBezTo>
                  <a:pt x="12561" y="20744"/>
                  <a:pt x="12208" y="21055"/>
                  <a:pt x="11766" y="21289"/>
                </a:cubicBezTo>
                <a:cubicBezTo>
                  <a:pt x="11368" y="21483"/>
                  <a:pt x="10971" y="21600"/>
                  <a:pt x="10529" y="21600"/>
                </a:cubicBezTo>
                <a:cubicBezTo>
                  <a:pt x="10132" y="21600"/>
                  <a:pt x="9734" y="21522"/>
                  <a:pt x="9336" y="21289"/>
                </a:cubicBezTo>
                <a:cubicBezTo>
                  <a:pt x="8939" y="21094"/>
                  <a:pt x="8630" y="20783"/>
                  <a:pt x="8320" y="20394"/>
                </a:cubicBezTo>
                <a:cubicBezTo>
                  <a:pt x="7967" y="20004"/>
                  <a:pt x="7658" y="19537"/>
                  <a:pt x="7349" y="18992"/>
                </a:cubicBezTo>
                <a:cubicBezTo>
                  <a:pt x="7084" y="18448"/>
                  <a:pt x="6819" y="17825"/>
                  <a:pt x="6598" y="17163"/>
                </a:cubicBezTo>
                <a:cubicBezTo>
                  <a:pt x="6289" y="17202"/>
                  <a:pt x="5979" y="17280"/>
                  <a:pt x="5714" y="17319"/>
                </a:cubicBezTo>
                <a:cubicBezTo>
                  <a:pt x="5449" y="17358"/>
                  <a:pt x="5184" y="17436"/>
                  <a:pt x="4919" y="17436"/>
                </a:cubicBezTo>
                <a:cubicBezTo>
                  <a:pt x="4654" y="17475"/>
                  <a:pt x="4389" y="17514"/>
                  <a:pt x="4124" y="17514"/>
                </a:cubicBezTo>
                <a:cubicBezTo>
                  <a:pt x="3903" y="17552"/>
                  <a:pt x="3638" y="17552"/>
                  <a:pt x="3417" y="17552"/>
                </a:cubicBezTo>
                <a:cubicBezTo>
                  <a:pt x="2932" y="17552"/>
                  <a:pt x="2490" y="17514"/>
                  <a:pt x="2136" y="17436"/>
                </a:cubicBezTo>
                <a:cubicBezTo>
                  <a:pt x="1827" y="17397"/>
                  <a:pt x="1518" y="17280"/>
                  <a:pt x="1297" y="17202"/>
                </a:cubicBezTo>
                <a:cubicBezTo>
                  <a:pt x="1032" y="17085"/>
                  <a:pt x="811" y="16969"/>
                  <a:pt x="679" y="16852"/>
                </a:cubicBezTo>
                <a:cubicBezTo>
                  <a:pt x="502" y="16696"/>
                  <a:pt x="370" y="16579"/>
                  <a:pt x="325" y="16424"/>
                </a:cubicBezTo>
                <a:cubicBezTo>
                  <a:pt x="60" y="16112"/>
                  <a:pt x="-28" y="15723"/>
                  <a:pt x="16" y="15295"/>
                </a:cubicBezTo>
                <a:cubicBezTo>
                  <a:pt x="16" y="14867"/>
                  <a:pt x="149" y="14439"/>
                  <a:pt x="370" y="13972"/>
                </a:cubicBezTo>
                <a:cubicBezTo>
                  <a:pt x="590" y="13466"/>
                  <a:pt x="944" y="12960"/>
                  <a:pt x="1341" y="12415"/>
                </a:cubicBezTo>
                <a:cubicBezTo>
                  <a:pt x="1783" y="11909"/>
                  <a:pt x="2269" y="11364"/>
                  <a:pt x="2887" y="10819"/>
                </a:cubicBezTo>
                <a:cubicBezTo>
                  <a:pt x="2666" y="10625"/>
                  <a:pt x="2446" y="10391"/>
                  <a:pt x="2225" y="10197"/>
                </a:cubicBezTo>
                <a:cubicBezTo>
                  <a:pt x="2048" y="10002"/>
                  <a:pt x="1827" y="9808"/>
                  <a:pt x="1695" y="9613"/>
                </a:cubicBezTo>
                <a:cubicBezTo>
                  <a:pt x="1253" y="9146"/>
                  <a:pt x="944" y="8718"/>
                  <a:pt x="679" y="8290"/>
                </a:cubicBezTo>
                <a:cubicBezTo>
                  <a:pt x="414" y="7862"/>
                  <a:pt x="237" y="7472"/>
                  <a:pt x="149" y="7122"/>
                </a:cubicBezTo>
                <a:cubicBezTo>
                  <a:pt x="16" y="6733"/>
                  <a:pt x="-28" y="6383"/>
                  <a:pt x="16" y="6071"/>
                </a:cubicBezTo>
                <a:cubicBezTo>
                  <a:pt x="16" y="5760"/>
                  <a:pt x="105" y="5449"/>
                  <a:pt x="325" y="5176"/>
                </a:cubicBezTo>
                <a:cubicBezTo>
                  <a:pt x="370" y="5059"/>
                  <a:pt x="502" y="4904"/>
                  <a:pt x="679" y="4787"/>
                </a:cubicBezTo>
                <a:cubicBezTo>
                  <a:pt x="811" y="4631"/>
                  <a:pt x="1032" y="4515"/>
                  <a:pt x="1297" y="4437"/>
                </a:cubicBezTo>
                <a:cubicBezTo>
                  <a:pt x="1518" y="4320"/>
                  <a:pt x="1827" y="4242"/>
                  <a:pt x="2136" y="4164"/>
                </a:cubicBezTo>
                <a:cubicBezTo>
                  <a:pt x="2490" y="4086"/>
                  <a:pt x="2932" y="4086"/>
                  <a:pt x="3417" y="4086"/>
                </a:cubicBezTo>
                <a:cubicBezTo>
                  <a:pt x="3638" y="4086"/>
                  <a:pt x="3903" y="4086"/>
                  <a:pt x="4124" y="4086"/>
                </a:cubicBezTo>
                <a:cubicBezTo>
                  <a:pt x="4389" y="4125"/>
                  <a:pt x="4654" y="4125"/>
                  <a:pt x="4919" y="4164"/>
                </a:cubicBezTo>
                <a:cubicBezTo>
                  <a:pt x="5184" y="4203"/>
                  <a:pt x="5449" y="4242"/>
                  <a:pt x="5714" y="4281"/>
                </a:cubicBezTo>
                <a:cubicBezTo>
                  <a:pt x="5979" y="4359"/>
                  <a:pt x="6289" y="4398"/>
                  <a:pt x="6598" y="4476"/>
                </a:cubicBezTo>
                <a:cubicBezTo>
                  <a:pt x="6819" y="3814"/>
                  <a:pt x="7084" y="3191"/>
                  <a:pt x="7349" y="2646"/>
                </a:cubicBezTo>
                <a:cubicBezTo>
                  <a:pt x="7658" y="2063"/>
                  <a:pt x="7967" y="1596"/>
                  <a:pt x="8320" y="1245"/>
                </a:cubicBezTo>
                <a:cubicBezTo>
                  <a:pt x="8630" y="817"/>
                  <a:pt x="8939" y="506"/>
                  <a:pt x="9336" y="311"/>
                </a:cubicBezTo>
                <a:cubicBezTo>
                  <a:pt x="9734" y="117"/>
                  <a:pt x="10132" y="0"/>
                  <a:pt x="10529" y="0"/>
                </a:cubicBezTo>
                <a:cubicBezTo>
                  <a:pt x="10971" y="0"/>
                  <a:pt x="11368" y="117"/>
                  <a:pt x="11766" y="350"/>
                </a:cubicBezTo>
                <a:cubicBezTo>
                  <a:pt x="12208" y="584"/>
                  <a:pt x="12561" y="856"/>
                  <a:pt x="12914" y="1245"/>
                </a:cubicBezTo>
                <a:cubicBezTo>
                  <a:pt x="13224" y="1635"/>
                  <a:pt x="13533" y="2141"/>
                  <a:pt x="13798" y="2685"/>
                </a:cubicBezTo>
                <a:cubicBezTo>
                  <a:pt x="14107" y="3269"/>
                  <a:pt x="14328" y="3892"/>
                  <a:pt x="14593" y="4592"/>
                </a:cubicBezTo>
                <a:cubicBezTo>
                  <a:pt x="14902" y="4515"/>
                  <a:pt x="15255" y="4437"/>
                  <a:pt x="15565" y="4359"/>
                </a:cubicBezTo>
                <a:cubicBezTo>
                  <a:pt x="15874" y="4320"/>
                  <a:pt x="16183" y="4242"/>
                  <a:pt x="16492" y="4164"/>
                </a:cubicBezTo>
                <a:cubicBezTo>
                  <a:pt x="16801" y="4125"/>
                  <a:pt x="17066" y="4125"/>
                  <a:pt x="17376" y="4086"/>
                </a:cubicBezTo>
                <a:cubicBezTo>
                  <a:pt x="17641" y="4086"/>
                  <a:pt x="17950" y="4086"/>
                  <a:pt x="18215" y="4086"/>
                </a:cubicBezTo>
                <a:cubicBezTo>
                  <a:pt x="18657" y="4086"/>
                  <a:pt x="19054" y="4086"/>
                  <a:pt x="19408" y="4164"/>
                </a:cubicBezTo>
                <a:cubicBezTo>
                  <a:pt x="19761" y="4242"/>
                  <a:pt x="20026" y="4320"/>
                  <a:pt x="20291" y="4437"/>
                </a:cubicBezTo>
                <a:cubicBezTo>
                  <a:pt x="20556" y="4515"/>
                  <a:pt x="20733" y="4631"/>
                  <a:pt x="20909" y="4787"/>
                </a:cubicBezTo>
                <a:cubicBezTo>
                  <a:pt x="21042" y="4904"/>
                  <a:pt x="21174" y="5059"/>
                  <a:pt x="21263" y="5176"/>
                </a:cubicBezTo>
                <a:cubicBezTo>
                  <a:pt x="21484" y="5526"/>
                  <a:pt x="21572" y="5916"/>
                  <a:pt x="21572" y="6344"/>
                </a:cubicBezTo>
                <a:cubicBezTo>
                  <a:pt x="21528" y="6733"/>
                  <a:pt x="21439" y="7200"/>
                  <a:pt x="21174" y="7667"/>
                </a:cubicBezTo>
                <a:cubicBezTo>
                  <a:pt x="20954" y="8134"/>
                  <a:pt x="20644" y="8640"/>
                  <a:pt x="20203" y="9185"/>
                </a:cubicBezTo>
                <a:cubicBezTo>
                  <a:pt x="19805" y="9730"/>
                  <a:pt x="19275" y="10275"/>
                  <a:pt x="18657" y="10819"/>
                </a:cubicBezTo>
                <a:close/>
                <a:moveTo>
                  <a:pt x="1120" y="5643"/>
                </a:moveTo>
                <a:cubicBezTo>
                  <a:pt x="988" y="5799"/>
                  <a:pt x="944" y="6032"/>
                  <a:pt x="944" y="6266"/>
                </a:cubicBezTo>
                <a:cubicBezTo>
                  <a:pt x="944" y="6538"/>
                  <a:pt x="988" y="6772"/>
                  <a:pt x="1120" y="7044"/>
                </a:cubicBezTo>
                <a:cubicBezTo>
                  <a:pt x="1253" y="7356"/>
                  <a:pt x="1385" y="7706"/>
                  <a:pt x="1606" y="8017"/>
                </a:cubicBezTo>
                <a:cubicBezTo>
                  <a:pt x="1827" y="8368"/>
                  <a:pt x="2092" y="8718"/>
                  <a:pt x="2446" y="9107"/>
                </a:cubicBezTo>
                <a:cubicBezTo>
                  <a:pt x="2578" y="9263"/>
                  <a:pt x="2755" y="9457"/>
                  <a:pt x="2976" y="9652"/>
                </a:cubicBezTo>
                <a:cubicBezTo>
                  <a:pt x="3152" y="9846"/>
                  <a:pt x="3373" y="10041"/>
                  <a:pt x="3594" y="10197"/>
                </a:cubicBezTo>
                <a:cubicBezTo>
                  <a:pt x="3727" y="10080"/>
                  <a:pt x="3903" y="9924"/>
                  <a:pt x="4080" y="9808"/>
                </a:cubicBezTo>
                <a:cubicBezTo>
                  <a:pt x="4257" y="9652"/>
                  <a:pt x="4433" y="9535"/>
                  <a:pt x="4610" y="9379"/>
                </a:cubicBezTo>
                <a:cubicBezTo>
                  <a:pt x="4831" y="9263"/>
                  <a:pt x="5008" y="9107"/>
                  <a:pt x="5184" y="8990"/>
                </a:cubicBezTo>
                <a:cubicBezTo>
                  <a:pt x="5405" y="8835"/>
                  <a:pt x="5582" y="8718"/>
                  <a:pt x="5759" y="8562"/>
                </a:cubicBezTo>
                <a:cubicBezTo>
                  <a:pt x="5803" y="8329"/>
                  <a:pt x="5847" y="8017"/>
                  <a:pt x="5891" y="7745"/>
                </a:cubicBezTo>
                <a:cubicBezTo>
                  <a:pt x="5935" y="7472"/>
                  <a:pt x="5979" y="7161"/>
                  <a:pt x="6024" y="6928"/>
                </a:cubicBezTo>
                <a:cubicBezTo>
                  <a:pt x="6024" y="6655"/>
                  <a:pt x="6112" y="6383"/>
                  <a:pt x="6156" y="6110"/>
                </a:cubicBezTo>
                <a:cubicBezTo>
                  <a:pt x="6200" y="5838"/>
                  <a:pt x="6289" y="5565"/>
                  <a:pt x="6333" y="5332"/>
                </a:cubicBezTo>
                <a:cubicBezTo>
                  <a:pt x="6068" y="5254"/>
                  <a:pt x="5803" y="5215"/>
                  <a:pt x="5538" y="5176"/>
                </a:cubicBezTo>
                <a:cubicBezTo>
                  <a:pt x="5273" y="5098"/>
                  <a:pt x="5008" y="5059"/>
                  <a:pt x="4787" y="5021"/>
                </a:cubicBezTo>
                <a:cubicBezTo>
                  <a:pt x="4522" y="4982"/>
                  <a:pt x="4301" y="4982"/>
                  <a:pt x="4036" y="4943"/>
                </a:cubicBezTo>
                <a:cubicBezTo>
                  <a:pt x="3815" y="4943"/>
                  <a:pt x="3594" y="4943"/>
                  <a:pt x="3417" y="4943"/>
                </a:cubicBezTo>
                <a:cubicBezTo>
                  <a:pt x="3197" y="4943"/>
                  <a:pt x="2976" y="4943"/>
                  <a:pt x="2755" y="4943"/>
                </a:cubicBezTo>
                <a:cubicBezTo>
                  <a:pt x="2534" y="4982"/>
                  <a:pt x="2357" y="4982"/>
                  <a:pt x="2136" y="5021"/>
                </a:cubicBezTo>
                <a:cubicBezTo>
                  <a:pt x="1916" y="5098"/>
                  <a:pt x="1739" y="5176"/>
                  <a:pt x="1562" y="5293"/>
                </a:cubicBezTo>
                <a:cubicBezTo>
                  <a:pt x="1385" y="5371"/>
                  <a:pt x="1253" y="5526"/>
                  <a:pt x="1120" y="5643"/>
                </a:cubicBezTo>
                <a:close/>
                <a:moveTo>
                  <a:pt x="3417" y="16696"/>
                </a:moveTo>
                <a:cubicBezTo>
                  <a:pt x="3594" y="16696"/>
                  <a:pt x="3815" y="16696"/>
                  <a:pt x="4036" y="16657"/>
                </a:cubicBezTo>
                <a:cubicBezTo>
                  <a:pt x="4301" y="16657"/>
                  <a:pt x="4522" y="16618"/>
                  <a:pt x="4787" y="16579"/>
                </a:cubicBezTo>
                <a:cubicBezTo>
                  <a:pt x="5008" y="16541"/>
                  <a:pt x="5273" y="16502"/>
                  <a:pt x="5538" y="16463"/>
                </a:cubicBezTo>
                <a:cubicBezTo>
                  <a:pt x="5803" y="16424"/>
                  <a:pt x="6068" y="16346"/>
                  <a:pt x="6333" y="16268"/>
                </a:cubicBezTo>
                <a:cubicBezTo>
                  <a:pt x="6289" y="16035"/>
                  <a:pt x="6200" y="15801"/>
                  <a:pt x="6156" y="15529"/>
                </a:cubicBezTo>
                <a:cubicBezTo>
                  <a:pt x="6112" y="15256"/>
                  <a:pt x="6024" y="14984"/>
                  <a:pt x="6024" y="14711"/>
                </a:cubicBezTo>
                <a:cubicBezTo>
                  <a:pt x="5979" y="14439"/>
                  <a:pt x="5935" y="14166"/>
                  <a:pt x="5891" y="13894"/>
                </a:cubicBezTo>
                <a:cubicBezTo>
                  <a:pt x="5847" y="13583"/>
                  <a:pt x="5803" y="13310"/>
                  <a:pt x="5759" y="13038"/>
                </a:cubicBezTo>
                <a:cubicBezTo>
                  <a:pt x="5582" y="12921"/>
                  <a:pt x="5405" y="12765"/>
                  <a:pt x="5184" y="12649"/>
                </a:cubicBezTo>
                <a:cubicBezTo>
                  <a:pt x="5008" y="12493"/>
                  <a:pt x="4831" y="12376"/>
                  <a:pt x="4610" y="12221"/>
                </a:cubicBezTo>
                <a:cubicBezTo>
                  <a:pt x="4433" y="12104"/>
                  <a:pt x="4257" y="11948"/>
                  <a:pt x="4080" y="11831"/>
                </a:cubicBezTo>
                <a:cubicBezTo>
                  <a:pt x="3903" y="11676"/>
                  <a:pt x="3727" y="11559"/>
                  <a:pt x="3594" y="11403"/>
                </a:cubicBezTo>
                <a:cubicBezTo>
                  <a:pt x="3064" y="11909"/>
                  <a:pt x="2578" y="12376"/>
                  <a:pt x="2225" y="12804"/>
                </a:cubicBezTo>
                <a:cubicBezTo>
                  <a:pt x="1827" y="13271"/>
                  <a:pt x="1518" y="13699"/>
                  <a:pt x="1341" y="14089"/>
                </a:cubicBezTo>
                <a:cubicBezTo>
                  <a:pt x="1120" y="14517"/>
                  <a:pt x="988" y="14867"/>
                  <a:pt x="988" y="15178"/>
                </a:cubicBezTo>
                <a:cubicBezTo>
                  <a:pt x="944" y="15490"/>
                  <a:pt x="988" y="15762"/>
                  <a:pt x="1120" y="15996"/>
                </a:cubicBezTo>
                <a:cubicBezTo>
                  <a:pt x="1253" y="16112"/>
                  <a:pt x="1385" y="16229"/>
                  <a:pt x="1562" y="16346"/>
                </a:cubicBezTo>
                <a:cubicBezTo>
                  <a:pt x="1739" y="16424"/>
                  <a:pt x="1916" y="16502"/>
                  <a:pt x="2136" y="16579"/>
                </a:cubicBezTo>
                <a:cubicBezTo>
                  <a:pt x="2357" y="16618"/>
                  <a:pt x="2534" y="16657"/>
                  <a:pt x="2755" y="16657"/>
                </a:cubicBezTo>
                <a:cubicBezTo>
                  <a:pt x="2976" y="16696"/>
                  <a:pt x="3197" y="16696"/>
                  <a:pt x="3417" y="16696"/>
                </a:cubicBezTo>
                <a:close/>
                <a:moveTo>
                  <a:pt x="5714" y="11870"/>
                </a:moveTo>
                <a:cubicBezTo>
                  <a:pt x="5714" y="11715"/>
                  <a:pt x="5714" y="11520"/>
                  <a:pt x="5670" y="11325"/>
                </a:cubicBezTo>
                <a:cubicBezTo>
                  <a:pt x="5670" y="11170"/>
                  <a:pt x="5670" y="10975"/>
                  <a:pt x="5670" y="10819"/>
                </a:cubicBezTo>
                <a:cubicBezTo>
                  <a:pt x="5670" y="10625"/>
                  <a:pt x="5670" y="10469"/>
                  <a:pt x="5670" y="10275"/>
                </a:cubicBezTo>
                <a:cubicBezTo>
                  <a:pt x="5714" y="10080"/>
                  <a:pt x="5714" y="9924"/>
                  <a:pt x="5714" y="9730"/>
                </a:cubicBezTo>
                <a:cubicBezTo>
                  <a:pt x="5449" y="9924"/>
                  <a:pt x="5184" y="10080"/>
                  <a:pt x="4963" y="10275"/>
                </a:cubicBezTo>
                <a:cubicBezTo>
                  <a:pt x="4743" y="10469"/>
                  <a:pt x="4522" y="10625"/>
                  <a:pt x="4301" y="10819"/>
                </a:cubicBezTo>
                <a:cubicBezTo>
                  <a:pt x="4522" y="10975"/>
                  <a:pt x="4743" y="11170"/>
                  <a:pt x="4963" y="11325"/>
                </a:cubicBezTo>
                <a:cubicBezTo>
                  <a:pt x="5184" y="11520"/>
                  <a:pt x="5449" y="11715"/>
                  <a:pt x="5714" y="11870"/>
                </a:cubicBezTo>
                <a:close/>
                <a:moveTo>
                  <a:pt x="12782" y="13738"/>
                </a:moveTo>
                <a:cubicBezTo>
                  <a:pt x="13091" y="13622"/>
                  <a:pt x="13356" y="13466"/>
                  <a:pt x="13621" y="13310"/>
                </a:cubicBezTo>
                <a:cubicBezTo>
                  <a:pt x="13886" y="13155"/>
                  <a:pt x="14151" y="12999"/>
                  <a:pt x="14416" y="12843"/>
                </a:cubicBezTo>
                <a:cubicBezTo>
                  <a:pt x="14416" y="12688"/>
                  <a:pt x="14416" y="12493"/>
                  <a:pt x="14416" y="12337"/>
                </a:cubicBezTo>
                <a:cubicBezTo>
                  <a:pt x="14460" y="12182"/>
                  <a:pt x="14460" y="11987"/>
                  <a:pt x="14460" y="11831"/>
                </a:cubicBezTo>
                <a:cubicBezTo>
                  <a:pt x="14460" y="11637"/>
                  <a:pt x="14460" y="11481"/>
                  <a:pt x="14460" y="11325"/>
                </a:cubicBezTo>
                <a:cubicBezTo>
                  <a:pt x="14460" y="11131"/>
                  <a:pt x="14460" y="10975"/>
                  <a:pt x="14460" y="10819"/>
                </a:cubicBezTo>
                <a:cubicBezTo>
                  <a:pt x="14460" y="10625"/>
                  <a:pt x="14460" y="10469"/>
                  <a:pt x="14460" y="10314"/>
                </a:cubicBezTo>
                <a:cubicBezTo>
                  <a:pt x="14460" y="10119"/>
                  <a:pt x="14460" y="9963"/>
                  <a:pt x="14460" y="9808"/>
                </a:cubicBezTo>
                <a:cubicBezTo>
                  <a:pt x="14460" y="9613"/>
                  <a:pt x="14460" y="9457"/>
                  <a:pt x="14416" y="9302"/>
                </a:cubicBezTo>
                <a:cubicBezTo>
                  <a:pt x="14416" y="9107"/>
                  <a:pt x="14416" y="8951"/>
                  <a:pt x="14416" y="8796"/>
                </a:cubicBezTo>
                <a:cubicBezTo>
                  <a:pt x="14151" y="8601"/>
                  <a:pt x="13886" y="8445"/>
                  <a:pt x="13621" y="8290"/>
                </a:cubicBezTo>
                <a:cubicBezTo>
                  <a:pt x="13356" y="8134"/>
                  <a:pt x="13091" y="8017"/>
                  <a:pt x="12782" y="7862"/>
                </a:cubicBezTo>
                <a:cubicBezTo>
                  <a:pt x="12649" y="7784"/>
                  <a:pt x="12473" y="7667"/>
                  <a:pt x="12296" y="7589"/>
                </a:cubicBezTo>
                <a:cubicBezTo>
                  <a:pt x="12119" y="7511"/>
                  <a:pt x="11987" y="7434"/>
                  <a:pt x="11810" y="7356"/>
                </a:cubicBezTo>
                <a:cubicBezTo>
                  <a:pt x="11633" y="7278"/>
                  <a:pt x="11457" y="7161"/>
                  <a:pt x="11280" y="7122"/>
                </a:cubicBezTo>
                <a:cubicBezTo>
                  <a:pt x="11147" y="7044"/>
                  <a:pt x="10971" y="6966"/>
                  <a:pt x="10794" y="6850"/>
                </a:cubicBezTo>
                <a:cubicBezTo>
                  <a:pt x="10617" y="6966"/>
                  <a:pt x="10485" y="7044"/>
                  <a:pt x="10308" y="7122"/>
                </a:cubicBezTo>
                <a:cubicBezTo>
                  <a:pt x="10132" y="7161"/>
                  <a:pt x="9955" y="7278"/>
                  <a:pt x="9734" y="7356"/>
                </a:cubicBezTo>
                <a:cubicBezTo>
                  <a:pt x="9601" y="7434"/>
                  <a:pt x="9425" y="7511"/>
                  <a:pt x="9248" y="7589"/>
                </a:cubicBezTo>
                <a:cubicBezTo>
                  <a:pt x="9071" y="7667"/>
                  <a:pt x="8939" y="7784"/>
                  <a:pt x="8762" y="7862"/>
                </a:cubicBezTo>
                <a:cubicBezTo>
                  <a:pt x="8585" y="7978"/>
                  <a:pt x="8409" y="8056"/>
                  <a:pt x="8232" y="8173"/>
                </a:cubicBezTo>
                <a:cubicBezTo>
                  <a:pt x="8055" y="8290"/>
                  <a:pt x="7879" y="8368"/>
                  <a:pt x="7746" y="8484"/>
                </a:cubicBezTo>
                <a:cubicBezTo>
                  <a:pt x="7525" y="8562"/>
                  <a:pt x="7349" y="8640"/>
                  <a:pt x="7216" y="8718"/>
                </a:cubicBezTo>
                <a:cubicBezTo>
                  <a:pt x="7039" y="8835"/>
                  <a:pt x="6907" y="8951"/>
                  <a:pt x="6774" y="9029"/>
                </a:cubicBezTo>
                <a:cubicBezTo>
                  <a:pt x="6730" y="9185"/>
                  <a:pt x="6686" y="9302"/>
                  <a:pt x="6686" y="9457"/>
                </a:cubicBezTo>
                <a:cubicBezTo>
                  <a:pt x="6686" y="9613"/>
                  <a:pt x="6686" y="9769"/>
                  <a:pt x="6686" y="9885"/>
                </a:cubicBezTo>
                <a:cubicBezTo>
                  <a:pt x="6686" y="10080"/>
                  <a:pt x="6686" y="10236"/>
                  <a:pt x="6686" y="10391"/>
                </a:cubicBezTo>
                <a:cubicBezTo>
                  <a:pt x="6642" y="10547"/>
                  <a:pt x="6642" y="10664"/>
                  <a:pt x="6642" y="10819"/>
                </a:cubicBezTo>
                <a:cubicBezTo>
                  <a:pt x="6642" y="10936"/>
                  <a:pt x="6642" y="11092"/>
                  <a:pt x="6686" y="11248"/>
                </a:cubicBezTo>
                <a:cubicBezTo>
                  <a:pt x="6686" y="11403"/>
                  <a:pt x="6686" y="11559"/>
                  <a:pt x="6686" y="11715"/>
                </a:cubicBezTo>
                <a:cubicBezTo>
                  <a:pt x="6686" y="11870"/>
                  <a:pt x="6686" y="11987"/>
                  <a:pt x="6686" y="12143"/>
                </a:cubicBezTo>
                <a:cubicBezTo>
                  <a:pt x="6686" y="12259"/>
                  <a:pt x="6730" y="12415"/>
                  <a:pt x="6774" y="12571"/>
                </a:cubicBezTo>
                <a:cubicBezTo>
                  <a:pt x="6907" y="12688"/>
                  <a:pt x="7039" y="12804"/>
                  <a:pt x="7216" y="12882"/>
                </a:cubicBezTo>
                <a:cubicBezTo>
                  <a:pt x="7349" y="12999"/>
                  <a:pt x="7525" y="13077"/>
                  <a:pt x="7746" y="13194"/>
                </a:cubicBezTo>
                <a:cubicBezTo>
                  <a:pt x="7879" y="13271"/>
                  <a:pt x="8055" y="13349"/>
                  <a:pt x="8232" y="13427"/>
                </a:cubicBezTo>
                <a:cubicBezTo>
                  <a:pt x="8409" y="13544"/>
                  <a:pt x="8585" y="13661"/>
                  <a:pt x="8762" y="13738"/>
                </a:cubicBezTo>
                <a:cubicBezTo>
                  <a:pt x="8939" y="13855"/>
                  <a:pt x="9071" y="13933"/>
                  <a:pt x="9248" y="14011"/>
                </a:cubicBezTo>
                <a:cubicBezTo>
                  <a:pt x="9425" y="14128"/>
                  <a:pt x="9601" y="14205"/>
                  <a:pt x="9734" y="14244"/>
                </a:cubicBezTo>
                <a:cubicBezTo>
                  <a:pt x="9955" y="14361"/>
                  <a:pt x="10132" y="14439"/>
                  <a:pt x="10308" y="14517"/>
                </a:cubicBezTo>
                <a:cubicBezTo>
                  <a:pt x="10485" y="14595"/>
                  <a:pt x="10617" y="14672"/>
                  <a:pt x="10794" y="14750"/>
                </a:cubicBezTo>
                <a:cubicBezTo>
                  <a:pt x="10971" y="14672"/>
                  <a:pt x="11147" y="14595"/>
                  <a:pt x="11280" y="14517"/>
                </a:cubicBezTo>
                <a:cubicBezTo>
                  <a:pt x="11457" y="14439"/>
                  <a:pt x="11633" y="14361"/>
                  <a:pt x="11810" y="14244"/>
                </a:cubicBezTo>
                <a:cubicBezTo>
                  <a:pt x="11987" y="14205"/>
                  <a:pt x="12119" y="14128"/>
                  <a:pt x="12296" y="14011"/>
                </a:cubicBezTo>
                <a:cubicBezTo>
                  <a:pt x="12473" y="13933"/>
                  <a:pt x="12649" y="13855"/>
                  <a:pt x="12782" y="13738"/>
                </a:cubicBezTo>
                <a:close/>
                <a:moveTo>
                  <a:pt x="6863" y="7939"/>
                </a:moveTo>
                <a:cubicBezTo>
                  <a:pt x="7039" y="7784"/>
                  <a:pt x="7260" y="7667"/>
                  <a:pt x="7525" y="7511"/>
                </a:cubicBezTo>
                <a:cubicBezTo>
                  <a:pt x="7790" y="7395"/>
                  <a:pt x="8011" y="7239"/>
                  <a:pt x="8232" y="7122"/>
                </a:cubicBezTo>
                <a:cubicBezTo>
                  <a:pt x="8497" y="7005"/>
                  <a:pt x="8718" y="6889"/>
                  <a:pt x="8983" y="6772"/>
                </a:cubicBezTo>
                <a:cubicBezTo>
                  <a:pt x="9204" y="6616"/>
                  <a:pt x="9469" y="6499"/>
                  <a:pt x="9690" y="6422"/>
                </a:cubicBezTo>
                <a:cubicBezTo>
                  <a:pt x="9513" y="6344"/>
                  <a:pt x="9292" y="6266"/>
                  <a:pt x="9071" y="6188"/>
                </a:cubicBezTo>
                <a:cubicBezTo>
                  <a:pt x="8851" y="6071"/>
                  <a:pt x="8674" y="6032"/>
                  <a:pt x="8497" y="5955"/>
                </a:cubicBezTo>
                <a:cubicBezTo>
                  <a:pt x="8276" y="5877"/>
                  <a:pt x="8100" y="5799"/>
                  <a:pt x="7879" y="5760"/>
                </a:cubicBezTo>
                <a:cubicBezTo>
                  <a:pt x="7658" y="5682"/>
                  <a:pt x="7481" y="5643"/>
                  <a:pt x="7260" y="5604"/>
                </a:cubicBezTo>
                <a:cubicBezTo>
                  <a:pt x="7216" y="5760"/>
                  <a:pt x="7172" y="5955"/>
                  <a:pt x="7172" y="6110"/>
                </a:cubicBezTo>
                <a:cubicBezTo>
                  <a:pt x="7128" y="6305"/>
                  <a:pt x="7084" y="6499"/>
                  <a:pt x="7039" y="6694"/>
                </a:cubicBezTo>
                <a:cubicBezTo>
                  <a:pt x="6995" y="6928"/>
                  <a:pt x="6951" y="7122"/>
                  <a:pt x="6907" y="7317"/>
                </a:cubicBezTo>
                <a:cubicBezTo>
                  <a:pt x="6907" y="7511"/>
                  <a:pt x="6863" y="7706"/>
                  <a:pt x="6863" y="7939"/>
                </a:cubicBezTo>
                <a:close/>
                <a:moveTo>
                  <a:pt x="9690" y="15217"/>
                </a:moveTo>
                <a:cubicBezTo>
                  <a:pt x="9469" y="15101"/>
                  <a:pt x="9204" y="14984"/>
                  <a:pt x="8983" y="14867"/>
                </a:cubicBezTo>
                <a:cubicBezTo>
                  <a:pt x="8718" y="14711"/>
                  <a:pt x="8497" y="14595"/>
                  <a:pt x="8232" y="14517"/>
                </a:cubicBezTo>
                <a:cubicBezTo>
                  <a:pt x="8011" y="14361"/>
                  <a:pt x="7790" y="14244"/>
                  <a:pt x="7525" y="14089"/>
                </a:cubicBezTo>
                <a:cubicBezTo>
                  <a:pt x="7260" y="13972"/>
                  <a:pt x="7039" y="13816"/>
                  <a:pt x="6863" y="13699"/>
                </a:cubicBezTo>
                <a:cubicBezTo>
                  <a:pt x="6863" y="13894"/>
                  <a:pt x="6907" y="14089"/>
                  <a:pt x="6907" y="14322"/>
                </a:cubicBezTo>
                <a:cubicBezTo>
                  <a:pt x="6951" y="14517"/>
                  <a:pt x="6995" y="14711"/>
                  <a:pt x="7039" y="14906"/>
                </a:cubicBezTo>
                <a:cubicBezTo>
                  <a:pt x="7084" y="15101"/>
                  <a:pt x="7128" y="15295"/>
                  <a:pt x="7172" y="15490"/>
                </a:cubicBezTo>
                <a:cubicBezTo>
                  <a:pt x="7172" y="15684"/>
                  <a:pt x="7216" y="15879"/>
                  <a:pt x="7260" y="16035"/>
                </a:cubicBezTo>
                <a:cubicBezTo>
                  <a:pt x="7481" y="15996"/>
                  <a:pt x="7658" y="15957"/>
                  <a:pt x="7879" y="15879"/>
                </a:cubicBezTo>
                <a:cubicBezTo>
                  <a:pt x="8100" y="15801"/>
                  <a:pt x="8276" y="15762"/>
                  <a:pt x="8497" y="15684"/>
                </a:cubicBezTo>
                <a:cubicBezTo>
                  <a:pt x="8674" y="15606"/>
                  <a:pt x="8851" y="15529"/>
                  <a:pt x="9071" y="15451"/>
                </a:cubicBezTo>
                <a:cubicBezTo>
                  <a:pt x="9292" y="15373"/>
                  <a:pt x="9513" y="15295"/>
                  <a:pt x="9690" y="15217"/>
                </a:cubicBezTo>
                <a:close/>
                <a:moveTo>
                  <a:pt x="10529" y="895"/>
                </a:moveTo>
                <a:cubicBezTo>
                  <a:pt x="10264" y="895"/>
                  <a:pt x="9999" y="973"/>
                  <a:pt x="9734" y="1129"/>
                </a:cubicBezTo>
                <a:cubicBezTo>
                  <a:pt x="9469" y="1284"/>
                  <a:pt x="9204" y="1557"/>
                  <a:pt x="8939" y="1907"/>
                </a:cubicBezTo>
                <a:cubicBezTo>
                  <a:pt x="8674" y="2218"/>
                  <a:pt x="8409" y="2646"/>
                  <a:pt x="8144" y="3114"/>
                </a:cubicBezTo>
                <a:cubicBezTo>
                  <a:pt x="7923" y="3581"/>
                  <a:pt x="7702" y="4125"/>
                  <a:pt x="7481" y="4748"/>
                </a:cubicBezTo>
                <a:cubicBezTo>
                  <a:pt x="7790" y="4787"/>
                  <a:pt x="8055" y="4865"/>
                  <a:pt x="8320" y="4943"/>
                </a:cubicBezTo>
                <a:cubicBezTo>
                  <a:pt x="8585" y="5059"/>
                  <a:pt x="8851" y="5137"/>
                  <a:pt x="9116" y="5254"/>
                </a:cubicBezTo>
                <a:cubicBezTo>
                  <a:pt x="9381" y="5332"/>
                  <a:pt x="9646" y="5449"/>
                  <a:pt x="9955" y="5565"/>
                </a:cubicBezTo>
                <a:cubicBezTo>
                  <a:pt x="10220" y="5682"/>
                  <a:pt x="10529" y="5799"/>
                  <a:pt x="10794" y="5877"/>
                </a:cubicBezTo>
                <a:cubicBezTo>
                  <a:pt x="11015" y="5799"/>
                  <a:pt x="11236" y="5682"/>
                  <a:pt x="11501" y="5604"/>
                </a:cubicBezTo>
                <a:cubicBezTo>
                  <a:pt x="11766" y="5488"/>
                  <a:pt x="11987" y="5410"/>
                  <a:pt x="12208" y="5332"/>
                </a:cubicBezTo>
                <a:cubicBezTo>
                  <a:pt x="12473" y="5254"/>
                  <a:pt x="12738" y="5137"/>
                  <a:pt x="12959" y="5059"/>
                </a:cubicBezTo>
                <a:cubicBezTo>
                  <a:pt x="13179" y="4982"/>
                  <a:pt x="13444" y="4904"/>
                  <a:pt x="13665" y="4826"/>
                </a:cubicBezTo>
                <a:cubicBezTo>
                  <a:pt x="13444" y="4242"/>
                  <a:pt x="13224" y="3658"/>
                  <a:pt x="13003" y="3191"/>
                </a:cubicBezTo>
                <a:cubicBezTo>
                  <a:pt x="12738" y="2685"/>
                  <a:pt x="12473" y="2296"/>
                  <a:pt x="12208" y="1946"/>
                </a:cubicBezTo>
                <a:cubicBezTo>
                  <a:pt x="11943" y="1596"/>
                  <a:pt x="11678" y="1362"/>
                  <a:pt x="11412" y="1168"/>
                </a:cubicBezTo>
                <a:cubicBezTo>
                  <a:pt x="11147" y="973"/>
                  <a:pt x="10838" y="895"/>
                  <a:pt x="10529" y="895"/>
                </a:cubicBezTo>
                <a:close/>
                <a:moveTo>
                  <a:pt x="10529" y="20744"/>
                </a:moveTo>
                <a:cubicBezTo>
                  <a:pt x="10838" y="20744"/>
                  <a:pt x="11147" y="20666"/>
                  <a:pt x="11412" y="20471"/>
                </a:cubicBezTo>
                <a:cubicBezTo>
                  <a:pt x="11678" y="20277"/>
                  <a:pt x="11943" y="20004"/>
                  <a:pt x="12208" y="19693"/>
                </a:cubicBezTo>
                <a:cubicBezTo>
                  <a:pt x="12473" y="19343"/>
                  <a:pt x="12738" y="18915"/>
                  <a:pt x="13003" y="18448"/>
                </a:cubicBezTo>
                <a:cubicBezTo>
                  <a:pt x="13224" y="17942"/>
                  <a:pt x="13444" y="17397"/>
                  <a:pt x="13665" y="16774"/>
                </a:cubicBezTo>
                <a:cubicBezTo>
                  <a:pt x="13444" y="16735"/>
                  <a:pt x="13179" y="16657"/>
                  <a:pt x="12959" y="16579"/>
                </a:cubicBezTo>
                <a:cubicBezTo>
                  <a:pt x="12738" y="16463"/>
                  <a:pt x="12473" y="16385"/>
                  <a:pt x="12208" y="16268"/>
                </a:cubicBezTo>
                <a:cubicBezTo>
                  <a:pt x="11987" y="16229"/>
                  <a:pt x="11766" y="16151"/>
                  <a:pt x="11501" y="16035"/>
                </a:cubicBezTo>
                <a:cubicBezTo>
                  <a:pt x="11236" y="15918"/>
                  <a:pt x="11015" y="15840"/>
                  <a:pt x="10794" y="15723"/>
                </a:cubicBezTo>
                <a:cubicBezTo>
                  <a:pt x="10529" y="15840"/>
                  <a:pt x="10220" y="15957"/>
                  <a:pt x="9955" y="16074"/>
                </a:cubicBezTo>
                <a:cubicBezTo>
                  <a:pt x="9646" y="16190"/>
                  <a:pt x="9381" y="16268"/>
                  <a:pt x="9116" y="16385"/>
                </a:cubicBezTo>
                <a:cubicBezTo>
                  <a:pt x="8851" y="16502"/>
                  <a:pt x="8585" y="16579"/>
                  <a:pt x="8320" y="16657"/>
                </a:cubicBezTo>
                <a:cubicBezTo>
                  <a:pt x="8055" y="16735"/>
                  <a:pt x="7790" y="16813"/>
                  <a:pt x="7481" y="16891"/>
                </a:cubicBezTo>
                <a:cubicBezTo>
                  <a:pt x="7702" y="17514"/>
                  <a:pt x="7923" y="18058"/>
                  <a:pt x="8144" y="18525"/>
                </a:cubicBezTo>
                <a:cubicBezTo>
                  <a:pt x="8409" y="18992"/>
                  <a:pt x="8674" y="19382"/>
                  <a:pt x="8939" y="19732"/>
                </a:cubicBezTo>
                <a:cubicBezTo>
                  <a:pt x="9204" y="20082"/>
                  <a:pt x="9469" y="20316"/>
                  <a:pt x="9734" y="20471"/>
                </a:cubicBezTo>
                <a:cubicBezTo>
                  <a:pt x="9999" y="20666"/>
                  <a:pt x="10264" y="20744"/>
                  <a:pt x="10529" y="20744"/>
                </a:cubicBezTo>
                <a:close/>
                <a:moveTo>
                  <a:pt x="11854" y="6422"/>
                </a:moveTo>
                <a:cubicBezTo>
                  <a:pt x="12119" y="6499"/>
                  <a:pt x="12384" y="6616"/>
                  <a:pt x="12605" y="6772"/>
                </a:cubicBezTo>
                <a:cubicBezTo>
                  <a:pt x="12870" y="6889"/>
                  <a:pt x="13091" y="7005"/>
                  <a:pt x="13312" y="7122"/>
                </a:cubicBezTo>
                <a:cubicBezTo>
                  <a:pt x="13444" y="7200"/>
                  <a:pt x="13621" y="7317"/>
                  <a:pt x="13798" y="7395"/>
                </a:cubicBezTo>
                <a:cubicBezTo>
                  <a:pt x="13974" y="7472"/>
                  <a:pt x="14151" y="7550"/>
                  <a:pt x="14284" y="7667"/>
                </a:cubicBezTo>
                <a:cubicBezTo>
                  <a:pt x="14239" y="7511"/>
                  <a:pt x="14195" y="7317"/>
                  <a:pt x="14151" y="7161"/>
                </a:cubicBezTo>
                <a:cubicBezTo>
                  <a:pt x="14151" y="7005"/>
                  <a:pt x="14107" y="6811"/>
                  <a:pt x="14107" y="6655"/>
                </a:cubicBezTo>
                <a:cubicBezTo>
                  <a:pt x="14063" y="6499"/>
                  <a:pt x="14019" y="6344"/>
                  <a:pt x="14019" y="6188"/>
                </a:cubicBezTo>
                <a:cubicBezTo>
                  <a:pt x="13974" y="6032"/>
                  <a:pt x="13930" y="5877"/>
                  <a:pt x="13886" y="5682"/>
                </a:cubicBezTo>
                <a:cubicBezTo>
                  <a:pt x="13754" y="5760"/>
                  <a:pt x="13577" y="5838"/>
                  <a:pt x="13400" y="5877"/>
                </a:cubicBezTo>
                <a:cubicBezTo>
                  <a:pt x="13224" y="5916"/>
                  <a:pt x="13047" y="5994"/>
                  <a:pt x="12914" y="6032"/>
                </a:cubicBezTo>
                <a:cubicBezTo>
                  <a:pt x="12738" y="6071"/>
                  <a:pt x="12605" y="6149"/>
                  <a:pt x="12428" y="6188"/>
                </a:cubicBezTo>
                <a:cubicBezTo>
                  <a:pt x="12252" y="6266"/>
                  <a:pt x="12075" y="6344"/>
                  <a:pt x="11854" y="6422"/>
                </a:cubicBezTo>
                <a:close/>
                <a:moveTo>
                  <a:pt x="14284" y="13972"/>
                </a:moveTo>
                <a:cubicBezTo>
                  <a:pt x="14151" y="14050"/>
                  <a:pt x="13974" y="14166"/>
                  <a:pt x="13798" y="14244"/>
                </a:cubicBezTo>
                <a:cubicBezTo>
                  <a:pt x="13621" y="14322"/>
                  <a:pt x="13444" y="14400"/>
                  <a:pt x="13312" y="14517"/>
                </a:cubicBezTo>
                <a:cubicBezTo>
                  <a:pt x="13091" y="14595"/>
                  <a:pt x="12870" y="14711"/>
                  <a:pt x="12605" y="14867"/>
                </a:cubicBezTo>
                <a:cubicBezTo>
                  <a:pt x="12384" y="14984"/>
                  <a:pt x="12119" y="15101"/>
                  <a:pt x="11854" y="15217"/>
                </a:cubicBezTo>
                <a:cubicBezTo>
                  <a:pt x="12075" y="15295"/>
                  <a:pt x="12252" y="15373"/>
                  <a:pt x="12428" y="15412"/>
                </a:cubicBezTo>
                <a:cubicBezTo>
                  <a:pt x="12605" y="15490"/>
                  <a:pt x="12738" y="15529"/>
                  <a:pt x="12914" y="15568"/>
                </a:cubicBezTo>
                <a:cubicBezTo>
                  <a:pt x="13047" y="15645"/>
                  <a:pt x="13224" y="15684"/>
                  <a:pt x="13400" y="15762"/>
                </a:cubicBezTo>
                <a:cubicBezTo>
                  <a:pt x="13577" y="15801"/>
                  <a:pt x="13754" y="15879"/>
                  <a:pt x="13886" y="15918"/>
                </a:cubicBezTo>
                <a:cubicBezTo>
                  <a:pt x="13930" y="15762"/>
                  <a:pt x="13974" y="15606"/>
                  <a:pt x="14019" y="15451"/>
                </a:cubicBezTo>
                <a:cubicBezTo>
                  <a:pt x="14019" y="15295"/>
                  <a:pt x="14063" y="15139"/>
                  <a:pt x="14107" y="14984"/>
                </a:cubicBezTo>
                <a:cubicBezTo>
                  <a:pt x="14107" y="14789"/>
                  <a:pt x="14151" y="14634"/>
                  <a:pt x="14151" y="14478"/>
                </a:cubicBezTo>
                <a:cubicBezTo>
                  <a:pt x="14195" y="14283"/>
                  <a:pt x="14239" y="14128"/>
                  <a:pt x="14284" y="13972"/>
                </a:cubicBezTo>
                <a:close/>
                <a:moveTo>
                  <a:pt x="18215" y="4943"/>
                </a:moveTo>
                <a:cubicBezTo>
                  <a:pt x="17950" y="4943"/>
                  <a:pt x="17685" y="4943"/>
                  <a:pt x="17420" y="4943"/>
                </a:cubicBezTo>
                <a:cubicBezTo>
                  <a:pt x="17155" y="4982"/>
                  <a:pt x="16890" y="4982"/>
                  <a:pt x="16581" y="5021"/>
                </a:cubicBezTo>
                <a:cubicBezTo>
                  <a:pt x="16316" y="5098"/>
                  <a:pt x="16051" y="5176"/>
                  <a:pt x="15741" y="5215"/>
                </a:cubicBezTo>
                <a:cubicBezTo>
                  <a:pt x="15432" y="5254"/>
                  <a:pt x="15123" y="5332"/>
                  <a:pt x="14814" y="5449"/>
                </a:cubicBezTo>
                <a:cubicBezTo>
                  <a:pt x="14902" y="5643"/>
                  <a:pt x="14946" y="5877"/>
                  <a:pt x="14990" y="6110"/>
                </a:cubicBezTo>
                <a:cubicBezTo>
                  <a:pt x="15035" y="6344"/>
                  <a:pt x="15035" y="6577"/>
                  <a:pt x="15079" y="6811"/>
                </a:cubicBezTo>
                <a:cubicBezTo>
                  <a:pt x="15167" y="7044"/>
                  <a:pt x="15211" y="7278"/>
                  <a:pt x="15255" y="7550"/>
                </a:cubicBezTo>
                <a:cubicBezTo>
                  <a:pt x="15255" y="7784"/>
                  <a:pt x="15300" y="8056"/>
                  <a:pt x="15344" y="8290"/>
                </a:cubicBezTo>
                <a:cubicBezTo>
                  <a:pt x="15565" y="8445"/>
                  <a:pt x="15785" y="8601"/>
                  <a:pt x="16051" y="8757"/>
                </a:cubicBezTo>
                <a:cubicBezTo>
                  <a:pt x="16271" y="8912"/>
                  <a:pt x="16492" y="9068"/>
                  <a:pt x="16713" y="9224"/>
                </a:cubicBezTo>
                <a:cubicBezTo>
                  <a:pt x="16934" y="9418"/>
                  <a:pt x="17155" y="9574"/>
                  <a:pt x="17376" y="9730"/>
                </a:cubicBezTo>
                <a:cubicBezTo>
                  <a:pt x="17597" y="9885"/>
                  <a:pt x="17773" y="10041"/>
                  <a:pt x="17950" y="10197"/>
                </a:cubicBezTo>
                <a:cubicBezTo>
                  <a:pt x="18524" y="9730"/>
                  <a:pt x="18966" y="9263"/>
                  <a:pt x="19363" y="8796"/>
                </a:cubicBezTo>
                <a:cubicBezTo>
                  <a:pt x="19717" y="8368"/>
                  <a:pt x="20026" y="7939"/>
                  <a:pt x="20203" y="7511"/>
                </a:cubicBezTo>
                <a:cubicBezTo>
                  <a:pt x="20424" y="7161"/>
                  <a:pt x="20556" y="6811"/>
                  <a:pt x="20600" y="6461"/>
                </a:cubicBezTo>
                <a:cubicBezTo>
                  <a:pt x="20644" y="6149"/>
                  <a:pt x="20600" y="5877"/>
                  <a:pt x="20424" y="5643"/>
                </a:cubicBezTo>
                <a:cubicBezTo>
                  <a:pt x="20335" y="5526"/>
                  <a:pt x="20203" y="5371"/>
                  <a:pt x="20026" y="5293"/>
                </a:cubicBezTo>
                <a:cubicBezTo>
                  <a:pt x="19849" y="5176"/>
                  <a:pt x="19673" y="5098"/>
                  <a:pt x="19452" y="5021"/>
                </a:cubicBezTo>
                <a:cubicBezTo>
                  <a:pt x="19231" y="4982"/>
                  <a:pt x="19010" y="4982"/>
                  <a:pt x="18789" y="4943"/>
                </a:cubicBezTo>
                <a:cubicBezTo>
                  <a:pt x="18612" y="4943"/>
                  <a:pt x="18392" y="4943"/>
                  <a:pt x="18215" y="4943"/>
                </a:cubicBezTo>
                <a:close/>
                <a:moveTo>
                  <a:pt x="20424" y="15996"/>
                </a:moveTo>
                <a:cubicBezTo>
                  <a:pt x="20600" y="15762"/>
                  <a:pt x="20644" y="15490"/>
                  <a:pt x="20600" y="15178"/>
                </a:cubicBezTo>
                <a:cubicBezTo>
                  <a:pt x="20556" y="14867"/>
                  <a:pt x="20424" y="14517"/>
                  <a:pt x="20203" y="14089"/>
                </a:cubicBezTo>
                <a:cubicBezTo>
                  <a:pt x="20026" y="13699"/>
                  <a:pt x="19717" y="13271"/>
                  <a:pt x="19363" y="12804"/>
                </a:cubicBezTo>
                <a:cubicBezTo>
                  <a:pt x="18966" y="12376"/>
                  <a:pt x="18524" y="11909"/>
                  <a:pt x="17950" y="11403"/>
                </a:cubicBezTo>
                <a:cubicBezTo>
                  <a:pt x="17773" y="11598"/>
                  <a:pt x="17597" y="11754"/>
                  <a:pt x="17376" y="11909"/>
                </a:cubicBezTo>
                <a:cubicBezTo>
                  <a:pt x="17155" y="12065"/>
                  <a:pt x="16934" y="12221"/>
                  <a:pt x="16713" y="12376"/>
                </a:cubicBezTo>
                <a:cubicBezTo>
                  <a:pt x="16492" y="12571"/>
                  <a:pt x="16271" y="12726"/>
                  <a:pt x="16051" y="12882"/>
                </a:cubicBezTo>
                <a:cubicBezTo>
                  <a:pt x="15785" y="12999"/>
                  <a:pt x="15565" y="13194"/>
                  <a:pt x="15344" y="13349"/>
                </a:cubicBezTo>
                <a:cubicBezTo>
                  <a:pt x="15300" y="13583"/>
                  <a:pt x="15255" y="13816"/>
                  <a:pt x="15255" y="14089"/>
                </a:cubicBezTo>
                <a:cubicBezTo>
                  <a:pt x="15211" y="14322"/>
                  <a:pt x="15167" y="14595"/>
                  <a:pt x="15079" y="14828"/>
                </a:cubicBezTo>
                <a:cubicBezTo>
                  <a:pt x="15035" y="15062"/>
                  <a:pt x="15035" y="15295"/>
                  <a:pt x="14990" y="15529"/>
                </a:cubicBezTo>
                <a:cubicBezTo>
                  <a:pt x="14946" y="15762"/>
                  <a:pt x="14902" y="15996"/>
                  <a:pt x="14814" y="16190"/>
                </a:cubicBezTo>
                <a:cubicBezTo>
                  <a:pt x="15123" y="16268"/>
                  <a:pt x="15432" y="16346"/>
                  <a:pt x="15741" y="16424"/>
                </a:cubicBezTo>
                <a:cubicBezTo>
                  <a:pt x="16051" y="16463"/>
                  <a:pt x="16316" y="16502"/>
                  <a:pt x="16581" y="16579"/>
                </a:cubicBezTo>
                <a:cubicBezTo>
                  <a:pt x="16890" y="16618"/>
                  <a:pt x="17155" y="16657"/>
                  <a:pt x="17420" y="16657"/>
                </a:cubicBezTo>
                <a:cubicBezTo>
                  <a:pt x="17685" y="16696"/>
                  <a:pt x="17950" y="16696"/>
                  <a:pt x="18215" y="16696"/>
                </a:cubicBezTo>
                <a:cubicBezTo>
                  <a:pt x="18392" y="16696"/>
                  <a:pt x="18612" y="16696"/>
                  <a:pt x="18789" y="16657"/>
                </a:cubicBezTo>
                <a:cubicBezTo>
                  <a:pt x="19010" y="16657"/>
                  <a:pt x="19231" y="16618"/>
                  <a:pt x="19452" y="16579"/>
                </a:cubicBezTo>
                <a:cubicBezTo>
                  <a:pt x="19673" y="16502"/>
                  <a:pt x="19849" y="16424"/>
                  <a:pt x="20026" y="16346"/>
                </a:cubicBezTo>
                <a:cubicBezTo>
                  <a:pt x="20203" y="16229"/>
                  <a:pt x="20335" y="16112"/>
                  <a:pt x="20424" y="15996"/>
                </a:cubicBezTo>
                <a:close/>
                <a:moveTo>
                  <a:pt x="15432" y="9457"/>
                </a:moveTo>
                <a:cubicBezTo>
                  <a:pt x="15432" y="9691"/>
                  <a:pt x="15432" y="9924"/>
                  <a:pt x="15432" y="10119"/>
                </a:cubicBezTo>
                <a:cubicBezTo>
                  <a:pt x="15432" y="10352"/>
                  <a:pt x="15432" y="10586"/>
                  <a:pt x="15432" y="10819"/>
                </a:cubicBezTo>
                <a:cubicBezTo>
                  <a:pt x="15432" y="11053"/>
                  <a:pt x="15432" y="11286"/>
                  <a:pt x="15432" y="11481"/>
                </a:cubicBezTo>
                <a:cubicBezTo>
                  <a:pt x="15432" y="11715"/>
                  <a:pt x="15432" y="11948"/>
                  <a:pt x="15432" y="12182"/>
                </a:cubicBezTo>
                <a:cubicBezTo>
                  <a:pt x="15609" y="12065"/>
                  <a:pt x="15741" y="11987"/>
                  <a:pt x="15918" y="11831"/>
                </a:cubicBezTo>
                <a:cubicBezTo>
                  <a:pt x="16095" y="11715"/>
                  <a:pt x="16271" y="11637"/>
                  <a:pt x="16404" y="11520"/>
                </a:cubicBezTo>
                <a:cubicBezTo>
                  <a:pt x="16581" y="11403"/>
                  <a:pt x="16713" y="11248"/>
                  <a:pt x="16846" y="11131"/>
                </a:cubicBezTo>
                <a:cubicBezTo>
                  <a:pt x="16978" y="11014"/>
                  <a:pt x="17111" y="10897"/>
                  <a:pt x="17287" y="10819"/>
                </a:cubicBezTo>
                <a:cubicBezTo>
                  <a:pt x="17111" y="10703"/>
                  <a:pt x="16978" y="10586"/>
                  <a:pt x="16846" y="10469"/>
                </a:cubicBezTo>
                <a:cubicBezTo>
                  <a:pt x="16713" y="10352"/>
                  <a:pt x="16581" y="10236"/>
                  <a:pt x="16404" y="10119"/>
                </a:cubicBezTo>
                <a:cubicBezTo>
                  <a:pt x="16271" y="10002"/>
                  <a:pt x="16095" y="9885"/>
                  <a:pt x="15918" y="9769"/>
                </a:cubicBezTo>
                <a:cubicBezTo>
                  <a:pt x="15741" y="9652"/>
                  <a:pt x="15609" y="9535"/>
                  <a:pt x="15432" y="9457"/>
                </a:cubicBezTo>
                <a:close/>
              </a:path>
            </a:pathLst>
          </a:custGeom>
          <a:solidFill>
            <a:srgbClr val="FFFFFF"/>
          </a:solidFill>
          <a:ln w="12700">
            <a:miter lim="400000"/>
          </a:ln>
        </p:spPr>
        <p:txBody>
          <a:bodyPr lIns="22860" rIns="22860"/>
          <a:lstStyle/>
          <a:p>
            <a:pPr>
              <a:defRPr sz="1400"/>
            </a:pPr>
            <a:endParaRPr sz="700"/>
          </a:p>
        </p:txBody>
      </p:sp>
      <p:sp>
        <p:nvSpPr>
          <p:cNvPr id="36" name="Shape"/>
          <p:cNvSpPr/>
          <p:nvPr/>
        </p:nvSpPr>
        <p:spPr>
          <a:xfrm>
            <a:off x="7744344" y="1605410"/>
            <a:ext cx="263961" cy="236569"/>
          </a:xfrm>
          <a:custGeom>
            <a:avLst/>
            <a:gdLst/>
            <a:ahLst/>
            <a:cxnLst>
              <a:cxn ang="0">
                <a:pos x="wd2" y="hd2"/>
              </a:cxn>
              <a:cxn ang="5400000">
                <a:pos x="wd2" y="hd2"/>
              </a:cxn>
              <a:cxn ang="10800000">
                <a:pos x="wd2" y="hd2"/>
              </a:cxn>
              <a:cxn ang="16200000">
                <a:pos x="wd2" y="hd2"/>
              </a:cxn>
            </a:cxnLst>
            <a:rect l="0" t="0" r="r" b="b"/>
            <a:pathLst>
              <a:path w="21600" h="21600" extrusionOk="0">
                <a:moveTo>
                  <a:pt x="15568" y="0"/>
                </a:moveTo>
                <a:cubicBezTo>
                  <a:pt x="16424" y="0"/>
                  <a:pt x="17202" y="173"/>
                  <a:pt x="17942" y="564"/>
                </a:cubicBezTo>
                <a:cubicBezTo>
                  <a:pt x="18642" y="911"/>
                  <a:pt x="19304" y="1388"/>
                  <a:pt x="19810" y="1995"/>
                </a:cubicBezTo>
                <a:cubicBezTo>
                  <a:pt x="20394" y="2602"/>
                  <a:pt x="20822" y="3296"/>
                  <a:pt x="21133" y="4120"/>
                </a:cubicBezTo>
                <a:cubicBezTo>
                  <a:pt x="21444" y="4901"/>
                  <a:pt x="21600" y="5812"/>
                  <a:pt x="21600" y="6723"/>
                </a:cubicBezTo>
                <a:cubicBezTo>
                  <a:pt x="21600" y="7200"/>
                  <a:pt x="21561" y="7634"/>
                  <a:pt x="21483" y="8067"/>
                </a:cubicBezTo>
                <a:cubicBezTo>
                  <a:pt x="21405" y="8545"/>
                  <a:pt x="21289" y="8978"/>
                  <a:pt x="21133" y="9369"/>
                </a:cubicBezTo>
                <a:cubicBezTo>
                  <a:pt x="20977" y="9759"/>
                  <a:pt x="20783" y="10149"/>
                  <a:pt x="20549" y="10496"/>
                </a:cubicBezTo>
                <a:cubicBezTo>
                  <a:pt x="20355" y="10887"/>
                  <a:pt x="20082" y="11234"/>
                  <a:pt x="19771" y="11537"/>
                </a:cubicBezTo>
                <a:cubicBezTo>
                  <a:pt x="10819" y="21600"/>
                  <a:pt x="10819" y="21600"/>
                  <a:pt x="10819" y="21600"/>
                </a:cubicBezTo>
                <a:cubicBezTo>
                  <a:pt x="1674" y="11364"/>
                  <a:pt x="1674" y="11364"/>
                  <a:pt x="1674" y="11364"/>
                </a:cubicBezTo>
                <a:cubicBezTo>
                  <a:pt x="1401" y="11060"/>
                  <a:pt x="1168" y="10713"/>
                  <a:pt x="973" y="10366"/>
                </a:cubicBezTo>
                <a:cubicBezTo>
                  <a:pt x="778" y="10019"/>
                  <a:pt x="584" y="9629"/>
                  <a:pt x="428" y="9239"/>
                </a:cubicBezTo>
                <a:cubicBezTo>
                  <a:pt x="272" y="8848"/>
                  <a:pt x="195" y="8458"/>
                  <a:pt x="117" y="8024"/>
                </a:cubicBezTo>
                <a:cubicBezTo>
                  <a:pt x="39" y="7590"/>
                  <a:pt x="0" y="7157"/>
                  <a:pt x="0" y="6723"/>
                </a:cubicBezTo>
                <a:cubicBezTo>
                  <a:pt x="0" y="5812"/>
                  <a:pt x="156" y="4901"/>
                  <a:pt x="467" y="4120"/>
                </a:cubicBezTo>
                <a:cubicBezTo>
                  <a:pt x="778" y="3296"/>
                  <a:pt x="1206" y="2602"/>
                  <a:pt x="1790" y="1995"/>
                </a:cubicBezTo>
                <a:cubicBezTo>
                  <a:pt x="2335" y="1388"/>
                  <a:pt x="2958" y="911"/>
                  <a:pt x="3697" y="564"/>
                </a:cubicBezTo>
                <a:cubicBezTo>
                  <a:pt x="4398" y="173"/>
                  <a:pt x="5215" y="0"/>
                  <a:pt x="6032" y="0"/>
                </a:cubicBezTo>
                <a:cubicBezTo>
                  <a:pt x="6499" y="0"/>
                  <a:pt x="6966" y="87"/>
                  <a:pt x="7434" y="173"/>
                </a:cubicBezTo>
                <a:cubicBezTo>
                  <a:pt x="7901" y="304"/>
                  <a:pt x="8329" y="477"/>
                  <a:pt x="8718" y="694"/>
                </a:cubicBezTo>
                <a:cubicBezTo>
                  <a:pt x="9146" y="911"/>
                  <a:pt x="9496" y="1171"/>
                  <a:pt x="9885" y="1518"/>
                </a:cubicBezTo>
                <a:cubicBezTo>
                  <a:pt x="10236" y="1822"/>
                  <a:pt x="10547" y="2212"/>
                  <a:pt x="10819" y="2602"/>
                </a:cubicBezTo>
                <a:cubicBezTo>
                  <a:pt x="11092" y="2212"/>
                  <a:pt x="11403" y="1822"/>
                  <a:pt x="11754" y="1518"/>
                </a:cubicBezTo>
                <a:cubicBezTo>
                  <a:pt x="12104" y="1171"/>
                  <a:pt x="12493" y="911"/>
                  <a:pt x="12882" y="694"/>
                </a:cubicBezTo>
                <a:cubicBezTo>
                  <a:pt x="13271" y="477"/>
                  <a:pt x="13738" y="304"/>
                  <a:pt x="14166" y="173"/>
                </a:cubicBezTo>
                <a:cubicBezTo>
                  <a:pt x="14634" y="87"/>
                  <a:pt x="15101" y="0"/>
                  <a:pt x="15568" y="0"/>
                </a:cubicBezTo>
                <a:close/>
                <a:moveTo>
                  <a:pt x="15568" y="954"/>
                </a:moveTo>
                <a:cubicBezTo>
                  <a:pt x="15023" y="954"/>
                  <a:pt x="14517" y="1041"/>
                  <a:pt x="14011" y="1214"/>
                </a:cubicBezTo>
                <a:cubicBezTo>
                  <a:pt x="13544" y="1388"/>
                  <a:pt x="13077" y="1648"/>
                  <a:pt x="12688" y="1952"/>
                </a:cubicBezTo>
                <a:cubicBezTo>
                  <a:pt x="12259" y="2255"/>
                  <a:pt x="11909" y="2646"/>
                  <a:pt x="11598" y="3080"/>
                </a:cubicBezTo>
                <a:cubicBezTo>
                  <a:pt x="11286" y="3513"/>
                  <a:pt x="11014" y="3990"/>
                  <a:pt x="10819" y="4511"/>
                </a:cubicBezTo>
                <a:cubicBezTo>
                  <a:pt x="10586" y="3990"/>
                  <a:pt x="10352" y="3513"/>
                  <a:pt x="10002" y="3080"/>
                </a:cubicBezTo>
                <a:cubicBezTo>
                  <a:pt x="9691" y="2646"/>
                  <a:pt x="9341" y="2255"/>
                  <a:pt x="8912" y="1952"/>
                </a:cubicBezTo>
                <a:cubicBezTo>
                  <a:pt x="8523" y="1648"/>
                  <a:pt x="8095" y="1388"/>
                  <a:pt x="7589" y="1214"/>
                </a:cubicBezTo>
                <a:cubicBezTo>
                  <a:pt x="7083" y="1041"/>
                  <a:pt x="6577" y="954"/>
                  <a:pt x="6032" y="954"/>
                </a:cubicBezTo>
                <a:cubicBezTo>
                  <a:pt x="5332" y="954"/>
                  <a:pt x="4670" y="1128"/>
                  <a:pt x="4048" y="1431"/>
                </a:cubicBezTo>
                <a:cubicBezTo>
                  <a:pt x="3425" y="1735"/>
                  <a:pt x="2880" y="2125"/>
                  <a:pt x="2413" y="2646"/>
                </a:cubicBezTo>
                <a:cubicBezTo>
                  <a:pt x="1907" y="3210"/>
                  <a:pt x="1557" y="3817"/>
                  <a:pt x="1284" y="4511"/>
                </a:cubicBezTo>
                <a:cubicBezTo>
                  <a:pt x="1012" y="5205"/>
                  <a:pt x="856" y="5942"/>
                  <a:pt x="856" y="6723"/>
                </a:cubicBezTo>
                <a:cubicBezTo>
                  <a:pt x="856" y="7113"/>
                  <a:pt x="895" y="7504"/>
                  <a:pt x="973" y="7851"/>
                </a:cubicBezTo>
                <a:cubicBezTo>
                  <a:pt x="1051" y="8241"/>
                  <a:pt x="1129" y="8588"/>
                  <a:pt x="1245" y="8935"/>
                </a:cubicBezTo>
                <a:cubicBezTo>
                  <a:pt x="1362" y="9282"/>
                  <a:pt x="1518" y="9586"/>
                  <a:pt x="1712" y="9889"/>
                </a:cubicBezTo>
                <a:cubicBezTo>
                  <a:pt x="1907" y="10193"/>
                  <a:pt x="2102" y="10453"/>
                  <a:pt x="2296" y="10670"/>
                </a:cubicBezTo>
                <a:cubicBezTo>
                  <a:pt x="10819" y="20212"/>
                  <a:pt x="10819" y="20212"/>
                  <a:pt x="10819" y="20212"/>
                </a:cubicBezTo>
                <a:cubicBezTo>
                  <a:pt x="19187" y="10843"/>
                  <a:pt x="19187" y="10843"/>
                  <a:pt x="19187" y="10843"/>
                </a:cubicBezTo>
                <a:cubicBezTo>
                  <a:pt x="19421" y="10583"/>
                  <a:pt x="19615" y="10323"/>
                  <a:pt x="19810" y="10019"/>
                </a:cubicBezTo>
                <a:cubicBezTo>
                  <a:pt x="20043" y="9716"/>
                  <a:pt x="20199" y="9369"/>
                  <a:pt x="20316" y="9065"/>
                </a:cubicBezTo>
                <a:cubicBezTo>
                  <a:pt x="20471" y="8675"/>
                  <a:pt x="20588" y="8284"/>
                  <a:pt x="20627" y="7937"/>
                </a:cubicBezTo>
                <a:cubicBezTo>
                  <a:pt x="20705" y="7547"/>
                  <a:pt x="20744" y="7157"/>
                  <a:pt x="20744" y="6723"/>
                </a:cubicBezTo>
                <a:cubicBezTo>
                  <a:pt x="20744" y="5942"/>
                  <a:pt x="20588" y="5205"/>
                  <a:pt x="20316" y="4511"/>
                </a:cubicBezTo>
                <a:cubicBezTo>
                  <a:pt x="20082" y="3817"/>
                  <a:pt x="19693" y="3210"/>
                  <a:pt x="19226" y="2646"/>
                </a:cubicBezTo>
                <a:cubicBezTo>
                  <a:pt x="18759" y="2125"/>
                  <a:pt x="18214" y="1735"/>
                  <a:pt x="17552" y="1431"/>
                </a:cubicBezTo>
                <a:cubicBezTo>
                  <a:pt x="16930" y="1128"/>
                  <a:pt x="16268" y="954"/>
                  <a:pt x="15568" y="954"/>
                </a:cubicBezTo>
                <a:close/>
              </a:path>
            </a:pathLst>
          </a:custGeom>
          <a:solidFill>
            <a:srgbClr val="FFFFFF"/>
          </a:solidFill>
          <a:ln w="12700">
            <a:miter lim="400000"/>
          </a:ln>
        </p:spPr>
        <p:txBody>
          <a:bodyPr lIns="22860" rIns="22860"/>
          <a:lstStyle/>
          <a:p>
            <a:pPr>
              <a:defRPr sz="1400"/>
            </a:pPr>
            <a:endParaRPr sz="700"/>
          </a:p>
        </p:txBody>
      </p:sp>
      <p:sp>
        <p:nvSpPr>
          <p:cNvPr id="28" name="Aliquet arcu netus ridiculus sociosqu luctus luctus pharetra habitant neque aptent scelerisque adipiscing."/>
          <p:cNvSpPr/>
          <p:nvPr/>
        </p:nvSpPr>
        <p:spPr>
          <a:xfrm>
            <a:off x="1148206" y="3540178"/>
            <a:ext cx="2606564"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p>
            <a:pPr>
              <a:lnSpc>
                <a:spcPct val="150000"/>
              </a:lnSpc>
            </a:pPr>
            <a:r>
              <a:rPr sz="1200">
                <a:solidFill>
                  <a:schemeClr val="bg1">
                    <a:alpha val="60000"/>
                  </a:schemeClr>
                </a:solidFill>
              </a:rPr>
              <a:t>Aliquet arcu netus ridiculus sociosqu luctus luctus pharetra habitant neque aptent scelerisque adipiscing.</a:t>
            </a:r>
          </a:p>
        </p:txBody>
      </p:sp>
      <p:sp>
        <p:nvSpPr>
          <p:cNvPr id="29" name="Creative…"/>
          <p:cNvSpPr/>
          <p:nvPr/>
        </p:nvSpPr>
        <p:spPr>
          <a:xfrm>
            <a:off x="1148205" y="1714984"/>
            <a:ext cx="3374635" cy="1667123"/>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latin typeface="Roboto Light"/>
                <a:ea typeface="Roboto Light"/>
                <a:cs typeface="Roboto Light"/>
                <a:sym typeface="Roboto Light"/>
              </a:defRPr>
            </a:pPr>
            <a:r>
              <a:rPr sz="3500" spc="350" dirty="0">
                <a:solidFill>
                  <a:schemeClr val="bg1"/>
                </a:solidFill>
              </a:rPr>
              <a:t>Creative</a:t>
            </a:r>
          </a:p>
          <a:p>
            <a:pPr>
              <a:lnSpc>
                <a:spcPct val="100000"/>
              </a:lnSpc>
              <a:defRPr sz="7000" cap="all" spc="699">
                <a:latin typeface="+mn-lt"/>
                <a:ea typeface="+mn-ea"/>
                <a:cs typeface="+mn-cs"/>
                <a:sym typeface="Roboto Black"/>
              </a:defRPr>
            </a:pPr>
            <a:r>
              <a:rPr sz="3500" spc="350" dirty="0" smtClean="0">
                <a:solidFill>
                  <a:schemeClr val="bg1"/>
                </a:solidFill>
                <a:latin typeface="+mj-lt"/>
              </a:rPr>
              <a:t>item’s</a:t>
            </a:r>
            <a:r>
              <a:rPr lang="en-US" sz="3500" spc="350" dirty="0" smtClean="0">
                <a:solidFill>
                  <a:schemeClr val="bg1"/>
                </a:solidFill>
                <a:latin typeface="+mj-lt"/>
              </a:rPr>
              <a:t/>
            </a:r>
            <a:br>
              <a:rPr lang="en-US" sz="3500" spc="350" dirty="0" smtClean="0">
                <a:solidFill>
                  <a:schemeClr val="bg1"/>
                </a:solidFill>
                <a:latin typeface="+mj-lt"/>
              </a:rPr>
            </a:br>
            <a:r>
              <a:rPr sz="3500" spc="350" dirty="0" smtClean="0">
                <a:solidFill>
                  <a:schemeClr val="bg1"/>
                </a:solidFill>
                <a:latin typeface="+mj-lt"/>
              </a:rPr>
              <a:t>list</a:t>
            </a:r>
            <a:endParaRPr sz="3500" spc="350" dirty="0">
              <a:solidFill>
                <a:schemeClr val="bg1"/>
              </a:solidFill>
              <a:latin typeface="+mj-lt"/>
            </a:endParaRPr>
          </a:p>
        </p:txBody>
      </p:sp>
      <p:sp>
        <p:nvSpPr>
          <p:cNvPr id="37"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3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411556664"/>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a:off x="3226594" y="-1"/>
            <a:ext cx="8966200" cy="6858001"/>
          </a:xfrm>
          <a:custGeom>
            <a:avLst/>
            <a:gdLst/>
            <a:ahLst/>
            <a:cxnLst>
              <a:cxn ang="0">
                <a:pos x="wd2" y="hd2"/>
              </a:cxn>
              <a:cxn ang="5400000">
                <a:pos x="wd2" y="hd2"/>
              </a:cxn>
              <a:cxn ang="10800000">
                <a:pos x="wd2" y="hd2"/>
              </a:cxn>
              <a:cxn ang="16200000">
                <a:pos x="wd2" y="hd2"/>
              </a:cxn>
            </a:cxnLst>
            <a:rect l="0" t="0" r="r" b="b"/>
            <a:pathLst>
              <a:path w="21600" h="21600" extrusionOk="0">
                <a:moveTo>
                  <a:pt x="9538" y="0"/>
                </a:moveTo>
                <a:lnTo>
                  <a:pt x="0" y="21600"/>
                </a:lnTo>
                <a:lnTo>
                  <a:pt x="21600" y="21600"/>
                </a:lnTo>
                <a:cubicBezTo>
                  <a:pt x="21600" y="18000"/>
                  <a:pt x="21600" y="14400"/>
                  <a:pt x="21600" y="10800"/>
                </a:cubicBezTo>
                <a:cubicBezTo>
                  <a:pt x="21600" y="7200"/>
                  <a:pt x="21600" y="3600"/>
                  <a:pt x="21600" y="0"/>
                </a:cubicBezTo>
                <a:lnTo>
                  <a:pt x="9538"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73</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3" name="Line"/>
          <p:cNvSpPr/>
          <p:nvPr/>
        </p:nvSpPr>
        <p:spPr>
          <a:xfrm flipV="1">
            <a:off x="5406210" y="2033"/>
            <a:ext cx="624774"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4" name="Line"/>
          <p:cNvSpPr/>
          <p:nvPr/>
        </p:nvSpPr>
        <p:spPr>
          <a:xfrm flipV="1">
            <a:off x="5702177"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145L"/>
          <p:cNvSpPr/>
          <p:nvPr/>
        </p:nvSpPr>
        <p:spPr>
          <a:xfrm>
            <a:off x="3644410"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dirty="0">
                <a:latin typeface="Roboto Light" charset="0"/>
                <a:ea typeface="Roboto Light" charset="0"/>
                <a:cs typeface="Roboto Light" charset="0"/>
              </a:rPr>
              <a:t>145</a:t>
            </a:r>
            <a:r>
              <a:rPr sz="2400" spc="240" dirty="0">
                <a:latin typeface="Roboto Light" charset="0"/>
                <a:ea typeface="Roboto Light" charset="0"/>
                <a:cs typeface="Roboto Light" charset="0"/>
              </a:rPr>
              <a:t>L</a:t>
            </a:r>
          </a:p>
        </p:txBody>
      </p:sp>
      <p:sp>
        <p:nvSpPr>
          <p:cNvPr id="40" name="7,5K"/>
          <p:cNvSpPr/>
          <p:nvPr/>
        </p:nvSpPr>
        <p:spPr>
          <a:xfrm>
            <a:off x="6140614"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a:latin typeface="Roboto Light" charset="0"/>
                <a:ea typeface="Roboto Light" charset="0"/>
                <a:cs typeface="Roboto Light" charset="0"/>
              </a:rPr>
              <a:t>7,5</a:t>
            </a:r>
            <a:r>
              <a:rPr sz="2400" spc="240">
                <a:latin typeface="Roboto Light" charset="0"/>
                <a:ea typeface="Roboto Light" charset="0"/>
                <a:cs typeface="Roboto Light" charset="0"/>
              </a:rPr>
              <a:t>K</a:t>
            </a:r>
          </a:p>
        </p:txBody>
      </p:sp>
      <p:sp>
        <p:nvSpPr>
          <p:cNvPr id="41" name="100HR"/>
          <p:cNvSpPr/>
          <p:nvPr/>
        </p:nvSpPr>
        <p:spPr>
          <a:xfrm>
            <a:off x="8636818"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a:latin typeface="Roboto Light" charset="0"/>
                <a:ea typeface="Roboto Light" charset="0"/>
                <a:cs typeface="Roboto Light" charset="0"/>
              </a:rPr>
              <a:t>100</a:t>
            </a:r>
            <a:r>
              <a:rPr sz="2400" spc="240">
                <a:latin typeface="Roboto Light" charset="0"/>
                <a:ea typeface="Roboto Light" charset="0"/>
                <a:cs typeface="Roboto Light" charset="0"/>
              </a:rPr>
              <a:t>HR</a:t>
            </a:r>
          </a:p>
        </p:txBody>
      </p:sp>
      <p:sp>
        <p:nvSpPr>
          <p:cNvPr id="42" name="Miles covered"/>
          <p:cNvSpPr/>
          <p:nvPr/>
        </p:nvSpPr>
        <p:spPr>
          <a:xfrm>
            <a:off x="1852166" y="4637936"/>
            <a:ext cx="1005083"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dirty="0">
                <a:solidFill>
                  <a:srgbClr val="1C1E22">
                    <a:alpha val="60000"/>
                  </a:srgbClr>
                </a:solidFill>
              </a:rPr>
              <a:t>Miles covered</a:t>
            </a:r>
          </a:p>
        </p:txBody>
      </p:sp>
      <p:sp>
        <p:nvSpPr>
          <p:cNvPr id="43" name="Water drunked"/>
          <p:cNvSpPr/>
          <p:nvPr/>
        </p:nvSpPr>
        <p:spPr>
          <a:xfrm>
            <a:off x="4327531" y="4637936"/>
            <a:ext cx="1046761"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rgbClr val="1C1E22">
                    <a:alpha val="60000"/>
                  </a:srgbClr>
                </a:solidFill>
              </a:rPr>
              <a:t>Water drunked</a:t>
            </a:r>
          </a:p>
        </p:txBody>
      </p:sp>
      <p:sp>
        <p:nvSpPr>
          <p:cNvPr id="44" name="Shots"/>
          <p:cNvSpPr/>
          <p:nvPr/>
        </p:nvSpPr>
        <p:spPr>
          <a:xfrm>
            <a:off x="7124296" y="4637936"/>
            <a:ext cx="445636"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rgbClr val="1C1E22">
                    <a:alpha val="60000"/>
                  </a:srgbClr>
                </a:solidFill>
              </a:rPr>
              <a:t>Shots</a:t>
            </a:r>
          </a:p>
        </p:txBody>
      </p:sp>
      <p:sp>
        <p:nvSpPr>
          <p:cNvPr id="45" name="In the road"/>
          <p:cNvSpPr/>
          <p:nvPr/>
        </p:nvSpPr>
        <p:spPr>
          <a:xfrm>
            <a:off x="9452987" y="4637936"/>
            <a:ext cx="780663"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rgbClr val="1C1E22">
                    <a:alpha val="60000"/>
                  </a:srgbClr>
                </a:solidFill>
              </a:rPr>
              <a:t>In the road</a:t>
            </a:r>
          </a:p>
        </p:txBody>
      </p:sp>
      <p:sp>
        <p:nvSpPr>
          <p:cNvPr id="46" name="Line"/>
          <p:cNvSpPr/>
          <p:nvPr/>
        </p:nvSpPr>
        <p:spPr>
          <a:xfrm flipV="1">
            <a:off x="3163129" y="3485966"/>
            <a:ext cx="796156" cy="1378982"/>
          </a:xfrm>
          <a:prstGeom prst="line">
            <a:avLst/>
          </a:prstGeom>
          <a:ln w="12700">
            <a:solidFill>
              <a:srgbClr val="1C1E22">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47" name="Line"/>
          <p:cNvSpPr/>
          <p:nvPr/>
        </p:nvSpPr>
        <p:spPr>
          <a:xfrm flipV="1">
            <a:off x="5698716" y="3485966"/>
            <a:ext cx="796156" cy="1378982"/>
          </a:xfrm>
          <a:prstGeom prst="line">
            <a:avLst/>
          </a:prstGeom>
          <a:ln w="12700">
            <a:solidFill>
              <a:srgbClr val="1C1E22">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48" name="Line"/>
          <p:cNvSpPr/>
          <p:nvPr/>
        </p:nvSpPr>
        <p:spPr>
          <a:xfrm flipV="1">
            <a:off x="8073616" y="3485966"/>
            <a:ext cx="796156" cy="1378982"/>
          </a:xfrm>
          <a:prstGeom prst="line">
            <a:avLst/>
          </a:prstGeom>
          <a:ln w="12700">
            <a:solidFill>
              <a:srgbClr val="1C1E22">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49" name="Some facts in digits"/>
          <p:cNvSpPr/>
          <p:nvPr/>
        </p:nvSpPr>
        <p:spPr>
          <a:xfrm>
            <a:off x="1148207" y="1745593"/>
            <a:ext cx="3313790" cy="112851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solidFill>
                  <a:srgbClr val="1C1E22"/>
                </a:solidFill>
                <a:latin typeface="+mn-lt"/>
                <a:ea typeface="+mn-ea"/>
                <a:cs typeface="+mn-cs"/>
                <a:sym typeface="Roboto Black"/>
              </a:defRPr>
            </a:pPr>
            <a:r>
              <a:rPr sz="3500" spc="350" dirty="0">
                <a:latin typeface="Roboto Light" charset="0"/>
                <a:ea typeface="Roboto Light" charset="0"/>
                <a:cs typeface="Roboto Light" charset="0"/>
                <a:sym typeface="Roboto Light"/>
              </a:rPr>
              <a:t>Some facts</a:t>
            </a:r>
            <a:r>
              <a:rPr sz="3500" spc="350" dirty="0">
                <a:latin typeface="Roboto Light" charset="0"/>
                <a:ea typeface="Roboto Light" charset="0"/>
                <a:cs typeface="Roboto Light" charset="0"/>
              </a:rPr>
              <a:t> </a:t>
            </a:r>
            <a:r>
              <a:rPr sz="3500" spc="350" dirty="0">
                <a:latin typeface="+mj-lt"/>
                <a:ea typeface="Roboto Light" charset="0"/>
                <a:cs typeface="Roboto Light" charset="0"/>
              </a:rPr>
              <a:t>in </a:t>
            </a:r>
            <a:r>
              <a:rPr sz="3500" spc="350" dirty="0">
                <a:latin typeface="+mj-lt"/>
              </a:rPr>
              <a:t>digits</a:t>
            </a:r>
          </a:p>
        </p:txBody>
      </p:sp>
      <p:sp>
        <p:nvSpPr>
          <p:cNvPr id="50" name="7K"/>
          <p:cNvSpPr/>
          <p:nvPr/>
        </p:nvSpPr>
        <p:spPr>
          <a:xfrm>
            <a:off x="1148206"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dirty="0">
                <a:latin typeface="Roboto Light" charset="0"/>
                <a:ea typeface="Roboto Light" charset="0"/>
                <a:cs typeface="Roboto Light" charset="0"/>
              </a:rPr>
              <a:t>7</a:t>
            </a:r>
            <a:r>
              <a:rPr sz="2400" spc="240" dirty="0">
                <a:latin typeface="Roboto Light" charset="0"/>
                <a:ea typeface="Roboto Light" charset="0"/>
                <a:cs typeface="Roboto Light" charset="0"/>
              </a:rPr>
              <a:t>K</a:t>
            </a:r>
          </a:p>
        </p:txBody>
      </p:sp>
    </p:spTree>
    <p:extLst>
      <p:ext uri="{BB962C8B-B14F-4D97-AF65-F5344CB8AC3E}">
        <p14:creationId xmlns:p14="http://schemas.microsoft.com/office/powerpoint/2010/main" val="183605464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74</a:t>
            </a:fld>
            <a:endParaRPr lang="uk-UA" dirty="0"/>
          </a:p>
        </p:txBody>
      </p:sp>
      <p:sp>
        <p:nvSpPr>
          <p:cNvPr id="27" name="145L"/>
          <p:cNvSpPr/>
          <p:nvPr/>
        </p:nvSpPr>
        <p:spPr>
          <a:xfrm>
            <a:off x="3644410"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dirty="0">
                <a:solidFill>
                  <a:schemeClr val="bg1"/>
                </a:solidFill>
                <a:latin typeface="Roboto Light" charset="0"/>
                <a:ea typeface="Roboto Light" charset="0"/>
                <a:cs typeface="Roboto Light" charset="0"/>
              </a:rPr>
              <a:t>145</a:t>
            </a:r>
            <a:r>
              <a:rPr sz="2400" spc="240" dirty="0">
                <a:solidFill>
                  <a:schemeClr val="bg1"/>
                </a:solidFill>
                <a:latin typeface="Roboto Light" charset="0"/>
                <a:ea typeface="Roboto Light" charset="0"/>
                <a:cs typeface="Roboto Light" charset="0"/>
              </a:rPr>
              <a:t>L</a:t>
            </a:r>
          </a:p>
        </p:txBody>
      </p:sp>
      <p:sp>
        <p:nvSpPr>
          <p:cNvPr id="40" name="7,5K"/>
          <p:cNvSpPr/>
          <p:nvPr/>
        </p:nvSpPr>
        <p:spPr>
          <a:xfrm>
            <a:off x="6140614"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a:solidFill>
                  <a:schemeClr val="bg1"/>
                </a:solidFill>
                <a:latin typeface="Roboto Light" charset="0"/>
                <a:ea typeface="Roboto Light" charset="0"/>
                <a:cs typeface="Roboto Light" charset="0"/>
              </a:rPr>
              <a:t>7,5</a:t>
            </a:r>
            <a:r>
              <a:rPr sz="2400" spc="240">
                <a:solidFill>
                  <a:schemeClr val="bg1"/>
                </a:solidFill>
                <a:latin typeface="Roboto Light" charset="0"/>
                <a:ea typeface="Roboto Light" charset="0"/>
                <a:cs typeface="Roboto Light" charset="0"/>
              </a:rPr>
              <a:t>K</a:t>
            </a:r>
          </a:p>
        </p:txBody>
      </p:sp>
      <p:sp>
        <p:nvSpPr>
          <p:cNvPr id="41" name="100HR"/>
          <p:cNvSpPr/>
          <p:nvPr/>
        </p:nvSpPr>
        <p:spPr>
          <a:xfrm>
            <a:off x="8636818"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a:solidFill>
                  <a:schemeClr val="bg1"/>
                </a:solidFill>
                <a:latin typeface="Roboto Light" charset="0"/>
                <a:ea typeface="Roboto Light" charset="0"/>
                <a:cs typeface="Roboto Light" charset="0"/>
              </a:rPr>
              <a:t>100</a:t>
            </a:r>
            <a:r>
              <a:rPr sz="2400" spc="240">
                <a:solidFill>
                  <a:schemeClr val="bg1"/>
                </a:solidFill>
                <a:latin typeface="Roboto Light" charset="0"/>
                <a:ea typeface="Roboto Light" charset="0"/>
                <a:cs typeface="Roboto Light" charset="0"/>
              </a:rPr>
              <a:t>HR</a:t>
            </a:r>
          </a:p>
        </p:txBody>
      </p:sp>
      <p:sp>
        <p:nvSpPr>
          <p:cNvPr id="42" name="Miles covered"/>
          <p:cNvSpPr/>
          <p:nvPr/>
        </p:nvSpPr>
        <p:spPr>
          <a:xfrm>
            <a:off x="1852166" y="4637936"/>
            <a:ext cx="1005083"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dirty="0">
                <a:solidFill>
                  <a:schemeClr val="bg1">
                    <a:alpha val="60000"/>
                  </a:schemeClr>
                </a:solidFill>
              </a:rPr>
              <a:t>Miles covered</a:t>
            </a:r>
          </a:p>
        </p:txBody>
      </p:sp>
      <p:sp>
        <p:nvSpPr>
          <p:cNvPr id="43" name="Water drunked"/>
          <p:cNvSpPr/>
          <p:nvPr/>
        </p:nvSpPr>
        <p:spPr>
          <a:xfrm>
            <a:off x="4327531" y="4637936"/>
            <a:ext cx="1046761"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chemeClr val="bg1">
                    <a:alpha val="60000"/>
                  </a:schemeClr>
                </a:solidFill>
              </a:rPr>
              <a:t>Water drunked</a:t>
            </a:r>
          </a:p>
        </p:txBody>
      </p:sp>
      <p:sp>
        <p:nvSpPr>
          <p:cNvPr id="44" name="Shots"/>
          <p:cNvSpPr/>
          <p:nvPr/>
        </p:nvSpPr>
        <p:spPr>
          <a:xfrm>
            <a:off x="7124296" y="4637936"/>
            <a:ext cx="445636"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chemeClr val="bg1">
                    <a:alpha val="60000"/>
                  </a:schemeClr>
                </a:solidFill>
              </a:rPr>
              <a:t>Shots</a:t>
            </a:r>
          </a:p>
        </p:txBody>
      </p:sp>
      <p:sp>
        <p:nvSpPr>
          <p:cNvPr id="45" name="In the road"/>
          <p:cNvSpPr/>
          <p:nvPr/>
        </p:nvSpPr>
        <p:spPr>
          <a:xfrm>
            <a:off x="9452987" y="4637936"/>
            <a:ext cx="780663" cy="235962"/>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lgn="ctr">
              <a:defRPr>
                <a:solidFill>
                  <a:srgbClr val="1C1E22"/>
                </a:solidFill>
              </a:defRPr>
            </a:lvl1pPr>
          </a:lstStyle>
          <a:p>
            <a:r>
              <a:rPr sz="1200">
                <a:solidFill>
                  <a:schemeClr val="bg1">
                    <a:alpha val="60000"/>
                  </a:schemeClr>
                </a:solidFill>
              </a:rPr>
              <a:t>In the road</a:t>
            </a:r>
          </a:p>
        </p:txBody>
      </p:sp>
      <p:sp>
        <p:nvSpPr>
          <p:cNvPr id="49" name="Some facts in digits"/>
          <p:cNvSpPr/>
          <p:nvPr/>
        </p:nvSpPr>
        <p:spPr>
          <a:xfrm>
            <a:off x="1148207" y="1745593"/>
            <a:ext cx="3313790" cy="112851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solidFill>
                  <a:srgbClr val="1C1E22"/>
                </a:solidFill>
                <a:latin typeface="+mn-lt"/>
                <a:ea typeface="+mn-ea"/>
                <a:cs typeface="+mn-cs"/>
                <a:sym typeface="Roboto Black"/>
              </a:defRPr>
            </a:pPr>
            <a:r>
              <a:rPr sz="3500" spc="350" dirty="0">
                <a:solidFill>
                  <a:schemeClr val="bg1"/>
                </a:solidFill>
                <a:latin typeface="Roboto Light" charset="0"/>
                <a:ea typeface="Roboto Light" charset="0"/>
                <a:cs typeface="Roboto Light" charset="0"/>
                <a:sym typeface="Roboto Light"/>
              </a:rPr>
              <a:t>Some facts</a:t>
            </a:r>
            <a:r>
              <a:rPr sz="3500" spc="350" dirty="0">
                <a:solidFill>
                  <a:schemeClr val="bg1"/>
                </a:solidFill>
                <a:latin typeface="Roboto Light" charset="0"/>
                <a:ea typeface="Roboto Light" charset="0"/>
                <a:cs typeface="Roboto Light" charset="0"/>
              </a:rPr>
              <a:t> </a:t>
            </a:r>
            <a:r>
              <a:rPr sz="3500" spc="350" dirty="0">
                <a:solidFill>
                  <a:schemeClr val="bg1"/>
                </a:solidFill>
                <a:latin typeface="+mj-lt"/>
                <a:ea typeface="Roboto Light" charset="0"/>
                <a:cs typeface="Roboto Light" charset="0"/>
              </a:rPr>
              <a:t>in </a:t>
            </a:r>
            <a:r>
              <a:rPr sz="3500" spc="350" dirty="0">
                <a:solidFill>
                  <a:schemeClr val="bg1"/>
                </a:solidFill>
                <a:latin typeface="+mj-lt"/>
              </a:rPr>
              <a:t>digits</a:t>
            </a:r>
          </a:p>
        </p:txBody>
      </p:sp>
      <p:sp>
        <p:nvSpPr>
          <p:cNvPr id="50" name="7K"/>
          <p:cNvSpPr/>
          <p:nvPr/>
        </p:nvSpPr>
        <p:spPr>
          <a:xfrm>
            <a:off x="1148206" y="3519170"/>
            <a:ext cx="2413001" cy="89768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p>
            <a:pPr algn="ctr">
              <a:lnSpc>
                <a:spcPct val="100000"/>
              </a:lnSpc>
              <a:defRPr sz="11000" cap="all" spc="1099">
                <a:solidFill>
                  <a:srgbClr val="1C1E22"/>
                </a:solidFill>
                <a:latin typeface="Roboto Light"/>
                <a:ea typeface="Roboto Light"/>
                <a:cs typeface="Roboto Light"/>
                <a:sym typeface="Roboto Light"/>
              </a:defRPr>
            </a:pPr>
            <a:r>
              <a:rPr sz="5500" dirty="0">
                <a:solidFill>
                  <a:schemeClr val="bg1"/>
                </a:solidFill>
                <a:latin typeface="Roboto Light" charset="0"/>
                <a:ea typeface="Roboto Light" charset="0"/>
                <a:cs typeface="Roboto Light" charset="0"/>
              </a:rPr>
              <a:t>7</a:t>
            </a:r>
            <a:r>
              <a:rPr sz="2400" spc="240" dirty="0">
                <a:solidFill>
                  <a:schemeClr val="bg1"/>
                </a:solidFill>
                <a:latin typeface="Roboto Light" charset="0"/>
                <a:ea typeface="Roboto Light" charset="0"/>
                <a:cs typeface="Roboto Light" charset="0"/>
              </a:rPr>
              <a:t>K</a:t>
            </a:r>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5"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6"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7" name="Line"/>
          <p:cNvSpPr/>
          <p:nvPr/>
        </p:nvSpPr>
        <p:spPr>
          <a:xfrm flipV="1">
            <a:off x="3163129" y="3485966"/>
            <a:ext cx="796156" cy="1378982"/>
          </a:xfrm>
          <a:prstGeom prst="line">
            <a:avLst/>
          </a:prstGeom>
          <a:ln w="12700">
            <a:solidFill>
              <a:srgbClr val="FFFFFF">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8" name="Line"/>
          <p:cNvSpPr/>
          <p:nvPr/>
        </p:nvSpPr>
        <p:spPr>
          <a:xfrm flipV="1">
            <a:off x="5698716" y="3485966"/>
            <a:ext cx="796156" cy="1378982"/>
          </a:xfrm>
          <a:prstGeom prst="line">
            <a:avLst/>
          </a:prstGeom>
          <a:ln w="12700">
            <a:solidFill>
              <a:srgbClr val="FFFFFF">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9" name="Line"/>
          <p:cNvSpPr/>
          <p:nvPr/>
        </p:nvSpPr>
        <p:spPr>
          <a:xfrm flipV="1">
            <a:off x="8073616" y="3485966"/>
            <a:ext cx="796156" cy="1378982"/>
          </a:xfrm>
          <a:prstGeom prst="line">
            <a:avLst/>
          </a:prstGeom>
          <a:ln w="12700">
            <a:solidFill>
              <a:srgbClr val="FFFFFF">
                <a:alpha val="3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6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65"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27659794"/>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75</a:t>
            </a:fld>
            <a:endParaRPr lang="uk-UA" dirty="0"/>
          </a:p>
        </p:txBody>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49" name="Some facts in digits"/>
          <p:cNvSpPr/>
          <p:nvPr/>
        </p:nvSpPr>
        <p:spPr>
          <a:xfrm>
            <a:off x="1148207" y="1745593"/>
            <a:ext cx="3313790" cy="112851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solidFill>
                  <a:srgbClr val="1C1E22"/>
                </a:solidFill>
                <a:latin typeface="+mn-lt"/>
                <a:ea typeface="+mn-ea"/>
                <a:cs typeface="+mn-cs"/>
                <a:sym typeface="Roboto Black"/>
              </a:defRPr>
            </a:pPr>
            <a:r>
              <a:rPr lang="en-US" sz="3500" spc="350" dirty="0" smtClean="0">
                <a:solidFill>
                  <a:schemeClr val="bg1"/>
                </a:solidFill>
                <a:latin typeface="Roboto Light" charset="0"/>
                <a:ea typeface="Roboto Light" charset="0"/>
                <a:cs typeface="Roboto Light" charset="0"/>
                <a:sym typeface="Roboto Light"/>
              </a:rPr>
              <a:t>Steps</a:t>
            </a:r>
            <a:r>
              <a:rPr lang="en-US" sz="3500" spc="350" dirty="0" smtClean="0">
                <a:solidFill>
                  <a:schemeClr val="bg1"/>
                </a:solidFill>
                <a:latin typeface="+mj-lt"/>
                <a:ea typeface="Roboto Light" charset="0"/>
                <a:cs typeface="Roboto Light" charset="0"/>
                <a:sym typeface="Roboto Light"/>
              </a:rPr>
              <a:t/>
            </a:r>
            <a:br>
              <a:rPr lang="en-US" sz="3500" spc="350" dirty="0" smtClean="0">
                <a:solidFill>
                  <a:schemeClr val="bg1"/>
                </a:solidFill>
                <a:latin typeface="+mj-lt"/>
                <a:ea typeface="Roboto Light" charset="0"/>
                <a:cs typeface="Roboto Light" charset="0"/>
                <a:sym typeface="Roboto Light"/>
              </a:rPr>
            </a:br>
            <a:r>
              <a:rPr lang="en-US" sz="3500" spc="350" dirty="0" smtClean="0">
                <a:solidFill>
                  <a:schemeClr val="bg1"/>
                </a:solidFill>
                <a:latin typeface="+mj-lt"/>
                <a:ea typeface="Roboto Light" charset="0"/>
                <a:cs typeface="Roboto Light" charset="0"/>
                <a:sym typeface="Roboto Light"/>
              </a:rPr>
              <a:t>to </a:t>
            </a:r>
            <a:r>
              <a:rPr lang="en-US" sz="3500" spc="350" dirty="0">
                <a:solidFill>
                  <a:schemeClr val="bg1"/>
                </a:solidFill>
                <a:latin typeface="+mj-lt"/>
                <a:ea typeface="Roboto Light" charset="0"/>
                <a:cs typeface="Roboto Light" charset="0"/>
                <a:sym typeface="Roboto Light"/>
              </a:rPr>
              <a:t>Success</a:t>
            </a:r>
            <a:endParaRPr sz="3500" spc="350" dirty="0">
              <a:solidFill>
                <a:schemeClr val="bg1"/>
              </a:solidFill>
              <a:latin typeface="+mj-lt"/>
            </a:endParaRPr>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5"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6"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2" name="Line"/>
          <p:cNvSpPr/>
          <p:nvPr/>
        </p:nvSpPr>
        <p:spPr>
          <a:xfrm>
            <a:off x="2070522" y="3677989"/>
            <a:ext cx="2126871" cy="6768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708" y="0"/>
                </a:lnTo>
                <a:lnTo>
                  <a:pt x="21600" y="0"/>
                </a:lnTo>
              </a:path>
            </a:pathLst>
          </a:cu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Circle"/>
          <p:cNvSpPr/>
          <p:nvPr/>
        </p:nvSpPr>
        <p:spPr>
          <a:xfrm>
            <a:off x="1148206" y="4284890"/>
            <a:ext cx="1270108" cy="1270108"/>
          </a:xfrm>
          <a:prstGeom prst="ellipse">
            <a:avLst/>
          </a:prstGeom>
          <a:solidFill>
            <a:srgbClr val="FFFFFF">
              <a:alpha val="14471"/>
            </a:srgbClr>
          </a:solidFill>
          <a:ln w="12700">
            <a:miter lim="400000"/>
          </a:ln>
        </p:spPr>
        <p:txBody>
          <a:bodyPr lIns="25400" tIns="25400" rIns="25400" bIns="25400" anchor="ctr"/>
          <a:lstStyle/>
          <a:p>
            <a:endParaRPr sz="600">
              <a:solidFill>
                <a:schemeClr val="bg1"/>
              </a:solidFill>
            </a:endParaRPr>
          </a:p>
        </p:txBody>
      </p:sp>
      <p:sp>
        <p:nvSpPr>
          <p:cNvPr id="24" name="Line"/>
          <p:cNvSpPr/>
          <p:nvPr/>
        </p:nvSpPr>
        <p:spPr>
          <a:xfrm flipV="1">
            <a:off x="8181840" y="-328"/>
            <a:ext cx="1095536" cy="1897523"/>
          </a:xfrm>
          <a:prstGeom prst="line">
            <a:avLst/>
          </a:prstGeom>
          <a:ln w="15875">
            <a:solidFill>
              <a:srgbClr val="FFFFFF">
                <a:alpha val="20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5" name="Shape"/>
          <p:cNvSpPr/>
          <p:nvPr/>
        </p:nvSpPr>
        <p:spPr>
          <a:xfrm rot="1800000">
            <a:off x="1595004" y="4600480"/>
            <a:ext cx="421639" cy="636199"/>
          </a:xfrm>
          <a:custGeom>
            <a:avLst/>
            <a:gdLst/>
            <a:ahLst/>
            <a:cxnLst>
              <a:cxn ang="0">
                <a:pos x="wd2" y="hd2"/>
              </a:cxn>
              <a:cxn ang="5400000">
                <a:pos x="wd2" y="hd2"/>
              </a:cxn>
              <a:cxn ang="10800000">
                <a:pos x="wd2" y="hd2"/>
              </a:cxn>
              <a:cxn ang="16200000">
                <a:pos x="wd2" y="hd2"/>
              </a:cxn>
            </a:cxnLst>
            <a:rect l="0" t="0" r="r" b="b"/>
            <a:pathLst>
              <a:path w="21600" h="21600" extrusionOk="0">
                <a:moveTo>
                  <a:pt x="16200" y="12792"/>
                </a:moveTo>
                <a:cubicBezTo>
                  <a:pt x="21600" y="17293"/>
                  <a:pt x="21600" y="17293"/>
                  <a:pt x="21600" y="17293"/>
                </a:cubicBezTo>
                <a:cubicBezTo>
                  <a:pt x="0" y="17293"/>
                  <a:pt x="0" y="17293"/>
                  <a:pt x="0" y="17293"/>
                </a:cubicBezTo>
                <a:cubicBezTo>
                  <a:pt x="5400" y="12824"/>
                  <a:pt x="5400" y="12824"/>
                  <a:pt x="5400" y="12824"/>
                </a:cubicBezTo>
                <a:cubicBezTo>
                  <a:pt x="5400" y="12176"/>
                  <a:pt x="5400" y="11529"/>
                  <a:pt x="5400" y="10849"/>
                </a:cubicBezTo>
                <a:cubicBezTo>
                  <a:pt x="5400" y="10169"/>
                  <a:pt x="5400" y="9521"/>
                  <a:pt x="5400" y="8938"/>
                </a:cubicBezTo>
                <a:cubicBezTo>
                  <a:pt x="5400" y="8355"/>
                  <a:pt x="5400" y="7804"/>
                  <a:pt x="5400" y="7319"/>
                </a:cubicBezTo>
                <a:cubicBezTo>
                  <a:pt x="5400" y="6833"/>
                  <a:pt x="5400" y="6444"/>
                  <a:pt x="5400" y="6218"/>
                </a:cubicBezTo>
                <a:cubicBezTo>
                  <a:pt x="5400" y="5700"/>
                  <a:pt x="5497" y="5149"/>
                  <a:pt x="5789" y="4566"/>
                </a:cubicBezTo>
                <a:cubicBezTo>
                  <a:pt x="6032" y="3983"/>
                  <a:pt x="6373" y="3400"/>
                  <a:pt x="6859" y="2882"/>
                </a:cubicBezTo>
                <a:cubicBezTo>
                  <a:pt x="7297" y="2299"/>
                  <a:pt x="7881" y="1781"/>
                  <a:pt x="8562" y="1263"/>
                </a:cubicBezTo>
                <a:cubicBezTo>
                  <a:pt x="9243" y="777"/>
                  <a:pt x="9973" y="356"/>
                  <a:pt x="10849" y="0"/>
                </a:cubicBezTo>
                <a:cubicBezTo>
                  <a:pt x="11676" y="356"/>
                  <a:pt x="12454" y="777"/>
                  <a:pt x="13135" y="1263"/>
                </a:cubicBezTo>
                <a:cubicBezTo>
                  <a:pt x="13768" y="1781"/>
                  <a:pt x="14351" y="2299"/>
                  <a:pt x="14741" y="2882"/>
                </a:cubicBezTo>
                <a:cubicBezTo>
                  <a:pt x="15227" y="3400"/>
                  <a:pt x="15568" y="3951"/>
                  <a:pt x="15859" y="4534"/>
                </a:cubicBezTo>
                <a:cubicBezTo>
                  <a:pt x="16103" y="5117"/>
                  <a:pt x="16200" y="5667"/>
                  <a:pt x="16200" y="6153"/>
                </a:cubicBezTo>
                <a:cubicBezTo>
                  <a:pt x="16200" y="6444"/>
                  <a:pt x="16200" y="6833"/>
                  <a:pt x="16200" y="7286"/>
                </a:cubicBezTo>
                <a:cubicBezTo>
                  <a:pt x="16200" y="7772"/>
                  <a:pt x="16200" y="8323"/>
                  <a:pt x="16200" y="8906"/>
                </a:cubicBezTo>
                <a:cubicBezTo>
                  <a:pt x="16200" y="9488"/>
                  <a:pt x="16200" y="10136"/>
                  <a:pt x="16200" y="10816"/>
                </a:cubicBezTo>
                <a:cubicBezTo>
                  <a:pt x="16200" y="11464"/>
                  <a:pt x="16200" y="12144"/>
                  <a:pt x="16200" y="12792"/>
                </a:cubicBezTo>
                <a:close/>
                <a:moveTo>
                  <a:pt x="5400" y="16581"/>
                </a:moveTo>
                <a:cubicBezTo>
                  <a:pt x="5400" y="13925"/>
                  <a:pt x="5400" y="13925"/>
                  <a:pt x="5400" y="13925"/>
                </a:cubicBezTo>
                <a:cubicBezTo>
                  <a:pt x="2286" y="16581"/>
                  <a:pt x="2286" y="16581"/>
                  <a:pt x="2286" y="16581"/>
                </a:cubicBezTo>
                <a:lnTo>
                  <a:pt x="5400" y="16581"/>
                </a:lnTo>
                <a:close/>
                <a:moveTo>
                  <a:pt x="15130" y="16581"/>
                </a:moveTo>
                <a:cubicBezTo>
                  <a:pt x="15130" y="6218"/>
                  <a:pt x="15130" y="6218"/>
                  <a:pt x="15130" y="6218"/>
                </a:cubicBezTo>
                <a:cubicBezTo>
                  <a:pt x="15130" y="5797"/>
                  <a:pt x="15032" y="5343"/>
                  <a:pt x="14838" y="4858"/>
                </a:cubicBezTo>
                <a:cubicBezTo>
                  <a:pt x="14643" y="4372"/>
                  <a:pt x="14400" y="3886"/>
                  <a:pt x="14011" y="3433"/>
                </a:cubicBezTo>
                <a:cubicBezTo>
                  <a:pt x="13670" y="2947"/>
                  <a:pt x="13232" y="2494"/>
                  <a:pt x="12649" y="2040"/>
                </a:cubicBezTo>
                <a:cubicBezTo>
                  <a:pt x="12114" y="1619"/>
                  <a:pt x="11530" y="1231"/>
                  <a:pt x="10849" y="842"/>
                </a:cubicBezTo>
                <a:cubicBezTo>
                  <a:pt x="10119" y="1231"/>
                  <a:pt x="9486" y="1619"/>
                  <a:pt x="8951" y="2040"/>
                </a:cubicBezTo>
                <a:cubicBezTo>
                  <a:pt x="8416" y="2494"/>
                  <a:pt x="7978" y="2947"/>
                  <a:pt x="7589" y="3433"/>
                </a:cubicBezTo>
                <a:cubicBezTo>
                  <a:pt x="7200" y="3886"/>
                  <a:pt x="6957" y="4372"/>
                  <a:pt x="6762" y="4858"/>
                </a:cubicBezTo>
                <a:cubicBezTo>
                  <a:pt x="6568" y="5343"/>
                  <a:pt x="6470" y="5797"/>
                  <a:pt x="6470" y="6218"/>
                </a:cubicBezTo>
                <a:cubicBezTo>
                  <a:pt x="6470" y="16581"/>
                  <a:pt x="6470" y="16581"/>
                  <a:pt x="6470" y="16581"/>
                </a:cubicBezTo>
                <a:lnTo>
                  <a:pt x="15130" y="16581"/>
                </a:lnTo>
                <a:close/>
                <a:moveTo>
                  <a:pt x="7541" y="18005"/>
                </a:moveTo>
                <a:cubicBezTo>
                  <a:pt x="7541" y="20175"/>
                  <a:pt x="7541" y="20175"/>
                  <a:pt x="7541" y="20175"/>
                </a:cubicBezTo>
                <a:cubicBezTo>
                  <a:pt x="8659" y="20175"/>
                  <a:pt x="8659" y="20175"/>
                  <a:pt x="8659" y="20175"/>
                </a:cubicBezTo>
                <a:cubicBezTo>
                  <a:pt x="8659" y="18005"/>
                  <a:pt x="8659" y="18005"/>
                  <a:pt x="8659" y="18005"/>
                </a:cubicBezTo>
                <a:lnTo>
                  <a:pt x="7541" y="18005"/>
                </a:lnTo>
                <a:close/>
                <a:moveTo>
                  <a:pt x="10849" y="5019"/>
                </a:moveTo>
                <a:cubicBezTo>
                  <a:pt x="11189" y="5019"/>
                  <a:pt x="11578" y="5084"/>
                  <a:pt x="11870" y="5181"/>
                </a:cubicBezTo>
                <a:cubicBezTo>
                  <a:pt x="12211" y="5279"/>
                  <a:pt x="12503" y="5408"/>
                  <a:pt x="12746" y="5570"/>
                </a:cubicBezTo>
                <a:cubicBezTo>
                  <a:pt x="12989" y="5732"/>
                  <a:pt x="13184" y="5926"/>
                  <a:pt x="13281" y="6153"/>
                </a:cubicBezTo>
                <a:cubicBezTo>
                  <a:pt x="13427" y="6347"/>
                  <a:pt x="13476" y="6574"/>
                  <a:pt x="13476" y="6833"/>
                </a:cubicBezTo>
                <a:cubicBezTo>
                  <a:pt x="13476" y="7092"/>
                  <a:pt x="13427" y="7319"/>
                  <a:pt x="13281" y="7545"/>
                </a:cubicBezTo>
                <a:cubicBezTo>
                  <a:pt x="13184" y="7772"/>
                  <a:pt x="12989" y="7966"/>
                  <a:pt x="12746" y="8096"/>
                </a:cubicBezTo>
                <a:cubicBezTo>
                  <a:pt x="12503" y="8258"/>
                  <a:pt x="12211" y="8420"/>
                  <a:pt x="11870" y="8517"/>
                </a:cubicBezTo>
                <a:cubicBezTo>
                  <a:pt x="11578" y="8614"/>
                  <a:pt x="11189" y="8646"/>
                  <a:pt x="10849" y="8646"/>
                </a:cubicBezTo>
                <a:cubicBezTo>
                  <a:pt x="10459" y="8646"/>
                  <a:pt x="10070" y="8614"/>
                  <a:pt x="9778" y="8517"/>
                </a:cubicBezTo>
                <a:cubicBezTo>
                  <a:pt x="9438" y="8420"/>
                  <a:pt x="9146" y="8258"/>
                  <a:pt x="8854" y="8096"/>
                </a:cubicBezTo>
                <a:cubicBezTo>
                  <a:pt x="8659" y="7966"/>
                  <a:pt x="8465" y="7772"/>
                  <a:pt x="8319" y="7545"/>
                </a:cubicBezTo>
                <a:cubicBezTo>
                  <a:pt x="8173" y="7319"/>
                  <a:pt x="8124" y="7092"/>
                  <a:pt x="8124" y="6833"/>
                </a:cubicBezTo>
                <a:cubicBezTo>
                  <a:pt x="8124" y="6574"/>
                  <a:pt x="8173" y="6347"/>
                  <a:pt x="8319" y="6153"/>
                </a:cubicBezTo>
                <a:cubicBezTo>
                  <a:pt x="8465" y="5926"/>
                  <a:pt x="8659" y="5732"/>
                  <a:pt x="8854" y="5570"/>
                </a:cubicBezTo>
                <a:cubicBezTo>
                  <a:pt x="9146" y="5408"/>
                  <a:pt x="9438" y="5279"/>
                  <a:pt x="9778" y="5181"/>
                </a:cubicBezTo>
                <a:cubicBezTo>
                  <a:pt x="10070" y="5084"/>
                  <a:pt x="10459" y="5019"/>
                  <a:pt x="10849" y="5019"/>
                </a:cubicBezTo>
                <a:close/>
                <a:moveTo>
                  <a:pt x="10849" y="7934"/>
                </a:moveTo>
                <a:cubicBezTo>
                  <a:pt x="11043" y="7934"/>
                  <a:pt x="11238" y="7902"/>
                  <a:pt x="11432" y="7837"/>
                </a:cubicBezTo>
                <a:cubicBezTo>
                  <a:pt x="11627" y="7804"/>
                  <a:pt x="11822" y="7707"/>
                  <a:pt x="11968" y="7610"/>
                </a:cubicBezTo>
                <a:cubicBezTo>
                  <a:pt x="12114" y="7513"/>
                  <a:pt x="12211" y="7416"/>
                  <a:pt x="12308" y="7286"/>
                </a:cubicBezTo>
                <a:cubicBezTo>
                  <a:pt x="12357" y="7157"/>
                  <a:pt x="12405" y="6995"/>
                  <a:pt x="12405" y="6833"/>
                </a:cubicBezTo>
                <a:cubicBezTo>
                  <a:pt x="12405" y="6703"/>
                  <a:pt x="12357" y="6542"/>
                  <a:pt x="12308" y="6412"/>
                </a:cubicBezTo>
                <a:cubicBezTo>
                  <a:pt x="12211" y="6282"/>
                  <a:pt x="12114" y="6153"/>
                  <a:pt x="11968" y="6088"/>
                </a:cubicBezTo>
                <a:cubicBezTo>
                  <a:pt x="11822" y="5959"/>
                  <a:pt x="11627" y="5894"/>
                  <a:pt x="11432" y="5861"/>
                </a:cubicBezTo>
                <a:cubicBezTo>
                  <a:pt x="11238" y="5797"/>
                  <a:pt x="11043" y="5797"/>
                  <a:pt x="10849" y="5797"/>
                </a:cubicBezTo>
                <a:cubicBezTo>
                  <a:pt x="10557" y="5797"/>
                  <a:pt x="10362" y="5797"/>
                  <a:pt x="10168" y="5861"/>
                </a:cubicBezTo>
                <a:cubicBezTo>
                  <a:pt x="9973" y="5894"/>
                  <a:pt x="9778" y="5959"/>
                  <a:pt x="9632" y="6088"/>
                </a:cubicBezTo>
                <a:cubicBezTo>
                  <a:pt x="9486" y="6153"/>
                  <a:pt x="9389" y="6282"/>
                  <a:pt x="9292" y="6412"/>
                </a:cubicBezTo>
                <a:cubicBezTo>
                  <a:pt x="9243" y="6542"/>
                  <a:pt x="9195" y="6703"/>
                  <a:pt x="9195" y="6833"/>
                </a:cubicBezTo>
                <a:cubicBezTo>
                  <a:pt x="9195" y="6995"/>
                  <a:pt x="9243" y="7157"/>
                  <a:pt x="9292" y="7286"/>
                </a:cubicBezTo>
                <a:cubicBezTo>
                  <a:pt x="9389" y="7416"/>
                  <a:pt x="9486" y="7513"/>
                  <a:pt x="9632" y="7610"/>
                </a:cubicBezTo>
                <a:cubicBezTo>
                  <a:pt x="9778" y="7707"/>
                  <a:pt x="9973" y="7804"/>
                  <a:pt x="10168" y="7837"/>
                </a:cubicBezTo>
                <a:cubicBezTo>
                  <a:pt x="10362" y="7902"/>
                  <a:pt x="10557" y="7934"/>
                  <a:pt x="10849" y="7934"/>
                </a:cubicBezTo>
                <a:close/>
                <a:moveTo>
                  <a:pt x="10265" y="18005"/>
                </a:moveTo>
                <a:cubicBezTo>
                  <a:pt x="10265" y="21600"/>
                  <a:pt x="10265" y="21600"/>
                  <a:pt x="10265" y="21600"/>
                </a:cubicBezTo>
                <a:cubicBezTo>
                  <a:pt x="11335" y="21600"/>
                  <a:pt x="11335" y="21600"/>
                  <a:pt x="11335" y="21600"/>
                </a:cubicBezTo>
                <a:cubicBezTo>
                  <a:pt x="11335" y="18005"/>
                  <a:pt x="11335" y="18005"/>
                  <a:pt x="11335" y="18005"/>
                </a:cubicBezTo>
                <a:lnTo>
                  <a:pt x="10265" y="18005"/>
                </a:lnTo>
                <a:close/>
                <a:moveTo>
                  <a:pt x="12989" y="18005"/>
                </a:moveTo>
                <a:cubicBezTo>
                  <a:pt x="12989" y="20175"/>
                  <a:pt x="12989" y="20175"/>
                  <a:pt x="12989" y="20175"/>
                </a:cubicBezTo>
                <a:cubicBezTo>
                  <a:pt x="14059" y="20175"/>
                  <a:pt x="14059" y="20175"/>
                  <a:pt x="14059" y="20175"/>
                </a:cubicBezTo>
                <a:cubicBezTo>
                  <a:pt x="14059" y="18005"/>
                  <a:pt x="14059" y="18005"/>
                  <a:pt x="14059" y="18005"/>
                </a:cubicBezTo>
                <a:lnTo>
                  <a:pt x="12989" y="18005"/>
                </a:lnTo>
                <a:close/>
                <a:moveTo>
                  <a:pt x="16200" y="13925"/>
                </a:moveTo>
                <a:cubicBezTo>
                  <a:pt x="16200" y="14216"/>
                  <a:pt x="16200" y="14476"/>
                  <a:pt x="16200" y="14735"/>
                </a:cubicBezTo>
                <a:cubicBezTo>
                  <a:pt x="16200" y="14961"/>
                  <a:pt x="16200" y="15220"/>
                  <a:pt x="16200" y="15447"/>
                </a:cubicBezTo>
                <a:cubicBezTo>
                  <a:pt x="16200" y="15641"/>
                  <a:pt x="16200" y="15836"/>
                  <a:pt x="16200" y="16030"/>
                </a:cubicBezTo>
                <a:cubicBezTo>
                  <a:pt x="16200" y="16224"/>
                  <a:pt x="16200" y="16419"/>
                  <a:pt x="16200" y="16581"/>
                </a:cubicBezTo>
                <a:cubicBezTo>
                  <a:pt x="19314" y="16581"/>
                  <a:pt x="19314" y="16581"/>
                  <a:pt x="19314" y="16581"/>
                </a:cubicBezTo>
                <a:lnTo>
                  <a:pt x="16200" y="13925"/>
                </a:lnTo>
                <a:close/>
              </a:path>
            </a:pathLst>
          </a:custGeom>
          <a:solidFill>
            <a:schemeClr val="bg1"/>
          </a:solidFill>
          <a:ln w="12700">
            <a:miter lim="400000"/>
          </a:ln>
        </p:spPr>
        <p:txBody>
          <a:bodyPr lIns="22860" rIns="22860"/>
          <a:lstStyle/>
          <a:p>
            <a:pPr>
              <a:defRPr sz="1400"/>
            </a:pPr>
            <a:endParaRPr sz="700"/>
          </a:p>
        </p:txBody>
      </p:sp>
      <p:sp>
        <p:nvSpPr>
          <p:cNvPr id="26" name="Line"/>
          <p:cNvSpPr/>
          <p:nvPr/>
        </p:nvSpPr>
        <p:spPr>
          <a:xfrm>
            <a:off x="5110909" y="2443526"/>
            <a:ext cx="2126871" cy="6768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708" y="0"/>
                </a:lnTo>
                <a:lnTo>
                  <a:pt x="21600" y="0"/>
                </a:lnTo>
              </a:path>
            </a:pathLst>
          </a:cu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Circle"/>
          <p:cNvSpPr/>
          <p:nvPr/>
        </p:nvSpPr>
        <p:spPr>
          <a:xfrm>
            <a:off x="2366724" y="3614271"/>
            <a:ext cx="128580" cy="128580"/>
          </a:xfrm>
          <a:prstGeom prst="ellipse">
            <a:avLst/>
          </a:prstGeom>
          <a:solidFill>
            <a:srgbClr val="56585E"/>
          </a:solidFill>
          <a:ln w="12700">
            <a:miter lim="400000"/>
          </a:ln>
        </p:spPr>
        <p:txBody>
          <a:bodyPr lIns="25400" tIns="25400" rIns="25400" bIns="25400" anchor="ctr"/>
          <a:lstStyle/>
          <a:p>
            <a:endParaRPr sz="600"/>
          </a:p>
        </p:txBody>
      </p:sp>
      <p:sp>
        <p:nvSpPr>
          <p:cNvPr id="29" name="Circle"/>
          <p:cNvSpPr/>
          <p:nvPr/>
        </p:nvSpPr>
        <p:spPr>
          <a:xfrm>
            <a:off x="5411541" y="2379236"/>
            <a:ext cx="128580" cy="128580"/>
          </a:xfrm>
          <a:prstGeom prst="ellipse">
            <a:avLst/>
          </a:prstGeom>
          <a:solidFill>
            <a:srgbClr val="56585E"/>
          </a:solidFill>
          <a:ln w="12700">
            <a:miter lim="400000"/>
          </a:ln>
        </p:spPr>
        <p:txBody>
          <a:bodyPr lIns="25400" tIns="25400" rIns="25400" bIns="25400" anchor="ctr"/>
          <a:lstStyle/>
          <a:p>
            <a:endParaRPr sz="600"/>
          </a:p>
        </p:txBody>
      </p:sp>
      <p:sp>
        <p:nvSpPr>
          <p:cNvPr id="32" name="Sagittis adipiscing maecenas vestibulum nam vestibulum torquent massa et a blandit bibendum."/>
          <p:cNvSpPr/>
          <p:nvPr/>
        </p:nvSpPr>
        <p:spPr>
          <a:xfrm>
            <a:off x="2608814" y="499134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33" name="Title one"/>
          <p:cNvSpPr/>
          <p:nvPr/>
        </p:nvSpPr>
        <p:spPr>
          <a:xfrm>
            <a:off x="2608814" y="466594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one</a:t>
            </a:r>
          </a:p>
        </p:txBody>
      </p:sp>
      <p:sp>
        <p:nvSpPr>
          <p:cNvPr id="34" name="Sagittis adipiscing maecenas vestibulum nam vestibulum torquent massa et a blandit bibendum."/>
          <p:cNvSpPr/>
          <p:nvPr/>
        </p:nvSpPr>
        <p:spPr>
          <a:xfrm>
            <a:off x="5653719" y="3743039"/>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35" name="Title two"/>
          <p:cNvSpPr/>
          <p:nvPr/>
        </p:nvSpPr>
        <p:spPr>
          <a:xfrm>
            <a:off x="5653719" y="3417639"/>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two</a:t>
            </a:r>
          </a:p>
        </p:txBody>
      </p:sp>
      <p:sp>
        <p:nvSpPr>
          <p:cNvPr id="36" name="Sagittis adipiscing maecenas vestibulum nam vestibulum torquent massa et a blandit bibendum."/>
          <p:cNvSpPr/>
          <p:nvPr/>
        </p:nvSpPr>
        <p:spPr>
          <a:xfrm>
            <a:off x="8698477" y="250857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37" name="Title three"/>
          <p:cNvSpPr/>
          <p:nvPr/>
        </p:nvSpPr>
        <p:spPr>
          <a:xfrm>
            <a:off x="8698477" y="2183176"/>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a:solidFill>
                  <a:schemeClr val="bg1"/>
                </a:solidFill>
                <a:latin typeface="+mj-lt"/>
              </a:rPr>
              <a:t>Title three</a:t>
            </a:r>
          </a:p>
        </p:txBody>
      </p:sp>
      <p:sp>
        <p:nvSpPr>
          <p:cNvPr id="38"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39"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18921213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76</a:t>
            </a:fld>
            <a:endParaRPr lang="uk-UA" dirty="0"/>
          </a:p>
        </p:txBody>
      </p:sp>
      <p:sp>
        <p:nvSpPr>
          <p:cNvPr id="7" name="Picture Placeholder 6"/>
          <p:cNvSpPr>
            <a:spLocks noGrp="1"/>
          </p:cNvSpPr>
          <p:nvPr>
            <p:ph type="pic" sz="quarter" idx="13"/>
          </p:nvPr>
        </p:nvSpPr>
        <p:spPr/>
      </p:sp>
      <p:sp>
        <p:nvSpPr>
          <p:cNvPr id="9" name="Picture Placeholder 8"/>
          <p:cNvSpPr>
            <a:spLocks noGrp="1"/>
          </p:cNvSpPr>
          <p:nvPr>
            <p:ph type="pic" sz="quarter" idx="15"/>
          </p:nvPr>
        </p:nvSpPr>
        <p:spPr/>
      </p:sp>
      <p:sp>
        <p:nvSpPr>
          <p:cNvPr id="8" name="Picture Placeholder 7"/>
          <p:cNvSpPr>
            <a:spLocks noGrp="1"/>
          </p:cNvSpPr>
          <p:nvPr>
            <p:ph type="pic" sz="quarter" idx="14"/>
          </p:nvPr>
        </p:nvSpPr>
        <p:spPr/>
      </p:sp>
      <p:sp>
        <p:nvSpPr>
          <p:cNvPr id="49" name="Some facts in digits"/>
          <p:cNvSpPr/>
          <p:nvPr/>
        </p:nvSpPr>
        <p:spPr>
          <a:xfrm>
            <a:off x="1148207" y="1745593"/>
            <a:ext cx="3313790" cy="1128514"/>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b">
            <a:spAutoFit/>
          </a:bodyPr>
          <a:lstStyle/>
          <a:p>
            <a:pPr>
              <a:lnSpc>
                <a:spcPct val="100000"/>
              </a:lnSpc>
              <a:defRPr sz="7000" cap="all" spc="699">
                <a:solidFill>
                  <a:srgbClr val="1C1E22"/>
                </a:solidFill>
                <a:latin typeface="+mn-lt"/>
                <a:ea typeface="+mn-ea"/>
                <a:cs typeface="+mn-cs"/>
                <a:sym typeface="Roboto Black"/>
              </a:defRPr>
            </a:pPr>
            <a:r>
              <a:rPr lang="en-US" sz="3500" spc="350" dirty="0" smtClean="0">
                <a:solidFill>
                  <a:schemeClr val="bg1"/>
                </a:solidFill>
                <a:latin typeface="Roboto Light" charset="0"/>
                <a:ea typeface="Roboto Light" charset="0"/>
                <a:cs typeface="Roboto Light" charset="0"/>
                <a:sym typeface="Roboto Light"/>
              </a:rPr>
              <a:t>Steps</a:t>
            </a:r>
            <a:r>
              <a:rPr lang="en-US" sz="3500" spc="350" dirty="0" smtClean="0">
                <a:solidFill>
                  <a:schemeClr val="bg1"/>
                </a:solidFill>
                <a:latin typeface="+mj-lt"/>
                <a:ea typeface="Roboto Light" charset="0"/>
                <a:cs typeface="Roboto Light" charset="0"/>
                <a:sym typeface="Roboto Light"/>
              </a:rPr>
              <a:t/>
            </a:r>
            <a:br>
              <a:rPr lang="en-US" sz="3500" spc="350" dirty="0" smtClean="0">
                <a:solidFill>
                  <a:schemeClr val="bg1"/>
                </a:solidFill>
                <a:latin typeface="+mj-lt"/>
                <a:ea typeface="Roboto Light" charset="0"/>
                <a:cs typeface="Roboto Light" charset="0"/>
                <a:sym typeface="Roboto Light"/>
              </a:rPr>
            </a:br>
            <a:r>
              <a:rPr lang="en-US" sz="3500" spc="350" dirty="0" smtClean="0">
                <a:solidFill>
                  <a:schemeClr val="bg1"/>
                </a:solidFill>
                <a:latin typeface="+mj-lt"/>
                <a:ea typeface="Roboto Light" charset="0"/>
                <a:cs typeface="Roboto Light" charset="0"/>
                <a:sym typeface="Roboto Light"/>
              </a:rPr>
              <a:t>to </a:t>
            </a:r>
            <a:r>
              <a:rPr lang="en-US" sz="3500" spc="350" dirty="0">
                <a:solidFill>
                  <a:schemeClr val="bg1"/>
                </a:solidFill>
                <a:latin typeface="+mj-lt"/>
                <a:ea typeface="Roboto Light" charset="0"/>
                <a:cs typeface="Roboto Light" charset="0"/>
                <a:sym typeface="Roboto Light"/>
              </a:rPr>
              <a:t>Success</a:t>
            </a:r>
            <a:endParaRPr sz="3500" spc="350" dirty="0">
              <a:solidFill>
                <a:schemeClr val="bg1"/>
              </a:solidFill>
              <a:latin typeface="+mj-lt"/>
            </a:endParaRPr>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5"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6"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2" name="Line"/>
          <p:cNvSpPr/>
          <p:nvPr/>
        </p:nvSpPr>
        <p:spPr>
          <a:xfrm>
            <a:off x="2070522" y="3677989"/>
            <a:ext cx="2126871" cy="6768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708" y="0"/>
                </a:lnTo>
                <a:lnTo>
                  <a:pt x="21600" y="0"/>
                </a:lnTo>
              </a:path>
            </a:pathLst>
          </a:cu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6" name="Line"/>
          <p:cNvSpPr/>
          <p:nvPr/>
        </p:nvSpPr>
        <p:spPr>
          <a:xfrm>
            <a:off x="5110909" y="2443526"/>
            <a:ext cx="2126871" cy="6768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3708" y="0"/>
                </a:lnTo>
                <a:lnTo>
                  <a:pt x="21600" y="0"/>
                </a:lnTo>
              </a:path>
            </a:pathLst>
          </a:cu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8" name="Circle"/>
          <p:cNvSpPr/>
          <p:nvPr/>
        </p:nvSpPr>
        <p:spPr>
          <a:xfrm>
            <a:off x="2366724" y="3614271"/>
            <a:ext cx="128580" cy="128580"/>
          </a:xfrm>
          <a:prstGeom prst="ellipse">
            <a:avLst/>
          </a:prstGeom>
          <a:solidFill>
            <a:srgbClr val="56585E"/>
          </a:solidFill>
          <a:ln w="12700">
            <a:miter lim="400000"/>
          </a:ln>
        </p:spPr>
        <p:txBody>
          <a:bodyPr lIns="25400" tIns="25400" rIns="25400" bIns="25400" anchor="ctr"/>
          <a:lstStyle/>
          <a:p>
            <a:endParaRPr sz="600"/>
          </a:p>
        </p:txBody>
      </p:sp>
      <p:sp>
        <p:nvSpPr>
          <p:cNvPr id="29" name="Circle"/>
          <p:cNvSpPr/>
          <p:nvPr/>
        </p:nvSpPr>
        <p:spPr>
          <a:xfrm>
            <a:off x="5411541" y="2379236"/>
            <a:ext cx="128580" cy="128580"/>
          </a:xfrm>
          <a:prstGeom prst="ellipse">
            <a:avLst/>
          </a:prstGeom>
          <a:solidFill>
            <a:srgbClr val="56585E"/>
          </a:solidFill>
          <a:ln w="12700">
            <a:miter lim="400000"/>
          </a:ln>
        </p:spPr>
        <p:txBody>
          <a:bodyPr lIns="25400" tIns="25400" rIns="25400" bIns="25400" anchor="ctr"/>
          <a:lstStyle/>
          <a:p>
            <a:endParaRPr sz="600"/>
          </a:p>
        </p:txBody>
      </p:sp>
      <p:sp>
        <p:nvSpPr>
          <p:cNvPr id="27" name="Sagittis adipiscing maecenas vestibulum nam vestibulum torquent massa et a blandit bibendum."/>
          <p:cNvSpPr/>
          <p:nvPr/>
        </p:nvSpPr>
        <p:spPr>
          <a:xfrm>
            <a:off x="2608814" y="4991344"/>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30" name="Title one"/>
          <p:cNvSpPr/>
          <p:nvPr/>
        </p:nvSpPr>
        <p:spPr>
          <a:xfrm>
            <a:off x="2608814" y="4665944"/>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a:t>
            </a:r>
            <a:r>
              <a:rPr lang="en-US" sz="1200" spc="120" dirty="0" smtClean="0">
                <a:solidFill>
                  <a:schemeClr val="bg1"/>
                </a:solidFill>
                <a:latin typeface="+mj-lt"/>
              </a:rPr>
              <a:t>four</a:t>
            </a:r>
            <a:endParaRPr sz="1200" spc="120" dirty="0">
              <a:solidFill>
                <a:schemeClr val="bg1"/>
              </a:solidFill>
              <a:latin typeface="+mj-lt"/>
            </a:endParaRPr>
          </a:p>
        </p:txBody>
      </p:sp>
      <p:sp>
        <p:nvSpPr>
          <p:cNvPr id="38" name="Sagittis adipiscing maecenas vestibulum nam vestibulum torquent massa et a blandit bibendum."/>
          <p:cNvSpPr/>
          <p:nvPr/>
        </p:nvSpPr>
        <p:spPr>
          <a:xfrm>
            <a:off x="8698477" y="4644665"/>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39" name="Title two"/>
          <p:cNvSpPr/>
          <p:nvPr/>
        </p:nvSpPr>
        <p:spPr>
          <a:xfrm>
            <a:off x="8698477" y="4319265"/>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a:t>
            </a:r>
            <a:r>
              <a:rPr lang="en-US" sz="1200" spc="120" dirty="0" smtClean="0">
                <a:solidFill>
                  <a:schemeClr val="bg1"/>
                </a:solidFill>
                <a:latin typeface="+mj-lt"/>
              </a:rPr>
              <a:t>six</a:t>
            </a:r>
            <a:endParaRPr sz="1200" spc="120" dirty="0">
              <a:solidFill>
                <a:schemeClr val="bg1"/>
              </a:solidFill>
              <a:latin typeface="+mj-lt"/>
            </a:endParaRPr>
          </a:p>
        </p:txBody>
      </p:sp>
      <p:sp>
        <p:nvSpPr>
          <p:cNvPr id="41" name="Sagittis adipiscing maecenas vestibulum nam vestibulum torquent massa et a blandit bibendum."/>
          <p:cNvSpPr/>
          <p:nvPr/>
        </p:nvSpPr>
        <p:spPr>
          <a:xfrm>
            <a:off x="5653719" y="3743039"/>
            <a:ext cx="1959595" cy="69960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42" name="Title two"/>
          <p:cNvSpPr/>
          <p:nvPr/>
        </p:nvSpPr>
        <p:spPr>
          <a:xfrm>
            <a:off x="5653719" y="3417639"/>
            <a:ext cx="1939052" cy="2286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nchor="ctr"/>
          <a:lstStyle>
            <a:lvl1pPr>
              <a:lnSpc>
                <a:spcPct val="130000"/>
              </a:lnSpc>
              <a:defRPr cap="all" spc="239">
                <a:latin typeface="+mn-lt"/>
                <a:ea typeface="+mn-ea"/>
                <a:cs typeface="+mn-cs"/>
                <a:sym typeface="Roboto Black"/>
              </a:defRPr>
            </a:lvl1pPr>
          </a:lstStyle>
          <a:p>
            <a:r>
              <a:rPr sz="1200" spc="120" dirty="0">
                <a:solidFill>
                  <a:schemeClr val="bg1"/>
                </a:solidFill>
                <a:latin typeface="+mj-lt"/>
              </a:rPr>
              <a:t>Title </a:t>
            </a:r>
            <a:r>
              <a:rPr lang="en-US" sz="1200" spc="120" dirty="0" smtClean="0">
                <a:solidFill>
                  <a:schemeClr val="bg1"/>
                </a:solidFill>
                <a:latin typeface="+mj-lt"/>
              </a:rPr>
              <a:t>five</a:t>
            </a:r>
            <a:endParaRPr sz="1200" spc="120" dirty="0">
              <a:solidFill>
                <a:schemeClr val="bg1"/>
              </a:solidFill>
              <a:latin typeface="+mj-lt"/>
            </a:endParaRPr>
          </a:p>
        </p:txBody>
      </p:sp>
      <p:sp>
        <p:nvSpPr>
          <p:cNvPr id="43"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44"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799947650"/>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77</a:t>
            </a:fld>
            <a:endParaRPr lang="uk-UA" dirty="0"/>
          </a:p>
        </p:txBody>
      </p:sp>
      <p:sp>
        <p:nvSpPr>
          <p:cNvPr id="4" name="Picture Placeholder 3"/>
          <p:cNvSpPr>
            <a:spLocks noGrp="1"/>
          </p:cNvSpPr>
          <p:nvPr>
            <p:ph type="pic" sz="quarter" idx="11"/>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5"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6"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31" name="Line"/>
          <p:cNvSpPr/>
          <p:nvPr/>
        </p:nvSpPr>
        <p:spPr>
          <a:xfrm>
            <a:off x="2077761" y="4378508"/>
            <a:ext cx="10115035" cy="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2" name="Line"/>
          <p:cNvSpPr/>
          <p:nvPr/>
        </p:nvSpPr>
        <p:spPr>
          <a:xfrm flipV="1">
            <a:off x="2102310"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3" name="Line"/>
          <p:cNvSpPr/>
          <p:nvPr/>
        </p:nvSpPr>
        <p:spPr>
          <a:xfrm flipV="1">
            <a:off x="4849927"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4" name="Line"/>
          <p:cNvSpPr/>
          <p:nvPr/>
        </p:nvSpPr>
        <p:spPr>
          <a:xfrm flipV="1">
            <a:off x="7597544"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5" name="Circle"/>
          <p:cNvSpPr/>
          <p:nvPr/>
        </p:nvSpPr>
        <p:spPr>
          <a:xfrm>
            <a:off x="2013471"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36" name="Circle"/>
          <p:cNvSpPr/>
          <p:nvPr/>
        </p:nvSpPr>
        <p:spPr>
          <a:xfrm>
            <a:off x="4761088"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37" name="Circle"/>
          <p:cNvSpPr/>
          <p:nvPr/>
        </p:nvSpPr>
        <p:spPr>
          <a:xfrm>
            <a:off x="7508705"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40" name="Sagittis adipiscing maecenas vestibulum nam vestibulum torquent massa et a blandit bibendum."/>
          <p:cNvSpPr/>
          <p:nvPr/>
        </p:nvSpPr>
        <p:spPr>
          <a:xfrm>
            <a:off x="2077761"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43" name="2020"/>
          <p:cNvSpPr/>
          <p:nvPr/>
        </p:nvSpPr>
        <p:spPr>
          <a:xfrm>
            <a:off x="2077761"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dirty="0">
                <a:solidFill>
                  <a:schemeClr val="bg1"/>
                </a:solidFill>
                <a:latin typeface="+mj-lt"/>
              </a:rPr>
              <a:t>2020</a:t>
            </a:r>
          </a:p>
        </p:txBody>
      </p:sp>
      <p:sp>
        <p:nvSpPr>
          <p:cNvPr id="44" name="Sagittis adipiscing maecenas vestibulum nam vestibulum torquent massa et a blandit bibendum."/>
          <p:cNvSpPr/>
          <p:nvPr/>
        </p:nvSpPr>
        <p:spPr>
          <a:xfrm>
            <a:off x="4825377"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45" name="2021"/>
          <p:cNvSpPr/>
          <p:nvPr/>
        </p:nvSpPr>
        <p:spPr>
          <a:xfrm>
            <a:off x="4825377"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a:solidFill>
                  <a:schemeClr val="bg1"/>
                </a:solidFill>
                <a:latin typeface="+mj-lt"/>
              </a:rPr>
              <a:t>2021</a:t>
            </a:r>
          </a:p>
        </p:txBody>
      </p:sp>
      <p:sp>
        <p:nvSpPr>
          <p:cNvPr id="46" name="Sagittis adipiscing maecenas vestibulum nam vestibulum torquent massa et a blandit bibendum."/>
          <p:cNvSpPr/>
          <p:nvPr/>
        </p:nvSpPr>
        <p:spPr>
          <a:xfrm>
            <a:off x="7572995"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47" name="2022"/>
          <p:cNvSpPr/>
          <p:nvPr/>
        </p:nvSpPr>
        <p:spPr>
          <a:xfrm>
            <a:off x="7572995"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a:solidFill>
                  <a:schemeClr val="bg1"/>
                </a:solidFill>
                <a:latin typeface="+mj-lt"/>
              </a:rPr>
              <a:t>2022</a:t>
            </a:r>
          </a:p>
        </p:txBody>
      </p:sp>
      <p:sp>
        <p:nvSpPr>
          <p:cNvPr id="48"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50"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1537251031"/>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uk-UA" smtClean="0"/>
              <a:pPr/>
              <a:t>78</a:t>
            </a:fld>
            <a:endParaRPr lang="uk-UA" dirty="0"/>
          </a:p>
        </p:txBody>
      </p:sp>
      <p:sp>
        <p:nvSpPr>
          <p:cNvPr id="3" name="Picture Placeholder 2"/>
          <p:cNvSpPr>
            <a:spLocks noGrp="1"/>
          </p:cNvSpPr>
          <p:nvPr>
            <p:ph type="pic" sz="quarter" idx="11"/>
          </p:nvPr>
        </p:nvSpPr>
        <p:spPr/>
      </p:sp>
      <p:sp>
        <p:nvSpPr>
          <p:cNvPr id="7" name="Picture Placeholder 6"/>
          <p:cNvSpPr>
            <a:spLocks noGrp="1"/>
          </p:cNvSpPr>
          <p:nvPr>
            <p:ph type="pic" sz="quarter" idx="12"/>
          </p:nvPr>
        </p:nvSpPr>
        <p:spPr/>
      </p:sp>
      <p:sp>
        <p:nvSpPr>
          <p:cNvPr id="8" name="Picture Placeholder 7"/>
          <p:cNvSpPr>
            <a:spLocks noGrp="1"/>
          </p:cNvSpPr>
          <p:nvPr>
            <p:ph type="pic" sz="quarter" idx="13"/>
          </p:nvPr>
        </p:nvSpPr>
        <p:spPr/>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5"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6"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8" name="Line"/>
          <p:cNvSpPr/>
          <p:nvPr/>
        </p:nvSpPr>
        <p:spPr>
          <a:xfrm>
            <a:off x="794" y="4378508"/>
            <a:ext cx="7572201" cy="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29" name="Line"/>
          <p:cNvSpPr/>
          <p:nvPr/>
        </p:nvSpPr>
        <p:spPr>
          <a:xfrm flipV="1">
            <a:off x="2102310"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0" name="Line"/>
          <p:cNvSpPr/>
          <p:nvPr/>
        </p:nvSpPr>
        <p:spPr>
          <a:xfrm flipV="1">
            <a:off x="4849927"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8" name="Line"/>
          <p:cNvSpPr/>
          <p:nvPr/>
        </p:nvSpPr>
        <p:spPr>
          <a:xfrm flipV="1">
            <a:off x="7597544" y="4003163"/>
            <a:ext cx="192420" cy="333281"/>
          </a:xfrm>
          <a:prstGeom prst="line">
            <a:avLst/>
          </a:prstGeom>
          <a:ln w="15875">
            <a:solidFill>
              <a:srgbClr val="FFFFFF">
                <a:alpha val="2004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solidFill>
                <a:schemeClr val="bg1"/>
              </a:solidFill>
            </a:endParaRPr>
          </a:p>
        </p:txBody>
      </p:sp>
      <p:sp>
        <p:nvSpPr>
          <p:cNvPr id="39" name="Circle"/>
          <p:cNvSpPr/>
          <p:nvPr/>
        </p:nvSpPr>
        <p:spPr>
          <a:xfrm>
            <a:off x="2013471"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41" name="Circle"/>
          <p:cNvSpPr/>
          <p:nvPr/>
        </p:nvSpPr>
        <p:spPr>
          <a:xfrm>
            <a:off x="4761088"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42" name="Circle"/>
          <p:cNvSpPr/>
          <p:nvPr/>
        </p:nvSpPr>
        <p:spPr>
          <a:xfrm>
            <a:off x="7508705" y="4320568"/>
            <a:ext cx="128580" cy="128580"/>
          </a:xfrm>
          <a:prstGeom prst="ellipse">
            <a:avLst/>
          </a:prstGeom>
          <a:solidFill>
            <a:srgbClr val="56585E"/>
          </a:solidFill>
          <a:ln w="12700">
            <a:miter lim="400000"/>
          </a:ln>
        </p:spPr>
        <p:txBody>
          <a:bodyPr lIns="25400" tIns="25400" rIns="25400" bIns="25400" anchor="ctr"/>
          <a:lstStyle/>
          <a:p>
            <a:endParaRPr sz="600">
              <a:solidFill>
                <a:schemeClr val="bg1"/>
              </a:solidFill>
            </a:endParaRPr>
          </a:p>
        </p:txBody>
      </p:sp>
      <p:sp>
        <p:nvSpPr>
          <p:cNvPr id="48" name="Sagittis adipiscing maecenas vestibulum nam vestibulum torquent massa et a blandit bibendum."/>
          <p:cNvSpPr/>
          <p:nvPr/>
        </p:nvSpPr>
        <p:spPr>
          <a:xfrm>
            <a:off x="2077761"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dirty="0">
                <a:solidFill>
                  <a:schemeClr val="bg1">
                    <a:alpha val="60000"/>
                  </a:schemeClr>
                </a:solidFill>
              </a:rPr>
              <a:t>Sagittis adipiscing maecenas vestibulum nam vestibulum torquent massa et a blandit bibendum.</a:t>
            </a:r>
          </a:p>
        </p:txBody>
      </p:sp>
      <p:sp>
        <p:nvSpPr>
          <p:cNvPr id="49" name="2023"/>
          <p:cNvSpPr/>
          <p:nvPr/>
        </p:nvSpPr>
        <p:spPr>
          <a:xfrm>
            <a:off x="2077761"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dirty="0">
                <a:solidFill>
                  <a:schemeClr val="bg1"/>
                </a:solidFill>
                <a:latin typeface="+mj-lt"/>
              </a:rPr>
              <a:t>2023</a:t>
            </a:r>
          </a:p>
        </p:txBody>
      </p:sp>
      <p:sp>
        <p:nvSpPr>
          <p:cNvPr id="50" name="Sagittis adipiscing maecenas vestibulum nam vestibulum torquent massa et a blandit bibendum."/>
          <p:cNvSpPr/>
          <p:nvPr/>
        </p:nvSpPr>
        <p:spPr>
          <a:xfrm>
            <a:off x="4825377"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51" name="2024"/>
          <p:cNvSpPr/>
          <p:nvPr/>
        </p:nvSpPr>
        <p:spPr>
          <a:xfrm>
            <a:off x="4825377"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a:solidFill>
                  <a:schemeClr val="bg1"/>
                </a:solidFill>
                <a:latin typeface="+mj-lt"/>
              </a:rPr>
              <a:t>2024</a:t>
            </a:r>
          </a:p>
        </p:txBody>
      </p:sp>
      <p:sp>
        <p:nvSpPr>
          <p:cNvPr id="52" name="Sagittis adipiscing maecenas vestibulum nam vestibulum torquent massa et a blandit bibendum."/>
          <p:cNvSpPr/>
          <p:nvPr/>
        </p:nvSpPr>
        <p:spPr>
          <a:xfrm>
            <a:off x="7572995" y="5033266"/>
            <a:ext cx="1959595" cy="699599"/>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normAutofit/>
          </a:bodyPr>
          <a:lstStyle>
            <a:lvl1pPr>
              <a:defRPr sz="1800"/>
            </a:lvl1pPr>
          </a:lstStyle>
          <a:p>
            <a:pPr>
              <a:lnSpc>
                <a:spcPct val="150000"/>
              </a:lnSpc>
            </a:pPr>
            <a:r>
              <a:rPr sz="900">
                <a:solidFill>
                  <a:schemeClr val="bg1">
                    <a:alpha val="60000"/>
                  </a:schemeClr>
                </a:solidFill>
              </a:rPr>
              <a:t>Sagittis adipiscing maecenas vestibulum nam vestibulum torquent massa et a blandit bibendum.</a:t>
            </a:r>
          </a:p>
        </p:txBody>
      </p:sp>
      <p:sp>
        <p:nvSpPr>
          <p:cNvPr id="57" name="2025"/>
          <p:cNvSpPr/>
          <p:nvPr/>
        </p:nvSpPr>
        <p:spPr>
          <a:xfrm>
            <a:off x="7572995" y="4644366"/>
            <a:ext cx="1939052" cy="330201"/>
          </a:xfrm>
          <a:prstGeom prst="rect">
            <a:avLst/>
          </a:prstGeom>
          <a:ln w="12700">
            <a:miter lim="400000"/>
          </a:ln>
          <a:extLst>
            <a:ext uri="{C572A759-6A51-4108-AA02-DFA0A04FC94B}">
              <ma14:wrappingTextBoxFlag xmlns:ma14="http://schemas.microsoft.com/office/mac/drawingml/2011/main" val="1"/>
            </a:ext>
          </a:extLst>
        </p:spPr>
        <p:txBody>
          <a:bodyPr lIns="35719" tIns="35719" rIns="35719" bIns="35719"/>
          <a:lstStyle>
            <a:lvl1pPr>
              <a:defRPr sz="3600" cap="all" spc="360">
                <a:latin typeface="+mn-lt"/>
                <a:ea typeface="+mn-ea"/>
                <a:cs typeface="+mn-cs"/>
                <a:sym typeface="Roboto Black"/>
              </a:defRPr>
            </a:lvl1pPr>
          </a:lstStyle>
          <a:p>
            <a:r>
              <a:rPr sz="1800" spc="180">
                <a:solidFill>
                  <a:schemeClr val="bg1"/>
                </a:solidFill>
                <a:latin typeface="+mj-lt"/>
              </a:rPr>
              <a:t>2025</a:t>
            </a:r>
          </a:p>
        </p:txBody>
      </p:sp>
      <p:sp>
        <p:nvSpPr>
          <p:cNvPr id="58"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sp>
        <p:nvSpPr>
          <p:cNvPr id="59"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bg1">
                    <a:alpha val="30000"/>
                  </a:schemeClr>
                </a:solidFill>
              </a:rPr>
              <a:t>hello@reverta.com</a:t>
            </a:r>
          </a:p>
        </p:txBody>
      </p:sp>
    </p:spTree>
    <p:extLst>
      <p:ext uri="{BB962C8B-B14F-4D97-AF65-F5344CB8AC3E}">
        <p14:creationId xmlns:p14="http://schemas.microsoft.com/office/powerpoint/2010/main" val="460652616"/>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79</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graphicFrame>
        <p:nvGraphicFramePr>
          <p:cNvPr id="23" name="2D Column Chart"/>
          <p:cNvGraphicFramePr/>
          <p:nvPr>
            <p:extLst>
              <p:ext uri="{D42A27DB-BD31-4B8C-83A1-F6EECF244321}">
                <p14:modId xmlns:p14="http://schemas.microsoft.com/office/powerpoint/2010/main" val="1715664203"/>
              </p:ext>
            </p:extLst>
          </p:nvPr>
        </p:nvGraphicFramePr>
        <p:xfrm>
          <a:off x="5335636" y="1623138"/>
          <a:ext cx="5587183" cy="4113508"/>
        </p:xfrm>
        <a:graphic>
          <a:graphicData uri="http://schemas.openxmlformats.org/drawingml/2006/chart">
            <c:chart xmlns:c="http://schemas.openxmlformats.org/drawingml/2006/chart" xmlns:r="http://schemas.openxmlformats.org/officeDocument/2006/relationships" r:id="rId2"/>
          </a:graphicData>
        </a:graphic>
      </p:graphicFrame>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sz="2700" spc="270" dirty="0"/>
              <a:t>column</a:t>
            </a:r>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spTree>
    <p:extLst>
      <p:ext uri="{BB962C8B-B14F-4D97-AF65-F5344CB8AC3E}">
        <p14:creationId xmlns:p14="http://schemas.microsoft.com/office/powerpoint/2010/main" val="633284487"/>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000000">
              <a:alpha val="30000"/>
            </a:srgbClr>
          </a:solidFill>
          <a:ln w="12700">
            <a:miter lim="400000"/>
          </a:ln>
        </p:spPr>
        <p:txBody>
          <a:bodyPr lIns="25400" tIns="25400" rIns="25400" bIns="25400" anchor="ctr"/>
          <a:lstStyle/>
          <a:p>
            <a:endParaRPr sz="600"/>
          </a:p>
        </p:txBody>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9"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14"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latin typeface="+mj-lt"/>
              </a:rPr>
              <a:t>Reverta</a:t>
            </a:r>
          </a:p>
        </p:txBody>
      </p:sp>
      <p:sp>
        <p:nvSpPr>
          <p:cNvPr id="18"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3"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Aliquet arcu netus ridiculus sociosqu luctus luctus pharetra habitant neque aptent scelerisque adipiscing cras phasellus rhoncus bibendum pretium et proin pulvinar volutpat ullamcorper."/>
          <p:cNvSpPr/>
          <p:nvPr/>
        </p:nvSpPr>
        <p:spPr>
          <a:xfrm>
            <a:off x="6973508" y="4237143"/>
            <a:ext cx="3813060" cy="1159292"/>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p>
            <a:pPr>
              <a:lnSpc>
                <a:spcPct val="150000"/>
              </a:lnSpc>
            </a:pPr>
            <a:r>
              <a:rPr sz="1200" dirty="0">
                <a:solidFill>
                  <a:schemeClr val="tx1">
                    <a:alpha val="60000"/>
                  </a:schemeClr>
                </a:solidFill>
                <a:latin typeface="Roboto" charset="0"/>
              </a:rPr>
              <a:t>Aliquet arcu netus ridiculus sociosqu luctus luctus pharetra habitant neque aptent scelerisque adipiscing cras phasellus rhoncus bibendum pretium et proin pulvinar volutpat ullamcorper.</a:t>
            </a:r>
          </a:p>
        </p:txBody>
      </p:sp>
      <p:sp>
        <p:nvSpPr>
          <p:cNvPr id="34" name="TextBox 33"/>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 name="Slide Number Placeholder 1"/>
          <p:cNvSpPr>
            <a:spLocks noGrp="1"/>
          </p:cNvSpPr>
          <p:nvPr>
            <p:ph type="sldNum" sz="quarter" idx="4"/>
          </p:nvPr>
        </p:nvSpPr>
        <p:spPr/>
        <p:txBody>
          <a:bodyPr/>
          <a:lstStyle/>
          <a:p>
            <a:fld id="{86CB4B4D-7CA3-9044-876B-883B54F8677D}" type="slidenum">
              <a:rPr lang="uk-UA" smtClean="0"/>
              <a:pPr/>
              <a:t>8</a:t>
            </a:fld>
            <a:endParaRPr lang="uk-UA" dirty="0"/>
          </a:p>
        </p:txBody>
      </p:sp>
    </p:spTree>
    <p:extLst>
      <p:ext uri="{BB962C8B-B14F-4D97-AF65-F5344CB8AC3E}">
        <p14:creationId xmlns:p14="http://schemas.microsoft.com/office/powerpoint/2010/main" val="1966790365"/>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80</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sz="2700" spc="270" dirty="0"/>
              <a:t>column</a:t>
            </a:r>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36" name="2D Column Chart"/>
          <p:cNvGraphicFramePr/>
          <p:nvPr>
            <p:extLst>
              <p:ext uri="{D42A27DB-BD31-4B8C-83A1-F6EECF244321}">
                <p14:modId xmlns:p14="http://schemas.microsoft.com/office/powerpoint/2010/main" val="10987267"/>
              </p:ext>
            </p:extLst>
          </p:nvPr>
        </p:nvGraphicFramePr>
        <p:xfrm>
          <a:off x="5335636" y="1623138"/>
          <a:ext cx="5587183" cy="41460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7972389"/>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81</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sp>
        <p:nvSpPr>
          <p:cNvPr id="16"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bg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17"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sz="2700" spc="270" dirty="0">
                <a:solidFill>
                  <a:schemeClr val="bg1"/>
                </a:solidFill>
              </a:rPr>
              <a:t>column</a:t>
            </a:r>
          </a:p>
          <a:p>
            <a:pPr>
              <a:lnSpc>
                <a:spcPct val="100000"/>
              </a:lnSpc>
              <a:defRPr sz="5400" cap="all" spc="539">
                <a:latin typeface="+mn-lt"/>
                <a:ea typeface="+mn-ea"/>
                <a:cs typeface="+mn-cs"/>
                <a:sym typeface="Roboto Black"/>
              </a:defRPr>
            </a:pPr>
            <a:r>
              <a:rPr sz="2700" spc="270" dirty="0">
                <a:solidFill>
                  <a:schemeClr val="bg1"/>
                </a:solidFill>
                <a:latin typeface="+mj-lt"/>
              </a:rPr>
              <a:t>chart</a:t>
            </a:r>
          </a:p>
        </p:txBody>
      </p:sp>
      <p:sp>
        <p:nvSpPr>
          <p:cNvPr id="18" name="Shape"/>
          <p:cNvSpPr/>
          <p:nvPr/>
        </p:nvSpPr>
        <p:spPr>
          <a:xfrm>
            <a:off x="4699819" y="1459393"/>
            <a:ext cx="6350000" cy="3939214"/>
          </a:xfrm>
          <a:custGeom>
            <a:avLst/>
            <a:gdLst/>
            <a:ahLst/>
            <a:cxnLst>
              <a:cxn ang="0">
                <a:pos x="wd2" y="hd2"/>
              </a:cxn>
              <a:cxn ang="5400000">
                <a:pos x="wd2" y="hd2"/>
              </a:cxn>
              <a:cxn ang="10800000">
                <a:pos x="wd2" y="hd2"/>
              </a:cxn>
              <a:cxn ang="16200000">
                <a:pos x="wd2" y="hd2"/>
              </a:cxn>
            </a:cxnLst>
            <a:rect l="0" t="0" r="r" b="b"/>
            <a:pathLst>
              <a:path w="21600" h="21600" extrusionOk="0">
                <a:moveTo>
                  <a:pt x="332" y="0"/>
                </a:moveTo>
                <a:lnTo>
                  <a:pt x="21268" y="0"/>
                </a:lnTo>
                <a:cubicBezTo>
                  <a:pt x="21315" y="0"/>
                  <a:pt x="21351" y="0"/>
                  <a:pt x="21382" y="3"/>
                </a:cubicBezTo>
                <a:cubicBezTo>
                  <a:pt x="21412" y="7"/>
                  <a:pt x="21437" y="13"/>
                  <a:pt x="21463" y="27"/>
                </a:cubicBezTo>
                <a:cubicBezTo>
                  <a:pt x="21491" y="43"/>
                  <a:pt x="21516" y="70"/>
                  <a:pt x="21537" y="103"/>
                </a:cubicBezTo>
                <a:cubicBezTo>
                  <a:pt x="21557" y="137"/>
                  <a:pt x="21573" y="178"/>
                  <a:pt x="21584" y="224"/>
                </a:cubicBezTo>
                <a:cubicBezTo>
                  <a:pt x="21592" y="265"/>
                  <a:pt x="21596" y="306"/>
                  <a:pt x="21598" y="356"/>
                </a:cubicBezTo>
                <a:cubicBezTo>
                  <a:pt x="21600" y="406"/>
                  <a:pt x="21600" y="465"/>
                  <a:pt x="21600" y="544"/>
                </a:cubicBezTo>
                <a:lnTo>
                  <a:pt x="21600" y="21059"/>
                </a:lnTo>
                <a:cubicBezTo>
                  <a:pt x="21600" y="21136"/>
                  <a:pt x="21600" y="21195"/>
                  <a:pt x="21598" y="21244"/>
                </a:cubicBezTo>
                <a:cubicBezTo>
                  <a:pt x="21596" y="21294"/>
                  <a:pt x="21592" y="21335"/>
                  <a:pt x="21584" y="21376"/>
                </a:cubicBezTo>
                <a:cubicBezTo>
                  <a:pt x="21573" y="21422"/>
                  <a:pt x="21557" y="21463"/>
                  <a:pt x="21537" y="21497"/>
                </a:cubicBezTo>
                <a:cubicBezTo>
                  <a:pt x="21516" y="21530"/>
                  <a:pt x="21491" y="21557"/>
                  <a:pt x="21463" y="21573"/>
                </a:cubicBezTo>
                <a:cubicBezTo>
                  <a:pt x="21437" y="21587"/>
                  <a:pt x="21412" y="21593"/>
                  <a:pt x="21381" y="21597"/>
                </a:cubicBezTo>
                <a:cubicBezTo>
                  <a:pt x="21351" y="21600"/>
                  <a:pt x="21314" y="21600"/>
                  <a:pt x="21266" y="21600"/>
                </a:cubicBezTo>
                <a:lnTo>
                  <a:pt x="332" y="21600"/>
                </a:lnTo>
                <a:cubicBezTo>
                  <a:pt x="285" y="21600"/>
                  <a:pt x="249" y="21600"/>
                  <a:pt x="218" y="21597"/>
                </a:cubicBezTo>
                <a:cubicBezTo>
                  <a:pt x="188" y="21593"/>
                  <a:pt x="163" y="21587"/>
                  <a:pt x="137" y="21573"/>
                </a:cubicBezTo>
                <a:cubicBezTo>
                  <a:pt x="109" y="21557"/>
                  <a:pt x="84" y="21530"/>
                  <a:pt x="63" y="21497"/>
                </a:cubicBezTo>
                <a:cubicBezTo>
                  <a:pt x="43" y="21463"/>
                  <a:pt x="27" y="21422"/>
                  <a:pt x="16" y="21376"/>
                </a:cubicBezTo>
                <a:cubicBezTo>
                  <a:pt x="8" y="21335"/>
                  <a:pt x="4" y="21294"/>
                  <a:pt x="2" y="21244"/>
                </a:cubicBezTo>
                <a:cubicBezTo>
                  <a:pt x="0" y="21194"/>
                  <a:pt x="0" y="21135"/>
                  <a:pt x="0" y="21056"/>
                </a:cubicBezTo>
                <a:lnTo>
                  <a:pt x="0" y="541"/>
                </a:lnTo>
                <a:cubicBezTo>
                  <a:pt x="0" y="464"/>
                  <a:pt x="0" y="405"/>
                  <a:pt x="2" y="356"/>
                </a:cubicBezTo>
                <a:cubicBezTo>
                  <a:pt x="4" y="306"/>
                  <a:pt x="8" y="265"/>
                  <a:pt x="16" y="224"/>
                </a:cubicBezTo>
                <a:cubicBezTo>
                  <a:pt x="27" y="178"/>
                  <a:pt x="43" y="137"/>
                  <a:pt x="63" y="103"/>
                </a:cubicBezTo>
                <a:cubicBezTo>
                  <a:pt x="84" y="70"/>
                  <a:pt x="109" y="43"/>
                  <a:pt x="137" y="27"/>
                </a:cubicBezTo>
                <a:cubicBezTo>
                  <a:pt x="163" y="13"/>
                  <a:pt x="188" y="7"/>
                  <a:pt x="219" y="3"/>
                </a:cubicBezTo>
                <a:cubicBezTo>
                  <a:pt x="249" y="0"/>
                  <a:pt x="286" y="0"/>
                  <a:pt x="334" y="0"/>
                </a:cubicBezTo>
                <a:lnTo>
                  <a:pt x="332" y="0"/>
                </a:lnTo>
                <a:close/>
              </a:path>
            </a:pathLst>
          </a:custGeom>
          <a:solidFill>
            <a:srgbClr val="FFFFFF">
              <a:alpha val="94671"/>
            </a:srgbClr>
          </a:solidFill>
          <a:ln w="12700">
            <a:miter lim="400000"/>
          </a:ln>
        </p:spPr>
        <p:txBody>
          <a:bodyPr lIns="25400" tIns="25400" rIns="25400" bIns="25400" anchor="ctr"/>
          <a:lstStyle/>
          <a:p>
            <a:endParaRPr sz="600"/>
          </a:p>
        </p:txBody>
      </p:sp>
      <p:sp>
        <p:nvSpPr>
          <p:cNvPr id="19" name="www.reverta.com"/>
          <p:cNvSpPr/>
          <p:nvPr/>
        </p:nvSpPr>
        <p:spPr>
          <a:xfrm rot="16200000">
            <a:off x="11140425" y="11437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bg1">
                    <a:alpha val="30000"/>
                  </a:schemeClr>
                </a:solidFill>
              </a:rPr>
              <a:t>www.reverta.com</a:t>
            </a:r>
          </a:p>
        </p:txBody>
      </p:sp>
      <p:graphicFrame>
        <p:nvGraphicFramePr>
          <p:cNvPr id="33" name="2D Column Chart"/>
          <p:cNvGraphicFramePr/>
          <p:nvPr>
            <p:extLst>
              <p:ext uri="{D42A27DB-BD31-4B8C-83A1-F6EECF244321}">
                <p14:modId xmlns:p14="http://schemas.microsoft.com/office/powerpoint/2010/main" val="960637646"/>
              </p:ext>
            </p:extLst>
          </p:nvPr>
        </p:nvGraphicFramePr>
        <p:xfrm>
          <a:off x="5465504" y="2149200"/>
          <a:ext cx="4658384" cy="282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6166500"/>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p:sp>
      <p:sp>
        <p:nvSpPr>
          <p:cNvPr id="2" name="Slide Number Placeholder 1"/>
          <p:cNvSpPr>
            <a:spLocks noGrp="1"/>
          </p:cNvSpPr>
          <p:nvPr>
            <p:ph type="sldNum" sz="quarter" idx="2"/>
          </p:nvPr>
        </p:nvSpPr>
        <p:spPr/>
        <p:txBody>
          <a:bodyPr/>
          <a:lstStyle/>
          <a:p>
            <a:fld id="{86CB4B4D-7CA3-9044-876B-883B54F8677D}" type="slidenum">
              <a:rPr lang="uk-UA" smtClean="0"/>
              <a:pPr/>
              <a:t>82</a:t>
            </a:fld>
            <a:endParaRPr lang="uk-UA" dirty="0"/>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sp>
        <p:nvSpPr>
          <p:cNvPr id="18" name="Shape"/>
          <p:cNvSpPr/>
          <p:nvPr/>
        </p:nvSpPr>
        <p:spPr>
          <a:xfrm>
            <a:off x="4699819" y="1459393"/>
            <a:ext cx="6350000" cy="3939214"/>
          </a:xfrm>
          <a:custGeom>
            <a:avLst/>
            <a:gdLst/>
            <a:ahLst/>
            <a:cxnLst>
              <a:cxn ang="0">
                <a:pos x="wd2" y="hd2"/>
              </a:cxn>
              <a:cxn ang="5400000">
                <a:pos x="wd2" y="hd2"/>
              </a:cxn>
              <a:cxn ang="10800000">
                <a:pos x="wd2" y="hd2"/>
              </a:cxn>
              <a:cxn ang="16200000">
                <a:pos x="wd2" y="hd2"/>
              </a:cxn>
            </a:cxnLst>
            <a:rect l="0" t="0" r="r" b="b"/>
            <a:pathLst>
              <a:path w="21600" h="21600" extrusionOk="0">
                <a:moveTo>
                  <a:pt x="332" y="0"/>
                </a:moveTo>
                <a:lnTo>
                  <a:pt x="21268" y="0"/>
                </a:lnTo>
                <a:cubicBezTo>
                  <a:pt x="21315" y="0"/>
                  <a:pt x="21351" y="0"/>
                  <a:pt x="21382" y="3"/>
                </a:cubicBezTo>
                <a:cubicBezTo>
                  <a:pt x="21412" y="7"/>
                  <a:pt x="21437" y="13"/>
                  <a:pt x="21463" y="27"/>
                </a:cubicBezTo>
                <a:cubicBezTo>
                  <a:pt x="21491" y="43"/>
                  <a:pt x="21516" y="70"/>
                  <a:pt x="21537" y="103"/>
                </a:cubicBezTo>
                <a:cubicBezTo>
                  <a:pt x="21557" y="137"/>
                  <a:pt x="21573" y="178"/>
                  <a:pt x="21584" y="224"/>
                </a:cubicBezTo>
                <a:cubicBezTo>
                  <a:pt x="21592" y="265"/>
                  <a:pt x="21596" y="306"/>
                  <a:pt x="21598" y="356"/>
                </a:cubicBezTo>
                <a:cubicBezTo>
                  <a:pt x="21600" y="406"/>
                  <a:pt x="21600" y="465"/>
                  <a:pt x="21600" y="544"/>
                </a:cubicBezTo>
                <a:lnTo>
                  <a:pt x="21600" y="21059"/>
                </a:lnTo>
                <a:cubicBezTo>
                  <a:pt x="21600" y="21136"/>
                  <a:pt x="21600" y="21195"/>
                  <a:pt x="21598" y="21244"/>
                </a:cubicBezTo>
                <a:cubicBezTo>
                  <a:pt x="21596" y="21294"/>
                  <a:pt x="21592" y="21335"/>
                  <a:pt x="21584" y="21376"/>
                </a:cubicBezTo>
                <a:cubicBezTo>
                  <a:pt x="21573" y="21422"/>
                  <a:pt x="21557" y="21463"/>
                  <a:pt x="21537" y="21497"/>
                </a:cubicBezTo>
                <a:cubicBezTo>
                  <a:pt x="21516" y="21530"/>
                  <a:pt x="21491" y="21557"/>
                  <a:pt x="21463" y="21573"/>
                </a:cubicBezTo>
                <a:cubicBezTo>
                  <a:pt x="21437" y="21587"/>
                  <a:pt x="21412" y="21593"/>
                  <a:pt x="21381" y="21597"/>
                </a:cubicBezTo>
                <a:cubicBezTo>
                  <a:pt x="21351" y="21600"/>
                  <a:pt x="21314" y="21600"/>
                  <a:pt x="21266" y="21600"/>
                </a:cubicBezTo>
                <a:lnTo>
                  <a:pt x="332" y="21600"/>
                </a:lnTo>
                <a:cubicBezTo>
                  <a:pt x="285" y="21600"/>
                  <a:pt x="249" y="21600"/>
                  <a:pt x="218" y="21597"/>
                </a:cubicBezTo>
                <a:cubicBezTo>
                  <a:pt x="188" y="21593"/>
                  <a:pt x="163" y="21587"/>
                  <a:pt x="137" y="21573"/>
                </a:cubicBezTo>
                <a:cubicBezTo>
                  <a:pt x="109" y="21557"/>
                  <a:pt x="84" y="21530"/>
                  <a:pt x="63" y="21497"/>
                </a:cubicBezTo>
                <a:cubicBezTo>
                  <a:pt x="43" y="21463"/>
                  <a:pt x="27" y="21422"/>
                  <a:pt x="16" y="21376"/>
                </a:cubicBezTo>
                <a:cubicBezTo>
                  <a:pt x="8" y="21335"/>
                  <a:pt x="4" y="21294"/>
                  <a:pt x="2" y="21244"/>
                </a:cubicBezTo>
                <a:cubicBezTo>
                  <a:pt x="0" y="21194"/>
                  <a:pt x="0" y="21135"/>
                  <a:pt x="0" y="21056"/>
                </a:cubicBezTo>
                <a:lnTo>
                  <a:pt x="0" y="541"/>
                </a:lnTo>
                <a:cubicBezTo>
                  <a:pt x="0" y="464"/>
                  <a:pt x="0" y="405"/>
                  <a:pt x="2" y="356"/>
                </a:cubicBezTo>
                <a:cubicBezTo>
                  <a:pt x="4" y="306"/>
                  <a:pt x="8" y="265"/>
                  <a:pt x="16" y="224"/>
                </a:cubicBezTo>
                <a:cubicBezTo>
                  <a:pt x="27" y="178"/>
                  <a:pt x="43" y="137"/>
                  <a:pt x="63" y="103"/>
                </a:cubicBezTo>
                <a:cubicBezTo>
                  <a:pt x="84" y="70"/>
                  <a:pt x="109" y="43"/>
                  <a:pt x="137" y="27"/>
                </a:cubicBezTo>
                <a:cubicBezTo>
                  <a:pt x="163" y="13"/>
                  <a:pt x="188" y="7"/>
                  <a:pt x="219" y="3"/>
                </a:cubicBezTo>
                <a:cubicBezTo>
                  <a:pt x="249" y="0"/>
                  <a:pt x="286" y="0"/>
                  <a:pt x="334" y="0"/>
                </a:cubicBezTo>
                <a:lnTo>
                  <a:pt x="332" y="0"/>
                </a:lnTo>
                <a:close/>
              </a:path>
            </a:pathLst>
          </a:custGeom>
          <a:solidFill>
            <a:schemeClr val="tx1">
              <a:alpha val="95000"/>
            </a:schemeClr>
          </a:solidFill>
          <a:ln w="12700">
            <a:miter lim="400000"/>
          </a:ln>
        </p:spPr>
        <p:txBody>
          <a:bodyPr lIns="25400" tIns="25400" rIns="25400" bIns="25400" anchor="ctr"/>
          <a:lstStyle/>
          <a:p>
            <a:endParaRPr sz="600"/>
          </a:p>
        </p:txBody>
      </p:sp>
      <p:sp>
        <p:nvSpPr>
          <p:cNvPr id="20"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1" name="TextBox 2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2"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3"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sz="2700" spc="270" dirty="0"/>
              <a:t>column</a:t>
            </a:r>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26" name="2D Column Chart"/>
          <p:cNvGraphicFramePr/>
          <p:nvPr>
            <p:extLst>
              <p:ext uri="{D42A27DB-BD31-4B8C-83A1-F6EECF244321}">
                <p14:modId xmlns:p14="http://schemas.microsoft.com/office/powerpoint/2010/main" val="227335559"/>
              </p:ext>
            </p:extLst>
          </p:nvPr>
        </p:nvGraphicFramePr>
        <p:xfrm>
          <a:off x="5465504" y="2149200"/>
          <a:ext cx="4658384" cy="2826000"/>
        </p:xfrm>
        <a:graphic>
          <a:graphicData uri="http://schemas.openxmlformats.org/drawingml/2006/chart">
            <c:chart xmlns:c="http://schemas.openxmlformats.org/drawingml/2006/chart" xmlns:r="http://schemas.openxmlformats.org/officeDocument/2006/relationships" r:id="rId2"/>
          </a:graphicData>
        </a:graphic>
      </p:graphicFrame>
      <p:sp>
        <p:nvSpPr>
          <p:cNvPr id="2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34"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5" name="Line"/>
          <p:cNvSpPr/>
          <p:nvPr/>
        </p:nvSpPr>
        <p:spPr>
          <a:xfrm flipV="1">
            <a:off x="5896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6"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7"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8" name="Line"/>
          <p:cNvSpPr/>
          <p:nvPr/>
        </p:nvSpPr>
        <p:spPr>
          <a:xfrm flipV="1">
            <a:off x="6192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Tree>
    <p:extLst>
      <p:ext uri="{BB962C8B-B14F-4D97-AF65-F5344CB8AC3E}">
        <p14:creationId xmlns:p14="http://schemas.microsoft.com/office/powerpoint/2010/main" val="782580714"/>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83</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2909817"/>
            <a:ext cx="3047617" cy="12977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Stacked</a:t>
            </a:r>
            <a:endParaRPr lang="en-US" sz="2700" spc="270" dirty="0"/>
          </a:p>
          <a:p>
            <a:pPr>
              <a:lnSpc>
                <a:spcPct val="100000"/>
              </a:lnSpc>
              <a:defRPr sz="5400" cap="all" spc="539">
                <a:latin typeface="Roboto Light"/>
                <a:ea typeface="Roboto Light"/>
                <a:cs typeface="Roboto Light"/>
                <a:sym typeface="Roboto Light"/>
              </a:defRPr>
            </a:pPr>
            <a:r>
              <a:rPr sz="2700" spc="270" dirty="0" smtClean="0"/>
              <a:t>column</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5" name="2D Stacked Column Chart"/>
          <p:cNvGraphicFramePr/>
          <p:nvPr>
            <p:extLst>
              <p:ext uri="{D42A27DB-BD31-4B8C-83A1-F6EECF244321}">
                <p14:modId xmlns:p14="http://schemas.microsoft.com/office/powerpoint/2010/main" val="985755469"/>
              </p:ext>
            </p:extLst>
          </p:nvPr>
        </p:nvGraphicFramePr>
        <p:xfrm>
          <a:off x="5333799" y="1622458"/>
          <a:ext cx="5588996" cy="4114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121559"/>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84</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2909817"/>
            <a:ext cx="3047617" cy="12977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defRPr sz="5400" cap="all" spc="539">
                <a:latin typeface="Roboto Light"/>
                <a:ea typeface="Roboto Light"/>
                <a:cs typeface="Roboto Light"/>
                <a:sym typeface="Roboto Light"/>
              </a:defRPr>
            </a:pPr>
            <a:r>
              <a:rPr lang="en-US" sz="2700" spc="270" dirty="0"/>
              <a:t>Stacked</a:t>
            </a:r>
          </a:p>
          <a:p>
            <a:pPr>
              <a:lnSpc>
                <a:spcPct val="100000"/>
              </a:lnSpc>
              <a:defRPr sz="5400" cap="all" spc="539">
                <a:latin typeface="Roboto Light"/>
                <a:ea typeface="Roboto Light"/>
                <a:cs typeface="Roboto Light"/>
                <a:sym typeface="Roboto Light"/>
              </a:defRPr>
            </a:pPr>
            <a:r>
              <a:rPr sz="2700" spc="270" dirty="0" smtClean="0"/>
              <a:t>column</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5" name="2D Stacked Column Chart"/>
          <p:cNvGraphicFramePr/>
          <p:nvPr>
            <p:extLst>
              <p:ext uri="{D42A27DB-BD31-4B8C-83A1-F6EECF244321}">
                <p14:modId xmlns:p14="http://schemas.microsoft.com/office/powerpoint/2010/main" val="90815963"/>
              </p:ext>
            </p:extLst>
          </p:nvPr>
        </p:nvGraphicFramePr>
        <p:xfrm>
          <a:off x="5333799" y="1622458"/>
          <a:ext cx="5588996" cy="4114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131005"/>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85</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Bar</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6" name="2D Bar Chart"/>
          <p:cNvGraphicFramePr/>
          <p:nvPr>
            <p:extLst>
              <p:ext uri="{D42A27DB-BD31-4B8C-83A1-F6EECF244321}">
                <p14:modId xmlns:p14="http://schemas.microsoft.com/office/powerpoint/2010/main" val="1935122477"/>
              </p:ext>
            </p:extLst>
          </p:nvPr>
        </p:nvGraphicFramePr>
        <p:xfrm>
          <a:off x="5309261" y="1622458"/>
          <a:ext cx="5769408" cy="4090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46212"/>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86</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Bar</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6" name="2D Bar Chart"/>
          <p:cNvGraphicFramePr/>
          <p:nvPr>
            <p:extLst>
              <p:ext uri="{D42A27DB-BD31-4B8C-83A1-F6EECF244321}">
                <p14:modId xmlns:p14="http://schemas.microsoft.com/office/powerpoint/2010/main" val="2111120771"/>
              </p:ext>
            </p:extLst>
          </p:nvPr>
        </p:nvGraphicFramePr>
        <p:xfrm>
          <a:off x="5309261" y="1622458"/>
          <a:ext cx="5769408" cy="4090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706794"/>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87</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2909817"/>
            <a:ext cx="3047617" cy="12977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a:t>Stacked</a:t>
            </a:r>
          </a:p>
          <a:p>
            <a:pPr>
              <a:lnSpc>
                <a:spcPct val="100000"/>
              </a:lnSpc>
              <a:defRPr sz="5400" cap="all" spc="539">
                <a:latin typeface="Roboto Light"/>
                <a:ea typeface="Roboto Light"/>
                <a:cs typeface="Roboto Light"/>
                <a:sym typeface="Roboto Light"/>
              </a:defRPr>
            </a:pPr>
            <a:r>
              <a:rPr sz="2700" spc="270" dirty="0" smtClean="0"/>
              <a:t>column</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5" name="2D Stacked Bar Chart"/>
          <p:cNvGraphicFramePr/>
          <p:nvPr>
            <p:extLst>
              <p:ext uri="{D42A27DB-BD31-4B8C-83A1-F6EECF244321}">
                <p14:modId xmlns:p14="http://schemas.microsoft.com/office/powerpoint/2010/main" val="881982463"/>
              </p:ext>
            </p:extLst>
          </p:nvPr>
        </p:nvGraphicFramePr>
        <p:xfrm>
          <a:off x="5309261" y="1622458"/>
          <a:ext cx="5769408" cy="4090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1840704"/>
      </p:ext>
    </p:extLst>
  </p:cSld>
  <p:clrMapOvr>
    <a:masterClrMapping/>
  </p:clrMapOvr>
  <p:transition spd="slow">
    <p:push/>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88</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2909817"/>
            <a:ext cx="3047617" cy="129779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a:t>Stacked</a:t>
            </a:r>
          </a:p>
          <a:p>
            <a:pPr>
              <a:lnSpc>
                <a:spcPct val="100000"/>
              </a:lnSpc>
              <a:defRPr sz="5400" cap="all" spc="539">
                <a:latin typeface="Roboto Light"/>
                <a:ea typeface="Roboto Light"/>
                <a:cs typeface="Roboto Light"/>
                <a:sym typeface="Roboto Light"/>
              </a:defRPr>
            </a:pPr>
            <a:r>
              <a:rPr sz="2700" spc="270" dirty="0" smtClean="0"/>
              <a:t>column</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5" name="2D Stacked Bar Chart"/>
          <p:cNvGraphicFramePr/>
          <p:nvPr>
            <p:extLst>
              <p:ext uri="{D42A27DB-BD31-4B8C-83A1-F6EECF244321}">
                <p14:modId xmlns:p14="http://schemas.microsoft.com/office/powerpoint/2010/main" val="1547124047"/>
              </p:ext>
            </p:extLst>
          </p:nvPr>
        </p:nvGraphicFramePr>
        <p:xfrm>
          <a:off x="5309261" y="1622458"/>
          <a:ext cx="5769408" cy="40903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617482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89</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Line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6" name="2D Line Chart"/>
          <p:cNvGraphicFramePr/>
          <p:nvPr>
            <p:extLst>
              <p:ext uri="{D42A27DB-BD31-4B8C-83A1-F6EECF244321}">
                <p14:modId xmlns:p14="http://schemas.microsoft.com/office/powerpoint/2010/main" val="781860053"/>
              </p:ext>
            </p:extLst>
          </p:nvPr>
        </p:nvGraphicFramePr>
        <p:xfrm>
          <a:off x="5333799" y="1621367"/>
          <a:ext cx="5726611" cy="4117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1641655"/>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2"/>
          </p:nvPr>
        </p:nvSpPr>
        <p:spPr/>
        <p:txBody>
          <a:bodyPr/>
          <a:lstStyle/>
          <a:p>
            <a:fld id="{86CB4B4D-7CA3-9044-876B-883B54F8677D}" type="slidenum">
              <a:rPr lang="uk-UA" smtClean="0"/>
              <a:pPr/>
              <a:t>9</a:t>
            </a:fld>
            <a:endParaRPr lang="uk-UA" dirty="0"/>
          </a:p>
        </p:txBody>
      </p:sp>
      <p:sp>
        <p:nvSpPr>
          <p:cNvPr id="2" name="Picture Placeholder 1"/>
          <p:cNvSpPr>
            <a:spLocks noGrp="1"/>
          </p:cNvSpPr>
          <p:nvPr>
            <p:ph type="pic" sz="quarter" idx="10"/>
          </p:nvPr>
        </p:nvSpPr>
        <p:spPr/>
      </p:sp>
      <p:sp>
        <p:nvSpPr>
          <p:cNvPr id="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a:solidFill>
                  <a:schemeClr val="tx1">
                    <a:alpha val="30000"/>
                  </a:schemeClr>
                </a:solidFill>
                <a:latin typeface="roboto" charset="0"/>
              </a:rPr>
              <a:t>hello@reverta.com</a:t>
            </a:r>
          </a:p>
        </p:txBody>
      </p:sp>
      <p:sp>
        <p:nvSpPr>
          <p:cNvPr id="10"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12" name="About…"/>
          <p:cNvSpPr/>
          <p:nvPr/>
        </p:nvSpPr>
        <p:spPr>
          <a:xfrm>
            <a:off x="1143794" y="2084561"/>
            <a:ext cx="3645229" cy="1744067"/>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nchor="b">
            <a:spAutoFit/>
          </a:bodyPr>
          <a:lstStyle/>
          <a:p>
            <a:pPr>
              <a:lnSpc>
                <a:spcPct val="100000"/>
              </a:lnSpc>
              <a:defRPr sz="11000" cap="all" spc="1099">
                <a:latin typeface="Roboto Light"/>
                <a:ea typeface="Roboto Light"/>
                <a:cs typeface="Roboto Light"/>
                <a:sym typeface="Roboto Light"/>
              </a:defRPr>
            </a:pPr>
            <a:r>
              <a:rPr sz="5500" spc="550" dirty="0">
                <a:ea typeface="Roboto Light" charset="0"/>
                <a:cs typeface="Roboto Light" charset="0"/>
              </a:rPr>
              <a:t>About</a:t>
            </a:r>
          </a:p>
          <a:p>
            <a:pPr>
              <a:lnSpc>
                <a:spcPct val="100000"/>
              </a:lnSpc>
              <a:defRPr sz="11000" cap="all" spc="1099">
                <a:latin typeface="+mn-lt"/>
                <a:ea typeface="+mn-ea"/>
                <a:cs typeface="+mn-cs"/>
                <a:sym typeface="Roboto Black"/>
              </a:defRPr>
            </a:pPr>
            <a:r>
              <a:rPr sz="5500" spc="550" dirty="0">
                <a:latin typeface="+mj-lt"/>
              </a:rPr>
              <a:t>Reverta</a:t>
            </a:r>
          </a:p>
        </p:txBody>
      </p:sp>
      <p:sp>
        <p:nvSpPr>
          <p:cNvPr id="18"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9"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16" name="Line"/>
          <p:cNvSpPr/>
          <p:nvPr/>
        </p:nvSpPr>
        <p:spPr>
          <a:xfrm flipV="1">
            <a:off x="5406210" y="2033"/>
            <a:ext cx="624774"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2" name="Line"/>
          <p:cNvSpPr/>
          <p:nvPr/>
        </p:nvSpPr>
        <p:spPr>
          <a:xfrm flipV="1">
            <a:off x="5702177"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3" name="Aliquet arcu netus ridiculus sociosqu luctus luctus pharetra habitant neque aptent scelerisque adipiscing cras phasellus rhoncus bibendum pretium et proin pulvinar volutpat ullamcorper."/>
          <p:cNvSpPr/>
          <p:nvPr/>
        </p:nvSpPr>
        <p:spPr>
          <a:xfrm>
            <a:off x="6973508" y="4237143"/>
            <a:ext cx="3813060" cy="1159292"/>
          </a:xfrm>
          <a:prstGeom prst="rect">
            <a:avLst/>
          </a:prstGeom>
          <a:ln w="12700">
            <a:miter lim="400000"/>
          </a:ln>
          <a:extLst>
            <a:ext uri="{C572A759-6A51-4108-AA02-DFA0A04FC94B}">
              <ma14:wrappingTextBoxFlag xmlns:ma14="http://schemas.microsoft.com/office/mac/drawingml/2011/main" val="1"/>
            </a:ext>
          </a:extLst>
        </p:spPr>
        <p:txBody>
          <a:bodyPr wrap="square" lIns="25400" tIns="25400" rIns="25400" bIns="25400" anchor="t">
            <a:spAutoFit/>
          </a:bodyPr>
          <a:lstStyle/>
          <a:p>
            <a:pPr>
              <a:lnSpc>
                <a:spcPct val="150000"/>
              </a:lnSpc>
            </a:pPr>
            <a:r>
              <a:rPr sz="1200" dirty="0">
                <a:solidFill>
                  <a:schemeClr val="tx1">
                    <a:alpha val="60000"/>
                  </a:schemeClr>
                </a:solidFill>
                <a:latin typeface="Roboto" charset="0"/>
              </a:rPr>
              <a:t>Aliquet arcu netus ridiculus sociosqu luctus luctus pharetra habitant neque aptent scelerisque adipiscing cras phasellus rhoncus bibendum pretium et proin pulvinar volutpat ullamcorper.</a:t>
            </a:r>
          </a:p>
        </p:txBody>
      </p:sp>
      <p:sp>
        <p:nvSpPr>
          <p:cNvPr id="24"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5" name="TextBox 24"/>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Tree>
    <p:extLst>
      <p:ext uri="{BB962C8B-B14F-4D97-AF65-F5344CB8AC3E}">
        <p14:creationId xmlns:p14="http://schemas.microsoft.com/office/powerpoint/2010/main" val="868168572"/>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90</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Line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6" name="2D Line Chart"/>
          <p:cNvGraphicFramePr/>
          <p:nvPr>
            <p:extLst>
              <p:ext uri="{D42A27DB-BD31-4B8C-83A1-F6EECF244321}">
                <p14:modId xmlns:p14="http://schemas.microsoft.com/office/powerpoint/2010/main" val="269474778"/>
              </p:ext>
            </p:extLst>
          </p:nvPr>
        </p:nvGraphicFramePr>
        <p:xfrm>
          <a:off x="5333799" y="1621367"/>
          <a:ext cx="5726611" cy="4117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2176367"/>
      </p:ext>
    </p:extLst>
  </p:cSld>
  <p:clrMapOvr>
    <a:masterClrMapping/>
  </p:clrMapOvr>
  <p:transition spd="slow">
    <p:push/>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91</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Area</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5" name="2D Area Chart"/>
          <p:cNvGraphicFramePr/>
          <p:nvPr>
            <p:extLst>
              <p:ext uri="{D42A27DB-BD31-4B8C-83A1-F6EECF244321}">
                <p14:modId xmlns:p14="http://schemas.microsoft.com/office/powerpoint/2010/main" val="19582323"/>
              </p:ext>
            </p:extLst>
          </p:nvPr>
        </p:nvGraphicFramePr>
        <p:xfrm>
          <a:off x="5333799" y="1621367"/>
          <a:ext cx="5726611" cy="4117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7627843"/>
      </p:ext>
    </p:extLst>
  </p:cSld>
  <p:clrMapOvr>
    <a:masterClrMapping/>
  </p:clrMapOvr>
  <p:transition spd="slow">
    <p:push/>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92</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Area</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5" name="2D Area Chart"/>
          <p:cNvGraphicFramePr/>
          <p:nvPr>
            <p:extLst>
              <p:ext uri="{D42A27DB-BD31-4B8C-83A1-F6EECF244321}">
                <p14:modId xmlns:p14="http://schemas.microsoft.com/office/powerpoint/2010/main" val="1211656517"/>
              </p:ext>
            </p:extLst>
          </p:nvPr>
        </p:nvGraphicFramePr>
        <p:xfrm>
          <a:off x="5333799" y="1621367"/>
          <a:ext cx="5726611" cy="4117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7791818"/>
      </p:ext>
    </p:extLst>
  </p:cSld>
  <p:clrMapOvr>
    <a:masterClrMapping/>
  </p:clrMapOvr>
  <p:transition spd="slow">
    <p:push/>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93</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Pie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6" name="2D Pie Chart"/>
          <p:cNvGraphicFramePr/>
          <p:nvPr>
            <p:extLst>
              <p:ext uri="{D42A27DB-BD31-4B8C-83A1-F6EECF244321}">
                <p14:modId xmlns:p14="http://schemas.microsoft.com/office/powerpoint/2010/main" val="760934851"/>
              </p:ext>
            </p:extLst>
          </p:nvPr>
        </p:nvGraphicFramePr>
        <p:xfrm>
          <a:off x="5951043" y="1230421"/>
          <a:ext cx="4863503" cy="4721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0309277"/>
      </p:ext>
    </p:extLst>
  </p:cSld>
  <p:clrMapOvr>
    <a:masterClrMapping/>
  </p:clrMapOvr>
  <p:transition spd="slow">
    <p:push/>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94</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Pie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7" name="2D Pie Chart"/>
          <p:cNvGraphicFramePr/>
          <p:nvPr>
            <p:extLst>
              <p:ext uri="{D42A27DB-BD31-4B8C-83A1-F6EECF244321}">
                <p14:modId xmlns:p14="http://schemas.microsoft.com/office/powerpoint/2010/main" val="1183048542"/>
              </p:ext>
            </p:extLst>
          </p:nvPr>
        </p:nvGraphicFramePr>
        <p:xfrm>
          <a:off x="5951043" y="1230421"/>
          <a:ext cx="4863503" cy="4721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7456204"/>
      </p:ext>
    </p:extLst>
  </p:cSld>
  <p:clrMapOvr>
    <a:masterClrMapping/>
  </p:clrMapOvr>
  <p:transition spd="slow">
    <p:push/>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p:cNvSpPr/>
          <p:nvPr/>
        </p:nvSpPr>
        <p:spPr>
          <a:xfrm>
            <a:off x="794" y="0"/>
            <a:ext cx="4582716" cy="68544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947" y="21600"/>
                </a:lnTo>
                <a:lnTo>
                  <a:pt x="21600" y="0"/>
                </a:lnTo>
                <a:lnTo>
                  <a:pt x="0" y="0"/>
                </a:lnTo>
                <a:close/>
              </a:path>
            </a:pathLst>
          </a:custGeom>
          <a:solidFill>
            <a:srgbClr val="1C1E22">
              <a:alpha val="5000"/>
            </a:srgbClr>
          </a:solidFill>
          <a:ln w="12700">
            <a:miter lim="400000"/>
          </a:ln>
        </p:spPr>
        <p:txBody>
          <a:bodyPr lIns="25400" tIns="25400" rIns="25400" bIns="25400" anchor="ctr"/>
          <a:lstStyle/>
          <a:p>
            <a:endParaRPr sz="600"/>
          </a:p>
        </p:txBody>
      </p:sp>
      <p:sp>
        <p:nvSpPr>
          <p:cNvPr id="16" name="Shape"/>
          <p:cNvSpPr/>
          <p:nvPr/>
        </p:nvSpPr>
        <p:spPr>
          <a:xfrm>
            <a:off x="4750594" y="0"/>
            <a:ext cx="744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1492" y="0"/>
                </a:moveTo>
                <a:lnTo>
                  <a:pt x="0" y="21600"/>
                </a:lnTo>
                <a:lnTo>
                  <a:pt x="21600" y="21600"/>
                </a:lnTo>
                <a:cubicBezTo>
                  <a:pt x="21600" y="18000"/>
                  <a:pt x="21600" y="14400"/>
                  <a:pt x="21600" y="10800"/>
                </a:cubicBezTo>
                <a:cubicBezTo>
                  <a:pt x="21600" y="7200"/>
                  <a:pt x="21600" y="3600"/>
                  <a:pt x="21600" y="0"/>
                </a:cubicBezTo>
                <a:lnTo>
                  <a:pt x="11492"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95</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graphicFrame>
        <p:nvGraphicFramePr>
          <p:cNvPr id="23" name="2D Pie Chart"/>
          <p:cNvGraphicFramePr/>
          <p:nvPr>
            <p:extLst>
              <p:ext uri="{D42A27DB-BD31-4B8C-83A1-F6EECF244321}">
                <p14:modId xmlns:p14="http://schemas.microsoft.com/office/powerpoint/2010/main" val="397112378"/>
              </p:ext>
            </p:extLst>
          </p:nvPr>
        </p:nvGraphicFramePr>
        <p:xfrm>
          <a:off x="4986115" y="1619821"/>
          <a:ext cx="2221359" cy="2221359"/>
        </p:xfrm>
        <a:graphic>
          <a:graphicData uri="http://schemas.openxmlformats.org/drawingml/2006/chart">
            <c:chart xmlns:c="http://schemas.openxmlformats.org/drawingml/2006/chart" xmlns:r="http://schemas.openxmlformats.org/officeDocument/2006/relationships" r:id="rId2"/>
          </a:graphicData>
        </a:graphic>
      </p:graphicFrame>
      <p:sp>
        <p:nvSpPr>
          <p:cNvPr id="24" name="Circle"/>
          <p:cNvSpPr/>
          <p:nvPr/>
        </p:nvSpPr>
        <p:spPr>
          <a:xfrm>
            <a:off x="5092246" y="1725952"/>
            <a:ext cx="2009096" cy="2009096"/>
          </a:xfrm>
          <a:prstGeom prst="ellipse">
            <a:avLst/>
          </a:prstGeom>
          <a:solidFill>
            <a:schemeClr val="bg1"/>
          </a:solidFill>
          <a:ln w="12700">
            <a:miter lim="400000"/>
          </a:ln>
        </p:spPr>
        <p:txBody>
          <a:bodyPr lIns="25400" tIns="25400" rIns="25400" bIns="25400" anchor="ctr"/>
          <a:lstStyle/>
          <a:p>
            <a:pPr defTabSz="410766">
              <a:lnSpc>
                <a:spcPct val="100000"/>
              </a:lnSpc>
              <a:defRPr sz="3000">
                <a:solidFill>
                  <a:srgbClr val="000000">
                    <a:alpha val="70145"/>
                  </a:srgbClr>
                </a:solidFill>
              </a:defRPr>
            </a:pPr>
            <a:endParaRPr sz="1500"/>
          </a:p>
        </p:txBody>
      </p:sp>
      <p:graphicFrame>
        <p:nvGraphicFramePr>
          <p:cNvPr id="28" name="2D Pie Chart"/>
          <p:cNvGraphicFramePr/>
          <p:nvPr>
            <p:extLst>
              <p:ext uri="{D42A27DB-BD31-4B8C-83A1-F6EECF244321}">
                <p14:modId xmlns:p14="http://schemas.microsoft.com/office/powerpoint/2010/main" val="1175321323"/>
              </p:ext>
            </p:extLst>
          </p:nvPr>
        </p:nvGraphicFramePr>
        <p:xfrm>
          <a:off x="1620044" y="1619821"/>
          <a:ext cx="2221360" cy="2221359"/>
        </p:xfrm>
        <a:graphic>
          <a:graphicData uri="http://schemas.openxmlformats.org/drawingml/2006/chart">
            <c:chart xmlns:c="http://schemas.openxmlformats.org/drawingml/2006/chart" xmlns:r="http://schemas.openxmlformats.org/officeDocument/2006/relationships" r:id="rId3"/>
          </a:graphicData>
        </a:graphic>
      </p:graphicFrame>
      <p:sp>
        <p:nvSpPr>
          <p:cNvPr id="30" name="Circle"/>
          <p:cNvSpPr/>
          <p:nvPr/>
        </p:nvSpPr>
        <p:spPr>
          <a:xfrm>
            <a:off x="1726514" y="1727788"/>
            <a:ext cx="2008420" cy="2005425"/>
          </a:xfrm>
          <a:prstGeom prst="ellipse">
            <a:avLst/>
          </a:prstGeom>
          <a:solidFill>
            <a:schemeClr val="bg1"/>
          </a:solidFill>
          <a:ln w="12700">
            <a:miter lim="400000"/>
          </a:ln>
        </p:spPr>
        <p:txBody>
          <a:bodyPr lIns="25400" tIns="25400" rIns="25400" bIns="25400" anchor="ctr"/>
          <a:lstStyle/>
          <a:p>
            <a:pPr defTabSz="410766">
              <a:lnSpc>
                <a:spcPct val="100000"/>
              </a:lnSpc>
              <a:defRPr sz="3000">
                <a:solidFill>
                  <a:srgbClr val="000000">
                    <a:alpha val="70145"/>
                  </a:srgbClr>
                </a:solidFill>
              </a:defRPr>
            </a:pPr>
            <a:endParaRPr sz="1500"/>
          </a:p>
        </p:txBody>
      </p:sp>
      <p:graphicFrame>
        <p:nvGraphicFramePr>
          <p:cNvPr id="31" name="2D Pie Chart"/>
          <p:cNvGraphicFramePr/>
          <p:nvPr>
            <p:extLst>
              <p:ext uri="{D42A27DB-BD31-4B8C-83A1-F6EECF244321}">
                <p14:modId xmlns:p14="http://schemas.microsoft.com/office/powerpoint/2010/main" val="1817615021"/>
              </p:ext>
            </p:extLst>
          </p:nvPr>
        </p:nvGraphicFramePr>
        <p:xfrm>
          <a:off x="8352185" y="1619821"/>
          <a:ext cx="2221359" cy="2221359"/>
        </p:xfrm>
        <a:graphic>
          <a:graphicData uri="http://schemas.openxmlformats.org/drawingml/2006/chart">
            <c:chart xmlns:c="http://schemas.openxmlformats.org/drawingml/2006/chart" xmlns:r="http://schemas.openxmlformats.org/officeDocument/2006/relationships" r:id="rId4"/>
          </a:graphicData>
        </a:graphic>
      </p:graphicFrame>
      <p:sp>
        <p:nvSpPr>
          <p:cNvPr id="32" name="Circle"/>
          <p:cNvSpPr/>
          <p:nvPr/>
        </p:nvSpPr>
        <p:spPr>
          <a:xfrm>
            <a:off x="8459378" y="1727015"/>
            <a:ext cx="2006971" cy="2006971"/>
          </a:xfrm>
          <a:prstGeom prst="ellipse">
            <a:avLst/>
          </a:prstGeom>
          <a:solidFill>
            <a:schemeClr val="bg1"/>
          </a:solidFill>
          <a:ln w="12700">
            <a:miter lim="400000"/>
          </a:ln>
        </p:spPr>
        <p:txBody>
          <a:bodyPr lIns="25400" tIns="25400" rIns="25400" bIns="25400" anchor="ctr"/>
          <a:lstStyle/>
          <a:p>
            <a:pPr defTabSz="410766">
              <a:lnSpc>
                <a:spcPct val="100000"/>
              </a:lnSpc>
              <a:defRPr sz="3000">
                <a:solidFill>
                  <a:srgbClr val="000000">
                    <a:alpha val="70145"/>
                  </a:srgbClr>
                </a:solidFill>
              </a:defRPr>
            </a:pPr>
            <a:endParaRPr sz="1500"/>
          </a:p>
        </p:txBody>
      </p:sp>
      <p:sp>
        <p:nvSpPr>
          <p:cNvPr id="33" name="Aliquet arcu netus ridiculus sociosqu luctus luctus pharetra habitant neque aptent scelerisque adipiscing cras phasellus rhoncus bibendum pretium et proin pulvinar volutpat."/>
          <p:cNvSpPr/>
          <p:nvPr/>
        </p:nvSpPr>
        <p:spPr>
          <a:xfrm>
            <a:off x="1445996" y="4580234"/>
            <a:ext cx="256945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defRPr sz="1800">
                <a:solidFill>
                  <a:srgbClr val="1C1E22"/>
                </a:solidFill>
              </a:defRPr>
            </a:lvl1pPr>
          </a:lstStyle>
          <a:p>
            <a:pPr>
              <a:lnSpc>
                <a:spcPct val="150000"/>
              </a:lnSpc>
            </a:pPr>
            <a:r>
              <a:rPr sz="900" dirty="0">
                <a:solidFill>
                  <a:schemeClr val="tx1">
                    <a:alpha val="60000"/>
                  </a:schemeClr>
                </a:solidFill>
              </a:rPr>
              <a:t>Aliquet arcu netus ridiculus sociosqu luctus luctus pharetra habitant neque aptent scelerisque adipiscing cras phasellus rhoncus bibendum pretium et proin pulvinar volutpat.</a:t>
            </a:r>
          </a:p>
        </p:txBody>
      </p:sp>
      <p:sp>
        <p:nvSpPr>
          <p:cNvPr id="36" name="June"/>
          <p:cNvSpPr/>
          <p:nvPr/>
        </p:nvSpPr>
        <p:spPr>
          <a:xfrm>
            <a:off x="1445996" y="4212220"/>
            <a:ext cx="2558623" cy="26981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lnSpc>
                <a:spcPct val="130000"/>
              </a:lnSpc>
              <a:defRPr cap="all" spc="239">
                <a:solidFill>
                  <a:srgbClr val="1C1E22"/>
                </a:solidFill>
                <a:latin typeface="+mn-lt"/>
                <a:ea typeface="+mn-ea"/>
                <a:cs typeface="+mn-cs"/>
                <a:sym typeface="Roboto Black"/>
              </a:defRPr>
            </a:lvl1pPr>
          </a:lstStyle>
          <a:p>
            <a:r>
              <a:rPr sz="1200" spc="120" dirty="0">
                <a:solidFill>
                  <a:schemeClr val="tx1"/>
                </a:solidFill>
                <a:latin typeface="+mj-lt"/>
              </a:rPr>
              <a:t>June</a:t>
            </a:r>
          </a:p>
        </p:txBody>
      </p:sp>
      <p:sp>
        <p:nvSpPr>
          <p:cNvPr id="37" name="Aliquet arcu netus ridiculus sociosqu luctus luctus pharetra habitant neque aptent scelerisque adipiscing cras phasellus rhoncus bibendum pretium et proin pulvinar volutpat."/>
          <p:cNvSpPr/>
          <p:nvPr/>
        </p:nvSpPr>
        <p:spPr>
          <a:xfrm>
            <a:off x="4812066" y="4580234"/>
            <a:ext cx="256945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defRPr sz="1800">
                <a:solidFill>
                  <a:srgbClr val="1C1E22"/>
                </a:solidFill>
              </a:defRPr>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 pretium et proin pulvinar volutpat.</a:t>
            </a:r>
          </a:p>
        </p:txBody>
      </p:sp>
      <p:sp>
        <p:nvSpPr>
          <p:cNvPr id="38" name="Jule"/>
          <p:cNvSpPr/>
          <p:nvPr/>
        </p:nvSpPr>
        <p:spPr>
          <a:xfrm>
            <a:off x="4812066" y="4212220"/>
            <a:ext cx="2558623" cy="26981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Jule</a:t>
            </a:r>
          </a:p>
        </p:txBody>
      </p:sp>
      <p:sp>
        <p:nvSpPr>
          <p:cNvPr id="39" name="Aliquet arcu netus ridiculus sociosqu luctus luctus pharetra habitant neque aptent scelerisque adipiscing cras phasellus rhoncus bibendum pretium et proin pulvinar volutpat."/>
          <p:cNvSpPr/>
          <p:nvPr/>
        </p:nvSpPr>
        <p:spPr>
          <a:xfrm>
            <a:off x="8178137" y="4580234"/>
            <a:ext cx="256945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defRPr sz="1800">
                <a:solidFill>
                  <a:srgbClr val="1C1E22"/>
                </a:solidFill>
              </a:defRPr>
            </a:lvl1pPr>
          </a:lstStyle>
          <a:p>
            <a:pPr>
              <a:lnSpc>
                <a:spcPct val="150000"/>
              </a:lnSpc>
            </a:pPr>
            <a:r>
              <a:rPr sz="900">
                <a:solidFill>
                  <a:schemeClr val="tx1">
                    <a:alpha val="60000"/>
                  </a:schemeClr>
                </a:solidFill>
              </a:rPr>
              <a:t>Aliquet arcu netus ridiculus sociosqu luctus luctus pharetra habitant neque aptent scelerisque adipiscing cras phasellus rhoncus bibendum pretium et proin pulvinar volutpat.</a:t>
            </a:r>
          </a:p>
        </p:txBody>
      </p:sp>
      <p:sp>
        <p:nvSpPr>
          <p:cNvPr id="40" name="August"/>
          <p:cNvSpPr/>
          <p:nvPr/>
        </p:nvSpPr>
        <p:spPr>
          <a:xfrm>
            <a:off x="8178137" y="4212220"/>
            <a:ext cx="2558623" cy="269817"/>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t">
            <a:spAutoFit/>
          </a:bodyPr>
          <a:lstStyle>
            <a:lvl1pPr algn="ctr">
              <a:lnSpc>
                <a:spcPct val="130000"/>
              </a:lnSpc>
              <a:defRPr cap="all" spc="239">
                <a:solidFill>
                  <a:srgbClr val="1C1E22"/>
                </a:solidFill>
                <a:latin typeface="+mn-lt"/>
                <a:ea typeface="+mn-ea"/>
                <a:cs typeface="+mn-cs"/>
                <a:sym typeface="Roboto Black"/>
              </a:defRPr>
            </a:lvl1pPr>
          </a:lstStyle>
          <a:p>
            <a:r>
              <a:rPr sz="1200" spc="120">
                <a:solidFill>
                  <a:schemeClr val="tx1"/>
                </a:solidFill>
                <a:latin typeface="+mj-lt"/>
              </a:rPr>
              <a:t>August</a:t>
            </a:r>
          </a:p>
        </p:txBody>
      </p:sp>
      <p:sp>
        <p:nvSpPr>
          <p:cNvPr id="41" name="Shape"/>
          <p:cNvSpPr/>
          <p:nvPr/>
        </p:nvSpPr>
        <p:spPr>
          <a:xfrm>
            <a:off x="2360728" y="2390504"/>
            <a:ext cx="739992" cy="679993"/>
          </a:xfrm>
          <a:custGeom>
            <a:avLst/>
            <a:gdLst/>
            <a:ahLst/>
            <a:cxnLst>
              <a:cxn ang="0">
                <a:pos x="wd2" y="hd2"/>
              </a:cxn>
              <a:cxn ang="5400000">
                <a:pos x="wd2" y="hd2"/>
              </a:cxn>
              <a:cxn ang="10800000">
                <a:pos x="wd2" y="hd2"/>
              </a:cxn>
              <a:cxn ang="16200000">
                <a:pos x="wd2" y="hd2"/>
              </a:cxn>
            </a:cxnLst>
            <a:rect l="0" t="0" r="r" b="b"/>
            <a:pathLst>
              <a:path w="21600" h="21600" extrusionOk="0">
                <a:moveTo>
                  <a:pt x="21211" y="6247"/>
                </a:moveTo>
                <a:lnTo>
                  <a:pt x="21600" y="6671"/>
                </a:lnTo>
                <a:lnTo>
                  <a:pt x="10800" y="21600"/>
                </a:lnTo>
                <a:lnTo>
                  <a:pt x="292" y="7200"/>
                </a:lnTo>
                <a:lnTo>
                  <a:pt x="0" y="6671"/>
                </a:lnTo>
                <a:lnTo>
                  <a:pt x="292" y="6247"/>
                </a:lnTo>
                <a:lnTo>
                  <a:pt x="5157" y="0"/>
                </a:lnTo>
                <a:lnTo>
                  <a:pt x="16346" y="0"/>
                </a:lnTo>
                <a:lnTo>
                  <a:pt x="21211" y="6247"/>
                </a:lnTo>
                <a:close/>
                <a:moveTo>
                  <a:pt x="10411" y="7200"/>
                </a:moveTo>
                <a:lnTo>
                  <a:pt x="1265" y="7200"/>
                </a:lnTo>
                <a:lnTo>
                  <a:pt x="10411" y="19482"/>
                </a:lnTo>
                <a:lnTo>
                  <a:pt x="10411" y="7200"/>
                </a:lnTo>
                <a:close/>
                <a:moveTo>
                  <a:pt x="5449" y="1059"/>
                </a:moveTo>
                <a:lnTo>
                  <a:pt x="1459" y="6247"/>
                </a:lnTo>
                <a:lnTo>
                  <a:pt x="9632" y="6247"/>
                </a:lnTo>
                <a:lnTo>
                  <a:pt x="5449" y="1059"/>
                </a:lnTo>
                <a:close/>
                <a:moveTo>
                  <a:pt x="10703" y="6247"/>
                </a:moveTo>
                <a:lnTo>
                  <a:pt x="14984" y="847"/>
                </a:lnTo>
                <a:lnTo>
                  <a:pt x="6422" y="847"/>
                </a:lnTo>
                <a:lnTo>
                  <a:pt x="10703" y="6247"/>
                </a:lnTo>
                <a:close/>
                <a:moveTo>
                  <a:pt x="11189" y="19482"/>
                </a:moveTo>
                <a:lnTo>
                  <a:pt x="20141" y="7200"/>
                </a:lnTo>
                <a:lnTo>
                  <a:pt x="11189" y="7200"/>
                </a:lnTo>
                <a:lnTo>
                  <a:pt x="11189" y="19482"/>
                </a:lnTo>
                <a:close/>
                <a:moveTo>
                  <a:pt x="20141" y="6247"/>
                </a:moveTo>
                <a:lnTo>
                  <a:pt x="15957" y="953"/>
                </a:lnTo>
                <a:lnTo>
                  <a:pt x="11870" y="6247"/>
                </a:lnTo>
                <a:lnTo>
                  <a:pt x="20141" y="6247"/>
                </a:lnTo>
                <a:close/>
              </a:path>
            </a:pathLst>
          </a:custGeom>
          <a:solidFill>
            <a:srgbClr val="000000"/>
          </a:solidFill>
          <a:ln w="12700">
            <a:miter lim="400000"/>
          </a:ln>
        </p:spPr>
        <p:txBody>
          <a:bodyPr lIns="22860" rIns="22860"/>
          <a:lstStyle/>
          <a:p>
            <a:pPr>
              <a:defRPr sz="1400"/>
            </a:pPr>
            <a:endParaRPr sz="700"/>
          </a:p>
        </p:txBody>
      </p:sp>
      <p:sp>
        <p:nvSpPr>
          <p:cNvPr id="42" name="Shape"/>
          <p:cNvSpPr/>
          <p:nvPr/>
        </p:nvSpPr>
        <p:spPr>
          <a:xfrm>
            <a:off x="9236200" y="2305504"/>
            <a:ext cx="453329" cy="849992"/>
          </a:xfrm>
          <a:custGeom>
            <a:avLst/>
            <a:gdLst/>
            <a:ahLst/>
            <a:cxnLst>
              <a:cxn ang="0">
                <a:pos x="wd2" y="hd2"/>
              </a:cxn>
              <a:cxn ang="5400000">
                <a:pos x="wd2" y="hd2"/>
              </a:cxn>
              <a:cxn ang="10800000">
                <a:pos x="wd2" y="hd2"/>
              </a:cxn>
              <a:cxn ang="16200000">
                <a:pos x="wd2" y="hd2"/>
              </a:cxn>
            </a:cxnLst>
            <a:rect l="0" t="0" r="r" b="b"/>
            <a:pathLst>
              <a:path w="21600" h="21600" extrusionOk="0">
                <a:moveTo>
                  <a:pt x="21600" y="11270"/>
                </a:moveTo>
                <a:cubicBezTo>
                  <a:pt x="21600" y="12403"/>
                  <a:pt x="21296" y="13310"/>
                  <a:pt x="20566" y="14055"/>
                </a:cubicBezTo>
                <a:cubicBezTo>
                  <a:pt x="19896" y="14799"/>
                  <a:pt x="19045" y="15415"/>
                  <a:pt x="18010" y="15900"/>
                </a:cubicBezTo>
                <a:cubicBezTo>
                  <a:pt x="16976" y="16386"/>
                  <a:pt x="15881" y="16742"/>
                  <a:pt x="14664" y="17001"/>
                </a:cubicBezTo>
                <a:cubicBezTo>
                  <a:pt x="13508" y="17261"/>
                  <a:pt x="12412" y="17455"/>
                  <a:pt x="11500" y="17617"/>
                </a:cubicBezTo>
                <a:cubicBezTo>
                  <a:pt x="11500" y="21600"/>
                  <a:pt x="11500" y="21600"/>
                  <a:pt x="11500" y="21600"/>
                </a:cubicBezTo>
                <a:cubicBezTo>
                  <a:pt x="10161" y="21600"/>
                  <a:pt x="10161" y="21600"/>
                  <a:pt x="10161" y="21600"/>
                </a:cubicBezTo>
                <a:cubicBezTo>
                  <a:pt x="10161" y="17617"/>
                  <a:pt x="10161" y="17617"/>
                  <a:pt x="10161" y="17617"/>
                </a:cubicBezTo>
                <a:cubicBezTo>
                  <a:pt x="9188" y="17455"/>
                  <a:pt x="8092" y="17261"/>
                  <a:pt x="6936" y="17001"/>
                </a:cubicBezTo>
                <a:cubicBezTo>
                  <a:pt x="5719" y="16742"/>
                  <a:pt x="4624" y="16386"/>
                  <a:pt x="3651" y="15900"/>
                </a:cubicBezTo>
                <a:cubicBezTo>
                  <a:pt x="2555" y="15415"/>
                  <a:pt x="1704" y="14799"/>
                  <a:pt x="1034" y="14055"/>
                </a:cubicBezTo>
                <a:cubicBezTo>
                  <a:pt x="365" y="13310"/>
                  <a:pt x="0" y="12403"/>
                  <a:pt x="0" y="11270"/>
                </a:cubicBezTo>
                <a:cubicBezTo>
                  <a:pt x="0" y="10071"/>
                  <a:pt x="365" y="8938"/>
                  <a:pt x="1034" y="7869"/>
                </a:cubicBezTo>
                <a:cubicBezTo>
                  <a:pt x="1704" y="6833"/>
                  <a:pt x="2555" y="5829"/>
                  <a:pt x="3651" y="4955"/>
                </a:cubicBezTo>
                <a:cubicBezTo>
                  <a:pt x="4685" y="4016"/>
                  <a:pt x="5841" y="3141"/>
                  <a:pt x="7119" y="2332"/>
                </a:cubicBezTo>
                <a:cubicBezTo>
                  <a:pt x="8397" y="1522"/>
                  <a:pt x="9614" y="745"/>
                  <a:pt x="10830" y="0"/>
                </a:cubicBezTo>
                <a:cubicBezTo>
                  <a:pt x="11986" y="745"/>
                  <a:pt x="13203" y="1522"/>
                  <a:pt x="14481" y="2332"/>
                </a:cubicBezTo>
                <a:cubicBezTo>
                  <a:pt x="15759" y="3141"/>
                  <a:pt x="16915" y="4016"/>
                  <a:pt x="18010" y="4955"/>
                </a:cubicBezTo>
                <a:cubicBezTo>
                  <a:pt x="19045" y="5829"/>
                  <a:pt x="19896" y="6833"/>
                  <a:pt x="20566" y="7869"/>
                </a:cubicBezTo>
                <a:cubicBezTo>
                  <a:pt x="21296" y="8938"/>
                  <a:pt x="21600" y="10071"/>
                  <a:pt x="21600" y="11270"/>
                </a:cubicBezTo>
                <a:close/>
                <a:moveTo>
                  <a:pt x="11500" y="16872"/>
                </a:moveTo>
                <a:cubicBezTo>
                  <a:pt x="12412" y="16710"/>
                  <a:pt x="13447" y="16516"/>
                  <a:pt x="14481" y="16257"/>
                </a:cubicBezTo>
                <a:cubicBezTo>
                  <a:pt x="15455" y="16030"/>
                  <a:pt x="16428" y="15706"/>
                  <a:pt x="17280" y="15285"/>
                </a:cubicBezTo>
                <a:cubicBezTo>
                  <a:pt x="18193" y="14864"/>
                  <a:pt x="18862" y="14314"/>
                  <a:pt x="19470" y="13666"/>
                </a:cubicBezTo>
                <a:cubicBezTo>
                  <a:pt x="20018" y="13018"/>
                  <a:pt x="20261" y="12209"/>
                  <a:pt x="20261" y="11270"/>
                </a:cubicBezTo>
                <a:cubicBezTo>
                  <a:pt x="20261" y="10233"/>
                  <a:pt x="20018" y="9229"/>
                  <a:pt x="19470" y="8323"/>
                </a:cubicBezTo>
                <a:cubicBezTo>
                  <a:pt x="18862" y="7384"/>
                  <a:pt x="18193" y="6509"/>
                  <a:pt x="17280" y="5667"/>
                </a:cubicBezTo>
                <a:cubicBezTo>
                  <a:pt x="16367" y="4825"/>
                  <a:pt x="15333" y="4016"/>
                  <a:pt x="14238" y="3271"/>
                </a:cubicBezTo>
                <a:cubicBezTo>
                  <a:pt x="13082" y="2526"/>
                  <a:pt x="11986" y="1813"/>
                  <a:pt x="10830" y="1101"/>
                </a:cubicBezTo>
                <a:cubicBezTo>
                  <a:pt x="9674" y="1813"/>
                  <a:pt x="8518" y="2526"/>
                  <a:pt x="7423" y="3271"/>
                </a:cubicBezTo>
                <a:cubicBezTo>
                  <a:pt x="6267" y="4016"/>
                  <a:pt x="5233" y="4825"/>
                  <a:pt x="4381" y="5667"/>
                </a:cubicBezTo>
                <a:cubicBezTo>
                  <a:pt x="3468" y="6509"/>
                  <a:pt x="2738" y="7384"/>
                  <a:pt x="2190" y="8323"/>
                </a:cubicBezTo>
                <a:cubicBezTo>
                  <a:pt x="1643" y="9229"/>
                  <a:pt x="1339" y="10233"/>
                  <a:pt x="1339" y="11270"/>
                </a:cubicBezTo>
                <a:cubicBezTo>
                  <a:pt x="1339" y="12209"/>
                  <a:pt x="1643" y="13018"/>
                  <a:pt x="2190" y="13666"/>
                </a:cubicBezTo>
                <a:cubicBezTo>
                  <a:pt x="2799" y="14314"/>
                  <a:pt x="3529" y="14864"/>
                  <a:pt x="4381" y="15285"/>
                </a:cubicBezTo>
                <a:cubicBezTo>
                  <a:pt x="5172" y="15706"/>
                  <a:pt x="6145" y="16030"/>
                  <a:pt x="7180" y="16257"/>
                </a:cubicBezTo>
                <a:cubicBezTo>
                  <a:pt x="8214" y="16516"/>
                  <a:pt x="9188" y="16710"/>
                  <a:pt x="10161" y="16872"/>
                </a:cubicBezTo>
                <a:cubicBezTo>
                  <a:pt x="10161" y="10201"/>
                  <a:pt x="10161" y="10201"/>
                  <a:pt x="10161" y="10201"/>
                </a:cubicBezTo>
                <a:cubicBezTo>
                  <a:pt x="5719" y="7837"/>
                  <a:pt x="5719" y="7837"/>
                  <a:pt x="5719" y="7837"/>
                </a:cubicBezTo>
                <a:cubicBezTo>
                  <a:pt x="6632" y="7351"/>
                  <a:pt x="6632" y="7351"/>
                  <a:pt x="6632" y="7351"/>
                </a:cubicBezTo>
                <a:cubicBezTo>
                  <a:pt x="10161" y="9197"/>
                  <a:pt x="10161" y="9197"/>
                  <a:pt x="10161" y="9197"/>
                </a:cubicBezTo>
                <a:cubicBezTo>
                  <a:pt x="10161" y="5797"/>
                  <a:pt x="10161" y="5797"/>
                  <a:pt x="10161" y="5797"/>
                </a:cubicBezTo>
                <a:cubicBezTo>
                  <a:pt x="11500" y="5797"/>
                  <a:pt x="11500" y="5797"/>
                  <a:pt x="11500" y="5797"/>
                </a:cubicBezTo>
                <a:cubicBezTo>
                  <a:pt x="11500" y="13083"/>
                  <a:pt x="11500" y="13083"/>
                  <a:pt x="11500" y="13083"/>
                </a:cubicBezTo>
                <a:cubicBezTo>
                  <a:pt x="14785" y="11302"/>
                  <a:pt x="14785" y="11302"/>
                  <a:pt x="14785" y="11302"/>
                </a:cubicBezTo>
                <a:cubicBezTo>
                  <a:pt x="15759" y="11820"/>
                  <a:pt x="15759" y="11820"/>
                  <a:pt x="15759" y="11820"/>
                </a:cubicBezTo>
                <a:cubicBezTo>
                  <a:pt x="11500" y="14087"/>
                  <a:pt x="11500" y="14087"/>
                  <a:pt x="11500" y="14087"/>
                </a:cubicBezTo>
                <a:lnTo>
                  <a:pt x="11500" y="16872"/>
                </a:lnTo>
                <a:close/>
              </a:path>
            </a:pathLst>
          </a:custGeom>
          <a:solidFill>
            <a:srgbClr val="000000"/>
          </a:solidFill>
          <a:ln w="12700">
            <a:miter lim="400000"/>
          </a:ln>
        </p:spPr>
        <p:txBody>
          <a:bodyPr lIns="22860" rIns="22860"/>
          <a:lstStyle/>
          <a:p>
            <a:pPr>
              <a:defRPr sz="1400"/>
            </a:pPr>
            <a:endParaRPr sz="700"/>
          </a:p>
        </p:txBody>
      </p:sp>
      <p:sp>
        <p:nvSpPr>
          <p:cNvPr id="43" name="Shape"/>
          <p:cNvSpPr/>
          <p:nvPr/>
        </p:nvSpPr>
        <p:spPr>
          <a:xfrm>
            <a:off x="5815130" y="2305504"/>
            <a:ext cx="563329" cy="849992"/>
          </a:xfrm>
          <a:custGeom>
            <a:avLst/>
            <a:gdLst/>
            <a:ahLst/>
            <a:cxnLst>
              <a:cxn ang="0">
                <a:pos x="wd2" y="hd2"/>
              </a:cxn>
              <a:cxn ang="5400000">
                <a:pos x="wd2" y="hd2"/>
              </a:cxn>
              <a:cxn ang="10800000">
                <a:pos x="wd2" y="hd2"/>
              </a:cxn>
              <a:cxn ang="16200000">
                <a:pos x="wd2" y="hd2"/>
              </a:cxn>
            </a:cxnLst>
            <a:rect l="0" t="0" r="r" b="b"/>
            <a:pathLst>
              <a:path w="21600" h="21600" extrusionOk="0">
                <a:moveTo>
                  <a:pt x="16200" y="12792"/>
                </a:moveTo>
                <a:cubicBezTo>
                  <a:pt x="21600" y="17293"/>
                  <a:pt x="21600" y="17293"/>
                  <a:pt x="21600" y="17293"/>
                </a:cubicBezTo>
                <a:cubicBezTo>
                  <a:pt x="0" y="17293"/>
                  <a:pt x="0" y="17293"/>
                  <a:pt x="0" y="17293"/>
                </a:cubicBezTo>
                <a:cubicBezTo>
                  <a:pt x="5400" y="12824"/>
                  <a:pt x="5400" y="12824"/>
                  <a:pt x="5400" y="12824"/>
                </a:cubicBezTo>
                <a:cubicBezTo>
                  <a:pt x="5400" y="12176"/>
                  <a:pt x="5400" y="11529"/>
                  <a:pt x="5400" y="10849"/>
                </a:cubicBezTo>
                <a:cubicBezTo>
                  <a:pt x="5400" y="10169"/>
                  <a:pt x="5400" y="9521"/>
                  <a:pt x="5400" y="8938"/>
                </a:cubicBezTo>
                <a:cubicBezTo>
                  <a:pt x="5400" y="8355"/>
                  <a:pt x="5400" y="7804"/>
                  <a:pt x="5400" y="7319"/>
                </a:cubicBezTo>
                <a:cubicBezTo>
                  <a:pt x="5400" y="6833"/>
                  <a:pt x="5400" y="6444"/>
                  <a:pt x="5400" y="6218"/>
                </a:cubicBezTo>
                <a:cubicBezTo>
                  <a:pt x="5400" y="5700"/>
                  <a:pt x="5497" y="5149"/>
                  <a:pt x="5789" y="4566"/>
                </a:cubicBezTo>
                <a:cubicBezTo>
                  <a:pt x="6032" y="3983"/>
                  <a:pt x="6373" y="3400"/>
                  <a:pt x="6859" y="2882"/>
                </a:cubicBezTo>
                <a:cubicBezTo>
                  <a:pt x="7297" y="2299"/>
                  <a:pt x="7881" y="1781"/>
                  <a:pt x="8562" y="1263"/>
                </a:cubicBezTo>
                <a:cubicBezTo>
                  <a:pt x="9243" y="777"/>
                  <a:pt x="9973" y="356"/>
                  <a:pt x="10849" y="0"/>
                </a:cubicBezTo>
                <a:cubicBezTo>
                  <a:pt x="11676" y="356"/>
                  <a:pt x="12454" y="777"/>
                  <a:pt x="13135" y="1263"/>
                </a:cubicBezTo>
                <a:cubicBezTo>
                  <a:pt x="13768" y="1781"/>
                  <a:pt x="14351" y="2299"/>
                  <a:pt x="14741" y="2882"/>
                </a:cubicBezTo>
                <a:cubicBezTo>
                  <a:pt x="15227" y="3400"/>
                  <a:pt x="15568" y="3951"/>
                  <a:pt x="15859" y="4534"/>
                </a:cubicBezTo>
                <a:cubicBezTo>
                  <a:pt x="16103" y="5117"/>
                  <a:pt x="16200" y="5667"/>
                  <a:pt x="16200" y="6153"/>
                </a:cubicBezTo>
                <a:cubicBezTo>
                  <a:pt x="16200" y="6444"/>
                  <a:pt x="16200" y="6833"/>
                  <a:pt x="16200" y="7286"/>
                </a:cubicBezTo>
                <a:cubicBezTo>
                  <a:pt x="16200" y="7772"/>
                  <a:pt x="16200" y="8323"/>
                  <a:pt x="16200" y="8906"/>
                </a:cubicBezTo>
                <a:cubicBezTo>
                  <a:pt x="16200" y="9488"/>
                  <a:pt x="16200" y="10136"/>
                  <a:pt x="16200" y="10816"/>
                </a:cubicBezTo>
                <a:cubicBezTo>
                  <a:pt x="16200" y="11464"/>
                  <a:pt x="16200" y="12144"/>
                  <a:pt x="16200" y="12792"/>
                </a:cubicBezTo>
                <a:close/>
                <a:moveTo>
                  <a:pt x="5400" y="16581"/>
                </a:moveTo>
                <a:cubicBezTo>
                  <a:pt x="5400" y="13925"/>
                  <a:pt x="5400" y="13925"/>
                  <a:pt x="5400" y="13925"/>
                </a:cubicBezTo>
                <a:cubicBezTo>
                  <a:pt x="2286" y="16581"/>
                  <a:pt x="2286" y="16581"/>
                  <a:pt x="2286" y="16581"/>
                </a:cubicBezTo>
                <a:lnTo>
                  <a:pt x="5400" y="16581"/>
                </a:lnTo>
                <a:close/>
                <a:moveTo>
                  <a:pt x="15130" y="16581"/>
                </a:moveTo>
                <a:cubicBezTo>
                  <a:pt x="15130" y="6218"/>
                  <a:pt x="15130" y="6218"/>
                  <a:pt x="15130" y="6218"/>
                </a:cubicBezTo>
                <a:cubicBezTo>
                  <a:pt x="15130" y="5797"/>
                  <a:pt x="15032" y="5343"/>
                  <a:pt x="14838" y="4858"/>
                </a:cubicBezTo>
                <a:cubicBezTo>
                  <a:pt x="14643" y="4372"/>
                  <a:pt x="14400" y="3886"/>
                  <a:pt x="14011" y="3433"/>
                </a:cubicBezTo>
                <a:cubicBezTo>
                  <a:pt x="13670" y="2947"/>
                  <a:pt x="13232" y="2494"/>
                  <a:pt x="12649" y="2040"/>
                </a:cubicBezTo>
                <a:cubicBezTo>
                  <a:pt x="12114" y="1619"/>
                  <a:pt x="11530" y="1231"/>
                  <a:pt x="10849" y="842"/>
                </a:cubicBezTo>
                <a:cubicBezTo>
                  <a:pt x="10119" y="1231"/>
                  <a:pt x="9486" y="1619"/>
                  <a:pt x="8951" y="2040"/>
                </a:cubicBezTo>
                <a:cubicBezTo>
                  <a:pt x="8416" y="2494"/>
                  <a:pt x="7978" y="2947"/>
                  <a:pt x="7589" y="3433"/>
                </a:cubicBezTo>
                <a:cubicBezTo>
                  <a:pt x="7200" y="3886"/>
                  <a:pt x="6957" y="4372"/>
                  <a:pt x="6762" y="4858"/>
                </a:cubicBezTo>
                <a:cubicBezTo>
                  <a:pt x="6568" y="5343"/>
                  <a:pt x="6470" y="5797"/>
                  <a:pt x="6470" y="6218"/>
                </a:cubicBezTo>
                <a:cubicBezTo>
                  <a:pt x="6470" y="16581"/>
                  <a:pt x="6470" y="16581"/>
                  <a:pt x="6470" y="16581"/>
                </a:cubicBezTo>
                <a:lnTo>
                  <a:pt x="15130" y="16581"/>
                </a:lnTo>
                <a:close/>
                <a:moveTo>
                  <a:pt x="7541" y="18005"/>
                </a:moveTo>
                <a:cubicBezTo>
                  <a:pt x="7541" y="20175"/>
                  <a:pt x="7541" y="20175"/>
                  <a:pt x="7541" y="20175"/>
                </a:cubicBezTo>
                <a:cubicBezTo>
                  <a:pt x="8659" y="20175"/>
                  <a:pt x="8659" y="20175"/>
                  <a:pt x="8659" y="20175"/>
                </a:cubicBezTo>
                <a:cubicBezTo>
                  <a:pt x="8659" y="18005"/>
                  <a:pt x="8659" y="18005"/>
                  <a:pt x="8659" y="18005"/>
                </a:cubicBezTo>
                <a:lnTo>
                  <a:pt x="7541" y="18005"/>
                </a:lnTo>
                <a:close/>
                <a:moveTo>
                  <a:pt x="10849" y="5019"/>
                </a:moveTo>
                <a:cubicBezTo>
                  <a:pt x="11189" y="5019"/>
                  <a:pt x="11578" y="5084"/>
                  <a:pt x="11870" y="5181"/>
                </a:cubicBezTo>
                <a:cubicBezTo>
                  <a:pt x="12211" y="5279"/>
                  <a:pt x="12503" y="5408"/>
                  <a:pt x="12746" y="5570"/>
                </a:cubicBezTo>
                <a:cubicBezTo>
                  <a:pt x="12989" y="5732"/>
                  <a:pt x="13184" y="5926"/>
                  <a:pt x="13281" y="6153"/>
                </a:cubicBezTo>
                <a:cubicBezTo>
                  <a:pt x="13427" y="6347"/>
                  <a:pt x="13476" y="6574"/>
                  <a:pt x="13476" y="6833"/>
                </a:cubicBezTo>
                <a:cubicBezTo>
                  <a:pt x="13476" y="7092"/>
                  <a:pt x="13427" y="7319"/>
                  <a:pt x="13281" y="7545"/>
                </a:cubicBezTo>
                <a:cubicBezTo>
                  <a:pt x="13184" y="7772"/>
                  <a:pt x="12989" y="7966"/>
                  <a:pt x="12746" y="8096"/>
                </a:cubicBezTo>
                <a:cubicBezTo>
                  <a:pt x="12503" y="8258"/>
                  <a:pt x="12211" y="8420"/>
                  <a:pt x="11870" y="8517"/>
                </a:cubicBezTo>
                <a:cubicBezTo>
                  <a:pt x="11578" y="8614"/>
                  <a:pt x="11189" y="8646"/>
                  <a:pt x="10849" y="8646"/>
                </a:cubicBezTo>
                <a:cubicBezTo>
                  <a:pt x="10459" y="8646"/>
                  <a:pt x="10070" y="8614"/>
                  <a:pt x="9778" y="8517"/>
                </a:cubicBezTo>
                <a:cubicBezTo>
                  <a:pt x="9438" y="8420"/>
                  <a:pt x="9146" y="8258"/>
                  <a:pt x="8854" y="8096"/>
                </a:cubicBezTo>
                <a:cubicBezTo>
                  <a:pt x="8659" y="7966"/>
                  <a:pt x="8465" y="7772"/>
                  <a:pt x="8319" y="7545"/>
                </a:cubicBezTo>
                <a:cubicBezTo>
                  <a:pt x="8173" y="7319"/>
                  <a:pt x="8124" y="7092"/>
                  <a:pt x="8124" y="6833"/>
                </a:cubicBezTo>
                <a:cubicBezTo>
                  <a:pt x="8124" y="6574"/>
                  <a:pt x="8173" y="6347"/>
                  <a:pt x="8319" y="6153"/>
                </a:cubicBezTo>
                <a:cubicBezTo>
                  <a:pt x="8465" y="5926"/>
                  <a:pt x="8659" y="5732"/>
                  <a:pt x="8854" y="5570"/>
                </a:cubicBezTo>
                <a:cubicBezTo>
                  <a:pt x="9146" y="5408"/>
                  <a:pt x="9438" y="5279"/>
                  <a:pt x="9778" y="5181"/>
                </a:cubicBezTo>
                <a:cubicBezTo>
                  <a:pt x="10070" y="5084"/>
                  <a:pt x="10459" y="5019"/>
                  <a:pt x="10849" y="5019"/>
                </a:cubicBezTo>
                <a:close/>
                <a:moveTo>
                  <a:pt x="10849" y="7934"/>
                </a:moveTo>
                <a:cubicBezTo>
                  <a:pt x="11043" y="7934"/>
                  <a:pt x="11238" y="7902"/>
                  <a:pt x="11432" y="7837"/>
                </a:cubicBezTo>
                <a:cubicBezTo>
                  <a:pt x="11627" y="7804"/>
                  <a:pt x="11822" y="7707"/>
                  <a:pt x="11968" y="7610"/>
                </a:cubicBezTo>
                <a:cubicBezTo>
                  <a:pt x="12114" y="7513"/>
                  <a:pt x="12211" y="7416"/>
                  <a:pt x="12308" y="7286"/>
                </a:cubicBezTo>
                <a:cubicBezTo>
                  <a:pt x="12357" y="7157"/>
                  <a:pt x="12405" y="6995"/>
                  <a:pt x="12405" y="6833"/>
                </a:cubicBezTo>
                <a:cubicBezTo>
                  <a:pt x="12405" y="6703"/>
                  <a:pt x="12357" y="6542"/>
                  <a:pt x="12308" y="6412"/>
                </a:cubicBezTo>
                <a:cubicBezTo>
                  <a:pt x="12211" y="6282"/>
                  <a:pt x="12114" y="6153"/>
                  <a:pt x="11968" y="6088"/>
                </a:cubicBezTo>
                <a:cubicBezTo>
                  <a:pt x="11822" y="5959"/>
                  <a:pt x="11627" y="5894"/>
                  <a:pt x="11432" y="5861"/>
                </a:cubicBezTo>
                <a:cubicBezTo>
                  <a:pt x="11238" y="5797"/>
                  <a:pt x="11043" y="5797"/>
                  <a:pt x="10849" y="5797"/>
                </a:cubicBezTo>
                <a:cubicBezTo>
                  <a:pt x="10557" y="5797"/>
                  <a:pt x="10362" y="5797"/>
                  <a:pt x="10168" y="5861"/>
                </a:cubicBezTo>
                <a:cubicBezTo>
                  <a:pt x="9973" y="5894"/>
                  <a:pt x="9778" y="5959"/>
                  <a:pt x="9632" y="6088"/>
                </a:cubicBezTo>
                <a:cubicBezTo>
                  <a:pt x="9486" y="6153"/>
                  <a:pt x="9389" y="6282"/>
                  <a:pt x="9292" y="6412"/>
                </a:cubicBezTo>
                <a:cubicBezTo>
                  <a:pt x="9243" y="6542"/>
                  <a:pt x="9195" y="6703"/>
                  <a:pt x="9195" y="6833"/>
                </a:cubicBezTo>
                <a:cubicBezTo>
                  <a:pt x="9195" y="6995"/>
                  <a:pt x="9243" y="7157"/>
                  <a:pt x="9292" y="7286"/>
                </a:cubicBezTo>
                <a:cubicBezTo>
                  <a:pt x="9389" y="7416"/>
                  <a:pt x="9486" y="7513"/>
                  <a:pt x="9632" y="7610"/>
                </a:cubicBezTo>
                <a:cubicBezTo>
                  <a:pt x="9778" y="7707"/>
                  <a:pt x="9973" y="7804"/>
                  <a:pt x="10168" y="7837"/>
                </a:cubicBezTo>
                <a:cubicBezTo>
                  <a:pt x="10362" y="7902"/>
                  <a:pt x="10557" y="7934"/>
                  <a:pt x="10849" y="7934"/>
                </a:cubicBezTo>
                <a:close/>
                <a:moveTo>
                  <a:pt x="10265" y="18005"/>
                </a:moveTo>
                <a:cubicBezTo>
                  <a:pt x="10265" y="21600"/>
                  <a:pt x="10265" y="21600"/>
                  <a:pt x="10265" y="21600"/>
                </a:cubicBezTo>
                <a:cubicBezTo>
                  <a:pt x="11335" y="21600"/>
                  <a:pt x="11335" y="21600"/>
                  <a:pt x="11335" y="21600"/>
                </a:cubicBezTo>
                <a:cubicBezTo>
                  <a:pt x="11335" y="18005"/>
                  <a:pt x="11335" y="18005"/>
                  <a:pt x="11335" y="18005"/>
                </a:cubicBezTo>
                <a:lnTo>
                  <a:pt x="10265" y="18005"/>
                </a:lnTo>
                <a:close/>
                <a:moveTo>
                  <a:pt x="12989" y="18005"/>
                </a:moveTo>
                <a:cubicBezTo>
                  <a:pt x="12989" y="20175"/>
                  <a:pt x="12989" y="20175"/>
                  <a:pt x="12989" y="20175"/>
                </a:cubicBezTo>
                <a:cubicBezTo>
                  <a:pt x="14059" y="20175"/>
                  <a:pt x="14059" y="20175"/>
                  <a:pt x="14059" y="20175"/>
                </a:cubicBezTo>
                <a:cubicBezTo>
                  <a:pt x="14059" y="18005"/>
                  <a:pt x="14059" y="18005"/>
                  <a:pt x="14059" y="18005"/>
                </a:cubicBezTo>
                <a:lnTo>
                  <a:pt x="12989" y="18005"/>
                </a:lnTo>
                <a:close/>
                <a:moveTo>
                  <a:pt x="16200" y="13925"/>
                </a:moveTo>
                <a:cubicBezTo>
                  <a:pt x="16200" y="14216"/>
                  <a:pt x="16200" y="14476"/>
                  <a:pt x="16200" y="14735"/>
                </a:cubicBezTo>
                <a:cubicBezTo>
                  <a:pt x="16200" y="14961"/>
                  <a:pt x="16200" y="15220"/>
                  <a:pt x="16200" y="15447"/>
                </a:cubicBezTo>
                <a:cubicBezTo>
                  <a:pt x="16200" y="15641"/>
                  <a:pt x="16200" y="15836"/>
                  <a:pt x="16200" y="16030"/>
                </a:cubicBezTo>
                <a:cubicBezTo>
                  <a:pt x="16200" y="16224"/>
                  <a:pt x="16200" y="16419"/>
                  <a:pt x="16200" y="16581"/>
                </a:cubicBezTo>
                <a:cubicBezTo>
                  <a:pt x="19314" y="16581"/>
                  <a:pt x="19314" y="16581"/>
                  <a:pt x="19314" y="16581"/>
                </a:cubicBezTo>
                <a:lnTo>
                  <a:pt x="16200" y="13925"/>
                </a:lnTo>
                <a:close/>
              </a:path>
            </a:pathLst>
          </a:custGeom>
          <a:solidFill>
            <a:srgbClr val="000000"/>
          </a:solidFill>
          <a:ln w="12700">
            <a:miter lim="400000"/>
          </a:ln>
        </p:spPr>
        <p:txBody>
          <a:bodyPr lIns="22860" rIns="22860"/>
          <a:lstStyle/>
          <a:p>
            <a:pPr>
              <a:defRPr sz="1400"/>
            </a:pPr>
            <a:endParaRPr sz="700"/>
          </a:p>
        </p:txBody>
      </p:sp>
    </p:spTree>
    <p:extLst>
      <p:ext uri="{BB962C8B-B14F-4D97-AF65-F5344CB8AC3E}">
        <p14:creationId xmlns:p14="http://schemas.microsoft.com/office/powerpoint/2010/main" val="1349369749"/>
      </p:ext>
    </p:extLst>
  </p:cSld>
  <p:clrMapOvr>
    <a:masterClrMapping/>
  </p:clrMapOvr>
  <p:transition spd="slow">
    <p:push/>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96</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Scatter</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5" name="Scatter Chart"/>
          <p:cNvGraphicFramePr/>
          <p:nvPr>
            <p:extLst>
              <p:ext uri="{D42A27DB-BD31-4B8C-83A1-F6EECF244321}">
                <p14:modId xmlns:p14="http://schemas.microsoft.com/office/powerpoint/2010/main" val="555104670"/>
              </p:ext>
            </p:extLst>
          </p:nvPr>
        </p:nvGraphicFramePr>
        <p:xfrm>
          <a:off x="5394310" y="1621367"/>
          <a:ext cx="5654103" cy="4035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1201788"/>
      </p:ext>
    </p:extLst>
  </p:cSld>
  <p:clrMapOvr>
    <a:masterClrMapping/>
  </p:clrMapOvr>
  <p:transition spd="slow">
    <p:push/>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97</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a:t>Scatter</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5" name="Scatter Chart"/>
          <p:cNvGraphicFramePr/>
          <p:nvPr>
            <p:extLst>
              <p:ext uri="{D42A27DB-BD31-4B8C-83A1-F6EECF244321}">
                <p14:modId xmlns:p14="http://schemas.microsoft.com/office/powerpoint/2010/main" val="182413179"/>
              </p:ext>
            </p:extLst>
          </p:nvPr>
        </p:nvGraphicFramePr>
        <p:xfrm>
          <a:off x="5394310" y="1621367"/>
          <a:ext cx="5654103" cy="40351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7903311"/>
      </p:ext>
    </p:extLst>
  </p:cSld>
  <p:clrMapOvr>
    <a:masterClrMapping/>
  </p:clrMapOvr>
  <p:transition spd="slow">
    <p:push/>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000000">
              <a:alpha val="30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4"/>
          </p:nvPr>
        </p:nvSpPr>
        <p:spPr/>
        <p:txBody>
          <a:bodyPr/>
          <a:lstStyle/>
          <a:p>
            <a:fld id="{86CB4B4D-7CA3-9044-876B-883B54F8677D}" type="slidenum">
              <a:rPr lang="uk-UA" smtClean="0"/>
              <a:pPr/>
              <a:t>98</a:t>
            </a:fld>
            <a:endParaRPr lang="uk-UA" dirty="0"/>
          </a:p>
        </p:txBody>
      </p:sp>
      <p:sp>
        <p:nvSpPr>
          <p:cNvPr id="53" name="Line"/>
          <p:cNvSpPr/>
          <p:nvPr/>
        </p:nvSpPr>
        <p:spPr>
          <a:xfrm flipV="1">
            <a:off x="9118236" y="6254371"/>
            <a:ext cx="347589" cy="60204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54" name="Line"/>
          <p:cNvSpPr/>
          <p:nvPr/>
        </p:nvSpPr>
        <p:spPr>
          <a:xfrm flipV="1">
            <a:off x="3544" y="4845606"/>
            <a:ext cx="796156" cy="1378982"/>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60" name="Rectangle"/>
          <p:cNvSpPr/>
          <p:nvPr/>
        </p:nvSpPr>
        <p:spPr>
          <a:xfrm>
            <a:off x="673894" y="930275"/>
            <a:ext cx="474313" cy="30547"/>
          </a:xfrm>
          <a:prstGeom prst="rect">
            <a:avLst/>
          </a:prstGeom>
          <a:solidFill>
            <a:srgbClr val="FFFFFF"/>
          </a:solidFill>
          <a:ln w="12700">
            <a:miter lim="400000"/>
          </a:ln>
        </p:spPr>
        <p:txBody>
          <a:bodyPr lIns="25400" tIns="25400" rIns="25400" bIns="25400" anchor="ctr"/>
          <a:lstStyle/>
          <a:p>
            <a:endParaRPr sz="600"/>
          </a:p>
        </p:txBody>
      </p:sp>
      <p:sp>
        <p:nvSpPr>
          <p:cNvPr id="61" name="TextBox 60"/>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rgbClr val="56585E"/>
                </a:solidFill>
                <a:latin typeface="Roboto Black"/>
              </a:rPr>
              <a:t>RE</a:t>
            </a:r>
            <a:r>
              <a:rPr lang="en-US" cap="all" spc="180" dirty="0" smtClean="0">
                <a:solidFill>
                  <a:prstClr val="white"/>
                </a:solidFill>
                <a:latin typeface="Roboto Black"/>
              </a:rPr>
              <a:t>VERTA</a:t>
            </a:r>
            <a:endParaRPr lang="en-US" cap="all" spc="180" dirty="0">
              <a:solidFill>
                <a:prstClr val="white"/>
              </a:solidFill>
              <a:latin typeface="Roboto Black"/>
            </a:endParaRPr>
          </a:p>
        </p:txBody>
      </p:sp>
      <p:sp>
        <p:nvSpPr>
          <p:cNvPr id="2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dirty="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2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smtClean="0"/>
              <a:t>Bubble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sp>
        <p:nvSpPr>
          <p:cNvPr id="29" name="Line"/>
          <p:cNvSpPr/>
          <p:nvPr/>
        </p:nvSpPr>
        <p:spPr>
          <a:xfrm flipV="1">
            <a:off x="4753344" y="2033"/>
            <a:ext cx="624773" cy="1082139"/>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0" name="Line"/>
          <p:cNvSpPr/>
          <p:nvPr/>
        </p:nvSpPr>
        <p:spPr>
          <a:xfrm flipV="1">
            <a:off x="5049310" y="-1916"/>
            <a:ext cx="455451" cy="788864"/>
          </a:xfrm>
          <a:prstGeom prst="line">
            <a:avLst/>
          </a:prstGeom>
          <a:ln w="12700">
            <a:solidFill>
              <a:srgbClr val="FFFFFF">
                <a:alpha val="15000"/>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1"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32"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rPr>
              <a:t>hello@reverta.com</a:t>
            </a:r>
          </a:p>
        </p:txBody>
      </p:sp>
      <p:graphicFrame>
        <p:nvGraphicFramePr>
          <p:cNvPr id="16" name="Bubble Chart"/>
          <p:cNvGraphicFramePr/>
          <p:nvPr>
            <p:extLst>
              <p:ext uri="{D42A27DB-BD31-4B8C-83A1-F6EECF244321}">
                <p14:modId xmlns:p14="http://schemas.microsoft.com/office/powerpoint/2010/main" val="975226122"/>
              </p:ext>
            </p:extLst>
          </p:nvPr>
        </p:nvGraphicFramePr>
        <p:xfrm>
          <a:off x="5394310" y="1219388"/>
          <a:ext cx="5966446" cy="42798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3225971"/>
      </p:ext>
    </p:extLst>
  </p:cSld>
  <p:clrMapOvr>
    <a:masterClrMapping/>
  </p:clrMapOvr>
  <p:transition spd="slow">
    <p:push/>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p:cNvSpPr/>
          <p:nvPr/>
        </p:nvSpPr>
        <p:spPr>
          <a:xfrm flipH="1">
            <a:off x="794" y="0"/>
            <a:ext cx="6172200" cy="6858000"/>
          </a:xfrm>
          <a:custGeom>
            <a:avLst/>
            <a:gdLst/>
            <a:ahLst/>
            <a:cxnLst>
              <a:cxn ang="0">
                <a:pos x="wd2" y="hd2"/>
              </a:cxn>
              <a:cxn ang="5400000">
                <a:pos x="wd2" y="hd2"/>
              </a:cxn>
              <a:cxn ang="10800000">
                <a:pos x="wd2" y="hd2"/>
              </a:cxn>
              <a:cxn ang="16200000">
                <a:pos x="wd2" y="hd2"/>
              </a:cxn>
            </a:cxnLst>
            <a:rect l="0" t="0" r="r" b="b"/>
            <a:pathLst>
              <a:path w="21600" h="21600" extrusionOk="0">
                <a:moveTo>
                  <a:pt x="13856" y="0"/>
                </a:moveTo>
                <a:lnTo>
                  <a:pt x="0" y="21600"/>
                </a:lnTo>
                <a:lnTo>
                  <a:pt x="21600" y="21600"/>
                </a:lnTo>
                <a:cubicBezTo>
                  <a:pt x="21600" y="18000"/>
                  <a:pt x="21600" y="14400"/>
                  <a:pt x="21600" y="10800"/>
                </a:cubicBezTo>
                <a:cubicBezTo>
                  <a:pt x="21600" y="7200"/>
                  <a:pt x="21600" y="3600"/>
                  <a:pt x="21600" y="0"/>
                </a:cubicBezTo>
                <a:lnTo>
                  <a:pt x="13856" y="0"/>
                </a:lnTo>
                <a:close/>
              </a:path>
            </a:pathLst>
          </a:custGeom>
          <a:solidFill>
            <a:srgbClr val="1C1E22">
              <a:alpha val="5000"/>
            </a:srgbClr>
          </a:solidFill>
          <a:ln w="12700">
            <a:miter lim="400000"/>
          </a:ln>
        </p:spPr>
        <p:txBody>
          <a:bodyPr lIns="25400" tIns="25400" rIns="25400" bIns="25400" anchor="ctr"/>
          <a:lstStyle/>
          <a:p>
            <a:endParaRPr sz="600"/>
          </a:p>
        </p:txBody>
      </p:sp>
      <p:sp>
        <p:nvSpPr>
          <p:cNvPr id="2" name="Slide Number Placeholder 1"/>
          <p:cNvSpPr>
            <a:spLocks noGrp="1"/>
          </p:cNvSpPr>
          <p:nvPr>
            <p:ph type="sldNum" sz="quarter" idx="2"/>
          </p:nvPr>
        </p:nvSpPr>
        <p:spPr/>
        <p:txBody>
          <a:bodyPr/>
          <a:lstStyle/>
          <a:p>
            <a:fld id="{86CB4B4D-7CA3-9044-876B-883B54F8677D}" type="slidenum">
              <a:rPr lang="uk-UA" smtClean="0"/>
              <a:pPr/>
              <a:t>99</a:t>
            </a:fld>
            <a:endParaRPr lang="uk-UA" dirty="0"/>
          </a:p>
        </p:txBody>
      </p:sp>
      <p:sp>
        <p:nvSpPr>
          <p:cNvPr id="18" name="hello@reverta.com"/>
          <p:cNvSpPr/>
          <p:nvPr/>
        </p:nvSpPr>
        <p:spPr>
          <a:xfrm>
            <a:off x="1143794" y="6248400"/>
            <a:ext cx="1014701"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r>
              <a:rPr sz="900" dirty="0">
                <a:solidFill>
                  <a:schemeClr val="tx1">
                    <a:alpha val="30000"/>
                  </a:schemeClr>
                </a:solidFill>
                <a:latin typeface="roboto" charset="0"/>
              </a:rPr>
              <a:t>hello@reverta.com</a:t>
            </a:r>
          </a:p>
        </p:txBody>
      </p:sp>
      <p:sp>
        <p:nvSpPr>
          <p:cNvPr id="19" name="www.reverta.com"/>
          <p:cNvSpPr/>
          <p:nvPr/>
        </p:nvSpPr>
        <p:spPr>
          <a:xfrm rot="16200000">
            <a:off x="10988025" y="991318"/>
            <a:ext cx="955390" cy="189796"/>
          </a:xfrm>
          <a:prstGeom prst="rect">
            <a:avLst/>
          </a:prstGeom>
          <a:ln w="12700">
            <a:miter lim="400000"/>
          </a:ln>
          <a:extLst>
            <a:ext uri="{C572A759-6A51-4108-AA02-DFA0A04FC94B}">
              <ma14:wrappingTextBoxFlag xmlns:ma14="http://schemas.microsoft.com/office/mac/drawingml/2011/main" val="1"/>
            </a:ext>
          </a:extLst>
        </p:spPr>
        <p:txBody>
          <a:bodyPr wrap="none" lIns="25400" tIns="25400" rIns="25400" bIns="25400">
            <a:spAutoFit/>
          </a:bodyPr>
          <a:lstStyle>
            <a:lvl1pPr>
              <a:defRPr sz="1800"/>
            </a:lvl1pPr>
          </a:lstStyle>
          <a:p>
            <a:pPr algn="r"/>
            <a:r>
              <a:rPr sz="900">
                <a:solidFill>
                  <a:schemeClr val="tx1">
                    <a:alpha val="30000"/>
                  </a:schemeClr>
                </a:solidFill>
              </a:rPr>
              <a:t>www.reverta.com</a:t>
            </a:r>
          </a:p>
        </p:txBody>
      </p:sp>
      <p:sp>
        <p:nvSpPr>
          <p:cNvPr id="20" name="Line"/>
          <p:cNvSpPr/>
          <p:nvPr/>
        </p:nvSpPr>
        <p:spPr>
          <a:xfrm flipV="1">
            <a:off x="3544" y="4845606"/>
            <a:ext cx="796156" cy="137898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1" name="Rectangle"/>
          <p:cNvSpPr/>
          <p:nvPr/>
        </p:nvSpPr>
        <p:spPr>
          <a:xfrm>
            <a:off x="673894" y="930275"/>
            <a:ext cx="474313" cy="30547"/>
          </a:xfrm>
          <a:prstGeom prst="rect">
            <a:avLst/>
          </a:prstGeom>
          <a:solidFill>
            <a:schemeClr val="bg2"/>
          </a:solidFill>
          <a:ln w="12700">
            <a:miter lim="400000"/>
          </a:ln>
        </p:spPr>
        <p:txBody>
          <a:bodyPr lIns="25400" tIns="25400" rIns="25400" bIns="25400" anchor="ctr"/>
          <a:lstStyle/>
          <a:p>
            <a:endParaRPr sz="600"/>
          </a:p>
        </p:txBody>
      </p:sp>
      <p:sp>
        <p:nvSpPr>
          <p:cNvPr id="22" name="TextBox 21"/>
          <p:cNvSpPr txBox="1"/>
          <p:nvPr/>
        </p:nvSpPr>
        <p:spPr>
          <a:xfrm>
            <a:off x="635794" y="544281"/>
            <a:ext cx="1228779" cy="327891"/>
          </a:xfrm>
          <a:prstGeom prst="rect">
            <a:avLst/>
          </a:prstGeom>
          <a:noFill/>
        </p:spPr>
        <p:txBody>
          <a:bodyPr wrap="none" lIns="25200" tIns="25200" rIns="25200" bIns="25200" rtlCol="0" anchor="ctr">
            <a:spAutoFit/>
          </a:bodyPr>
          <a:lstStyle/>
          <a:p>
            <a:r>
              <a:rPr lang="en-US" cap="all" spc="180" dirty="0" smtClean="0">
                <a:solidFill>
                  <a:schemeClr val="accent3"/>
                </a:solidFill>
                <a:latin typeface="+mj-lt"/>
              </a:rPr>
              <a:t>RE</a:t>
            </a:r>
            <a:r>
              <a:rPr lang="en-US" cap="all" spc="180" dirty="0" smtClean="0">
                <a:latin typeface="+mj-lt"/>
              </a:rPr>
              <a:t>VERTA</a:t>
            </a:r>
            <a:endParaRPr lang="en-US" cap="all" spc="180" dirty="0">
              <a:latin typeface="+mj-lt"/>
            </a:endParaRPr>
          </a:p>
        </p:txBody>
      </p:sp>
      <p:sp>
        <p:nvSpPr>
          <p:cNvPr id="25" name="Line"/>
          <p:cNvSpPr/>
          <p:nvPr/>
        </p:nvSpPr>
        <p:spPr>
          <a:xfrm flipV="1">
            <a:off x="9118236" y="6254371"/>
            <a:ext cx="347589" cy="602042"/>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7" name="Line"/>
          <p:cNvSpPr/>
          <p:nvPr/>
        </p:nvSpPr>
        <p:spPr>
          <a:xfrm flipV="1">
            <a:off x="4753344" y="2033"/>
            <a:ext cx="624773" cy="1082139"/>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29" name="Line"/>
          <p:cNvSpPr/>
          <p:nvPr/>
        </p:nvSpPr>
        <p:spPr>
          <a:xfrm flipV="1">
            <a:off x="5049310" y="-1916"/>
            <a:ext cx="455451" cy="788864"/>
          </a:xfrm>
          <a:prstGeom prst="line">
            <a:avLst/>
          </a:prstGeom>
          <a:ln w="12700">
            <a:solidFill>
              <a:srgbClr val="1C1E22">
                <a:alpha val="15347"/>
              </a:srgbClr>
            </a:solidFill>
            <a:miter lim="400000"/>
          </a:ln>
        </p:spPr>
        <p:txBody>
          <a:bodyPr lIns="25400" tIns="25400" rIns="25400" bIns="25400" anchor="ctr"/>
          <a:lstStyle/>
          <a:p>
            <a:pPr algn="ctr">
              <a:lnSpc>
                <a:spcPct val="100000"/>
              </a:lnSpc>
              <a:defRPr sz="3600">
                <a:latin typeface="Roboto Light"/>
                <a:ea typeface="Roboto Light"/>
                <a:cs typeface="Roboto Light"/>
                <a:sym typeface="Roboto Light"/>
              </a:defRPr>
            </a:pPr>
            <a:endParaRPr sz="1800"/>
          </a:p>
        </p:txBody>
      </p:sp>
      <p:sp>
        <p:nvSpPr>
          <p:cNvPr id="34" name="Aliquet arcu netus ridiculus sociosqu luctus luctus pharetra habitant neque aptent scelerisque adipiscing cras phasellus rhoncus bibendum pretium et proin pulvinar volutpat ullamcorper condimentum diam a at a eu."/>
          <p:cNvSpPr/>
          <p:nvPr/>
        </p:nvSpPr>
        <p:spPr>
          <a:xfrm>
            <a:off x="1148206" y="4381067"/>
            <a:ext cx="2569457" cy="67967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lvl1pPr>
              <a:defRPr sz="1400"/>
            </a:lvl1pPr>
          </a:lstStyle>
          <a:p>
            <a:pPr>
              <a:lnSpc>
                <a:spcPct val="150000"/>
              </a:lnSpc>
            </a:pPr>
            <a:r>
              <a:rPr sz="700">
                <a:solidFill>
                  <a:schemeClr val="tx1">
                    <a:alpha val="40000"/>
                  </a:schemeClr>
                </a:solidFill>
              </a:rPr>
              <a:t>Aliquet arcu netus ridiculus sociosqu luctus luctus pharetra habitant neque aptent scelerisque adipiscing cras phasellus rhoncus bibendum pretium et proin pulvinar volutpat ullamcorper condimentum diam a at a eu.</a:t>
            </a:r>
          </a:p>
        </p:txBody>
      </p:sp>
      <p:sp>
        <p:nvSpPr>
          <p:cNvPr id="35" name="column…"/>
          <p:cNvSpPr/>
          <p:nvPr/>
        </p:nvSpPr>
        <p:spPr>
          <a:xfrm>
            <a:off x="1148206" y="3325315"/>
            <a:ext cx="3047617" cy="88229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b">
            <a:spAutoFit/>
          </a:bodyPr>
          <a:lstStyle/>
          <a:p>
            <a:pPr>
              <a:lnSpc>
                <a:spcPct val="100000"/>
              </a:lnSpc>
              <a:defRPr sz="5400" cap="all" spc="539">
                <a:latin typeface="Roboto Light"/>
                <a:ea typeface="Roboto Light"/>
                <a:cs typeface="Roboto Light"/>
                <a:sym typeface="Roboto Light"/>
              </a:defRPr>
            </a:pPr>
            <a:r>
              <a:rPr lang="en-US" sz="2700" spc="270" dirty="0"/>
              <a:t>Bubble</a:t>
            </a:r>
            <a:endParaRPr sz="2700" spc="270" dirty="0"/>
          </a:p>
          <a:p>
            <a:pPr>
              <a:lnSpc>
                <a:spcPct val="100000"/>
              </a:lnSpc>
              <a:defRPr sz="5400" cap="all" spc="539">
                <a:latin typeface="+mn-lt"/>
                <a:ea typeface="+mn-ea"/>
                <a:cs typeface="+mn-cs"/>
                <a:sym typeface="Roboto Black"/>
              </a:defRPr>
            </a:pPr>
            <a:r>
              <a:rPr sz="2700" spc="270" dirty="0">
                <a:latin typeface="+mj-lt"/>
              </a:rPr>
              <a:t>chart</a:t>
            </a:r>
          </a:p>
        </p:txBody>
      </p:sp>
      <p:graphicFrame>
        <p:nvGraphicFramePr>
          <p:cNvPr id="16" name="Bubble Chart"/>
          <p:cNvGraphicFramePr/>
          <p:nvPr>
            <p:extLst>
              <p:ext uri="{D42A27DB-BD31-4B8C-83A1-F6EECF244321}">
                <p14:modId xmlns:p14="http://schemas.microsoft.com/office/powerpoint/2010/main" val="1669918440"/>
              </p:ext>
            </p:extLst>
          </p:nvPr>
        </p:nvGraphicFramePr>
        <p:xfrm>
          <a:off x="5394310" y="1219388"/>
          <a:ext cx="5966446" cy="42798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2596416"/>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Main">
  <a:themeElements>
    <a:clrScheme name="Reverta">
      <a:dk1>
        <a:srgbClr val="1C1E22"/>
      </a:dk1>
      <a:lt1>
        <a:sysClr val="window" lastClr="FFFFFF"/>
      </a:lt1>
      <a:dk2>
        <a:srgbClr val="56585E"/>
      </a:dk2>
      <a:lt2>
        <a:srgbClr val="DCDEE0"/>
      </a:lt2>
      <a:accent1>
        <a:srgbClr val="1497FC"/>
      </a:accent1>
      <a:accent2>
        <a:srgbClr val="E8A433"/>
      </a:accent2>
      <a:accent3>
        <a:srgbClr val="A8AAAE"/>
      </a:accent3>
      <a:accent4>
        <a:srgbClr val="D45954"/>
      </a:accent4>
      <a:accent5>
        <a:srgbClr val="11DBE3"/>
      </a:accent5>
      <a:accent6>
        <a:srgbClr val="7BDB45"/>
      </a:accent6>
      <a:hlink>
        <a:srgbClr val="1497FC"/>
      </a:hlink>
      <a:folHlink>
        <a:srgbClr val="8881F0"/>
      </a:folHlink>
    </a:clrScheme>
    <a:fontScheme name="Roboto">
      <a:majorFont>
        <a:latin typeface="Roboto Black"/>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7402</TotalTime>
  <Words>3901</Words>
  <Application>Microsoft Macintosh PowerPoint</Application>
  <PresentationFormat>Widescreen</PresentationFormat>
  <Paragraphs>916</Paragraphs>
  <Slides>107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107</vt:i4>
      </vt:variant>
    </vt:vector>
  </HeadingPairs>
  <TitlesOfParts>
    <vt:vector size="115" baseType="lpstr">
      <vt:lpstr>Arial</vt:lpstr>
      <vt:lpstr>Calibri</vt:lpstr>
      <vt:lpstr>Roboto</vt:lpstr>
      <vt:lpstr>Roboto</vt:lpstr>
      <vt:lpstr>Roboto Black</vt:lpstr>
      <vt:lpstr>Roboto Light</vt:lpstr>
      <vt:lpstr>Roboto Regular</vt:lpstr>
      <vt:lpstr>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Kochegarov</dc:creator>
  <cp:lastModifiedBy>Alexey Kochegarov</cp:lastModifiedBy>
  <cp:revision>111</cp:revision>
  <dcterms:created xsi:type="dcterms:W3CDTF">2017-04-11T13:05:24Z</dcterms:created>
  <dcterms:modified xsi:type="dcterms:W3CDTF">2017-04-18T08:36:30Z</dcterms:modified>
</cp:coreProperties>
</file>