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Layouts/slideLayout3.xml" ContentType="application/vnd.openxmlformats-officedocument.presentationml.slideLayout+xml"/>
  <Override PartName="/ppt/theme/theme4.xml" ContentType="application/vnd.openxmlformats-officedocument.theme+xml"/>
  <Override PartName="/ppt/slideLayouts/slideLayout4.xml" ContentType="application/vnd.openxmlformats-officedocument.presentationml.slideLayout+xml"/>
  <Override PartName="/ppt/theme/theme5.xml" ContentType="application/vnd.openxmlformats-officedocument.theme+xml"/>
  <Override PartName="/ppt/slideLayouts/slideLayout5.xml" ContentType="application/vnd.openxmlformats-officedocument.presentationml.slideLayout+xml"/>
  <Override PartName="/ppt/theme/theme6.xml" ContentType="application/vnd.openxmlformats-officedocument.theme+xml"/>
  <Override PartName="/ppt/slideLayouts/slideLayout6.xml" ContentType="application/vnd.openxmlformats-officedocument.presentationml.slideLayout+xml"/>
  <Override PartName="/ppt/theme/theme7.xml" ContentType="application/vnd.openxmlformats-officedocument.theme+xml"/>
  <Override PartName="/ppt/slideLayouts/slideLayout7.xml" ContentType="application/vnd.openxmlformats-officedocument.presentationml.slideLayout+xml"/>
  <Override PartName="/ppt/theme/theme8.xml" ContentType="application/vnd.openxmlformats-officedocument.theme+xml"/>
  <Override PartName="/ppt/slideLayouts/slideLayout8.xml" ContentType="application/vnd.openxmlformats-officedocument.presentationml.slideLayout+xml"/>
  <Override PartName="/ppt/theme/theme9.xml" ContentType="application/vnd.openxmlformats-officedocument.theme+xml"/>
  <Override PartName="/ppt/slideLayouts/slideLayout9.xml" ContentType="application/vnd.openxmlformats-officedocument.presentationml.slideLayout+xml"/>
  <Override PartName="/ppt/theme/theme10.xml" ContentType="application/vnd.openxmlformats-officedocument.theme+xml"/>
  <Override PartName="/ppt/slideLayouts/slideLayout10.xml" ContentType="application/vnd.openxmlformats-officedocument.presentationml.slideLayout+xml"/>
  <Override PartName="/ppt/theme/theme11.xml" ContentType="application/vnd.openxmlformats-officedocument.theme+xml"/>
  <Override PartName="/ppt/slideLayouts/slideLayout11.xml" ContentType="application/vnd.openxmlformats-officedocument.presentationml.slideLayout+xml"/>
  <Override PartName="/ppt/theme/theme12.xml" ContentType="application/vnd.openxmlformats-officedocument.theme+xml"/>
  <Override PartName="/ppt/theme/theme1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 id="2147483660" r:id="rId2"/>
    <p:sldMasterId id="2147483661" r:id="rId3"/>
    <p:sldMasterId id="2147483662" r:id="rId4"/>
    <p:sldMasterId id="2147483663" r:id="rId5"/>
    <p:sldMasterId id="2147483664" r:id="rId6"/>
    <p:sldMasterId id="2147483665" r:id="rId7"/>
    <p:sldMasterId id="2147483666" r:id="rId8"/>
    <p:sldMasterId id="2147483667" r:id="rId9"/>
    <p:sldMasterId id="2147483668" r:id="rId10"/>
    <p:sldMasterId id="2147483669" r:id="rId11"/>
    <p:sldMasterId id="2147483670" r:id="rId12"/>
  </p:sldMasterIdLst>
  <p:notesMasterIdLst>
    <p:notesMasterId r:id="rId25"/>
  </p:notesMasterIdLst>
  <p:sldIdLst>
    <p:sldId id="256" r:id="rId13"/>
    <p:sldId id="257" r:id="rId14"/>
    <p:sldId id="264" r:id="rId15"/>
    <p:sldId id="265" r:id="rId16"/>
    <p:sldId id="263" r:id="rId17"/>
    <p:sldId id="262" r:id="rId18"/>
    <p:sldId id="261" r:id="rId19"/>
    <p:sldId id="260" r:id="rId20"/>
    <p:sldId id="259" r:id="rId21"/>
    <p:sldId id="258" r:id="rId22"/>
    <p:sldId id="266" r:id="rId23"/>
    <p:sldId id="267" r:id="rId24"/>
  </p:sldIdLst>
  <p:sldSz cx="9144000" cy="6858000" type="screen4x3"/>
  <p:notesSz cx="7315200" cy="96012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B75FD38-E55D-4503-8FD2-52A62693DD4D}">
  <a:tblStyle styleId="{6B75FD38-E55D-4503-8FD2-52A62693DD4D}" styleName="Table_0">
    <a:wholeTbl>
      <a:tcTxStyle b="off" i="off">
        <a:font>
          <a:latin typeface="Arial"/>
          <a:ea typeface="Arial"/>
          <a:cs typeface="Arial"/>
        </a:font>
        <a:srgbClr val="000000"/>
      </a:tcTxStyle>
      <a:tcStyle>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0" d="100"/>
          <a:sy n="60" d="100"/>
        </p:scale>
        <p:origin x="1460" y="4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1.xml"/><Relationship Id="rId18" Type="http://schemas.openxmlformats.org/officeDocument/2006/relationships/slide" Target="slides/slide6.xml"/><Relationship Id="rId26"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slide" Target="slides/slide9.xml"/><Relationship Id="rId7" Type="http://schemas.openxmlformats.org/officeDocument/2006/relationships/slideMaster" Target="slideMasters/slideMaster7.xml"/><Relationship Id="rId12" Type="http://schemas.openxmlformats.org/officeDocument/2006/relationships/slideMaster" Target="slideMasters/slideMaster12.xml"/><Relationship Id="rId17" Type="http://schemas.openxmlformats.org/officeDocument/2006/relationships/slide" Target="slides/slide5.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4.xml"/><Relationship Id="rId20" Type="http://schemas.openxmlformats.org/officeDocument/2006/relationships/slide" Target="slides/slide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slide" Target="slides/slide12.xml"/><Relationship Id="rId5" Type="http://schemas.openxmlformats.org/officeDocument/2006/relationships/slideMaster" Target="slideMasters/slideMaster5.xml"/><Relationship Id="rId15" Type="http://schemas.openxmlformats.org/officeDocument/2006/relationships/slide" Target="slides/slide3.xml"/><Relationship Id="rId23" Type="http://schemas.openxmlformats.org/officeDocument/2006/relationships/slide" Target="slides/slide11.xml"/><Relationship Id="rId28" Type="http://schemas.openxmlformats.org/officeDocument/2006/relationships/theme" Target="theme/theme1.xml"/><Relationship Id="rId10" Type="http://schemas.openxmlformats.org/officeDocument/2006/relationships/slideMaster" Target="slideMasters/slideMaster10.xml"/><Relationship Id="rId19" Type="http://schemas.openxmlformats.org/officeDocument/2006/relationships/slide" Target="slides/slide7.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2.xml"/><Relationship Id="rId22" Type="http://schemas.openxmlformats.org/officeDocument/2006/relationships/slide" Target="slides/slide10.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170237" cy="479425"/>
          </a:xfrm>
          <a:prstGeom prst="rect">
            <a:avLst/>
          </a:prstGeom>
          <a:noFill/>
          <a:ln>
            <a:noFill/>
          </a:ln>
        </p:spPr>
        <p:txBody>
          <a:bodyPr spcFirstLastPara="1" wrap="square" lIns="96650" tIns="48325" rIns="96650" bIns="48325"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4143375" y="0"/>
            <a:ext cx="3170237" cy="479425"/>
          </a:xfrm>
          <a:prstGeom prst="rect">
            <a:avLst/>
          </a:prstGeom>
          <a:noFill/>
          <a:ln>
            <a:noFill/>
          </a:ln>
        </p:spPr>
        <p:txBody>
          <a:bodyPr spcFirstLastPara="1" wrap="square" lIns="96650" tIns="48325" rIns="96650" bIns="48325" anchor="t" anchorCtr="0">
            <a:noAutofit/>
          </a:bodyPr>
          <a:lstStyle>
            <a:lvl1pPr marR="0" lvl="0" algn="r" rtl="0">
              <a:lnSpc>
                <a:spcPct val="100000"/>
              </a:lnSpc>
              <a:spcBef>
                <a:spcPts val="0"/>
              </a:spcBef>
              <a:spcAft>
                <a:spcPts val="0"/>
              </a:spcAft>
              <a:buClr>
                <a:srgbClr val="000000"/>
              </a:buClr>
              <a:buSzPts val="1400"/>
              <a:buFont typeface="Arial"/>
              <a:buNone/>
              <a:defRPr sz="13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731837" y="4560887"/>
            <a:ext cx="5851525" cy="4319587"/>
          </a:xfrm>
          <a:prstGeom prst="rect">
            <a:avLst/>
          </a:prstGeom>
          <a:noFill/>
          <a:ln>
            <a:noFill/>
          </a:ln>
        </p:spPr>
        <p:txBody>
          <a:bodyPr spcFirstLastPara="1" wrap="square" lIns="96650" tIns="48325" rIns="96650" bIns="48325"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9120187"/>
            <a:ext cx="3170237" cy="479425"/>
          </a:xfrm>
          <a:prstGeom prst="rect">
            <a:avLst/>
          </a:prstGeom>
          <a:noFill/>
          <a:ln>
            <a:noFill/>
          </a:ln>
        </p:spPr>
        <p:txBody>
          <a:bodyPr spcFirstLastPara="1" wrap="square" lIns="96650" tIns="48325" rIns="96650" bIns="48325" anchor="b"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4143375" y="9120187"/>
            <a:ext cx="3170237" cy="479425"/>
          </a:xfrm>
          <a:prstGeom prst="rect">
            <a:avLst/>
          </a:prstGeom>
          <a:noFill/>
          <a:ln>
            <a:noFill/>
          </a:ln>
        </p:spPr>
        <p:txBody>
          <a:bodyPr spcFirstLastPara="1" wrap="square" lIns="96650" tIns="48325" rIns="96650" bIns="48325" anchor="b" anchorCtr="0">
            <a:noAutofit/>
          </a:bodyPr>
          <a:lstStyle/>
          <a:p>
            <a:pPr marL="0" marR="0" lvl="0" indent="0" algn="r" rtl="0">
              <a:lnSpc>
                <a:spcPct val="100000"/>
              </a:lnSpc>
              <a:spcBef>
                <a:spcPts val="0"/>
              </a:spcBef>
              <a:spcAft>
                <a:spcPts val="0"/>
              </a:spcAft>
              <a:buClr>
                <a:srgbClr val="000000"/>
              </a:buClr>
              <a:buSzPts val="1300"/>
              <a:buFont typeface="Arial"/>
              <a:buNone/>
            </a:pPr>
            <a:fld id="{00000000-1234-1234-1234-123412341234}" type="slidenum">
              <a:rPr lang="en-US" sz="1300" b="0" i="0" u="none" strike="noStrike" cap="none">
                <a:solidFill>
                  <a:srgbClr val="000000"/>
                </a:solidFill>
                <a:latin typeface="Arial"/>
                <a:ea typeface="Arial"/>
                <a:cs typeface="Arial"/>
                <a:sym typeface="Arial"/>
              </a:rPr>
              <a:t>‹#›</a:t>
            </a:fld>
            <a:endParaRPr sz="1400" b="0" i="0" u="none" strike="noStrike" cap="none">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1:notes"/>
          <p:cNvSpPr txBox="1">
            <a:spLocks noGrp="1"/>
          </p:cNvSpPr>
          <p:nvPr>
            <p:ph type="body" idx="1"/>
          </p:nvPr>
        </p:nvSpPr>
        <p:spPr>
          <a:xfrm>
            <a:off x="731837" y="4560887"/>
            <a:ext cx="5851525" cy="4319587"/>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400"/>
              <a:buNone/>
            </a:pPr>
            <a:endParaRPr/>
          </a:p>
        </p:txBody>
      </p:sp>
      <p:sp>
        <p:nvSpPr>
          <p:cNvPr id="186" name="Google Shape;186;p1: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2:notes"/>
          <p:cNvSpPr txBox="1">
            <a:spLocks noGrp="1"/>
          </p:cNvSpPr>
          <p:nvPr>
            <p:ph type="body" idx="1"/>
          </p:nvPr>
        </p:nvSpPr>
        <p:spPr>
          <a:xfrm>
            <a:off x="731837" y="4560887"/>
            <a:ext cx="5851525" cy="4319587"/>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400"/>
              <a:buNone/>
            </a:pPr>
            <a:endParaRPr/>
          </a:p>
        </p:txBody>
      </p:sp>
      <p:sp>
        <p:nvSpPr>
          <p:cNvPr id="192" name="Google Shape;192;p2: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21768160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2:notes"/>
          <p:cNvSpPr txBox="1">
            <a:spLocks noGrp="1"/>
          </p:cNvSpPr>
          <p:nvPr>
            <p:ph type="body" idx="1"/>
          </p:nvPr>
        </p:nvSpPr>
        <p:spPr>
          <a:xfrm>
            <a:off x="731837" y="4560887"/>
            <a:ext cx="5851525" cy="4319587"/>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400"/>
              <a:buNone/>
            </a:pPr>
            <a:endParaRPr/>
          </a:p>
        </p:txBody>
      </p:sp>
      <p:sp>
        <p:nvSpPr>
          <p:cNvPr id="192" name="Google Shape;192;p2: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33116361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2:notes"/>
          <p:cNvSpPr txBox="1">
            <a:spLocks noGrp="1"/>
          </p:cNvSpPr>
          <p:nvPr>
            <p:ph type="body" idx="1"/>
          </p:nvPr>
        </p:nvSpPr>
        <p:spPr>
          <a:xfrm>
            <a:off x="731837" y="4560887"/>
            <a:ext cx="5851525" cy="4319587"/>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400"/>
              <a:buNone/>
            </a:pPr>
            <a:endParaRPr/>
          </a:p>
        </p:txBody>
      </p:sp>
      <p:sp>
        <p:nvSpPr>
          <p:cNvPr id="192" name="Google Shape;192;p2: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2:notes"/>
          <p:cNvSpPr txBox="1">
            <a:spLocks noGrp="1"/>
          </p:cNvSpPr>
          <p:nvPr>
            <p:ph type="body" idx="1"/>
          </p:nvPr>
        </p:nvSpPr>
        <p:spPr>
          <a:xfrm>
            <a:off x="731837" y="4560887"/>
            <a:ext cx="5851525" cy="4319587"/>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400"/>
              <a:buNone/>
            </a:pPr>
            <a:endParaRPr/>
          </a:p>
        </p:txBody>
      </p:sp>
      <p:sp>
        <p:nvSpPr>
          <p:cNvPr id="192" name="Google Shape;192;p2: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33071049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2:notes"/>
          <p:cNvSpPr txBox="1">
            <a:spLocks noGrp="1"/>
          </p:cNvSpPr>
          <p:nvPr>
            <p:ph type="body" idx="1"/>
          </p:nvPr>
        </p:nvSpPr>
        <p:spPr>
          <a:xfrm>
            <a:off x="731837" y="4560887"/>
            <a:ext cx="5851525" cy="4319587"/>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400"/>
              <a:buNone/>
            </a:pPr>
            <a:endParaRPr/>
          </a:p>
        </p:txBody>
      </p:sp>
      <p:sp>
        <p:nvSpPr>
          <p:cNvPr id="192" name="Google Shape;192;p2: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40110066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2:notes"/>
          <p:cNvSpPr txBox="1">
            <a:spLocks noGrp="1"/>
          </p:cNvSpPr>
          <p:nvPr>
            <p:ph type="body" idx="1"/>
          </p:nvPr>
        </p:nvSpPr>
        <p:spPr>
          <a:xfrm>
            <a:off x="731837" y="4560887"/>
            <a:ext cx="5851525" cy="4319587"/>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400"/>
              <a:buNone/>
            </a:pPr>
            <a:endParaRPr/>
          </a:p>
        </p:txBody>
      </p:sp>
      <p:sp>
        <p:nvSpPr>
          <p:cNvPr id="192" name="Google Shape;192;p2: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12011344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2:notes"/>
          <p:cNvSpPr txBox="1">
            <a:spLocks noGrp="1"/>
          </p:cNvSpPr>
          <p:nvPr>
            <p:ph type="body" idx="1"/>
          </p:nvPr>
        </p:nvSpPr>
        <p:spPr>
          <a:xfrm>
            <a:off x="731837" y="4560887"/>
            <a:ext cx="5851525" cy="4319587"/>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400"/>
              <a:buNone/>
            </a:pPr>
            <a:endParaRPr/>
          </a:p>
        </p:txBody>
      </p:sp>
      <p:sp>
        <p:nvSpPr>
          <p:cNvPr id="192" name="Google Shape;192;p2: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26133425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2:notes"/>
          <p:cNvSpPr txBox="1">
            <a:spLocks noGrp="1"/>
          </p:cNvSpPr>
          <p:nvPr>
            <p:ph type="body" idx="1"/>
          </p:nvPr>
        </p:nvSpPr>
        <p:spPr>
          <a:xfrm>
            <a:off x="731837" y="4560887"/>
            <a:ext cx="5851525" cy="4319587"/>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400"/>
              <a:buNone/>
            </a:pPr>
            <a:endParaRPr/>
          </a:p>
        </p:txBody>
      </p:sp>
      <p:sp>
        <p:nvSpPr>
          <p:cNvPr id="192" name="Google Shape;192;p2: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32151340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2:notes"/>
          <p:cNvSpPr txBox="1">
            <a:spLocks noGrp="1"/>
          </p:cNvSpPr>
          <p:nvPr>
            <p:ph type="body" idx="1"/>
          </p:nvPr>
        </p:nvSpPr>
        <p:spPr>
          <a:xfrm>
            <a:off x="731837" y="4560887"/>
            <a:ext cx="5851525" cy="4319587"/>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400"/>
              <a:buNone/>
            </a:pPr>
            <a:endParaRPr/>
          </a:p>
        </p:txBody>
      </p:sp>
      <p:sp>
        <p:nvSpPr>
          <p:cNvPr id="192" name="Google Shape;192;p2: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12648995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2:notes"/>
          <p:cNvSpPr txBox="1">
            <a:spLocks noGrp="1"/>
          </p:cNvSpPr>
          <p:nvPr>
            <p:ph type="body" idx="1"/>
          </p:nvPr>
        </p:nvSpPr>
        <p:spPr>
          <a:xfrm>
            <a:off x="731837" y="4560887"/>
            <a:ext cx="5851525" cy="4319587"/>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400"/>
              <a:buNone/>
            </a:pPr>
            <a:endParaRPr/>
          </a:p>
        </p:txBody>
      </p:sp>
      <p:sp>
        <p:nvSpPr>
          <p:cNvPr id="192" name="Google Shape;192;p2: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42380028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18"/>
        <p:cNvGrpSpPr/>
        <p:nvPr/>
      </p:nvGrpSpPr>
      <p:grpSpPr>
        <a:xfrm>
          <a:off x="0" y="0"/>
          <a:ext cx="0" cy="0"/>
          <a:chOff x="0" y="0"/>
          <a:chExt cx="0" cy="0"/>
        </a:xfrm>
      </p:grpSpPr>
      <p:sp>
        <p:nvSpPr>
          <p:cNvPr id="19" name="Google Shape;19;p2"/>
          <p:cNvSpPr txBox="1">
            <a:spLocks noGrp="1"/>
          </p:cNvSpPr>
          <p:nvPr>
            <p:ph type="body" idx="1"/>
          </p:nvPr>
        </p:nvSpPr>
        <p:spPr>
          <a:xfrm>
            <a:off x="2514600" y="5410200"/>
            <a:ext cx="6019800" cy="533400"/>
          </a:xfrm>
          <a:prstGeom prst="rect">
            <a:avLst/>
          </a:prstGeom>
          <a:noFill/>
          <a:ln>
            <a:noFill/>
          </a:ln>
        </p:spPr>
        <p:txBody>
          <a:bodyPr spcFirstLastPara="1" wrap="square" lIns="91425" tIns="45700" rIns="91425" bIns="45700" anchor="b" anchorCtr="0">
            <a:noAutofit/>
          </a:bodyPr>
          <a:lstStyle>
            <a:lvl1pPr marL="457200" lvl="0" indent="-228600" algn="r">
              <a:lnSpc>
                <a:spcPct val="100000"/>
              </a:lnSpc>
              <a:spcBef>
                <a:spcPts val="0"/>
              </a:spcBef>
              <a:spcAft>
                <a:spcPts val="0"/>
              </a:spcAft>
              <a:buClr>
                <a:schemeClr val="lt1"/>
              </a:buClr>
              <a:buSzPts val="1800"/>
              <a:buNone/>
              <a:defRPr sz="1800">
                <a:solidFill>
                  <a:schemeClr val="lt1"/>
                </a:solidFill>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0" name="Google Shape;20;p2"/>
          <p:cNvSpPr txBox="1">
            <a:spLocks noGrp="1"/>
          </p:cNvSpPr>
          <p:nvPr>
            <p:ph type="title"/>
          </p:nvPr>
        </p:nvSpPr>
        <p:spPr>
          <a:xfrm>
            <a:off x="2514600" y="3810000"/>
            <a:ext cx="6019800" cy="1524000"/>
          </a:xfrm>
          <a:prstGeom prst="rect">
            <a:avLst/>
          </a:prstGeom>
          <a:noFill/>
          <a:ln>
            <a:noFill/>
          </a:ln>
        </p:spPr>
        <p:txBody>
          <a:bodyPr spcFirstLastPara="1" wrap="square" lIns="91425" tIns="45700" rIns="91425" bIns="45700" anchor="ctr" anchorCtr="0">
            <a:noAutofit/>
          </a:bodyPr>
          <a:lstStyle>
            <a:lvl1pPr lvl="0" algn="l">
              <a:lnSpc>
                <a:spcPct val="90909"/>
              </a:lnSpc>
              <a:spcBef>
                <a:spcPts val="0"/>
              </a:spcBef>
              <a:spcAft>
                <a:spcPts val="0"/>
              </a:spcAft>
              <a:buSzPts val="1400"/>
              <a:buNone/>
              <a:defRPr sz="44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p:cSld name="Title and Vertical Text">
    <p:spTree>
      <p:nvGrpSpPr>
        <p:cNvPr id="1" name="Shape 169"/>
        <p:cNvGrpSpPr/>
        <p:nvPr/>
      </p:nvGrpSpPr>
      <p:grpSpPr>
        <a:xfrm>
          <a:off x="0" y="0"/>
          <a:ext cx="0" cy="0"/>
          <a:chOff x="0" y="0"/>
          <a:chExt cx="0" cy="0"/>
        </a:xfrm>
      </p:grpSpPr>
      <p:sp>
        <p:nvSpPr>
          <p:cNvPr id="170" name="Google Shape;170;p21"/>
          <p:cNvSpPr txBox="1">
            <a:spLocks noGrp="1"/>
          </p:cNvSpPr>
          <p:nvPr>
            <p:ph type="body" idx="1"/>
          </p:nvPr>
        </p:nvSpPr>
        <p:spPr>
          <a:xfrm rot="5400000">
            <a:off x="2309019" y="-251619"/>
            <a:ext cx="4525962" cy="822960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71" name="Google Shape;171;p21"/>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0"/>
              </a:spcBef>
              <a:spcAft>
                <a:spcPts val="0"/>
              </a:spcAft>
              <a:buClr>
                <a:schemeClr val="dk1"/>
              </a:buClr>
              <a:buSzPts val="3600"/>
              <a:buNone/>
              <a:defRPr sz="3600" b="1">
                <a:latin typeface="Arial"/>
                <a:ea typeface="Arial"/>
                <a:cs typeface="Arial"/>
                <a:sym typeface="Arial"/>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p:cSld name="Vertical Title and Text">
    <p:spTree>
      <p:nvGrpSpPr>
        <p:cNvPr id="1" name="Shape 181"/>
        <p:cNvGrpSpPr/>
        <p:nvPr/>
      </p:nvGrpSpPr>
      <p:grpSpPr>
        <a:xfrm>
          <a:off x="0" y="0"/>
          <a:ext cx="0" cy="0"/>
          <a:chOff x="0" y="0"/>
          <a:chExt cx="0" cy="0"/>
        </a:xfrm>
      </p:grpSpPr>
      <p:sp>
        <p:nvSpPr>
          <p:cNvPr id="182" name="Google Shape;182;p23"/>
          <p:cNvSpPr txBox="1">
            <a:spLocks noGrp="1"/>
          </p:cNvSpPr>
          <p:nvPr>
            <p:ph type="body" idx="1"/>
          </p:nvPr>
        </p:nvSpPr>
        <p:spPr>
          <a:xfrm rot="5400000">
            <a:off x="1303338" y="296863"/>
            <a:ext cx="5851525" cy="601980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83" name="Google Shape;183;p23"/>
          <p:cNvSpPr txBox="1">
            <a:spLocks noGrp="1"/>
          </p:cNvSpPr>
          <p:nvPr>
            <p:ph type="body" idx="2"/>
          </p:nvPr>
        </p:nvSpPr>
        <p:spPr>
          <a:xfrm rot="5400000">
            <a:off x="5410200" y="2743200"/>
            <a:ext cx="5867400" cy="1143000"/>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0"/>
              </a:spcBef>
              <a:spcAft>
                <a:spcPts val="0"/>
              </a:spcAft>
              <a:buClr>
                <a:schemeClr val="dk1"/>
              </a:buClr>
              <a:buSzPts val="3600"/>
              <a:buNone/>
              <a:defRPr sz="3600" b="1">
                <a:latin typeface="Arial"/>
                <a:ea typeface="Arial"/>
                <a:cs typeface="Arial"/>
                <a:sym typeface="Arial"/>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37"/>
        <p:cNvGrpSpPr/>
        <p:nvPr/>
      </p:nvGrpSpPr>
      <p:grpSpPr>
        <a:xfrm>
          <a:off x="0" y="0"/>
          <a:ext cx="0" cy="0"/>
          <a:chOff x="0" y="0"/>
          <a:chExt cx="0" cy="0"/>
        </a:xfrm>
      </p:grpSpPr>
      <p:sp>
        <p:nvSpPr>
          <p:cNvPr id="38" name="Google Shape;38;p4"/>
          <p:cNvSpPr txBox="1">
            <a:spLocks noGrp="1"/>
          </p:cNvSpPr>
          <p:nvPr>
            <p:ph type="body" idx="1"/>
          </p:nvPr>
        </p:nvSpPr>
        <p:spPr>
          <a:xfrm>
            <a:off x="304800" y="1493837"/>
            <a:ext cx="8229600" cy="4525963"/>
          </a:xfrm>
          <a:prstGeom prst="rect">
            <a:avLst/>
          </a:prstGeom>
          <a:noFill/>
          <a:ln>
            <a:noFill/>
          </a:ln>
        </p:spPr>
        <p:txBody>
          <a:bodyPr spcFirstLastPara="1" wrap="square" lIns="91425" tIns="45700" rIns="91425" bIns="45700" anchor="t" anchorCtr="0">
            <a:noAutofit/>
          </a:bodyPr>
          <a:lstStyle>
            <a:lvl1pPr marL="457200" marR="0" lvl="0" indent="-228600" algn="l">
              <a:lnSpc>
                <a:spcPct val="100000"/>
              </a:lnSpc>
              <a:spcBef>
                <a:spcPts val="400"/>
              </a:spcBef>
              <a:spcAft>
                <a:spcPts val="0"/>
              </a:spcAft>
              <a:buClr>
                <a:srgbClr val="101141"/>
              </a:buClr>
              <a:buSzPts val="2000"/>
              <a:buFont typeface="Arial"/>
              <a:buNone/>
              <a:defRPr sz="2000">
                <a:latin typeface="Arial"/>
                <a:ea typeface="Arial"/>
                <a:cs typeface="Arial"/>
                <a:sym typeface="Arial"/>
              </a:defRPr>
            </a:lvl1pPr>
            <a:lvl2pPr marL="914400" marR="0" lvl="1" indent="-355600" algn="l">
              <a:lnSpc>
                <a:spcPct val="100000"/>
              </a:lnSpc>
              <a:spcBef>
                <a:spcPts val="400"/>
              </a:spcBef>
              <a:spcAft>
                <a:spcPts val="0"/>
              </a:spcAft>
              <a:buClr>
                <a:schemeClr val="dk1"/>
              </a:buClr>
              <a:buSzPts val="2000"/>
              <a:buFont typeface="Arial"/>
              <a:buChar char="–"/>
              <a:defRPr sz="2000">
                <a:latin typeface="Arial"/>
                <a:ea typeface="Arial"/>
                <a:cs typeface="Arial"/>
                <a:sym typeface="Arial"/>
              </a:defRPr>
            </a:lvl2pPr>
            <a:lvl3pPr marL="1371600" lvl="2" indent="-355600" algn="l">
              <a:lnSpc>
                <a:spcPct val="100000"/>
              </a:lnSpc>
              <a:spcBef>
                <a:spcPts val="400"/>
              </a:spcBef>
              <a:spcAft>
                <a:spcPts val="0"/>
              </a:spcAft>
              <a:buClr>
                <a:schemeClr val="dk1"/>
              </a:buClr>
              <a:buSzPts val="2000"/>
              <a:buChar char="•"/>
              <a:defRPr sz="2000"/>
            </a:lvl3pPr>
            <a:lvl4pPr marL="1828800" lvl="3" indent="-355600" algn="l">
              <a:lnSpc>
                <a:spcPct val="100000"/>
              </a:lnSpc>
              <a:spcBef>
                <a:spcPts val="400"/>
              </a:spcBef>
              <a:spcAft>
                <a:spcPts val="0"/>
              </a:spcAft>
              <a:buClr>
                <a:schemeClr val="dk1"/>
              </a:buClr>
              <a:buSzPts val="2000"/>
              <a:buChar char="–"/>
              <a:defRPr sz="2000"/>
            </a:lvl4pPr>
            <a:lvl5pPr marL="2286000" lvl="4" indent="-355600" algn="l">
              <a:lnSpc>
                <a:spcPct val="100000"/>
              </a:lnSpc>
              <a:spcBef>
                <a:spcPts val="400"/>
              </a:spcBef>
              <a:spcAft>
                <a:spcPts val="0"/>
              </a:spcAft>
              <a:buClr>
                <a:schemeClr val="dk1"/>
              </a:buClr>
              <a:buSzPts val="2000"/>
              <a:buChar char="»"/>
              <a:defRPr sz="2000"/>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39" name="Google Shape;39;p4"/>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0"/>
              </a:spcBef>
              <a:spcAft>
                <a:spcPts val="0"/>
              </a:spcAft>
              <a:buClr>
                <a:srgbClr val="0070C0"/>
              </a:buClr>
              <a:buSzPts val="3600"/>
              <a:buNone/>
              <a:defRPr sz="3600" b="1">
                <a:solidFill>
                  <a:srgbClr val="0070C0"/>
                </a:solidFill>
                <a:latin typeface="Arial"/>
                <a:ea typeface="Arial"/>
                <a:cs typeface="Arial"/>
                <a:sym typeface="Arial"/>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56"/>
        <p:cNvGrpSpPr/>
        <p:nvPr/>
      </p:nvGrpSpPr>
      <p:grpSpPr>
        <a:xfrm>
          <a:off x="0" y="0"/>
          <a:ext cx="0" cy="0"/>
          <a:chOff x="0" y="0"/>
          <a:chExt cx="0" cy="0"/>
        </a:xfrm>
      </p:grpSpPr>
      <p:sp>
        <p:nvSpPr>
          <p:cNvPr id="57" name="Google Shape;57;p7"/>
          <p:cNvSpPr txBox="1">
            <a:spLocks noGrp="1"/>
          </p:cNvSpPr>
          <p:nvPr>
            <p:ph type="title"/>
          </p:nvPr>
        </p:nvSpPr>
        <p:spPr>
          <a:xfrm>
            <a:off x="2514600" y="3810000"/>
            <a:ext cx="6019800" cy="1524000"/>
          </a:xfrm>
          <a:prstGeom prst="rect">
            <a:avLst/>
          </a:prstGeom>
          <a:noFill/>
          <a:ln>
            <a:noFill/>
          </a:ln>
        </p:spPr>
        <p:txBody>
          <a:bodyPr spcFirstLastPara="1" wrap="square" lIns="91425" tIns="45700" rIns="91425" bIns="45700" anchor="ctr" anchorCtr="0">
            <a:noAutofit/>
          </a:bodyPr>
          <a:lstStyle>
            <a:lvl1pPr lvl="0" algn="l">
              <a:lnSpc>
                <a:spcPct val="90909"/>
              </a:lnSpc>
              <a:spcBef>
                <a:spcPts val="0"/>
              </a:spcBef>
              <a:spcAft>
                <a:spcPts val="0"/>
              </a:spcAft>
              <a:buSzPts val="1400"/>
              <a:buNone/>
              <a:defRPr sz="44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p:cSld name="Section Header">
    <p:spTree>
      <p:nvGrpSpPr>
        <p:cNvPr id="1" name="Shape 68"/>
        <p:cNvGrpSpPr/>
        <p:nvPr/>
      </p:nvGrpSpPr>
      <p:grpSpPr>
        <a:xfrm>
          <a:off x="0" y="0"/>
          <a:ext cx="0" cy="0"/>
          <a:chOff x="0" y="0"/>
          <a:chExt cx="0" cy="0"/>
        </a:xfrm>
      </p:grpSpPr>
      <p:sp>
        <p:nvSpPr>
          <p:cNvPr id="69" name="Google Shape;69;p9"/>
          <p:cNvSpPr txBox="1">
            <a:spLocks noGrp="1"/>
          </p:cNvSpPr>
          <p:nvPr>
            <p:ph type="body" idx="1"/>
          </p:nvPr>
        </p:nvSpPr>
        <p:spPr>
          <a:xfrm>
            <a:off x="304800" y="4648200"/>
            <a:ext cx="8458200" cy="1600200"/>
          </a:xfrm>
          <a:prstGeom prst="rect">
            <a:avLst/>
          </a:prstGeom>
          <a:noFill/>
          <a:ln>
            <a:noFill/>
          </a:ln>
        </p:spPr>
        <p:txBody>
          <a:bodyPr spcFirstLastPara="1" wrap="square" lIns="91425" tIns="45700" rIns="91425" bIns="45700" anchor="t" anchorCtr="0">
            <a:noAutofit/>
          </a:bodyPr>
          <a:lstStyle>
            <a:lvl1pPr marL="457200" lvl="0" indent="-228600" algn="l">
              <a:lnSpc>
                <a:spcPct val="104999"/>
              </a:lnSpc>
              <a:spcBef>
                <a:spcPts val="0"/>
              </a:spcBef>
              <a:spcAft>
                <a:spcPts val="0"/>
              </a:spcAft>
              <a:buClr>
                <a:schemeClr val="dk1"/>
              </a:buClr>
              <a:buSzPts val="4000"/>
              <a:buNone/>
              <a:defRPr sz="4000" b="1">
                <a:latin typeface="Arial"/>
                <a:ea typeface="Arial"/>
                <a:cs typeface="Arial"/>
                <a:sym typeface="Arial"/>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83"/>
        <p:cNvGrpSpPr/>
        <p:nvPr/>
      </p:nvGrpSpPr>
      <p:grpSpPr>
        <a:xfrm>
          <a:off x="0" y="0"/>
          <a:ext cx="0" cy="0"/>
          <a:chOff x="0" y="0"/>
          <a:chExt cx="0" cy="0"/>
        </a:xfrm>
      </p:grpSpPr>
      <p:sp>
        <p:nvSpPr>
          <p:cNvPr id="84" name="Google Shape;84;p11"/>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Autofit/>
          </a:bodyPr>
          <a:lstStyle>
            <a:lvl1pPr marL="457200" marR="0" lvl="0" indent="-228600" algn="l">
              <a:lnSpc>
                <a:spcPct val="100000"/>
              </a:lnSpc>
              <a:spcBef>
                <a:spcPts val="560"/>
              </a:spcBef>
              <a:spcAft>
                <a:spcPts val="0"/>
              </a:spcAft>
              <a:buClr>
                <a:srgbClr val="101141"/>
              </a:buClr>
              <a:buSzPts val="2800"/>
              <a:buFont typeface="Arial"/>
              <a:buNone/>
              <a:defRPr sz="2800"/>
            </a:lvl1pPr>
            <a:lvl2pPr marL="914400" marR="0" lvl="1" indent="-330200" algn="l">
              <a:lnSpc>
                <a:spcPct val="100000"/>
              </a:lnSpc>
              <a:spcBef>
                <a:spcPts val="320"/>
              </a:spcBef>
              <a:spcAft>
                <a:spcPts val="0"/>
              </a:spcAft>
              <a:buClr>
                <a:schemeClr val="dk1"/>
              </a:buClr>
              <a:buSzPts val="1600"/>
              <a:buFont typeface="Arial"/>
              <a:buChar char="–"/>
              <a:defRPr sz="16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85" name="Google Shape;85;p11"/>
          <p:cNvSpPr txBox="1">
            <a:spLocks noGrp="1"/>
          </p:cNvSpPr>
          <p:nvPr>
            <p:ph type="body" idx="2"/>
          </p:nvPr>
        </p:nvSpPr>
        <p:spPr>
          <a:xfrm>
            <a:off x="4953000" y="1600200"/>
            <a:ext cx="4038600" cy="4525963"/>
          </a:xfrm>
          <a:prstGeom prst="rect">
            <a:avLst/>
          </a:prstGeom>
          <a:noFill/>
          <a:ln>
            <a:noFill/>
          </a:ln>
        </p:spPr>
        <p:txBody>
          <a:bodyPr spcFirstLastPara="1" wrap="square" lIns="91425" tIns="45700" rIns="91425" bIns="45700" anchor="t" anchorCtr="0">
            <a:noAutofit/>
          </a:bodyPr>
          <a:lstStyle>
            <a:lvl1pPr marL="457200" marR="0" lvl="0" indent="-228600" algn="l">
              <a:lnSpc>
                <a:spcPct val="100000"/>
              </a:lnSpc>
              <a:spcBef>
                <a:spcPts val="560"/>
              </a:spcBef>
              <a:spcAft>
                <a:spcPts val="0"/>
              </a:spcAft>
              <a:buClr>
                <a:srgbClr val="101141"/>
              </a:buClr>
              <a:buSzPts val="2800"/>
              <a:buFont typeface="Arial"/>
              <a:buNone/>
              <a:defRPr sz="2800"/>
            </a:lvl1pPr>
            <a:lvl2pPr marL="914400" marR="0" lvl="1" indent="-330200" algn="l">
              <a:lnSpc>
                <a:spcPct val="100000"/>
              </a:lnSpc>
              <a:spcBef>
                <a:spcPts val="320"/>
              </a:spcBef>
              <a:spcAft>
                <a:spcPts val="0"/>
              </a:spcAft>
              <a:buClr>
                <a:schemeClr val="dk1"/>
              </a:buClr>
              <a:buSzPts val="1600"/>
              <a:buFont typeface="Arial"/>
              <a:buChar char="–"/>
              <a:defRPr sz="1600">
                <a:latin typeface="Arial"/>
                <a:ea typeface="Arial"/>
                <a:cs typeface="Arial"/>
                <a:sym typeface="Arial"/>
              </a:defRPr>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86" name="Google Shape;86;p11"/>
          <p:cNvSpPr txBox="1">
            <a:spLocks noGrp="1"/>
          </p:cNvSpPr>
          <p:nvPr>
            <p:ph type="body" idx="3"/>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0"/>
              </a:spcBef>
              <a:spcAft>
                <a:spcPts val="0"/>
              </a:spcAft>
              <a:buClr>
                <a:schemeClr val="dk1"/>
              </a:buClr>
              <a:buSzPts val="3600"/>
              <a:buNone/>
              <a:defRPr sz="3600" b="1">
                <a:latin typeface="Arial"/>
                <a:ea typeface="Arial"/>
                <a:cs typeface="Arial"/>
                <a:sym typeface="Arial"/>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100"/>
        <p:cNvGrpSpPr/>
        <p:nvPr/>
      </p:nvGrpSpPr>
      <p:grpSpPr>
        <a:xfrm>
          <a:off x="0" y="0"/>
          <a:ext cx="0" cy="0"/>
          <a:chOff x="0" y="0"/>
          <a:chExt cx="0" cy="0"/>
        </a:xfrm>
      </p:grpSpPr>
      <p:sp>
        <p:nvSpPr>
          <p:cNvPr id="101" name="Google Shape;101;p13"/>
          <p:cNvSpPr txBox="1">
            <a:spLocks noGrp="1"/>
          </p:cNvSpPr>
          <p:nvPr>
            <p:ph type="body" idx="1"/>
          </p:nvPr>
        </p:nvSpPr>
        <p:spPr>
          <a:xfrm>
            <a:off x="457200" y="1535112"/>
            <a:ext cx="4040188" cy="827087"/>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8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102" name="Google Shape;102;p13"/>
          <p:cNvSpPr txBox="1">
            <a:spLocks noGrp="1"/>
          </p:cNvSpPr>
          <p:nvPr>
            <p:ph type="body" idx="2"/>
          </p:nvPr>
        </p:nvSpPr>
        <p:spPr>
          <a:xfrm>
            <a:off x="457200" y="2362199"/>
            <a:ext cx="4040188" cy="3763963"/>
          </a:xfrm>
          <a:prstGeom prst="rect">
            <a:avLst/>
          </a:prstGeom>
          <a:noFill/>
          <a:ln>
            <a:noFill/>
          </a:ln>
        </p:spPr>
        <p:txBody>
          <a:bodyPr spcFirstLastPara="1" wrap="square" lIns="91425" tIns="45700" rIns="91425" bIns="45700" anchor="t" anchorCtr="0">
            <a:no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Char char="–"/>
              <a:defRPr sz="2000"/>
            </a:lvl2pPr>
            <a:lvl3pPr marL="1371600" lvl="2" indent="-342900" algn="l">
              <a:lnSpc>
                <a:spcPct val="100000"/>
              </a:lnSpc>
              <a:spcBef>
                <a:spcPts val="360"/>
              </a:spcBef>
              <a:spcAft>
                <a:spcPts val="0"/>
              </a:spcAft>
              <a:buClr>
                <a:schemeClr val="dk1"/>
              </a:buClr>
              <a:buSzPts val="1800"/>
              <a:buChar char="•"/>
              <a:defRPr sz="1800"/>
            </a:lvl3pPr>
            <a:lvl4pPr marL="1828800" lvl="3" indent="-330200" algn="l">
              <a:lnSpc>
                <a:spcPct val="100000"/>
              </a:lnSpc>
              <a:spcBef>
                <a:spcPts val="320"/>
              </a:spcBef>
              <a:spcAft>
                <a:spcPts val="0"/>
              </a:spcAft>
              <a:buClr>
                <a:schemeClr val="dk1"/>
              </a:buClr>
              <a:buSzPts val="1600"/>
              <a:buChar char="–"/>
              <a:defRPr sz="1600"/>
            </a:lvl4pPr>
            <a:lvl5pPr marL="2286000" lvl="4" indent="-330200" algn="l">
              <a:lnSpc>
                <a:spcPct val="100000"/>
              </a:lnSpc>
              <a:spcBef>
                <a:spcPts val="320"/>
              </a:spcBef>
              <a:spcAft>
                <a:spcPts val="0"/>
              </a:spcAft>
              <a:buClr>
                <a:schemeClr val="dk1"/>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103" name="Google Shape;103;p13"/>
          <p:cNvSpPr txBox="1">
            <a:spLocks noGrp="1"/>
          </p:cNvSpPr>
          <p:nvPr>
            <p:ph type="body" idx="3"/>
          </p:nvPr>
        </p:nvSpPr>
        <p:spPr>
          <a:xfrm>
            <a:off x="4645025" y="1535112"/>
            <a:ext cx="4041775" cy="827087"/>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8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104" name="Google Shape;104;p13"/>
          <p:cNvSpPr txBox="1">
            <a:spLocks noGrp="1"/>
          </p:cNvSpPr>
          <p:nvPr>
            <p:ph type="body" idx="4"/>
          </p:nvPr>
        </p:nvSpPr>
        <p:spPr>
          <a:xfrm>
            <a:off x="4645025" y="2362199"/>
            <a:ext cx="4041775" cy="3763963"/>
          </a:xfrm>
          <a:prstGeom prst="rect">
            <a:avLst/>
          </a:prstGeom>
          <a:noFill/>
          <a:ln>
            <a:noFill/>
          </a:ln>
        </p:spPr>
        <p:txBody>
          <a:bodyPr spcFirstLastPara="1" wrap="square" lIns="91425" tIns="45700" rIns="91425" bIns="45700" anchor="t" anchorCtr="0">
            <a:no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Char char="–"/>
              <a:defRPr sz="2000"/>
            </a:lvl2pPr>
            <a:lvl3pPr marL="1371600" lvl="2" indent="-342900" algn="l">
              <a:lnSpc>
                <a:spcPct val="100000"/>
              </a:lnSpc>
              <a:spcBef>
                <a:spcPts val="360"/>
              </a:spcBef>
              <a:spcAft>
                <a:spcPts val="0"/>
              </a:spcAft>
              <a:buClr>
                <a:schemeClr val="dk1"/>
              </a:buClr>
              <a:buSzPts val="1800"/>
              <a:buChar char="•"/>
              <a:defRPr sz="1800"/>
            </a:lvl3pPr>
            <a:lvl4pPr marL="1828800" lvl="3" indent="-330200" algn="l">
              <a:lnSpc>
                <a:spcPct val="100000"/>
              </a:lnSpc>
              <a:spcBef>
                <a:spcPts val="320"/>
              </a:spcBef>
              <a:spcAft>
                <a:spcPts val="0"/>
              </a:spcAft>
              <a:buClr>
                <a:schemeClr val="dk1"/>
              </a:buClr>
              <a:buSzPts val="1600"/>
              <a:buChar char="–"/>
              <a:defRPr sz="1600"/>
            </a:lvl4pPr>
            <a:lvl5pPr marL="2286000" lvl="4" indent="-330200" algn="l">
              <a:lnSpc>
                <a:spcPct val="100000"/>
              </a:lnSpc>
              <a:spcBef>
                <a:spcPts val="320"/>
              </a:spcBef>
              <a:spcAft>
                <a:spcPts val="0"/>
              </a:spcAft>
              <a:buClr>
                <a:schemeClr val="dk1"/>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105" name="Google Shape;105;p13"/>
          <p:cNvSpPr txBox="1">
            <a:spLocks noGrp="1"/>
          </p:cNvSpPr>
          <p:nvPr>
            <p:ph type="body" idx="5"/>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0"/>
              </a:spcBef>
              <a:spcAft>
                <a:spcPts val="0"/>
              </a:spcAft>
              <a:buClr>
                <a:schemeClr val="dk1"/>
              </a:buClr>
              <a:buSzPts val="3600"/>
              <a:buNone/>
              <a:defRPr sz="3600" b="1">
                <a:latin typeface="Arial"/>
                <a:ea typeface="Arial"/>
                <a:cs typeface="Arial"/>
                <a:sym typeface="Arial"/>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119"/>
        <p:cNvGrpSpPr/>
        <p:nvPr/>
      </p:nvGrpSpPr>
      <p:grpSpPr>
        <a:xfrm>
          <a:off x="0" y="0"/>
          <a:ext cx="0" cy="0"/>
          <a:chOff x="0" y="0"/>
          <a:chExt cx="0" cy="0"/>
        </a:xfrm>
      </p:grpSpPr>
      <p:sp>
        <p:nvSpPr>
          <p:cNvPr id="120" name="Google Shape;120;p15"/>
          <p:cNvSpPr txBox="1">
            <a:spLocks noGrp="1"/>
          </p:cNvSpPr>
          <p:nvPr>
            <p:ph type="body" idx="1"/>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0"/>
              </a:spcBef>
              <a:spcAft>
                <a:spcPts val="0"/>
              </a:spcAft>
              <a:buClr>
                <a:schemeClr val="dk1"/>
              </a:buClr>
              <a:buSzPts val="3600"/>
              <a:buNone/>
              <a:defRPr sz="3600" b="1">
                <a:latin typeface="Arial"/>
                <a:ea typeface="Arial"/>
                <a:cs typeface="Arial"/>
                <a:sym typeface="Arial"/>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p:cSld name="Content with Caption">
    <p:spTree>
      <p:nvGrpSpPr>
        <p:cNvPr id="1" name="Shape 134"/>
        <p:cNvGrpSpPr/>
        <p:nvPr/>
      </p:nvGrpSpPr>
      <p:grpSpPr>
        <a:xfrm>
          <a:off x="0" y="0"/>
          <a:ext cx="0" cy="0"/>
          <a:chOff x="0" y="0"/>
          <a:chExt cx="0" cy="0"/>
        </a:xfrm>
      </p:grpSpPr>
      <p:sp>
        <p:nvSpPr>
          <p:cNvPr id="135" name="Google Shape;135;p17"/>
          <p:cNvSpPr txBox="1">
            <a:spLocks noGrp="1"/>
          </p:cNvSpPr>
          <p:nvPr>
            <p:ph type="body" idx="1"/>
          </p:nvPr>
        </p:nvSpPr>
        <p:spPr>
          <a:xfrm>
            <a:off x="3575050" y="1600200"/>
            <a:ext cx="5111750" cy="4525963"/>
          </a:xfrm>
          <a:prstGeom prst="rect">
            <a:avLst/>
          </a:prstGeom>
          <a:noFill/>
          <a:ln>
            <a:noFill/>
          </a:ln>
        </p:spPr>
        <p:txBody>
          <a:bodyPr spcFirstLastPara="1" wrap="square" lIns="91425" tIns="45700" rIns="91425" bIns="45700" anchor="t" anchorCtr="0">
            <a:noAutofit/>
          </a:bodyPr>
          <a:lstStyle>
            <a:lvl1pPr marL="457200" lvl="0" indent="-431800" algn="l">
              <a:lnSpc>
                <a:spcPct val="100000"/>
              </a:lnSpc>
              <a:spcBef>
                <a:spcPts val="640"/>
              </a:spcBef>
              <a:spcAft>
                <a:spcPts val="0"/>
              </a:spcAft>
              <a:buClr>
                <a:schemeClr val="dk1"/>
              </a:buClr>
              <a:buSzPts val="3200"/>
              <a:buChar char="•"/>
              <a:defRPr sz="3200"/>
            </a:lvl1pPr>
            <a:lvl2pPr marL="914400" lvl="1" indent="-406400" algn="l">
              <a:lnSpc>
                <a:spcPct val="100000"/>
              </a:lnSpc>
              <a:spcBef>
                <a:spcPts val="560"/>
              </a:spcBef>
              <a:spcAft>
                <a:spcPts val="0"/>
              </a:spcAft>
              <a:buClr>
                <a:schemeClr val="dk1"/>
              </a:buClr>
              <a:buSzPts val="2800"/>
              <a:buChar char="–"/>
              <a:defRPr sz="2800"/>
            </a:lvl2pPr>
            <a:lvl3pPr marL="1371600" lvl="2" indent="-381000" algn="l">
              <a:lnSpc>
                <a:spcPct val="100000"/>
              </a:lnSpc>
              <a:spcBef>
                <a:spcPts val="480"/>
              </a:spcBef>
              <a:spcAft>
                <a:spcPts val="0"/>
              </a:spcAft>
              <a:buClr>
                <a:schemeClr val="dk1"/>
              </a:buClr>
              <a:buSzPts val="2400"/>
              <a:buChar char="•"/>
              <a:defRPr sz="2400"/>
            </a:lvl3pPr>
            <a:lvl4pPr marL="1828800" lvl="3" indent="-355600" algn="l">
              <a:lnSpc>
                <a:spcPct val="100000"/>
              </a:lnSpc>
              <a:spcBef>
                <a:spcPts val="400"/>
              </a:spcBef>
              <a:spcAft>
                <a:spcPts val="0"/>
              </a:spcAft>
              <a:buClr>
                <a:schemeClr val="dk1"/>
              </a:buClr>
              <a:buSzPts val="2000"/>
              <a:buChar char="–"/>
              <a:defRPr sz="2000"/>
            </a:lvl4pPr>
            <a:lvl5pPr marL="2286000" lvl="4" indent="-355600" algn="l">
              <a:lnSpc>
                <a:spcPct val="100000"/>
              </a:lnSpc>
              <a:spcBef>
                <a:spcPts val="400"/>
              </a:spcBef>
              <a:spcAft>
                <a:spcPts val="0"/>
              </a:spcAft>
              <a:buClr>
                <a:schemeClr val="dk1"/>
              </a:buClr>
              <a:buSzPts val="2000"/>
              <a:buChar char="»"/>
              <a:defRPr sz="2000"/>
            </a:lvl5pPr>
            <a:lvl6pPr marL="2743200" lvl="5" indent="-355600" algn="l">
              <a:lnSpc>
                <a:spcPct val="100000"/>
              </a:lnSpc>
              <a:spcBef>
                <a:spcPts val="400"/>
              </a:spcBef>
              <a:spcAft>
                <a:spcPts val="0"/>
              </a:spcAft>
              <a:buClr>
                <a:schemeClr val="dk1"/>
              </a:buClr>
              <a:buSzPts val="2000"/>
              <a:buChar char="•"/>
              <a:defRPr sz="2000"/>
            </a:lvl6pPr>
            <a:lvl7pPr marL="3200400" lvl="6" indent="-355600" algn="l">
              <a:lnSpc>
                <a:spcPct val="100000"/>
              </a:lnSpc>
              <a:spcBef>
                <a:spcPts val="400"/>
              </a:spcBef>
              <a:spcAft>
                <a:spcPts val="0"/>
              </a:spcAft>
              <a:buClr>
                <a:schemeClr val="dk1"/>
              </a:buClr>
              <a:buSzPts val="2000"/>
              <a:buChar char="•"/>
              <a:defRPr sz="2000"/>
            </a:lvl7pPr>
            <a:lvl8pPr marL="3657600" lvl="7" indent="-355600" algn="l">
              <a:lnSpc>
                <a:spcPct val="100000"/>
              </a:lnSpc>
              <a:spcBef>
                <a:spcPts val="400"/>
              </a:spcBef>
              <a:spcAft>
                <a:spcPts val="0"/>
              </a:spcAft>
              <a:buClr>
                <a:schemeClr val="dk1"/>
              </a:buClr>
              <a:buSzPts val="2000"/>
              <a:buChar char="•"/>
              <a:defRPr sz="2000"/>
            </a:lvl8pPr>
            <a:lvl9pPr marL="4114800" lvl="8" indent="-355600" algn="l">
              <a:lnSpc>
                <a:spcPct val="100000"/>
              </a:lnSpc>
              <a:spcBef>
                <a:spcPts val="400"/>
              </a:spcBef>
              <a:spcAft>
                <a:spcPts val="0"/>
              </a:spcAft>
              <a:buClr>
                <a:schemeClr val="dk1"/>
              </a:buClr>
              <a:buSzPts val="2000"/>
              <a:buChar char="•"/>
              <a:defRPr sz="2000"/>
            </a:lvl9pPr>
          </a:lstStyle>
          <a:p>
            <a:endParaRPr/>
          </a:p>
        </p:txBody>
      </p:sp>
      <p:sp>
        <p:nvSpPr>
          <p:cNvPr id="136" name="Google Shape;136;p17"/>
          <p:cNvSpPr txBox="1">
            <a:spLocks noGrp="1"/>
          </p:cNvSpPr>
          <p:nvPr>
            <p:ph type="body" idx="2"/>
          </p:nvPr>
        </p:nvSpPr>
        <p:spPr>
          <a:xfrm>
            <a:off x="457200" y="1600200"/>
            <a:ext cx="3008313" cy="4525963"/>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137" name="Google Shape;137;p17"/>
          <p:cNvSpPr txBox="1">
            <a:spLocks noGrp="1"/>
          </p:cNvSpPr>
          <p:nvPr>
            <p:ph type="body" idx="3"/>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0"/>
              </a:spcBef>
              <a:spcAft>
                <a:spcPts val="0"/>
              </a:spcAft>
              <a:buClr>
                <a:schemeClr val="dk1"/>
              </a:buClr>
              <a:buSzPts val="3600"/>
              <a:buNone/>
              <a:defRPr sz="3600" b="1">
                <a:latin typeface="Arial"/>
                <a:ea typeface="Arial"/>
                <a:cs typeface="Arial"/>
                <a:sym typeface="Arial"/>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p:cSld name="Picture with Caption">
    <p:spTree>
      <p:nvGrpSpPr>
        <p:cNvPr id="1" name="Shape 151"/>
        <p:cNvGrpSpPr/>
        <p:nvPr/>
      </p:nvGrpSpPr>
      <p:grpSpPr>
        <a:xfrm>
          <a:off x="0" y="0"/>
          <a:ext cx="0" cy="0"/>
          <a:chOff x="0" y="0"/>
          <a:chExt cx="0" cy="0"/>
        </a:xfrm>
      </p:grpSpPr>
      <p:sp>
        <p:nvSpPr>
          <p:cNvPr id="152" name="Google Shape;152;p19"/>
          <p:cNvSpPr txBox="1">
            <a:spLocks noGrp="1"/>
          </p:cNvSpPr>
          <p:nvPr>
            <p:ph type="title"/>
          </p:nvPr>
        </p:nvSpPr>
        <p:spPr>
          <a:xfrm>
            <a:off x="1792288" y="5407025"/>
            <a:ext cx="5486400" cy="3048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sz="18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3" name="Google Shape;153;p19"/>
          <p:cNvSpPr>
            <a:spLocks noGrp="1"/>
          </p:cNvSpPr>
          <p:nvPr>
            <p:ph type="pic" idx="2"/>
          </p:nvPr>
        </p:nvSpPr>
        <p:spPr>
          <a:xfrm>
            <a:off x="1792288" y="1828800"/>
            <a:ext cx="5486400" cy="3429000"/>
          </a:xfrm>
          <a:prstGeom prst="rect">
            <a:avLst/>
          </a:prstGeom>
          <a:solidFill>
            <a:schemeClr val="lt1"/>
          </a:solidFill>
          <a:ln w="57150" cap="flat" cmpd="sng">
            <a:solidFill>
              <a:srgbClr val="DAE5F1"/>
            </a:solidFill>
            <a:prstDash val="solid"/>
            <a:round/>
            <a:headEnd type="none" w="sm" len="sm"/>
            <a:tailEnd type="none" w="sm" len="sm"/>
          </a:ln>
        </p:spPr>
      </p:sp>
      <p:sp>
        <p:nvSpPr>
          <p:cNvPr id="154" name="Google Shape;154;p19"/>
          <p:cNvSpPr txBox="1">
            <a:spLocks noGrp="1"/>
          </p:cNvSpPr>
          <p:nvPr>
            <p:ph type="body" idx="1"/>
          </p:nvPr>
        </p:nvSpPr>
        <p:spPr>
          <a:xfrm>
            <a:off x="1792288" y="5711825"/>
            <a:ext cx="5486400" cy="304800"/>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320"/>
              </a:spcBef>
              <a:spcAft>
                <a:spcPts val="0"/>
              </a:spcAft>
              <a:buClr>
                <a:schemeClr val="dk1"/>
              </a:buClr>
              <a:buSzPts val="1600"/>
              <a:buNone/>
              <a:defRPr sz="16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155" name="Google Shape;155;p19"/>
          <p:cNvSpPr txBox="1">
            <a:spLocks noGrp="1"/>
          </p:cNvSpPr>
          <p:nvPr>
            <p:ph type="body" idx="3"/>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0"/>
              </a:spcBef>
              <a:spcAft>
                <a:spcPts val="0"/>
              </a:spcAft>
              <a:buClr>
                <a:schemeClr val="dk1"/>
              </a:buClr>
              <a:buSzPts val="3600"/>
              <a:buNone/>
              <a:defRPr sz="3600" b="1">
                <a:latin typeface="Arial"/>
                <a:ea typeface="Arial"/>
                <a:cs typeface="Arial"/>
                <a:sym typeface="Arial"/>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_rels/slideMaster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theme" Target="../theme/theme10.xml"/><Relationship Id="rId1" Type="http://schemas.openxmlformats.org/officeDocument/2006/relationships/slideLayout" Target="../slideLayouts/slideLayout9.xml"/></Relationships>
</file>

<file path=ppt/slideMasters/_rels/slideMaster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theme" Target="../theme/theme11.xml"/><Relationship Id="rId1" Type="http://schemas.openxmlformats.org/officeDocument/2006/relationships/slideLayout" Target="../slideLayouts/slideLayout10.xml"/></Relationships>
</file>

<file path=ppt/slideMasters/_rels/slideMaster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theme" Target="../theme/theme12.xml"/><Relationship Id="rId1" Type="http://schemas.openxmlformats.org/officeDocument/2006/relationships/slideLayout" Target="../slideLayouts/slideLayout1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1"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theme" Target="../theme/theme4.xml"/><Relationship Id="rId1" Type="http://schemas.openxmlformats.org/officeDocument/2006/relationships/slideLayout" Target="../slideLayouts/slideLayout3.xml"/><Relationship Id="rId4" Type="http://schemas.openxmlformats.org/officeDocument/2006/relationships/image" Target="../media/image2.png"/></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theme" Target="../theme/theme5.xml"/><Relationship Id="rId1" Type="http://schemas.openxmlformats.org/officeDocument/2006/relationships/slideLayout" Target="../slideLayouts/slideLayout4.xml"/><Relationship Id="rId4" Type="http://schemas.openxmlformats.org/officeDocument/2006/relationships/image" Target="../media/image3.png"/></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theme" Target="../theme/theme6.xml"/><Relationship Id="rId1" Type="http://schemas.openxmlformats.org/officeDocument/2006/relationships/slideLayout" Target="../slideLayouts/slideLayout5.xml"/></Relationships>
</file>

<file path=ppt/slideMasters/_rels/slideMaster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theme" Target="../theme/theme7.xml"/><Relationship Id="rId1" Type="http://schemas.openxmlformats.org/officeDocument/2006/relationships/slideLayout" Target="../slideLayouts/slideLayout6.xml"/></Relationships>
</file>

<file path=ppt/slideMasters/_rels/slideMaster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theme" Target="../theme/theme8.xml"/><Relationship Id="rId1" Type="http://schemas.openxmlformats.org/officeDocument/2006/relationships/slideLayout" Target="../slideLayouts/slideLayout7.xml"/></Relationships>
</file>

<file path=ppt/slideMasters/_rels/slideMaster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theme" Target="../theme/theme9.xml"/><Relationship Id="rId1"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
        <p:cNvGrpSpPr/>
        <p:nvPr/>
      </p:nvGrpSpPr>
      <p:grpSpPr>
        <a:xfrm>
          <a:off x="0" y="0"/>
          <a:ext cx="0" cy="0"/>
          <a:chOff x="0" y="0"/>
          <a:chExt cx="0" cy="0"/>
        </a:xfrm>
      </p:grpSpPr>
      <p:sp>
        <p:nvSpPr>
          <p:cNvPr id="10" name="Google Shape;10;p1"/>
          <p:cNvSpPr txBox="1"/>
          <p:nvPr/>
        </p:nvSpPr>
        <p:spPr>
          <a:xfrm>
            <a:off x="0" y="3352800"/>
            <a:ext cx="8686800" cy="2743200"/>
          </a:xfrm>
          <a:prstGeom prst="rect">
            <a:avLst/>
          </a:prstGeom>
          <a:solidFill>
            <a:srgbClr val="10114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 name="Google Shape;11;p1"/>
          <p:cNvSpPr txBox="1"/>
          <p:nvPr/>
        </p:nvSpPr>
        <p:spPr>
          <a:xfrm>
            <a:off x="2895600" y="6096000"/>
            <a:ext cx="2895600" cy="76200"/>
          </a:xfrm>
          <a:prstGeom prst="rect">
            <a:avLst/>
          </a:prstGeom>
          <a:solidFill>
            <a:srgbClr val="76C2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 name="Google Shape;12;p1"/>
          <p:cNvSpPr txBox="1"/>
          <p:nvPr/>
        </p:nvSpPr>
        <p:spPr>
          <a:xfrm>
            <a:off x="0" y="6096000"/>
            <a:ext cx="2895600" cy="76200"/>
          </a:xfrm>
          <a:prstGeom prst="rect">
            <a:avLst/>
          </a:prstGeom>
          <a:solidFill>
            <a:srgbClr val="FCB017"/>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3" name="Google Shape;13;p1"/>
          <p:cNvSpPr txBox="1"/>
          <p:nvPr/>
        </p:nvSpPr>
        <p:spPr>
          <a:xfrm>
            <a:off x="5791200" y="6096000"/>
            <a:ext cx="2895600" cy="76200"/>
          </a:xfrm>
          <a:prstGeom prst="rect">
            <a:avLst/>
          </a:prstGeom>
          <a:solidFill>
            <a:srgbClr val="FF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pic>
        <p:nvPicPr>
          <p:cNvPr id="14" name="Google Shape;14;p1" descr="BITS_university_logo_whitevert.png"/>
          <p:cNvPicPr preferRelativeResize="0"/>
          <p:nvPr/>
        </p:nvPicPr>
        <p:blipFill rotWithShape="1">
          <a:blip r:embed="rId4">
            <a:alphaModFix/>
          </a:blip>
          <a:srcRect/>
          <a:stretch/>
        </p:blipFill>
        <p:spPr>
          <a:xfrm>
            <a:off x="76200" y="3352800"/>
            <a:ext cx="2057400" cy="1979612"/>
          </a:xfrm>
          <a:prstGeom prst="rect">
            <a:avLst/>
          </a:prstGeom>
          <a:noFill/>
          <a:ln>
            <a:noFill/>
          </a:ln>
        </p:spPr>
      </p:pic>
      <p:sp>
        <p:nvSpPr>
          <p:cNvPr id="15" name="Google Shape;15;p1"/>
          <p:cNvSpPr txBox="1"/>
          <p:nvPr/>
        </p:nvSpPr>
        <p:spPr>
          <a:xfrm>
            <a:off x="-76200" y="5257800"/>
            <a:ext cx="2209800" cy="55403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lt1"/>
              </a:buClr>
              <a:buSzPts val="2900"/>
              <a:buFont typeface="Arial"/>
              <a:buNone/>
            </a:pPr>
            <a:r>
              <a:rPr lang="en-US" sz="2900" b="1" i="0" u="none" strike="noStrike" cap="none">
                <a:solidFill>
                  <a:schemeClr val="lt1"/>
                </a:solidFill>
                <a:latin typeface="Arial"/>
                <a:ea typeface="Arial"/>
                <a:cs typeface="Arial"/>
                <a:sym typeface="Arial"/>
              </a:rPr>
              <a:t>BITS</a:t>
            </a:r>
            <a:r>
              <a:rPr lang="en-US" sz="2900" b="0" i="0" u="none" strike="noStrike" cap="none">
                <a:solidFill>
                  <a:schemeClr val="lt1"/>
                </a:solidFill>
                <a:latin typeface="Arial"/>
                <a:ea typeface="Arial"/>
                <a:cs typeface="Arial"/>
                <a:sym typeface="Arial"/>
              </a:rPr>
              <a:t> Pilani</a:t>
            </a:r>
            <a:endParaRPr sz="1400" b="0" i="0" u="none" strike="noStrike" cap="none">
              <a:solidFill>
                <a:srgbClr val="000000"/>
              </a:solidFill>
              <a:latin typeface="Arial"/>
              <a:ea typeface="Arial"/>
              <a:cs typeface="Arial"/>
              <a:sym typeface="Arial"/>
            </a:endParaRPr>
          </a:p>
        </p:txBody>
      </p:sp>
      <p:sp>
        <p:nvSpPr>
          <p:cNvPr id="16" name="Google Shape;16;p1"/>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9pPr>
          </a:lstStyle>
          <a:p>
            <a:endParaRPr/>
          </a:p>
        </p:txBody>
      </p:sp>
      <p:sp>
        <p:nvSpPr>
          <p:cNvPr id="17" name="Google Shape;17;p1"/>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8"/>
        <p:cNvGrpSpPr/>
        <p:nvPr/>
      </p:nvGrpSpPr>
      <p:grpSpPr>
        <a:xfrm>
          <a:off x="0" y="0"/>
          <a:ext cx="0" cy="0"/>
          <a:chOff x="0" y="0"/>
          <a:chExt cx="0" cy="0"/>
        </a:xfrm>
      </p:grpSpPr>
      <p:grpSp>
        <p:nvGrpSpPr>
          <p:cNvPr id="139" name="Google Shape;139;p18"/>
          <p:cNvGrpSpPr/>
          <p:nvPr/>
        </p:nvGrpSpPr>
        <p:grpSpPr>
          <a:xfrm>
            <a:off x="0" y="1295400"/>
            <a:ext cx="7010400" cy="46037"/>
            <a:chOff x="1905000" y="6553200"/>
            <a:chExt cx="7010400" cy="45719"/>
          </a:xfrm>
        </p:grpSpPr>
        <p:sp>
          <p:nvSpPr>
            <p:cNvPr id="140" name="Google Shape;140;p18"/>
            <p:cNvSpPr txBox="1"/>
            <p:nvPr/>
          </p:nvSpPr>
          <p:spPr>
            <a:xfrm>
              <a:off x="4267200" y="6553200"/>
              <a:ext cx="2328863" cy="45719"/>
            </a:xfrm>
            <a:prstGeom prst="rect">
              <a:avLst/>
            </a:prstGeom>
            <a:solidFill>
              <a:srgbClr val="76C2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41" name="Google Shape;141;p18"/>
            <p:cNvSpPr txBox="1"/>
            <p:nvPr/>
          </p:nvSpPr>
          <p:spPr>
            <a:xfrm>
              <a:off x="1905000" y="6553200"/>
              <a:ext cx="2362200" cy="45719"/>
            </a:xfrm>
            <a:prstGeom prst="rect">
              <a:avLst/>
            </a:prstGeom>
            <a:solidFill>
              <a:srgbClr val="FCB017"/>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42" name="Google Shape;142;p18"/>
            <p:cNvSpPr txBox="1"/>
            <p:nvPr/>
          </p:nvSpPr>
          <p:spPr>
            <a:xfrm>
              <a:off x="6586538" y="6553200"/>
              <a:ext cx="2328862" cy="45719"/>
            </a:xfrm>
            <a:prstGeom prst="rect">
              <a:avLst/>
            </a:prstGeom>
            <a:solidFill>
              <a:srgbClr val="FF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grpSp>
        <p:nvGrpSpPr>
          <p:cNvPr id="143" name="Google Shape;143;p18"/>
          <p:cNvGrpSpPr/>
          <p:nvPr/>
        </p:nvGrpSpPr>
        <p:grpSpPr>
          <a:xfrm>
            <a:off x="2133600" y="6553200"/>
            <a:ext cx="7010400" cy="46037"/>
            <a:chOff x="1905000" y="6553200"/>
            <a:chExt cx="7010400" cy="45719"/>
          </a:xfrm>
        </p:grpSpPr>
        <p:sp>
          <p:nvSpPr>
            <p:cNvPr id="144" name="Google Shape;144;p18"/>
            <p:cNvSpPr txBox="1"/>
            <p:nvPr/>
          </p:nvSpPr>
          <p:spPr>
            <a:xfrm>
              <a:off x="4267200" y="6553200"/>
              <a:ext cx="2328863" cy="45719"/>
            </a:xfrm>
            <a:prstGeom prst="rect">
              <a:avLst/>
            </a:prstGeom>
            <a:solidFill>
              <a:srgbClr val="76C2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45" name="Google Shape;145;p18"/>
            <p:cNvSpPr txBox="1"/>
            <p:nvPr/>
          </p:nvSpPr>
          <p:spPr>
            <a:xfrm>
              <a:off x="1905000" y="6553200"/>
              <a:ext cx="2362200" cy="45719"/>
            </a:xfrm>
            <a:prstGeom prst="rect">
              <a:avLst/>
            </a:prstGeom>
            <a:solidFill>
              <a:srgbClr val="FCB017"/>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46" name="Google Shape;146;p18"/>
            <p:cNvSpPr txBox="1"/>
            <p:nvPr/>
          </p:nvSpPr>
          <p:spPr>
            <a:xfrm>
              <a:off x="6586538" y="6553200"/>
              <a:ext cx="2328862" cy="45719"/>
            </a:xfrm>
            <a:prstGeom prst="rect">
              <a:avLst/>
            </a:prstGeom>
            <a:solidFill>
              <a:srgbClr val="FF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pic>
        <p:nvPicPr>
          <p:cNvPr id="147" name="Google Shape;147;p18" descr="Picture 7.png"/>
          <p:cNvPicPr preferRelativeResize="0"/>
          <p:nvPr/>
        </p:nvPicPr>
        <p:blipFill rotWithShape="1">
          <a:blip r:embed="rId3">
            <a:alphaModFix/>
          </a:blip>
          <a:srcRect/>
          <a:stretch/>
        </p:blipFill>
        <p:spPr>
          <a:xfrm>
            <a:off x="6629400" y="0"/>
            <a:ext cx="2193925" cy="692150"/>
          </a:xfrm>
          <a:prstGeom prst="rect">
            <a:avLst/>
          </a:prstGeom>
          <a:noFill/>
          <a:ln>
            <a:noFill/>
          </a:ln>
        </p:spPr>
      </p:pic>
      <p:sp>
        <p:nvSpPr>
          <p:cNvPr id="148" name="Google Shape;148;p18"/>
          <p:cNvSpPr txBox="1"/>
          <p:nvPr/>
        </p:nvSpPr>
        <p:spPr>
          <a:xfrm>
            <a:off x="3276600" y="6596062"/>
            <a:ext cx="5867400" cy="261937"/>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101141"/>
              </a:buClr>
              <a:buSzPts val="1100"/>
              <a:buFont typeface="Arial"/>
              <a:buNone/>
            </a:pPr>
            <a:r>
              <a:rPr lang="en-US" sz="1100" b="1" i="0" u="none" strike="noStrike" cap="none">
                <a:solidFill>
                  <a:srgbClr val="101141"/>
                </a:solidFill>
                <a:latin typeface="Arial"/>
                <a:ea typeface="Arial"/>
                <a:cs typeface="Arial"/>
                <a:sym typeface="Arial"/>
              </a:rPr>
              <a:t>BITS </a:t>
            </a:r>
            <a:r>
              <a:rPr lang="en-US" sz="1100" b="0" i="0" u="none" strike="noStrike" cap="none">
                <a:solidFill>
                  <a:srgbClr val="101141"/>
                </a:solidFill>
                <a:latin typeface="Arial"/>
                <a:ea typeface="Arial"/>
                <a:cs typeface="Arial"/>
                <a:sym typeface="Arial"/>
              </a:rPr>
              <a:t>Pilani, Hyderabad Campus</a:t>
            </a:r>
            <a:endParaRPr sz="1400" b="0" i="0" u="none" strike="noStrike" cap="none">
              <a:solidFill>
                <a:srgbClr val="000000"/>
              </a:solidFill>
              <a:latin typeface="Arial"/>
              <a:ea typeface="Arial"/>
              <a:cs typeface="Arial"/>
              <a:sym typeface="Arial"/>
            </a:endParaRPr>
          </a:p>
        </p:txBody>
      </p:sp>
      <p:sp>
        <p:nvSpPr>
          <p:cNvPr id="149" name="Google Shape;149;p18"/>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9pPr>
          </a:lstStyle>
          <a:p>
            <a:endParaRPr/>
          </a:p>
        </p:txBody>
      </p:sp>
      <p:sp>
        <p:nvSpPr>
          <p:cNvPr id="150" name="Google Shape;150;p18"/>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56"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56"/>
        <p:cNvGrpSpPr/>
        <p:nvPr/>
      </p:nvGrpSpPr>
      <p:grpSpPr>
        <a:xfrm>
          <a:off x="0" y="0"/>
          <a:ext cx="0" cy="0"/>
          <a:chOff x="0" y="0"/>
          <a:chExt cx="0" cy="0"/>
        </a:xfrm>
      </p:grpSpPr>
      <p:grpSp>
        <p:nvGrpSpPr>
          <p:cNvPr id="157" name="Google Shape;157;p20"/>
          <p:cNvGrpSpPr/>
          <p:nvPr/>
        </p:nvGrpSpPr>
        <p:grpSpPr>
          <a:xfrm>
            <a:off x="0" y="1295400"/>
            <a:ext cx="7010400" cy="46037"/>
            <a:chOff x="1905000" y="6553200"/>
            <a:chExt cx="7010400" cy="45719"/>
          </a:xfrm>
        </p:grpSpPr>
        <p:sp>
          <p:nvSpPr>
            <p:cNvPr id="158" name="Google Shape;158;p20"/>
            <p:cNvSpPr txBox="1"/>
            <p:nvPr/>
          </p:nvSpPr>
          <p:spPr>
            <a:xfrm>
              <a:off x="4267200" y="6553200"/>
              <a:ext cx="2328863" cy="45719"/>
            </a:xfrm>
            <a:prstGeom prst="rect">
              <a:avLst/>
            </a:prstGeom>
            <a:solidFill>
              <a:srgbClr val="76C2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59" name="Google Shape;159;p20"/>
            <p:cNvSpPr txBox="1"/>
            <p:nvPr/>
          </p:nvSpPr>
          <p:spPr>
            <a:xfrm>
              <a:off x="1905000" y="6553200"/>
              <a:ext cx="2362200" cy="45719"/>
            </a:xfrm>
            <a:prstGeom prst="rect">
              <a:avLst/>
            </a:prstGeom>
            <a:solidFill>
              <a:srgbClr val="FCB017"/>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60" name="Google Shape;160;p20"/>
            <p:cNvSpPr txBox="1"/>
            <p:nvPr/>
          </p:nvSpPr>
          <p:spPr>
            <a:xfrm>
              <a:off x="6586538" y="6553200"/>
              <a:ext cx="2328862" cy="45719"/>
            </a:xfrm>
            <a:prstGeom prst="rect">
              <a:avLst/>
            </a:prstGeom>
            <a:solidFill>
              <a:srgbClr val="FF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grpSp>
        <p:nvGrpSpPr>
          <p:cNvPr id="161" name="Google Shape;161;p20"/>
          <p:cNvGrpSpPr/>
          <p:nvPr/>
        </p:nvGrpSpPr>
        <p:grpSpPr>
          <a:xfrm>
            <a:off x="2133600" y="6553200"/>
            <a:ext cx="7010400" cy="46037"/>
            <a:chOff x="1905000" y="6553200"/>
            <a:chExt cx="7010400" cy="45719"/>
          </a:xfrm>
        </p:grpSpPr>
        <p:sp>
          <p:nvSpPr>
            <p:cNvPr id="162" name="Google Shape;162;p20"/>
            <p:cNvSpPr txBox="1"/>
            <p:nvPr/>
          </p:nvSpPr>
          <p:spPr>
            <a:xfrm>
              <a:off x="4267200" y="6553200"/>
              <a:ext cx="2328863" cy="45719"/>
            </a:xfrm>
            <a:prstGeom prst="rect">
              <a:avLst/>
            </a:prstGeom>
            <a:solidFill>
              <a:srgbClr val="76C2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63" name="Google Shape;163;p20"/>
            <p:cNvSpPr txBox="1"/>
            <p:nvPr/>
          </p:nvSpPr>
          <p:spPr>
            <a:xfrm>
              <a:off x="1905000" y="6553200"/>
              <a:ext cx="2362200" cy="45719"/>
            </a:xfrm>
            <a:prstGeom prst="rect">
              <a:avLst/>
            </a:prstGeom>
            <a:solidFill>
              <a:srgbClr val="FCB017"/>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64" name="Google Shape;164;p20"/>
            <p:cNvSpPr txBox="1"/>
            <p:nvPr/>
          </p:nvSpPr>
          <p:spPr>
            <a:xfrm>
              <a:off x="6586538" y="6553200"/>
              <a:ext cx="2328862" cy="45719"/>
            </a:xfrm>
            <a:prstGeom prst="rect">
              <a:avLst/>
            </a:prstGeom>
            <a:solidFill>
              <a:srgbClr val="FF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pic>
        <p:nvPicPr>
          <p:cNvPr id="165" name="Google Shape;165;p20" descr="Picture 7.png"/>
          <p:cNvPicPr preferRelativeResize="0"/>
          <p:nvPr/>
        </p:nvPicPr>
        <p:blipFill rotWithShape="1">
          <a:blip r:embed="rId3">
            <a:alphaModFix/>
          </a:blip>
          <a:srcRect/>
          <a:stretch/>
        </p:blipFill>
        <p:spPr>
          <a:xfrm>
            <a:off x="6629400" y="0"/>
            <a:ext cx="2193925" cy="692150"/>
          </a:xfrm>
          <a:prstGeom prst="rect">
            <a:avLst/>
          </a:prstGeom>
          <a:noFill/>
          <a:ln>
            <a:noFill/>
          </a:ln>
        </p:spPr>
      </p:pic>
      <p:sp>
        <p:nvSpPr>
          <p:cNvPr id="166" name="Google Shape;166;p20"/>
          <p:cNvSpPr txBox="1"/>
          <p:nvPr/>
        </p:nvSpPr>
        <p:spPr>
          <a:xfrm>
            <a:off x="3276600" y="6596062"/>
            <a:ext cx="5867400" cy="261937"/>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101141"/>
              </a:buClr>
              <a:buSzPts val="1100"/>
              <a:buFont typeface="Arial"/>
              <a:buNone/>
            </a:pPr>
            <a:r>
              <a:rPr lang="en-US" sz="1100" b="1" i="0" u="none" strike="noStrike" cap="none">
                <a:solidFill>
                  <a:srgbClr val="101141"/>
                </a:solidFill>
                <a:latin typeface="Arial"/>
                <a:ea typeface="Arial"/>
                <a:cs typeface="Arial"/>
                <a:sym typeface="Arial"/>
              </a:rPr>
              <a:t>BITS </a:t>
            </a:r>
            <a:r>
              <a:rPr lang="en-US" sz="1100" b="0" i="0" u="none" strike="noStrike" cap="none">
                <a:solidFill>
                  <a:srgbClr val="101141"/>
                </a:solidFill>
                <a:latin typeface="Arial"/>
                <a:ea typeface="Arial"/>
                <a:cs typeface="Arial"/>
                <a:sym typeface="Arial"/>
              </a:rPr>
              <a:t>Pilani, Hyderabad Campus</a:t>
            </a:r>
            <a:endParaRPr sz="1400" b="0" i="0" u="none" strike="noStrike" cap="none">
              <a:solidFill>
                <a:srgbClr val="000000"/>
              </a:solidFill>
              <a:latin typeface="Arial"/>
              <a:ea typeface="Arial"/>
              <a:cs typeface="Arial"/>
              <a:sym typeface="Arial"/>
            </a:endParaRPr>
          </a:p>
        </p:txBody>
      </p:sp>
      <p:sp>
        <p:nvSpPr>
          <p:cNvPr id="167" name="Google Shape;167;p20"/>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9pPr>
          </a:lstStyle>
          <a:p>
            <a:endParaRPr/>
          </a:p>
        </p:txBody>
      </p:sp>
      <p:sp>
        <p:nvSpPr>
          <p:cNvPr id="168" name="Google Shape;168;p20"/>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57"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72"/>
        <p:cNvGrpSpPr/>
        <p:nvPr/>
      </p:nvGrpSpPr>
      <p:grpSpPr>
        <a:xfrm>
          <a:off x="0" y="0"/>
          <a:ext cx="0" cy="0"/>
          <a:chOff x="0" y="0"/>
          <a:chExt cx="0" cy="0"/>
        </a:xfrm>
      </p:grpSpPr>
      <p:grpSp>
        <p:nvGrpSpPr>
          <p:cNvPr id="173" name="Google Shape;173;p22"/>
          <p:cNvGrpSpPr/>
          <p:nvPr/>
        </p:nvGrpSpPr>
        <p:grpSpPr>
          <a:xfrm rot="5400000">
            <a:off x="5006182" y="2567781"/>
            <a:ext cx="5181600" cy="46037"/>
            <a:chOff x="1905000" y="6553200"/>
            <a:chExt cx="7010400" cy="45719"/>
          </a:xfrm>
        </p:grpSpPr>
        <p:sp>
          <p:nvSpPr>
            <p:cNvPr id="174" name="Google Shape;174;p22"/>
            <p:cNvSpPr txBox="1"/>
            <p:nvPr/>
          </p:nvSpPr>
          <p:spPr>
            <a:xfrm>
              <a:off x="4267574" y="6553200"/>
              <a:ext cx="2328209" cy="45719"/>
            </a:xfrm>
            <a:prstGeom prst="rect">
              <a:avLst/>
            </a:prstGeom>
            <a:solidFill>
              <a:srgbClr val="76C2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75" name="Google Shape;175;p22"/>
            <p:cNvSpPr txBox="1"/>
            <p:nvPr/>
          </p:nvSpPr>
          <p:spPr>
            <a:xfrm>
              <a:off x="1905000" y="6553200"/>
              <a:ext cx="2362574" cy="45719"/>
            </a:xfrm>
            <a:prstGeom prst="rect">
              <a:avLst/>
            </a:prstGeom>
            <a:solidFill>
              <a:srgbClr val="FCB017"/>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76" name="Google Shape;176;p22"/>
            <p:cNvSpPr txBox="1"/>
            <p:nvPr/>
          </p:nvSpPr>
          <p:spPr>
            <a:xfrm>
              <a:off x="6587191" y="6553200"/>
              <a:ext cx="2328209" cy="45719"/>
            </a:xfrm>
            <a:prstGeom prst="rect">
              <a:avLst/>
            </a:prstGeom>
            <a:solidFill>
              <a:srgbClr val="FF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pic>
        <p:nvPicPr>
          <p:cNvPr id="177" name="Google Shape;177;p22" descr="Picture 7.png"/>
          <p:cNvPicPr preferRelativeResize="0"/>
          <p:nvPr/>
        </p:nvPicPr>
        <p:blipFill rotWithShape="1">
          <a:blip r:embed="rId3">
            <a:alphaModFix/>
          </a:blip>
          <a:srcRect/>
          <a:stretch/>
        </p:blipFill>
        <p:spPr>
          <a:xfrm>
            <a:off x="-7937" y="381000"/>
            <a:ext cx="692150" cy="2193925"/>
          </a:xfrm>
          <a:prstGeom prst="rect">
            <a:avLst/>
          </a:prstGeom>
          <a:noFill/>
          <a:ln>
            <a:noFill/>
          </a:ln>
        </p:spPr>
      </p:pic>
      <p:sp>
        <p:nvSpPr>
          <p:cNvPr id="178" name="Google Shape;178;p22"/>
          <p:cNvSpPr txBox="1"/>
          <p:nvPr/>
        </p:nvSpPr>
        <p:spPr>
          <a:xfrm rot="5400000">
            <a:off x="-2794793" y="3809206"/>
            <a:ext cx="5867400" cy="230187"/>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101141"/>
              </a:buClr>
              <a:buSzPts val="900"/>
              <a:buFont typeface="Arial"/>
              <a:buNone/>
            </a:pPr>
            <a:r>
              <a:rPr lang="en-US" sz="900" b="1" i="0" u="none" strike="noStrike" cap="none">
                <a:solidFill>
                  <a:srgbClr val="101141"/>
                </a:solidFill>
                <a:latin typeface="Arial"/>
                <a:ea typeface="Arial"/>
                <a:cs typeface="Arial"/>
                <a:sym typeface="Arial"/>
              </a:rPr>
              <a:t>BITS </a:t>
            </a:r>
            <a:r>
              <a:rPr lang="en-US" sz="900" b="0" i="0" u="none" strike="noStrike" cap="none">
                <a:solidFill>
                  <a:srgbClr val="101141"/>
                </a:solidFill>
                <a:latin typeface="Arial"/>
                <a:ea typeface="Arial"/>
                <a:cs typeface="Arial"/>
                <a:sym typeface="Arial"/>
              </a:rPr>
              <a:t>Pilani, Hyderabad Campus</a:t>
            </a:r>
            <a:endParaRPr sz="1400" b="0" i="0" u="none" strike="noStrike" cap="none">
              <a:solidFill>
                <a:srgbClr val="000000"/>
              </a:solidFill>
              <a:latin typeface="Arial"/>
              <a:ea typeface="Arial"/>
              <a:cs typeface="Arial"/>
              <a:sym typeface="Arial"/>
            </a:endParaRPr>
          </a:p>
        </p:txBody>
      </p:sp>
      <p:sp>
        <p:nvSpPr>
          <p:cNvPr id="179" name="Google Shape;179;p22"/>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9pPr>
          </a:lstStyle>
          <a:p>
            <a:endParaRPr/>
          </a:p>
        </p:txBody>
      </p:sp>
      <p:sp>
        <p:nvSpPr>
          <p:cNvPr id="180" name="Google Shape;180;p22"/>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58"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1"/>
        <p:cNvGrpSpPr/>
        <p:nvPr/>
      </p:nvGrpSpPr>
      <p:grpSpPr>
        <a:xfrm>
          <a:off x="0" y="0"/>
          <a:ext cx="0" cy="0"/>
          <a:chOff x="0" y="0"/>
          <a:chExt cx="0" cy="0"/>
        </a:xfrm>
      </p:grpSpPr>
      <p:grpSp>
        <p:nvGrpSpPr>
          <p:cNvPr id="22" name="Google Shape;22;p3"/>
          <p:cNvGrpSpPr/>
          <p:nvPr/>
        </p:nvGrpSpPr>
        <p:grpSpPr>
          <a:xfrm>
            <a:off x="2084387" y="6550025"/>
            <a:ext cx="7059612" cy="49212"/>
            <a:chOff x="2083888" y="6550671"/>
            <a:chExt cx="7060112" cy="48665"/>
          </a:xfrm>
        </p:grpSpPr>
        <p:sp>
          <p:nvSpPr>
            <p:cNvPr id="23" name="Google Shape;23;p3"/>
            <p:cNvSpPr txBox="1"/>
            <p:nvPr/>
          </p:nvSpPr>
          <p:spPr>
            <a:xfrm>
              <a:off x="4630418" y="6550671"/>
              <a:ext cx="2329027" cy="48665"/>
            </a:xfrm>
            <a:prstGeom prst="rect">
              <a:avLst/>
            </a:prstGeom>
            <a:solidFill>
              <a:srgbClr val="76C2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4" name="Google Shape;24;p3"/>
            <p:cNvSpPr txBox="1"/>
            <p:nvPr/>
          </p:nvSpPr>
          <p:spPr>
            <a:xfrm>
              <a:off x="6908642" y="6550671"/>
              <a:ext cx="2235358" cy="45525"/>
            </a:xfrm>
            <a:prstGeom prst="rect">
              <a:avLst/>
            </a:prstGeom>
            <a:solidFill>
              <a:srgbClr val="E31C2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5" name="Google Shape;25;p3"/>
            <p:cNvSpPr txBox="1"/>
            <p:nvPr/>
          </p:nvSpPr>
          <p:spPr>
            <a:xfrm>
              <a:off x="2083888" y="6550671"/>
              <a:ext cx="2581458" cy="48665"/>
            </a:xfrm>
            <a:prstGeom prst="rect">
              <a:avLst/>
            </a:prstGeom>
            <a:solidFill>
              <a:srgbClr val="FCB017"/>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pic>
        <p:nvPicPr>
          <p:cNvPr id="26" name="Google Shape;26;p3" descr="Picture 7.png"/>
          <p:cNvPicPr preferRelativeResize="0"/>
          <p:nvPr/>
        </p:nvPicPr>
        <p:blipFill rotWithShape="1">
          <a:blip r:embed="rId3">
            <a:alphaModFix/>
          </a:blip>
          <a:srcRect/>
          <a:stretch/>
        </p:blipFill>
        <p:spPr>
          <a:xfrm>
            <a:off x="6629400" y="0"/>
            <a:ext cx="2193925" cy="692150"/>
          </a:xfrm>
          <a:prstGeom prst="rect">
            <a:avLst/>
          </a:prstGeom>
          <a:noFill/>
          <a:ln>
            <a:noFill/>
          </a:ln>
        </p:spPr>
      </p:pic>
      <p:grpSp>
        <p:nvGrpSpPr>
          <p:cNvPr id="27" name="Google Shape;27;p3"/>
          <p:cNvGrpSpPr/>
          <p:nvPr/>
        </p:nvGrpSpPr>
        <p:grpSpPr>
          <a:xfrm>
            <a:off x="2133600" y="6553200"/>
            <a:ext cx="7010400" cy="46037"/>
            <a:chOff x="1905000" y="6553200"/>
            <a:chExt cx="7010400" cy="45719"/>
          </a:xfrm>
        </p:grpSpPr>
        <p:sp>
          <p:nvSpPr>
            <p:cNvPr id="28" name="Google Shape;28;p3"/>
            <p:cNvSpPr txBox="1"/>
            <p:nvPr/>
          </p:nvSpPr>
          <p:spPr>
            <a:xfrm>
              <a:off x="4267200" y="6553200"/>
              <a:ext cx="2328863" cy="45719"/>
            </a:xfrm>
            <a:prstGeom prst="rect">
              <a:avLst/>
            </a:prstGeom>
            <a:solidFill>
              <a:srgbClr val="76C2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9" name="Google Shape;29;p3"/>
            <p:cNvSpPr txBox="1"/>
            <p:nvPr/>
          </p:nvSpPr>
          <p:spPr>
            <a:xfrm>
              <a:off x="1905000" y="6553200"/>
              <a:ext cx="2362200" cy="45719"/>
            </a:xfrm>
            <a:prstGeom prst="rect">
              <a:avLst/>
            </a:prstGeom>
            <a:solidFill>
              <a:srgbClr val="FCB017"/>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0" name="Google Shape;30;p3"/>
            <p:cNvSpPr txBox="1"/>
            <p:nvPr/>
          </p:nvSpPr>
          <p:spPr>
            <a:xfrm>
              <a:off x="6586538" y="6553200"/>
              <a:ext cx="2328862" cy="45719"/>
            </a:xfrm>
            <a:prstGeom prst="rect">
              <a:avLst/>
            </a:prstGeom>
            <a:solidFill>
              <a:srgbClr val="FF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grpSp>
        <p:nvGrpSpPr>
          <p:cNvPr id="31" name="Google Shape;31;p3"/>
          <p:cNvGrpSpPr/>
          <p:nvPr/>
        </p:nvGrpSpPr>
        <p:grpSpPr>
          <a:xfrm>
            <a:off x="0" y="1295400"/>
            <a:ext cx="7010400" cy="46037"/>
            <a:chOff x="1905000" y="6553200"/>
            <a:chExt cx="7010400" cy="45719"/>
          </a:xfrm>
        </p:grpSpPr>
        <p:sp>
          <p:nvSpPr>
            <p:cNvPr id="32" name="Google Shape;32;p3"/>
            <p:cNvSpPr txBox="1"/>
            <p:nvPr/>
          </p:nvSpPr>
          <p:spPr>
            <a:xfrm>
              <a:off x="4267200" y="6553200"/>
              <a:ext cx="2328863" cy="45719"/>
            </a:xfrm>
            <a:prstGeom prst="rect">
              <a:avLst/>
            </a:prstGeom>
            <a:solidFill>
              <a:srgbClr val="76C2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3" name="Google Shape;33;p3"/>
            <p:cNvSpPr txBox="1"/>
            <p:nvPr/>
          </p:nvSpPr>
          <p:spPr>
            <a:xfrm>
              <a:off x="1905000" y="6553200"/>
              <a:ext cx="2362200" cy="45719"/>
            </a:xfrm>
            <a:prstGeom prst="rect">
              <a:avLst/>
            </a:prstGeom>
            <a:solidFill>
              <a:srgbClr val="FCB017"/>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4" name="Google Shape;34;p3"/>
            <p:cNvSpPr txBox="1"/>
            <p:nvPr/>
          </p:nvSpPr>
          <p:spPr>
            <a:xfrm>
              <a:off x="6586538" y="6553200"/>
              <a:ext cx="2328862" cy="45719"/>
            </a:xfrm>
            <a:prstGeom prst="rect">
              <a:avLst/>
            </a:prstGeom>
            <a:solidFill>
              <a:srgbClr val="FF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sp>
        <p:nvSpPr>
          <p:cNvPr id="35" name="Google Shape;35;p3"/>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9pPr>
          </a:lstStyle>
          <a:p>
            <a:endParaRPr/>
          </a:p>
        </p:txBody>
      </p:sp>
      <p:sp>
        <p:nvSpPr>
          <p:cNvPr id="36" name="Google Shape;36;p3"/>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0"/>
        <p:cNvGrpSpPr/>
        <p:nvPr/>
      </p:nvGrpSpPr>
      <p:grpSpPr>
        <a:xfrm>
          <a:off x="0" y="0"/>
          <a:ext cx="0" cy="0"/>
          <a:chOff x="0" y="0"/>
          <a:chExt cx="0" cy="0"/>
        </a:xfrm>
      </p:grpSpPr>
      <p:sp>
        <p:nvSpPr>
          <p:cNvPr id="41" name="Google Shape;41;p5"/>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9pPr>
          </a:lstStyle>
          <a:p>
            <a:endParaRPr/>
          </a:p>
        </p:txBody>
      </p:sp>
      <p:sp>
        <p:nvSpPr>
          <p:cNvPr id="42" name="Google Shape;42;p5"/>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43" name="Google Shape;43;p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98989"/>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44" name="Google Shape;44;p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45" name="Google Shape;45;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1pPr>
            <a:lvl2pPr marL="0" marR="0" lvl="1" indent="0" algn="r" rtl="0">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2pPr>
            <a:lvl3pPr marL="0" marR="0" lvl="2" indent="0" algn="r" rtl="0">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3pPr>
            <a:lvl4pPr marL="0" marR="0" lvl="3" indent="0" algn="r" rtl="0">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4pPr>
            <a:lvl5pPr marL="0" marR="0" lvl="4" indent="0" algn="r" rtl="0">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5pPr>
            <a:lvl6pPr marL="0" marR="0" lvl="5" indent="0" algn="r" rtl="0">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6pPr>
            <a:lvl7pPr marL="0" marR="0" lvl="6" indent="0" algn="r" rtl="0">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7pPr>
            <a:lvl8pPr marL="0" marR="0" lvl="7" indent="0" algn="r" rtl="0">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8pPr>
            <a:lvl9pPr marL="0" marR="0" lvl="8" indent="0" algn="r" rtl="0">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sz="1400">
              <a:solidFill>
                <a:srgbClr val="000000"/>
              </a:solidFill>
            </a:endParaRPr>
          </a:p>
        </p:txBody>
      </p:sp>
    </p:spTree>
  </p:cSld>
  <p:clrMap bg1="lt1" tx1="dk1" bg2="dk2" tx2="lt2" accent1="accent1" accent2="accent2" accent3="accent3" accent4="accent4" accent5="accent5" accent6="accent6" hlink="hlink" folHlink="folHlink"/>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46"/>
        <p:cNvGrpSpPr/>
        <p:nvPr/>
      </p:nvGrpSpPr>
      <p:grpSpPr>
        <a:xfrm>
          <a:off x="0" y="0"/>
          <a:ext cx="0" cy="0"/>
          <a:chOff x="0" y="0"/>
          <a:chExt cx="0" cy="0"/>
        </a:xfrm>
      </p:grpSpPr>
      <p:sp>
        <p:nvSpPr>
          <p:cNvPr id="47" name="Google Shape;47;p6"/>
          <p:cNvSpPr txBox="1"/>
          <p:nvPr/>
        </p:nvSpPr>
        <p:spPr>
          <a:xfrm>
            <a:off x="0" y="3352800"/>
            <a:ext cx="8686800" cy="2743200"/>
          </a:xfrm>
          <a:prstGeom prst="rect">
            <a:avLst/>
          </a:prstGeom>
          <a:solidFill>
            <a:srgbClr val="10114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8" name="Google Shape;48;p6"/>
          <p:cNvSpPr txBox="1"/>
          <p:nvPr/>
        </p:nvSpPr>
        <p:spPr>
          <a:xfrm>
            <a:off x="2895600" y="6096000"/>
            <a:ext cx="2895600" cy="76200"/>
          </a:xfrm>
          <a:prstGeom prst="rect">
            <a:avLst/>
          </a:prstGeom>
          <a:solidFill>
            <a:srgbClr val="76C2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9" name="Google Shape;49;p6"/>
          <p:cNvSpPr txBox="1"/>
          <p:nvPr/>
        </p:nvSpPr>
        <p:spPr>
          <a:xfrm>
            <a:off x="0" y="6096000"/>
            <a:ext cx="2895600" cy="76200"/>
          </a:xfrm>
          <a:prstGeom prst="rect">
            <a:avLst/>
          </a:prstGeom>
          <a:solidFill>
            <a:srgbClr val="FCB017"/>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50" name="Google Shape;50;p6"/>
          <p:cNvSpPr txBox="1"/>
          <p:nvPr/>
        </p:nvSpPr>
        <p:spPr>
          <a:xfrm>
            <a:off x="5791200" y="6096000"/>
            <a:ext cx="2895600" cy="76200"/>
          </a:xfrm>
          <a:prstGeom prst="rect">
            <a:avLst/>
          </a:prstGeom>
          <a:solidFill>
            <a:srgbClr val="FF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pic>
        <p:nvPicPr>
          <p:cNvPr id="51" name="Google Shape;51;p6" descr="BITS_university_logo_whitevert.png"/>
          <p:cNvPicPr preferRelativeResize="0"/>
          <p:nvPr/>
        </p:nvPicPr>
        <p:blipFill rotWithShape="1">
          <a:blip r:embed="rId4">
            <a:alphaModFix/>
          </a:blip>
          <a:srcRect/>
          <a:stretch/>
        </p:blipFill>
        <p:spPr>
          <a:xfrm>
            <a:off x="76200" y="3352800"/>
            <a:ext cx="2057400" cy="1979612"/>
          </a:xfrm>
          <a:prstGeom prst="rect">
            <a:avLst/>
          </a:prstGeom>
          <a:noFill/>
          <a:ln>
            <a:noFill/>
          </a:ln>
        </p:spPr>
      </p:pic>
      <p:sp>
        <p:nvSpPr>
          <p:cNvPr id="52" name="Google Shape;52;p6"/>
          <p:cNvSpPr txBox="1"/>
          <p:nvPr/>
        </p:nvSpPr>
        <p:spPr>
          <a:xfrm>
            <a:off x="-76200" y="5257800"/>
            <a:ext cx="2209800" cy="55403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lt1"/>
              </a:buClr>
              <a:buSzPts val="2900"/>
              <a:buFont typeface="Arial"/>
              <a:buNone/>
            </a:pPr>
            <a:r>
              <a:rPr lang="en-US" sz="2900" b="1" i="0" u="none" strike="noStrike" cap="none">
                <a:solidFill>
                  <a:schemeClr val="lt1"/>
                </a:solidFill>
                <a:latin typeface="Arial"/>
                <a:ea typeface="Arial"/>
                <a:cs typeface="Arial"/>
                <a:sym typeface="Arial"/>
              </a:rPr>
              <a:t>BITS</a:t>
            </a:r>
            <a:r>
              <a:rPr lang="en-US" sz="2900" b="0" i="0" u="none" strike="noStrike" cap="none">
                <a:solidFill>
                  <a:schemeClr val="lt1"/>
                </a:solidFill>
                <a:latin typeface="Arial"/>
                <a:ea typeface="Arial"/>
                <a:cs typeface="Arial"/>
                <a:sym typeface="Arial"/>
              </a:rPr>
              <a:t> Pilani</a:t>
            </a:r>
            <a:endParaRPr sz="1400" b="0" i="0" u="none" strike="noStrike" cap="none">
              <a:solidFill>
                <a:srgbClr val="000000"/>
              </a:solidFill>
              <a:latin typeface="Arial"/>
              <a:ea typeface="Arial"/>
              <a:cs typeface="Arial"/>
              <a:sym typeface="Arial"/>
            </a:endParaRPr>
          </a:p>
        </p:txBody>
      </p:sp>
      <p:sp>
        <p:nvSpPr>
          <p:cNvPr id="53" name="Google Shape;53;p6"/>
          <p:cNvSpPr txBox="1"/>
          <p:nvPr/>
        </p:nvSpPr>
        <p:spPr>
          <a:xfrm>
            <a:off x="152400" y="5667375"/>
            <a:ext cx="1905000" cy="2762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1200"/>
              <a:buFont typeface="Arial"/>
              <a:buNone/>
            </a:pPr>
            <a:r>
              <a:rPr lang="en-US" sz="1200" b="0" i="0" u="none" strike="noStrike" cap="none">
                <a:solidFill>
                  <a:srgbClr val="FFFFFF"/>
                </a:solidFill>
                <a:latin typeface="Arial"/>
                <a:ea typeface="Arial"/>
                <a:cs typeface="Arial"/>
                <a:sym typeface="Arial"/>
              </a:rPr>
              <a:t>Hyderabad Campus</a:t>
            </a:r>
            <a:endParaRPr sz="1400" b="0" i="0" u="none" strike="noStrike" cap="none">
              <a:solidFill>
                <a:srgbClr val="000000"/>
              </a:solidFill>
              <a:latin typeface="Arial"/>
              <a:ea typeface="Arial"/>
              <a:cs typeface="Arial"/>
              <a:sym typeface="Arial"/>
            </a:endParaRPr>
          </a:p>
        </p:txBody>
      </p:sp>
      <p:sp>
        <p:nvSpPr>
          <p:cNvPr id="54" name="Google Shape;54;p6"/>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9pPr>
          </a:lstStyle>
          <a:p>
            <a:endParaRPr/>
          </a:p>
        </p:txBody>
      </p:sp>
      <p:sp>
        <p:nvSpPr>
          <p:cNvPr id="55" name="Google Shape;55;p6"/>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50"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8"/>
        <p:cNvGrpSpPr/>
        <p:nvPr/>
      </p:nvGrpSpPr>
      <p:grpSpPr>
        <a:xfrm>
          <a:off x="0" y="0"/>
          <a:ext cx="0" cy="0"/>
          <a:chOff x="0" y="0"/>
          <a:chExt cx="0" cy="0"/>
        </a:xfrm>
      </p:grpSpPr>
      <p:pic>
        <p:nvPicPr>
          <p:cNvPr id="59" name="Google Shape;59;p8" descr="\\Server\D\jyoti\FI023_BITS_v1\styleguide img\IMG_5627_b.jpg"/>
          <p:cNvPicPr preferRelativeResize="0"/>
          <p:nvPr/>
        </p:nvPicPr>
        <p:blipFill rotWithShape="1">
          <a:blip r:embed="rId3">
            <a:alphaModFix/>
          </a:blip>
          <a:srcRect/>
          <a:stretch/>
        </p:blipFill>
        <p:spPr>
          <a:xfrm>
            <a:off x="0" y="0"/>
            <a:ext cx="9144000" cy="6858000"/>
          </a:xfrm>
          <a:prstGeom prst="rect">
            <a:avLst/>
          </a:prstGeom>
          <a:noFill/>
          <a:ln>
            <a:noFill/>
          </a:ln>
        </p:spPr>
      </p:pic>
      <p:sp>
        <p:nvSpPr>
          <p:cNvPr id="60" name="Google Shape;60;p8"/>
          <p:cNvSpPr txBox="1"/>
          <p:nvPr/>
        </p:nvSpPr>
        <p:spPr>
          <a:xfrm>
            <a:off x="0" y="4281487"/>
            <a:ext cx="9144000" cy="2576512"/>
          </a:xfrm>
          <a:prstGeom prst="rect">
            <a:avLst/>
          </a:prstGeom>
          <a:solidFill>
            <a:schemeClr val="lt1"/>
          </a:solidFill>
          <a:ln w="9525" cap="flat" cmpd="sng">
            <a:solidFill>
              <a:srgbClr val="4A7EBB"/>
            </a:solidFill>
            <a:prstDash val="solid"/>
            <a:miter lim="800000"/>
            <a:headEnd type="none" w="sm" len="sm"/>
            <a:tailEnd type="none" w="sm" len="sm"/>
          </a:ln>
          <a:effectLst>
            <a:outerShdw blurRad="63500" dist="23000" dir="5400000">
              <a:srgbClr val="000000">
                <a:alpha val="34117"/>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pic>
        <p:nvPicPr>
          <p:cNvPr id="61" name="Google Shape;61;p8" descr="Picture 7.png"/>
          <p:cNvPicPr preferRelativeResize="0"/>
          <p:nvPr/>
        </p:nvPicPr>
        <p:blipFill rotWithShape="1">
          <a:blip r:embed="rId4">
            <a:alphaModFix/>
          </a:blip>
          <a:srcRect/>
          <a:stretch/>
        </p:blipFill>
        <p:spPr>
          <a:xfrm>
            <a:off x="6629400" y="0"/>
            <a:ext cx="2193925" cy="692150"/>
          </a:xfrm>
          <a:prstGeom prst="rect">
            <a:avLst/>
          </a:prstGeom>
          <a:noFill/>
          <a:ln>
            <a:noFill/>
          </a:ln>
        </p:spPr>
      </p:pic>
      <p:sp>
        <p:nvSpPr>
          <p:cNvPr id="62" name="Google Shape;62;p8"/>
          <p:cNvSpPr txBox="1"/>
          <p:nvPr/>
        </p:nvSpPr>
        <p:spPr>
          <a:xfrm>
            <a:off x="2882900" y="6775450"/>
            <a:ext cx="2895600" cy="76200"/>
          </a:xfrm>
          <a:prstGeom prst="rect">
            <a:avLst/>
          </a:prstGeom>
          <a:solidFill>
            <a:srgbClr val="76C2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63" name="Google Shape;63;p8"/>
          <p:cNvSpPr txBox="1"/>
          <p:nvPr/>
        </p:nvSpPr>
        <p:spPr>
          <a:xfrm>
            <a:off x="-12700" y="6775450"/>
            <a:ext cx="2895600" cy="76200"/>
          </a:xfrm>
          <a:prstGeom prst="rect">
            <a:avLst/>
          </a:prstGeom>
          <a:solidFill>
            <a:srgbClr val="FCB017"/>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64" name="Google Shape;64;p8"/>
          <p:cNvSpPr txBox="1"/>
          <p:nvPr/>
        </p:nvSpPr>
        <p:spPr>
          <a:xfrm>
            <a:off x="5778500" y="6775450"/>
            <a:ext cx="2895600" cy="76200"/>
          </a:xfrm>
          <a:prstGeom prst="rect">
            <a:avLst/>
          </a:prstGeom>
          <a:solidFill>
            <a:srgbClr val="FF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65" name="Google Shape;65;p8"/>
          <p:cNvSpPr txBox="1"/>
          <p:nvPr/>
        </p:nvSpPr>
        <p:spPr>
          <a:xfrm>
            <a:off x="6858000" y="762000"/>
            <a:ext cx="2209800" cy="55403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lt1"/>
              </a:buClr>
              <a:buSzPts val="2900"/>
              <a:buFont typeface="Arial"/>
              <a:buNone/>
            </a:pPr>
            <a:r>
              <a:rPr lang="en-US" sz="2900" b="1" i="0" u="none" strike="noStrike" cap="none">
                <a:solidFill>
                  <a:schemeClr val="lt1"/>
                </a:solidFill>
                <a:latin typeface="Arial"/>
                <a:ea typeface="Arial"/>
                <a:cs typeface="Arial"/>
                <a:sym typeface="Arial"/>
              </a:rPr>
              <a:t>BITS</a:t>
            </a:r>
            <a:r>
              <a:rPr lang="en-US" sz="2900" b="0" i="0" u="none" strike="noStrike" cap="none">
                <a:solidFill>
                  <a:schemeClr val="lt1"/>
                </a:solidFill>
                <a:latin typeface="Arial"/>
                <a:ea typeface="Arial"/>
                <a:cs typeface="Arial"/>
                <a:sym typeface="Arial"/>
              </a:rPr>
              <a:t> Pilani</a:t>
            </a:r>
            <a:endParaRPr sz="1400" b="0" i="0" u="none" strike="noStrike" cap="none">
              <a:solidFill>
                <a:srgbClr val="000000"/>
              </a:solidFill>
              <a:latin typeface="Arial"/>
              <a:ea typeface="Arial"/>
              <a:cs typeface="Arial"/>
              <a:sym typeface="Arial"/>
            </a:endParaRPr>
          </a:p>
        </p:txBody>
      </p:sp>
      <p:sp>
        <p:nvSpPr>
          <p:cNvPr id="66" name="Google Shape;66;p8"/>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9pPr>
          </a:lstStyle>
          <a:p>
            <a:endParaRPr/>
          </a:p>
        </p:txBody>
      </p:sp>
      <p:sp>
        <p:nvSpPr>
          <p:cNvPr id="67" name="Google Shape;67;p8"/>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51"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70"/>
        <p:cNvGrpSpPr/>
        <p:nvPr/>
      </p:nvGrpSpPr>
      <p:grpSpPr>
        <a:xfrm>
          <a:off x="0" y="0"/>
          <a:ext cx="0" cy="0"/>
          <a:chOff x="0" y="0"/>
          <a:chExt cx="0" cy="0"/>
        </a:xfrm>
      </p:grpSpPr>
      <p:pic>
        <p:nvPicPr>
          <p:cNvPr id="71" name="Google Shape;71;p10" descr="Picture 7.png"/>
          <p:cNvPicPr preferRelativeResize="0"/>
          <p:nvPr/>
        </p:nvPicPr>
        <p:blipFill rotWithShape="1">
          <a:blip r:embed="rId3">
            <a:alphaModFix/>
          </a:blip>
          <a:srcRect/>
          <a:stretch/>
        </p:blipFill>
        <p:spPr>
          <a:xfrm>
            <a:off x="6629400" y="0"/>
            <a:ext cx="2193925" cy="692150"/>
          </a:xfrm>
          <a:prstGeom prst="rect">
            <a:avLst/>
          </a:prstGeom>
          <a:noFill/>
          <a:ln>
            <a:noFill/>
          </a:ln>
        </p:spPr>
      </p:pic>
      <p:grpSp>
        <p:nvGrpSpPr>
          <p:cNvPr id="72" name="Google Shape;72;p10"/>
          <p:cNvGrpSpPr/>
          <p:nvPr/>
        </p:nvGrpSpPr>
        <p:grpSpPr>
          <a:xfrm>
            <a:off x="0" y="1295400"/>
            <a:ext cx="7010400" cy="46037"/>
            <a:chOff x="1905000" y="6553200"/>
            <a:chExt cx="7010400" cy="45719"/>
          </a:xfrm>
        </p:grpSpPr>
        <p:sp>
          <p:nvSpPr>
            <p:cNvPr id="73" name="Google Shape;73;p10"/>
            <p:cNvSpPr txBox="1"/>
            <p:nvPr/>
          </p:nvSpPr>
          <p:spPr>
            <a:xfrm>
              <a:off x="4267200" y="6553200"/>
              <a:ext cx="2328863" cy="45719"/>
            </a:xfrm>
            <a:prstGeom prst="rect">
              <a:avLst/>
            </a:prstGeom>
            <a:solidFill>
              <a:srgbClr val="76C2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74" name="Google Shape;74;p10"/>
            <p:cNvSpPr txBox="1"/>
            <p:nvPr/>
          </p:nvSpPr>
          <p:spPr>
            <a:xfrm>
              <a:off x="1905000" y="6553200"/>
              <a:ext cx="2362200" cy="45719"/>
            </a:xfrm>
            <a:prstGeom prst="rect">
              <a:avLst/>
            </a:prstGeom>
            <a:solidFill>
              <a:srgbClr val="FCB017"/>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75" name="Google Shape;75;p10"/>
            <p:cNvSpPr txBox="1"/>
            <p:nvPr/>
          </p:nvSpPr>
          <p:spPr>
            <a:xfrm>
              <a:off x="6586538" y="6553200"/>
              <a:ext cx="2328862" cy="45719"/>
            </a:xfrm>
            <a:prstGeom prst="rect">
              <a:avLst/>
            </a:prstGeom>
            <a:solidFill>
              <a:srgbClr val="FF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grpSp>
        <p:nvGrpSpPr>
          <p:cNvPr id="76" name="Google Shape;76;p10"/>
          <p:cNvGrpSpPr/>
          <p:nvPr/>
        </p:nvGrpSpPr>
        <p:grpSpPr>
          <a:xfrm>
            <a:off x="2133600" y="6553200"/>
            <a:ext cx="7010400" cy="46037"/>
            <a:chOff x="1905000" y="6553200"/>
            <a:chExt cx="7010400" cy="45719"/>
          </a:xfrm>
        </p:grpSpPr>
        <p:sp>
          <p:nvSpPr>
            <p:cNvPr id="77" name="Google Shape;77;p10"/>
            <p:cNvSpPr txBox="1"/>
            <p:nvPr/>
          </p:nvSpPr>
          <p:spPr>
            <a:xfrm>
              <a:off x="4267200" y="6553200"/>
              <a:ext cx="2328863" cy="45719"/>
            </a:xfrm>
            <a:prstGeom prst="rect">
              <a:avLst/>
            </a:prstGeom>
            <a:solidFill>
              <a:srgbClr val="76C2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78" name="Google Shape;78;p10"/>
            <p:cNvSpPr txBox="1"/>
            <p:nvPr/>
          </p:nvSpPr>
          <p:spPr>
            <a:xfrm>
              <a:off x="1905000" y="6553200"/>
              <a:ext cx="2362200" cy="45719"/>
            </a:xfrm>
            <a:prstGeom prst="rect">
              <a:avLst/>
            </a:prstGeom>
            <a:solidFill>
              <a:srgbClr val="FCB017"/>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79" name="Google Shape;79;p10"/>
            <p:cNvSpPr txBox="1"/>
            <p:nvPr/>
          </p:nvSpPr>
          <p:spPr>
            <a:xfrm>
              <a:off x="6586538" y="6553200"/>
              <a:ext cx="2328862" cy="45719"/>
            </a:xfrm>
            <a:prstGeom prst="rect">
              <a:avLst/>
            </a:prstGeom>
            <a:solidFill>
              <a:srgbClr val="FF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sp>
        <p:nvSpPr>
          <p:cNvPr id="80" name="Google Shape;80;p10"/>
          <p:cNvSpPr txBox="1"/>
          <p:nvPr/>
        </p:nvSpPr>
        <p:spPr>
          <a:xfrm>
            <a:off x="3276600" y="6596062"/>
            <a:ext cx="5867400" cy="261937"/>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101141"/>
              </a:buClr>
              <a:buSzPts val="1100"/>
              <a:buFont typeface="Arial"/>
              <a:buNone/>
            </a:pPr>
            <a:r>
              <a:rPr lang="en-US" sz="1100" b="1" i="0" u="none" strike="noStrike" cap="none">
                <a:solidFill>
                  <a:srgbClr val="101141"/>
                </a:solidFill>
                <a:latin typeface="Arial"/>
                <a:ea typeface="Arial"/>
                <a:cs typeface="Arial"/>
                <a:sym typeface="Arial"/>
              </a:rPr>
              <a:t>BITS </a:t>
            </a:r>
            <a:r>
              <a:rPr lang="en-US" sz="1100" b="0" i="0" u="none" strike="noStrike" cap="none">
                <a:solidFill>
                  <a:srgbClr val="101141"/>
                </a:solidFill>
                <a:latin typeface="Arial"/>
                <a:ea typeface="Arial"/>
                <a:cs typeface="Arial"/>
                <a:sym typeface="Arial"/>
              </a:rPr>
              <a:t>Pilani, Hyderabad Campus</a:t>
            </a:r>
            <a:endParaRPr sz="1400" b="0" i="0" u="none" strike="noStrike" cap="none">
              <a:solidFill>
                <a:srgbClr val="000000"/>
              </a:solidFill>
              <a:latin typeface="Arial"/>
              <a:ea typeface="Arial"/>
              <a:cs typeface="Arial"/>
              <a:sym typeface="Arial"/>
            </a:endParaRPr>
          </a:p>
        </p:txBody>
      </p:sp>
      <p:sp>
        <p:nvSpPr>
          <p:cNvPr id="81" name="Google Shape;81;p10"/>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9pPr>
          </a:lstStyle>
          <a:p>
            <a:endParaRPr/>
          </a:p>
        </p:txBody>
      </p:sp>
      <p:sp>
        <p:nvSpPr>
          <p:cNvPr id="82" name="Google Shape;82;p10"/>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52"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7"/>
        <p:cNvGrpSpPr/>
        <p:nvPr/>
      </p:nvGrpSpPr>
      <p:grpSpPr>
        <a:xfrm>
          <a:off x="0" y="0"/>
          <a:ext cx="0" cy="0"/>
          <a:chOff x="0" y="0"/>
          <a:chExt cx="0" cy="0"/>
        </a:xfrm>
      </p:grpSpPr>
      <p:grpSp>
        <p:nvGrpSpPr>
          <p:cNvPr id="88" name="Google Shape;88;p12"/>
          <p:cNvGrpSpPr/>
          <p:nvPr/>
        </p:nvGrpSpPr>
        <p:grpSpPr>
          <a:xfrm>
            <a:off x="0" y="1295400"/>
            <a:ext cx="7010400" cy="46037"/>
            <a:chOff x="1905000" y="6553200"/>
            <a:chExt cx="7010400" cy="45719"/>
          </a:xfrm>
        </p:grpSpPr>
        <p:sp>
          <p:nvSpPr>
            <p:cNvPr id="89" name="Google Shape;89;p12"/>
            <p:cNvSpPr txBox="1"/>
            <p:nvPr/>
          </p:nvSpPr>
          <p:spPr>
            <a:xfrm>
              <a:off x="4267200" y="6553200"/>
              <a:ext cx="2328863" cy="45719"/>
            </a:xfrm>
            <a:prstGeom prst="rect">
              <a:avLst/>
            </a:prstGeom>
            <a:solidFill>
              <a:srgbClr val="76C2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0" name="Google Shape;90;p12"/>
            <p:cNvSpPr txBox="1"/>
            <p:nvPr/>
          </p:nvSpPr>
          <p:spPr>
            <a:xfrm>
              <a:off x="1905000" y="6553200"/>
              <a:ext cx="2362200" cy="45719"/>
            </a:xfrm>
            <a:prstGeom prst="rect">
              <a:avLst/>
            </a:prstGeom>
            <a:solidFill>
              <a:srgbClr val="FCB017"/>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1" name="Google Shape;91;p12"/>
            <p:cNvSpPr txBox="1"/>
            <p:nvPr/>
          </p:nvSpPr>
          <p:spPr>
            <a:xfrm>
              <a:off x="6586538" y="6553200"/>
              <a:ext cx="2328862" cy="45719"/>
            </a:xfrm>
            <a:prstGeom prst="rect">
              <a:avLst/>
            </a:prstGeom>
            <a:solidFill>
              <a:srgbClr val="FF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grpSp>
        <p:nvGrpSpPr>
          <p:cNvPr id="92" name="Google Shape;92;p12"/>
          <p:cNvGrpSpPr/>
          <p:nvPr/>
        </p:nvGrpSpPr>
        <p:grpSpPr>
          <a:xfrm>
            <a:off x="2133600" y="6553200"/>
            <a:ext cx="7010400" cy="46037"/>
            <a:chOff x="1905000" y="6553200"/>
            <a:chExt cx="7010400" cy="45719"/>
          </a:xfrm>
        </p:grpSpPr>
        <p:sp>
          <p:nvSpPr>
            <p:cNvPr id="93" name="Google Shape;93;p12"/>
            <p:cNvSpPr txBox="1"/>
            <p:nvPr/>
          </p:nvSpPr>
          <p:spPr>
            <a:xfrm>
              <a:off x="4267200" y="6553200"/>
              <a:ext cx="2328863" cy="45719"/>
            </a:xfrm>
            <a:prstGeom prst="rect">
              <a:avLst/>
            </a:prstGeom>
            <a:solidFill>
              <a:srgbClr val="76C2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4" name="Google Shape;94;p12"/>
            <p:cNvSpPr txBox="1"/>
            <p:nvPr/>
          </p:nvSpPr>
          <p:spPr>
            <a:xfrm>
              <a:off x="1905000" y="6553200"/>
              <a:ext cx="2362200" cy="45719"/>
            </a:xfrm>
            <a:prstGeom prst="rect">
              <a:avLst/>
            </a:prstGeom>
            <a:solidFill>
              <a:srgbClr val="FCB017"/>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5" name="Google Shape;95;p12"/>
            <p:cNvSpPr txBox="1"/>
            <p:nvPr/>
          </p:nvSpPr>
          <p:spPr>
            <a:xfrm>
              <a:off x="6586538" y="6553200"/>
              <a:ext cx="2328862" cy="45719"/>
            </a:xfrm>
            <a:prstGeom prst="rect">
              <a:avLst/>
            </a:prstGeom>
            <a:solidFill>
              <a:srgbClr val="FF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pic>
        <p:nvPicPr>
          <p:cNvPr id="96" name="Google Shape;96;p12" descr="Picture 7.png"/>
          <p:cNvPicPr preferRelativeResize="0"/>
          <p:nvPr/>
        </p:nvPicPr>
        <p:blipFill rotWithShape="1">
          <a:blip r:embed="rId3">
            <a:alphaModFix/>
          </a:blip>
          <a:srcRect/>
          <a:stretch/>
        </p:blipFill>
        <p:spPr>
          <a:xfrm>
            <a:off x="6629400" y="0"/>
            <a:ext cx="2193925" cy="692150"/>
          </a:xfrm>
          <a:prstGeom prst="rect">
            <a:avLst/>
          </a:prstGeom>
          <a:noFill/>
          <a:ln>
            <a:noFill/>
          </a:ln>
        </p:spPr>
      </p:pic>
      <p:sp>
        <p:nvSpPr>
          <p:cNvPr id="97" name="Google Shape;97;p12"/>
          <p:cNvSpPr txBox="1"/>
          <p:nvPr/>
        </p:nvSpPr>
        <p:spPr>
          <a:xfrm>
            <a:off x="3276600" y="6596062"/>
            <a:ext cx="5867400" cy="261937"/>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101141"/>
              </a:buClr>
              <a:buSzPts val="1100"/>
              <a:buFont typeface="Arial"/>
              <a:buNone/>
            </a:pPr>
            <a:r>
              <a:rPr lang="en-US" sz="1100" b="1" i="0" u="none" strike="noStrike" cap="none">
                <a:solidFill>
                  <a:srgbClr val="101141"/>
                </a:solidFill>
                <a:latin typeface="Arial"/>
                <a:ea typeface="Arial"/>
                <a:cs typeface="Arial"/>
                <a:sym typeface="Arial"/>
              </a:rPr>
              <a:t>BITS </a:t>
            </a:r>
            <a:r>
              <a:rPr lang="en-US" sz="1100" b="0" i="0" u="none" strike="noStrike" cap="none">
                <a:solidFill>
                  <a:srgbClr val="101141"/>
                </a:solidFill>
                <a:latin typeface="Arial"/>
                <a:ea typeface="Arial"/>
                <a:cs typeface="Arial"/>
                <a:sym typeface="Arial"/>
              </a:rPr>
              <a:t>Pilani, Hyderabad Campus</a:t>
            </a:r>
            <a:endParaRPr sz="1400" b="0" i="0" u="none" strike="noStrike" cap="none">
              <a:solidFill>
                <a:srgbClr val="000000"/>
              </a:solidFill>
              <a:latin typeface="Arial"/>
              <a:ea typeface="Arial"/>
              <a:cs typeface="Arial"/>
              <a:sym typeface="Arial"/>
            </a:endParaRPr>
          </a:p>
        </p:txBody>
      </p:sp>
      <p:sp>
        <p:nvSpPr>
          <p:cNvPr id="98" name="Google Shape;98;p12"/>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9pPr>
          </a:lstStyle>
          <a:p>
            <a:endParaRPr/>
          </a:p>
        </p:txBody>
      </p:sp>
      <p:sp>
        <p:nvSpPr>
          <p:cNvPr id="99" name="Google Shape;99;p12"/>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53"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6"/>
        <p:cNvGrpSpPr/>
        <p:nvPr/>
      </p:nvGrpSpPr>
      <p:grpSpPr>
        <a:xfrm>
          <a:off x="0" y="0"/>
          <a:ext cx="0" cy="0"/>
          <a:chOff x="0" y="0"/>
          <a:chExt cx="0" cy="0"/>
        </a:xfrm>
      </p:grpSpPr>
      <p:grpSp>
        <p:nvGrpSpPr>
          <p:cNvPr id="107" name="Google Shape;107;p14"/>
          <p:cNvGrpSpPr/>
          <p:nvPr/>
        </p:nvGrpSpPr>
        <p:grpSpPr>
          <a:xfrm>
            <a:off x="0" y="1295400"/>
            <a:ext cx="7010400" cy="46037"/>
            <a:chOff x="1905000" y="6553200"/>
            <a:chExt cx="7010400" cy="45719"/>
          </a:xfrm>
        </p:grpSpPr>
        <p:sp>
          <p:nvSpPr>
            <p:cNvPr id="108" name="Google Shape;108;p14"/>
            <p:cNvSpPr txBox="1"/>
            <p:nvPr/>
          </p:nvSpPr>
          <p:spPr>
            <a:xfrm>
              <a:off x="4267200" y="6553200"/>
              <a:ext cx="2328863" cy="45719"/>
            </a:xfrm>
            <a:prstGeom prst="rect">
              <a:avLst/>
            </a:prstGeom>
            <a:solidFill>
              <a:srgbClr val="76C2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09" name="Google Shape;109;p14"/>
            <p:cNvSpPr txBox="1"/>
            <p:nvPr/>
          </p:nvSpPr>
          <p:spPr>
            <a:xfrm>
              <a:off x="1905000" y="6553200"/>
              <a:ext cx="2362200" cy="45719"/>
            </a:xfrm>
            <a:prstGeom prst="rect">
              <a:avLst/>
            </a:prstGeom>
            <a:solidFill>
              <a:srgbClr val="FCB017"/>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0" name="Google Shape;110;p14"/>
            <p:cNvSpPr txBox="1"/>
            <p:nvPr/>
          </p:nvSpPr>
          <p:spPr>
            <a:xfrm>
              <a:off x="6586538" y="6553200"/>
              <a:ext cx="2328862" cy="45719"/>
            </a:xfrm>
            <a:prstGeom prst="rect">
              <a:avLst/>
            </a:prstGeom>
            <a:solidFill>
              <a:srgbClr val="FF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grpSp>
        <p:nvGrpSpPr>
          <p:cNvPr id="111" name="Google Shape;111;p14"/>
          <p:cNvGrpSpPr/>
          <p:nvPr/>
        </p:nvGrpSpPr>
        <p:grpSpPr>
          <a:xfrm>
            <a:off x="2133600" y="6553200"/>
            <a:ext cx="7010400" cy="46037"/>
            <a:chOff x="1905000" y="6553200"/>
            <a:chExt cx="7010400" cy="45719"/>
          </a:xfrm>
        </p:grpSpPr>
        <p:sp>
          <p:nvSpPr>
            <p:cNvPr id="112" name="Google Shape;112;p14"/>
            <p:cNvSpPr txBox="1"/>
            <p:nvPr/>
          </p:nvSpPr>
          <p:spPr>
            <a:xfrm>
              <a:off x="4267200" y="6553200"/>
              <a:ext cx="2328863" cy="45719"/>
            </a:xfrm>
            <a:prstGeom prst="rect">
              <a:avLst/>
            </a:prstGeom>
            <a:solidFill>
              <a:srgbClr val="76C2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3" name="Google Shape;113;p14"/>
            <p:cNvSpPr txBox="1"/>
            <p:nvPr/>
          </p:nvSpPr>
          <p:spPr>
            <a:xfrm>
              <a:off x="1905000" y="6553200"/>
              <a:ext cx="2362200" cy="45719"/>
            </a:xfrm>
            <a:prstGeom prst="rect">
              <a:avLst/>
            </a:prstGeom>
            <a:solidFill>
              <a:srgbClr val="FCB017"/>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4" name="Google Shape;114;p14"/>
            <p:cNvSpPr txBox="1"/>
            <p:nvPr/>
          </p:nvSpPr>
          <p:spPr>
            <a:xfrm>
              <a:off x="6586538" y="6553200"/>
              <a:ext cx="2328862" cy="45719"/>
            </a:xfrm>
            <a:prstGeom prst="rect">
              <a:avLst/>
            </a:prstGeom>
            <a:solidFill>
              <a:srgbClr val="FF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pic>
        <p:nvPicPr>
          <p:cNvPr id="115" name="Google Shape;115;p14" descr="Picture 7.png"/>
          <p:cNvPicPr preferRelativeResize="0"/>
          <p:nvPr/>
        </p:nvPicPr>
        <p:blipFill rotWithShape="1">
          <a:blip r:embed="rId3">
            <a:alphaModFix/>
          </a:blip>
          <a:srcRect/>
          <a:stretch/>
        </p:blipFill>
        <p:spPr>
          <a:xfrm>
            <a:off x="6629400" y="0"/>
            <a:ext cx="2193925" cy="692150"/>
          </a:xfrm>
          <a:prstGeom prst="rect">
            <a:avLst/>
          </a:prstGeom>
          <a:noFill/>
          <a:ln>
            <a:noFill/>
          </a:ln>
        </p:spPr>
      </p:pic>
      <p:sp>
        <p:nvSpPr>
          <p:cNvPr id="116" name="Google Shape;116;p14"/>
          <p:cNvSpPr txBox="1"/>
          <p:nvPr/>
        </p:nvSpPr>
        <p:spPr>
          <a:xfrm>
            <a:off x="3276600" y="6596062"/>
            <a:ext cx="5867400" cy="261937"/>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101141"/>
              </a:buClr>
              <a:buSzPts val="1100"/>
              <a:buFont typeface="Arial"/>
              <a:buNone/>
            </a:pPr>
            <a:r>
              <a:rPr lang="en-US" sz="1100" b="1" i="0" u="none" strike="noStrike" cap="none">
                <a:solidFill>
                  <a:srgbClr val="101141"/>
                </a:solidFill>
                <a:latin typeface="Arial"/>
                <a:ea typeface="Arial"/>
                <a:cs typeface="Arial"/>
                <a:sym typeface="Arial"/>
              </a:rPr>
              <a:t>BITS </a:t>
            </a:r>
            <a:r>
              <a:rPr lang="en-US" sz="1100" b="0" i="0" u="none" strike="noStrike" cap="none">
                <a:solidFill>
                  <a:srgbClr val="101141"/>
                </a:solidFill>
                <a:latin typeface="Arial"/>
                <a:ea typeface="Arial"/>
                <a:cs typeface="Arial"/>
                <a:sym typeface="Arial"/>
              </a:rPr>
              <a:t>Pilani, Hyderabad Campus</a:t>
            </a:r>
            <a:endParaRPr sz="1400" b="0" i="0" u="none" strike="noStrike" cap="none">
              <a:solidFill>
                <a:srgbClr val="000000"/>
              </a:solidFill>
              <a:latin typeface="Arial"/>
              <a:ea typeface="Arial"/>
              <a:cs typeface="Arial"/>
              <a:sym typeface="Arial"/>
            </a:endParaRPr>
          </a:p>
        </p:txBody>
      </p:sp>
      <p:sp>
        <p:nvSpPr>
          <p:cNvPr id="117" name="Google Shape;117;p14"/>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9pPr>
          </a:lstStyle>
          <a:p>
            <a:endParaRPr/>
          </a:p>
        </p:txBody>
      </p:sp>
      <p:sp>
        <p:nvSpPr>
          <p:cNvPr id="118" name="Google Shape;118;p14"/>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54"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21"/>
        <p:cNvGrpSpPr/>
        <p:nvPr/>
      </p:nvGrpSpPr>
      <p:grpSpPr>
        <a:xfrm>
          <a:off x="0" y="0"/>
          <a:ext cx="0" cy="0"/>
          <a:chOff x="0" y="0"/>
          <a:chExt cx="0" cy="0"/>
        </a:xfrm>
      </p:grpSpPr>
      <p:grpSp>
        <p:nvGrpSpPr>
          <p:cNvPr id="122" name="Google Shape;122;p16"/>
          <p:cNvGrpSpPr/>
          <p:nvPr/>
        </p:nvGrpSpPr>
        <p:grpSpPr>
          <a:xfrm>
            <a:off x="0" y="1295400"/>
            <a:ext cx="7010400" cy="46037"/>
            <a:chOff x="1905000" y="6553200"/>
            <a:chExt cx="7010400" cy="45719"/>
          </a:xfrm>
        </p:grpSpPr>
        <p:sp>
          <p:nvSpPr>
            <p:cNvPr id="123" name="Google Shape;123;p16"/>
            <p:cNvSpPr txBox="1"/>
            <p:nvPr/>
          </p:nvSpPr>
          <p:spPr>
            <a:xfrm>
              <a:off x="4267200" y="6553200"/>
              <a:ext cx="2328863" cy="45719"/>
            </a:xfrm>
            <a:prstGeom prst="rect">
              <a:avLst/>
            </a:prstGeom>
            <a:solidFill>
              <a:srgbClr val="76C2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4" name="Google Shape;124;p16"/>
            <p:cNvSpPr txBox="1"/>
            <p:nvPr/>
          </p:nvSpPr>
          <p:spPr>
            <a:xfrm>
              <a:off x="1905000" y="6553200"/>
              <a:ext cx="2362200" cy="45719"/>
            </a:xfrm>
            <a:prstGeom prst="rect">
              <a:avLst/>
            </a:prstGeom>
            <a:solidFill>
              <a:srgbClr val="FCB017"/>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5" name="Google Shape;125;p16"/>
            <p:cNvSpPr txBox="1"/>
            <p:nvPr/>
          </p:nvSpPr>
          <p:spPr>
            <a:xfrm>
              <a:off x="6586538" y="6553200"/>
              <a:ext cx="2328862" cy="45719"/>
            </a:xfrm>
            <a:prstGeom prst="rect">
              <a:avLst/>
            </a:prstGeom>
            <a:solidFill>
              <a:srgbClr val="FF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grpSp>
        <p:nvGrpSpPr>
          <p:cNvPr id="126" name="Google Shape;126;p16"/>
          <p:cNvGrpSpPr/>
          <p:nvPr/>
        </p:nvGrpSpPr>
        <p:grpSpPr>
          <a:xfrm>
            <a:off x="2133600" y="6553200"/>
            <a:ext cx="7010400" cy="46037"/>
            <a:chOff x="1905000" y="6553200"/>
            <a:chExt cx="7010400" cy="45719"/>
          </a:xfrm>
        </p:grpSpPr>
        <p:sp>
          <p:nvSpPr>
            <p:cNvPr id="127" name="Google Shape;127;p16"/>
            <p:cNvSpPr txBox="1"/>
            <p:nvPr/>
          </p:nvSpPr>
          <p:spPr>
            <a:xfrm>
              <a:off x="4267200" y="6553200"/>
              <a:ext cx="2328863" cy="45719"/>
            </a:xfrm>
            <a:prstGeom prst="rect">
              <a:avLst/>
            </a:prstGeom>
            <a:solidFill>
              <a:srgbClr val="76C2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8" name="Google Shape;128;p16"/>
            <p:cNvSpPr txBox="1"/>
            <p:nvPr/>
          </p:nvSpPr>
          <p:spPr>
            <a:xfrm>
              <a:off x="1905000" y="6553200"/>
              <a:ext cx="2362200" cy="45719"/>
            </a:xfrm>
            <a:prstGeom prst="rect">
              <a:avLst/>
            </a:prstGeom>
            <a:solidFill>
              <a:srgbClr val="FCB017"/>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9" name="Google Shape;129;p16"/>
            <p:cNvSpPr txBox="1"/>
            <p:nvPr/>
          </p:nvSpPr>
          <p:spPr>
            <a:xfrm>
              <a:off x="6586538" y="6553200"/>
              <a:ext cx="2328862" cy="45719"/>
            </a:xfrm>
            <a:prstGeom prst="rect">
              <a:avLst/>
            </a:prstGeom>
            <a:solidFill>
              <a:srgbClr val="FF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pic>
        <p:nvPicPr>
          <p:cNvPr id="130" name="Google Shape;130;p16" descr="Picture 7.png"/>
          <p:cNvPicPr preferRelativeResize="0"/>
          <p:nvPr/>
        </p:nvPicPr>
        <p:blipFill rotWithShape="1">
          <a:blip r:embed="rId3">
            <a:alphaModFix/>
          </a:blip>
          <a:srcRect/>
          <a:stretch/>
        </p:blipFill>
        <p:spPr>
          <a:xfrm>
            <a:off x="6629400" y="0"/>
            <a:ext cx="2193925" cy="692150"/>
          </a:xfrm>
          <a:prstGeom prst="rect">
            <a:avLst/>
          </a:prstGeom>
          <a:noFill/>
          <a:ln>
            <a:noFill/>
          </a:ln>
        </p:spPr>
      </p:pic>
      <p:sp>
        <p:nvSpPr>
          <p:cNvPr id="131" name="Google Shape;131;p16"/>
          <p:cNvSpPr txBox="1"/>
          <p:nvPr/>
        </p:nvSpPr>
        <p:spPr>
          <a:xfrm>
            <a:off x="3276600" y="6596062"/>
            <a:ext cx="5867400" cy="261937"/>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101141"/>
              </a:buClr>
              <a:buSzPts val="1100"/>
              <a:buFont typeface="Arial"/>
              <a:buNone/>
            </a:pPr>
            <a:r>
              <a:rPr lang="en-US" sz="1100" b="1" i="0" u="none" strike="noStrike" cap="none">
                <a:solidFill>
                  <a:srgbClr val="101141"/>
                </a:solidFill>
                <a:latin typeface="Arial"/>
                <a:ea typeface="Arial"/>
                <a:cs typeface="Arial"/>
                <a:sym typeface="Arial"/>
              </a:rPr>
              <a:t>BITS </a:t>
            </a:r>
            <a:r>
              <a:rPr lang="en-US" sz="1100" b="0" i="0" u="none" strike="noStrike" cap="none">
                <a:solidFill>
                  <a:srgbClr val="101141"/>
                </a:solidFill>
                <a:latin typeface="Arial"/>
                <a:ea typeface="Arial"/>
                <a:cs typeface="Arial"/>
                <a:sym typeface="Arial"/>
              </a:rPr>
              <a:t>Pilani, Hyderabad Campus</a:t>
            </a:r>
            <a:endParaRPr sz="1400" b="0" i="0" u="none" strike="noStrike" cap="none">
              <a:solidFill>
                <a:srgbClr val="000000"/>
              </a:solidFill>
              <a:latin typeface="Arial"/>
              <a:ea typeface="Arial"/>
              <a:cs typeface="Arial"/>
              <a:sym typeface="Arial"/>
            </a:endParaRPr>
          </a:p>
        </p:txBody>
      </p:sp>
      <p:sp>
        <p:nvSpPr>
          <p:cNvPr id="132" name="Google Shape;132;p16"/>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9pPr>
          </a:lstStyle>
          <a:p>
            <a:endParaRPr/>
          </a:p>
        </p:txBody>
      </p:sp>
      <p:sp>
        <p:nvSpPr>
          <p:cNvPr id="133" name="Google Shape;133;p16"/>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55"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3" name="Title 2">
            <a:extLst>
              <a:ext uri="{FF2B5EF4-FFF2-40B4-BE49-F238E27FC236}">
                <a16:creationId xmlns:a16="http://schemas.microsoft.com/office/drawing/2014/main" id="{201F6DD6-1D46-BCFF-DDC6-A77CE6CF424D}"/>
              </a:ext>
            </a:extLst>
          </p:cNvPr>
          <p:cNvSpPr>
            <a:spLocks noGrp="1"/>
          </p:cNvSpPr>
          <p:nvPr>
            <p:ph type="title"/>
          </p:nvPr>
        </p:nvSpPr>
        <p:spPr>
          <a:xfrm>
            <a:off x="2036133" y="3429000"/>
            <a:ext cx="6788889" cy="1524000"/>
          </a:xfrm>
        </p:spPr>
        <p:txBody>
          <a:bodyPr/>
          <a:lstStyle/>
          <a:p>
            <a:r>
              <a:rPr lang="en-US" dirty="0"/>
              <a:t>Software Architectures</a:t>
            </a:r>
            <a:br>
              <a:rPr lang="en-US" dirty="0"/>
            </a:br>
            <a:r>
              <a:rPr lang="en-US" sz="2000" dirty="0"/>
              <a:t>Assignment 1 : Enterprise Resource Planning System</a:t>
            </a:r>
            <a:endParaRPr lang="en-IN" sz="2000" dirty="0"/>
          </a:p>
        </p:txBody>
      </p:sp>
      <p:sp>
        <p:nvSpPr>
          <p:cNvPr id="5" name="Text Placeholder 4">
            <a:extLst>
              <a:ext uri="{FF2B5EF4-FFF2-40B4-BE49-F238E27FC236}">
                <a16:creationId xmlns:a16="http://schemas.microsoft.com/office/drawing/2014/main" id="{A3D15283-0FB8-1307-DC57-82CF457B90B8}"/>
              </a:ext>
            </a:extLst>
          </p:cNvPr>
          <p:cNvSpPr>
            <a:spLocks noGrp="1"/>
          </p:cNvSpPr>
          <p:nvPr>
            <p:ph type="body" idx="1"/>
          </p:nvPr>
        </p:nvSpPr>
        <p:spPr/>
        <p:txBody>
          <a:bodyPr/>
          <a:lstStyle/>
          <a:p>
            <a:r>
              <a:rPr lang="en-US" dirty="0"/>
              <a:t>Harmalkar Rahul Rajan </a:t>
            </a:r>
            <a:r>
              <a:rPr lang="en-US" dirty="0" err="1"/>
              <a:t>Sayali</a:t>
            </a:r>
            <a:endParaRPr lang="en-US" dirty="0"/>
          </a:p>
          <a:p>
            <a:r>
              <a:rPr lang="en-IN" sz="1400" dirty="0"/>
              <a:t> ID No.: 2024TM93073</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3" name="Text Placeholder 2">
            <a:extLst>
              <a:ext uri="{FF2B5EF4-FFF2-40B4-BE49-F238E27FC236}">
                <a16:creationId xmlns:a16="http://schemas.microsoft.com/office/drawing/2014/main" id="{39DAD0E6-D877-0DA2-7802-2C5B03EFB422}"/>
              </a:ext>
            </a:extLst>
          </p:cNvPr>
          <p:cNvSpPr>
            <a:spLocks noGrp="1"/>
          </p:cNvSpPr>
          <p:nvPr>
            <p:ph type="body" idx="2"/>
          </p:nvPr>
        </p:nvSpPr>
        <p:spPr/>
        <p:txBody>
          <a:bodyPr/>
          <a:lstStyle/>
          <a:p>
            <a:r>
              <a:rPr lang="en-IN" dirty="0"/>
              <a:t>System Description</a:t>
            </a:r>
          </a:p>
        </p:txBody>
      </p:sp>
      <p:sp>
        <p:nvSpPr>
          <p:cNvPr id="5" name="Text Placeholder 4">
            <a:extLst>
              <a:ext uri="{FF2B5EF4-FFF2-40B4-BE49-F238E27FC236}">
                <a16:creationId xmlns:a16="http://schemas.microsoft.com/office/drawing/2014/main" id="{0B7D77A9-11C6-F94D-1572-802898E0CF9C}"/>
              </a:ext>
            </a:extLst>
          </p:cNvPr>
          <p:cNvSpPr>
            <a:spLocks noGrp="1"/>
          </p:cNvSpPr>
          <p:nvPr>
            <p:ph type="body" idx="1"/>
          </p:nvPr>
        </p:nvSpPr>
        <p:spPr>
          <a:xfrm>
            <a:off x="0" y="1295400"/>
            <a:ext cx="9144000" cy="5254255"/>
          </a:xfrm>
        </p:spPr>
        <p:txBody>
          <a:bodyPr/>
          <a:lstStyle/>
          <a:p>
            <a:r>
              <a:rPr lang="en-US" sz="1420" dirty="0"/>
              <a:t>	The ERP system at </a:t>
            </a:r>
            <a:r>
              <a:rPr lang="en-US" sz="1420" b="1" dirty="0" err="1"/>
              <a:t>Trinamix</a:t>
            </a:r>
            <a:r>
              <a:rPr lang="en-US" sz="1420" b="1" dirty="0"/>
              <a:t> INC</a:t>
            </a:r>
            <a:r>
              <a:rPr lang="en-US" sz="1420" dirty="0"/>
              <a:t> is a comprehensive solution designed to manage and integrate the</a:t>
            </a:r>
          </a:p>
          <a:p>
            <a:r>
              <a:rPr lang="en-US" sz="1420" dirty="0"/>
              <a:t>company's core business processes. It consists of several key modules including </a:t>
            </a:r>
            <a:r>
              <a:rPr lang="en-US" sz="1420" b="1" dirty="0"/>
              <a:t>Finance</a:t>
            </a:r>
            <a:r>
              <a:rPr lang="en-US" sz="1420" dirty="0"/>
              <a:t>, </a:t>
            </a:r>
            <a:r>
              <a:rPr lang="en-US" sz="1420" b="1" dirty="0"/>
              <a:t>Human</a:t>
            </a:r>
          </a:p>
          <a:p>
            <a:r>
              <a:rPr lang="en-US" sz="1420" b="1" dirty="0"/>
              <a:t>Resources</a:t>
            </a:r>
            <a:r>
              <a:rPr lang="en-US" sz="1420" dirty="0"/>
              <a:t>, </a:t>
            </a:r>
            <a:r>
              <a:rPr lang="en-US" sz="1420" b="1" dirty="0"/>
              <a:t>Supply Chain</a:t>
            </a:r>
            <a:r>
              <a:rPr lang="en-US" sz="1420" dirty="0"/>
              <a:t>, and </a:t>
            </a:r>
            <a:r>
              <a:rPr lang="en-US" sz="1420" b="1" dirty="0"/>
              <a:t>Customer Relationship Management (CRM)</a:t>
            </a:r>
            <a:r>
              <a:rPr lang="en-US" sz="1420" dirty="0"/>
              <a:t>, all of which work together to</a:t>
            </a:r>
          </a:p>
          <a:p>
            <a:r>
              <a:rPr lang="en-US" sz="1420" dirty="0"/>
              <a:t>provide a centralized platform for managing data and operations across the organization.</a:t>
            </a:r>
          </a:p>
          <a:p>
            <a:r>
              <a:rPr lang="en-US" sz="1420" b="1" dirty="0"/>
              <a:t>Key Components and Functionality:</a:t>
            </a:r>
          </a:p>
          <a:p>
            <a:pPr marL="514350" indent="-285750">
              <a:buFont typeface="Arial" panose="020B0604020202020204" pitchFamily="34" charset="0"/>
              <a:buChar char="•"/>
            </a:pPr>
            <a:r>
              <a:rPr lang="en-US" sz="1420" b="1" dirty="0"/>
              <a:t>User Interaction</a:t>
            </a:r>
            <a:r>
              <a:rPr lang="en-US" sz="1420" dirty="0"/>
              <a:t>: Users (employees, managers, and administrators) access the system through web or mobile interfaces to perform tasks such as data entry, report generation, and approval workflows.</a:t>
            </a:r>
          </a:p>
          <a:p>
            <a:pPr marL="514350" indent="-285750">
              <a:buFont typeface="Arial" panose="020B0604020202020204" pitchFamily="34" charset="0"/>
              <a:buChar char="•"/>
            </a:pPr>
            <a:r>
              <a:rPr lang="en-US" sz="1420" b="1" dirty="0"/>
              <a:t>Business Logic Layer</a:t>
            </a:r>
            <a:r>
              <a:rPr lang="en-US" sz="1420" dirty="0"/>
              <a:t>: The system processes user requests through various modules:</a:t>
            </a:r>
          </a:p>
          <a:p>
            <a:pPr marL="800100" lvl="1" indent="-342900">
              <a:buFont typeface="Wingdings" panose="05000000000000000000" pitchFamily="2" charset="2"/>
              <a:buChar char="Ø"/>
            </a:pPr>
            <a:r>
              <a:rPr lang="en-US" sz="1420" b="1" dirty="0"/>
              <a:t>Finance Module</a:t>
            </a:r>
            <a:r>
              <a:rPr lang="en-US" sz="1420" dirty="0"/>
              <a:t>: Manages accounting, payroll, budgeting, and financial reporting.</a:t>
            </a:r>
          </a:p>
          <a:p>
            <a:pPr marL="800100" lvl="1" indent="-342900">
              <a:buFont typeface="Wingdings" panose="05000000000000000000" pitchFamily="2" charset="2"/>
              <a:buChar char="Ø"/>
            </a:pPr>
            <a:r>
              <a:rPr lang="en-US" sz="1420" b="1" dirty="0"/>
              <a:t>HR Module</a:t>
            </a:r>
            <a:r>
              <a:rPr lang="en-US" sz="1420" dirty="0"/>
              <a:t>: Handles employee data, payroll, attendance, and benefits.</a:t>
            </a:r>
          </a:p>
          <a:p>
            <a:pPr marL="800100" lvl="1" indent="-342900">
              <a:buFont typeface="Wingdings" panose="05000000000000000000" pitchFamily="2" charset="2"/>
              <a:buChar char="Ø"/>
            </a:pPr>
            <a:r>
              <a:rPr lang="en-US" sz="1420" b="1" dirty="0"/>
              <a:t>Supply Chain Module</a:t>
            </a:r>
            <a:r>
              <a:rPr lang="en-US" sz="1420" dirty="0"/>
              <a:t>: Oversees procurement, inventory, and supplier management.</a:t>
            </a:r>
          </a:p>
          <a:p>
            <a:pPr marL="800100" lvl="1" indent="-342900">
              <a:buFont typeface="Wingdings" panose="05000000000000000000" pitchFamily="2" charset="2"/>
              <a:buChar char="Ø"/>
            </a:pPr>
            <a:r>
              <a:rPr lang="en-US" sz="1420" b="1" dirty="0"/>
              <a:t>CRM Module</a:t>
            </a:r>
            <a:r>
              <a:rPr lang="en-US" sz="1420" dirty="0"/>
              <a:t>: Manages customer data, sales orders, and support requests.</a:t>
            </a:r>
          </a:p>
          <a:p>
            <a:pPr marL="514350" indent="-285750">
              <a:buFont typeface="Arial" panose="020B0604020202020204" pitchFamily="34" charset="0"/>
              <a:buChar char="•"/>
            </a:pPr>
            <a:r>
              <a:rPr lang="en-US" sz="1420" b="1" dirty="0"/>
              <a:t>Database</a:t>
            </a:r>
            <a:r>
              <a:rPr lang="en-US" sz="1420" dirty="0"/>
              <a:t>: A central database stores all ERP data, ensuring real-time access for all departments, facilitating coordination between finance, HR, and supply chain.</a:t>
            </a:r>
          </a:p>
          <a:p>
            <a:pPr marL="514350" indent="-285750">
              <a:buFont typeface="Arial" panose="020B0604020202020204" pitchFamily="34" charset="0"/>
              <a:buChar char="•"/>
            </a:pPr>
            <a:r>
              <a:rPr lang="en-US" sz="1420" b="1" dirty="0"/>
              <a:t>Integration</a:t>
            </a:r>
            <a:r>
              <a:rPr lang="en-US" sz="1420" dirty="0"/>
              <a:t>: The system communicates with external services (banking, payroll, CRM systems) through an </a:t>
            </a:r>
            <a:r>
              <a:rPr lang="en-US" sz="1420" b="1" dirty="0"/>
              <a:t>API Gateway</a:t>
            </a:r>
            <a:r>
              <a:rPr lang="en-US" sz="1420" dirty="0"/>
              <a:t> for seamless operations.</a:t>
            </a:r>
          </a:p>
          <a:p>
            <a:pPr marL="514350" indent="-285750">
              <a:buFont typeface="Arial" panose="020B0604020202020204" pitchFamily="34" charset="0"/>
              <a:buChar char="•"/>
            </a:pPr>
            <a:r>
              <a:rPr lang="en-US" sz="1420" b="1" dirty="0"/>
              <a:t>Reporting Engine</a:t>
            </a:r>
            <a:r>
              <a:rPr lang="en-US" sz="1420" dirty="0"/>
              <a:t>: Provides customizable reports and dashboards, allowing users to generate insights and track performance.</a:t>
            </a:r>
          </a:p>
          <a:p>
            <a:pPr marL="514350" indent="-285750">
              <a:buFont typeface="Arial" panose="020B0604020202020204" pitchFamily="34" charset="0"/>
              <a:buChar char="•"/>
            </a:pPr>
            <a:r>
              <a:rPr lang="en-US" sz="1420" b="1" dirty="0"/>
              <a:t>Backup &amp; Recovery</a:t>
            </a:r>
            <a:r>
              <a:rPr lang="en-US" sz="1420" dirty="0"/>
              <a:t>: Data is regularly backed up to ensure minimal downtime and business continuity in case of system failures.</a:t>
            </a:r>
          </a:p>
          <a:p>
            <a:endParaRPr lang="en-IN" sz="1420" dirty="0"/>
          </a:p>
        </p:txBody>
      </p:sp>
    </p:spTree>
    <p:extLst>
      <p:ext uri="{BB962C8B-B14F-4D97-AF65-F5344CB8AC3E}">
        <p14:creationId xmlns:p14="http://schemas.microsoft.com/office/powerpoint/2010/main" val="5966298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3" name="Text Placeholder 2">
            <a:extLst>
              <a:ext uri="{FF2B5EF4-FFF2-40B4-BE49-F238E27FC236}">
                <a16:creationId xmlns:a16="http://schemas.microsoft.com/office/drawing/2014/main" id="{39DAD0E6-D877-0DA2-7802-2C5B03EFB422}"/>
              </a:ext>
            </a:extLst>
          </p:cNvPr>
          <p:cNvSpPr>
            <a:spLocks noGrp="1"/>
          </p:cNvSpPr>
          <p:nvPr>
            <p:ph type="body" idx="2"/>
          </p:nvPr>
        </p:nvSpPr>
        <p:spPr/>
        <p:txBody>
          <a:bodyPr/>
          <a:lstStyle/>
          <a:p>
            <a:r>
              <a:rPr lang="en-IN" dirty="0"/>
              <a:t>Key Learnings</a:t>
            </a:r>
          </a:p>
        </p:txBody>
      </p:sp>
      <p:sp>
        <p:nvSpPr>
          <p:cNvPr id="2" name="Text Placeholder 1">
            <a:extLst>
              <a:ext uri="{FF2B5EF4-FFF2-40B4-BE49-F238E27FC236}">
                <a16:creationId xmlns:a16="http://schemas.microsoft.com/office/drawing/2014/main" id="{96EF1067-2832-4DD7-9A74-2C2739DDB879}"/>
              </a:ext>
            </a:extLst>
          </p:cNvPr>
          <p:cNvSpPr>
            <a:spLocks noGrp="1" noChangeArrowheads="1"/>
          </p:cNvSpPr>
          <p:nvPr>
            <p:ph type="body" idx="1"/>
          </p:nvPr>
        </p:nvSpPr>
        <p:spPr bwMode="auto">
          <a:xfrm>
            <a:off x="304800" y="1295400"/>
            <a:ext cx="8839200" cy="53399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550" b="1" i="0" u="none" strike="noStrike" cap="none" normalizeH="0" baseline="0" dirty="0">
                <a:ln>
                  <a:noFill/>
                </a:ln>
                <a:solidFill>
                  <a:schemeClr val="tx1"/>
                </a:solidFill>
                <a:effectLst/>
                <a:latin typeface="Arial" panose="020B0604020202020204" pitchFamily="34" charset="0"/>
              </a:rPr>
              <a:t>Understanding Software Architecture</a:t>
            </a:r>
            <a:r>
              <a:rPr kumimoji="0" lang="en-US" altLang="en-US" sz="1550" b="0" i="0" u="none" strike="noStrike" cap="none" normalizeH="0" baseline="0" dirty="0">
                <a:ln>
                  <a:noFill/>
                </a:ln>
                <a:solidFill>
                  <a:schemeClr val="tx1"/>
                </a:solidFill>
                <a:effectLst/>
                <a:latin typeface="Arial" panose="020B0604020202020204" pitchFamily="34" charset="0"/>
              </a:rPr>
              <a:t>:</a:t>
            </a:r>
            <a:br>
              <a:rPr kumimoji="0" lang="en-US" altLang="en-US" sz="1550" b="0" i="0" u="none" strike="noStrike" cap="none" normalizeH="0" baseline="0" dirty="0">
                <a:ln>
                  <a:noFill/>
                </a:ln>
                <a:solidFill>
                  <a:schemeClr val="tx1"/>
                </a:solidFill>
                <a:effectLst/>
                <a:latin typeface="Arial" panose="020B0604020202020204" pitchFamily="34" charset="0"/>
              </a:rPr>
            </a:br>
            <a:r>
              <a:rPr kumimoji="0" lang="en-US" altLang="en-US" sz="1550" b="0" i="0" u="none" strike="noStrike" cap="none" normalizeH="0" baseline="0" dirty="0">
                <a:ln>
                  <a:noFill/>
                </a:ln>
                <a:solidFill>
                  <a:schemeClr val="tx1"/>
                </a:solidFill>
                <a:effectLst/>
                <a:latin typeface="Arial" panose="020B0604020202020204" pitchFamily="34" charset="0"/>
              </a:rPr>
              <a:t>I learned how different components in an ERP system (such as the web server, business logic, and database) work together to provide seamless business operations, focusing on how the architecture ensures performance, scalability, and reliability.</a:t>
            </a:r>
          </a:p>
          <a:p>
            <a:pPr marL="0" marR="0" lvl="0" indent="0" algn="l" defTabSz="914400" rtl="0" eaLnBrk="0" fontAlgn="base" latinLnBrk="0" hangingPunct="0">
              <a:lnSpc>
                <a:spcPct val="100000"/>
              </a:lnSpc>
              <a:spcBef>
                <a:spcPct val="0"/>
              </a:spcBef>
              <a:spcAft>
                <a:spcPct val="0"/>
              </a:spcAft>
              <a:buClrTx/>
              <a:buSzTx/>
              <a:tabLst/>
            </a:pPr>
            <a:r>
              <a:rPr kumimoji="0" lang="en-US" altLang="en-US" sz="1550" b="1" i="0" u="none" strike="noStrike" cap="none" normalizeH="0" baseline="0" dirty="0">
                <a:ln>
                  <a:noFill/>
                </a:ln>
                <a:solidFill>
                  <a:schemeClr val="tx1"/>
                </a:solidFill>
                <a:effectLst/>
                <a:latin typeface="Arial" panose="020B0604020202020204" pitchFamily="34" charset="0"/>
              </a:rPr>
              <a:t>Importance of Architecturally Significant Requirements (ASRs)</a:t>
            </a:r>
            <a:r>
              <a:rPr kumimoji="0" lang="en-US" altLang="en-US" sz="1550" b="0" i="0" u="none" strike="noStrike" cap="none" normalizeH="0" baseline="0" dirty="0">
                <a:ln>
                  <a:noFill/>
                </a:ln>
                <a:solidFill>
                  <a:schemeClr val="tx1"/>
                </a:solidFill>
                <a:effectLst/>
                <a:latin typeface="Arial" panose="020B0604020202020204" pitchFamily="34" charset="0"/>
              </a:rPr>
              <a:t>:</a:t>
            </a:r>
            <a:br>
              <a:rPr kumimoji="0" lang="en-US" altLang="en-US" sz="1550" b="0" i="0" u="none" strike="noStrike" cap="none" normalizeH="0" baseline="0" dirty="0">
                <a:ln>
                  <a:noFill/>
                </a:ln>
                <a:solidFill>
                  <a:schemeClr val="tx1"/>
                </a:solidFill>
                <a:effectLst/>
                <a:latin typeface="Arial" panose="020B0604020202020204" pitchFamily="34" charset="0"/>
              </a:rPr>
            </a:br>
            <a:r>
              <a:rPr kumimoji="0" lang="en-US" altLang="en-US" sz="1550" b="0" i="0" u="none" strike="noStrike" cap="none" normalizeH="0" baseline="0" dirty="0">
                <a:ln>
                  <a:noFill/>
                </a:ln>
                <a:solidFill>
                  <a:schemeClr val="tx1"/>
                </a:solidFill>
                <a:effectLst/>
                <a:latin typeface="Arial" panose="020B0604020202020204" pitchFamily="34" charset="0"/>
              </a:rPr>
              <a:t>By exploring performance, scalability, security, and usability as key ASRs, I gained insights into how these non-functional requirements shape the design of software systems to meet business needs.</a:t>
            </a:r>
          </a:p>
          <a:p>
            <a:pPr marL="0" marR="0" lvl="0" indent="0" algn="l" defTabSz="914400" rtl="0" eaLnBrk="0" fontAlgn="base" latinLnBrk="0" hangingPunct="0">
              <a:lnSpc>
                <a:spcPct val="100000"/>
              </a:lnSpc>
              <a:spcBef>
                <a:spcPct val="0"/>
              </a:spcBef>
              <a:spcAft>
                <a:spcPct val="0"/>
              </a:spcAft>
              <a:buClrTx/>
              <a:buSzTx/>
              <a:tabLst/>
            </a:pPr>
            <a:r>
              <a:rPr kumimoji="0" lang="en-US" altLang="en-US" sz="1550" b="1" i="0" u="none" strike="noStrike" cap="none" normalizeH="0" baseline="0" dirty="0">
                <a:ln>
                  <a:noFill/>
                </a:ln>
                <a:solidFill>
                  <a:schemeClr val="tx1"/>
                </a:solidFill>
                <a:effectLst/>
                <a:latin typeface="Arial" panose="020B0604020202020204" pitchFamily="34" charset="0"/>
              </a:rPr>
              <a:t>Role of Tactics in Achieving System Goals</a:t>
            </a:r>
            <a:r>
              <a:rPr kumimoji="0" lang="en-US" altLang="en-US" sz="1550" b="0" i="0" u="none" strike="noStrike" cap="none" normalizeH="0" baseline="0" dirty="0">
                <a:ln>
                  <a:noFill/>
                </a:ln>
                <a:solidFill>
                  <a:schemeClr val="tx1"/>
                </a:solidFill>
                <a:effectLst/>
                <a:latin typeface="Arial" panose="020B0604020202020204" pitchFamily="34" charset="0"/>
              </a:rPr>
              <a:t>:</a:t>
            </a:r>
            <a:br>
              <a:rPr kumimoji="0" lang="en-US" altLang="en-US" sz="1550" b="0" i="0" u="none" strike="noStrike" cap="none" normalizeH="0" baseline="0" dirty="0">
                <a:ln>
                  <a:noFill/>
                </a:ln>
                <a:solidFill>
                  <a:schemeClr val="tx1"/>
                </a:solidFill>
                <a:effectLst/>
                <a:latin typeface="Arial" panose="020B0604020202020204" pitchFamily="34" charset="0"/>
              </a:rPr>
            </a:br>
            <a:r>
              <a:rPr kumimoji="0" lang="en-US" altLang="en-US" sz="1550" b="0" i="0" u="none" strike="noStrike" cap="none" normalizeH="0" baseline="0" dirty="0">
                <a:ln>
                  <a:noFill/>
                </a:ln>
                <a:solidFill>
                  <a:schemeClr val="tx1"/>
                </a:solidFill>
                <a:effectLst/>
                <a:latin typeface="Arial" panose="020B0604020202020204" pitchFamily="34" charset="0"/>
              </a:rPr>
              <a:t>The use of tactics like caching for performance, role-based access control for security, and modular architecture for scalability illustrated how specific design decisions address system challenges.</a:t>
            </a:r>
          </a:p>
          <a:p>
            <a:pPr marL="0" marR="0" lvl="0" indent="0" algn="l" defTabSz="914400" rtl="0" eaLnBrk="0" fontAlgn="base" latinLnBrk="0" hangingPunct="0">
              <a:lnSpc>
                <a:spcPct val="100000"/>
              </a:lnSpc>
              <a:spcBef>
                <a:spcPct val="0"/>
              </a:spcBef>
              <a:spcAft>
                <a:spcPct val="0"/>
              </a:spcAft>
              <a:buClrTx/>
              <a:buSzTx/>
              <a:tabLst/>
            </a:pPr>
            <a:r>
              <a:rPr kumimoji="0" lang="en-US" altLang="en-US" sz="1550" b="1" i="0" u="none" strike="noStrike" cap="none" normalizeH="0" baseline="0" dirty="0">
                <a:ln>
                  <a:noFill/>
                </a:ln>
                <a:solidFill>
                  <a:schemeClr val="tx1"/>
                </a:solidFill>
                <a:effectLst/>
                <a:latin typeface="Arial" panose="020B0604020202020204" pitchFamily="34" charset="0"/>
              </a:rPr>
              <a:t>System Deployment and Data Flow</a:t>
            </a:r>
            <a:r>
              <a:rPr kumimoji="0" lang="en-US" altLang="en-US" sz="1550" b="0" i="0" u="none" strike="noStrike" cap="none" normalizeH="0" baseline="0" dirty="0">
                <a:ln>
                  <a:noFill/>
                </a:ln>
                <a:solidFill>
                  <a:schemeClr val="tx1"/>
                </a:solidFill>
                <a:effectLst/>
                <a:latin typeface="Arial" panose="020B0604020202020204" pitchFamily="34" charset="0"/>
              </a:rPr>
              <a:t>:</a:t>
            </a:r>
            <a:br>
              <a:rPr kumimoji="0" lang="en-US" altLang="en-US" sz="1550" b="0" i="0" u="none" strike="noStrike" cap="none" normalizeH="0" baseline="0" dirty="0">
                <a:ln>
                  <a:noFill/>
                </a:ln>
                <a:solidFill>
                  <a:schemeClr val="tx1"/>
                </a:solidFill>
                <a:effectLst/>
                <a:latin typeface="Arial" panose="020B0604020202020204" pitchFamily="34" charset="0"/>
              </a:rPr>
            </a:br>
            <a:r>
              <a:rPr kumimoji="0" lang="en-US" altLang="en-US" sz="1550" b="0" i="0" u="none" strike="noStrike" cap="none" normalizeH="0" baseline="0" dirty="0">
                <a:ln>
                  <a:noFill/>
                </a:ln>
                <a:solidFill>
                  <a:schemeClr val="tx1"/>
                </a:solidFill>
                <a:effectLst/>
                <a:latin typeface="Arial" panose="020B0604020202020204" pitchFamily="34" charset="0"/>
              </a:rPr>
              <a:t>The deployment diagram and component interactions highlighted the importance of how physical infrastructure (like servers, databases, and client devices) supports the software system’s functionality.</a:t>
            </a:r>
          </a:p>
          <a:p>
            <a:pPr marL="0" marR="0" lvl="0" indent="0" algn="l" defTabSz="914400" rtl="0" eaLnBrk="0" fontAlgn="base" latinLnBrk="0" hangingPunct="0">
              <a:lnSpc>
                <a:spcPct val="100000"/>
              </a:lnSpc>
              <a:spcBef>
                <a:spcPct val="0"/>
              </a:spcBef>
              <a:spcAft>
                <a:spcPct val="0"/>
              </a:spcAft>
              <a:buClrTx/>
              <a:buSzTx/>
              <a:tabLst/>
            </a:pPr>
            <a:r>
              <a:rPr kumimoji="0" lang="en-US" altLang="en-US" sz="1550" b="1" i="0" u="none" strike="noStrike" cap="none" normalizeH="0" baseline="0" dirty="0">
                <a:ln>
                  <a:noFill/>
                </a:ln>
                <a:solidFill>
                  <a:schemeClr val="tx1"/>
                </a:solidFill>
                <a:effectLst/>
                <a:latin typeface="Arial" panose="020B0604020202020204" pitchFamily="34" charset="0"/>
              </a:rPr>
              <a:t>Centralized Data Management</a:t>
            </a:r>
            <a:r>
              <a:rPr kumimoji="0" lang="en-US" altLang="en-US" sz="1550" b="0" i="0" u="none" strike="noStrike" cap="none" normalizeH="0" baseline="0" dirty="0">
                <a:ln>
                  <a:noFill/>
                </a:ln>
                <a:solidFill>
                  <a:schemeClr val="tx1"/>
                </a:solidFill>
                <a:effectLst/>
                <a:latin typeface="Arial" panose="020B0604020202020204" pitchFamily="34" charset="0"/>
              </a:rPr>
              <a:t>:</a:t>
            </a:r>
            <a:br>
              <a:rPr kumimoji="0" lang="en-US" altLang="en-US" sz="1550" b="0" i="0" u="none" strike="noStrike" cap="none" normalizeH="0" baseline="0" dirty="0">
                <a:ln>
                  <a:noFill/>
                </a:ln>
                <a:solidFill>
                  <a:schemeClr val="tx1"/>
                </a:solidFill>
                <a:effectLst/>
                <a:latin typeface="Arial" panose="020B0604020202020204" pitchFamily="34" charset="0"/>
              </a:rPr>
            </a:br>
            <a:r>
              <a:rPr kumimoji="0" lang="en-US" altLang="en-US" sz="1550" b="0" i="0" u="none" strike="noStrike" cap="none" normalizeH="0" baseline="0" dirty="0">
                <a:ln>
                  <a:noFill/>
                </a:ln>
                <a:solidFill>
                  <a:schemeClr val="tx1"/>
                </a:solidFill>
                <a:effectLst/>
                <a:latin typeface="Arial" panose="020B0604020202020204" pitchFamily="34" charset="0"/>
              </a:rPr>
              <a:t>I gained an appreciation for how centralized data storage in an ERP system allows for real-time access across departments, improving collaboration and decision-making within an organization.</a:t>
            </a:r>
          </a:p>
          <a:p>
            <a:pPr marL="0" marR="0" lvl="0" indent="0" algn="l" defTabSz="914400" rtl="0" eaLnBrk="0" fontAlgn="base" latinLnBrk="0" hangingPunct="0">
              <a:lnSpc>
                <a:spcPct val="100000"/>
              </a:lnSpc>
              <a:spcBef>
                <a:spcPct val="0"/>
              </a:spcBef>
              <a:spcAft>
                <a:spcPct val="0"/>
              </a:spcAft>
              <a:buClrTx/>
              <a:buSzTx/>
              <a:tabLst/>
            </a:pPr>
            <a:r>
              <a:rPr kumimoji="0" lang="en-US" altLang="en-US" sz="1550" b="1" i="0" u="none" strike="noStrike" cap="none" normalizeH="0" baseline="0" dirty="0">
                <a:ln>
                  <a:noFill/>
                </a:ln>
                <a:solidFill>
                  <a:schemeClr val="tx1"/>
                </a:solidFill>
                <a:effectLst/>
                <a:latin typeface="Arial" panose="020B0604020202020204" pitchFamily="34" charset="0"/>
              </a:rPr>
              <a:t>External System Integration</a:t>
            </a:r>
            <a:r>
              <a:rPr kumimoji="0" lang="en-US" altLang="en-US" sz="1550" b="0" i="0" u="none" strike="noStrike" cap="none" normalizeH="0" baseline="0" dirty="0">
                <a:ln>
                  <a:noFill/>
                </a:ln>
                <a:solidFill>
                  <a:schemeClr val="tx1"/>
                </a:solidFill>
                <a:effectLst/>
                <a:latin typeface="Arial" panose="020B0604020202020204" pitchFamily="34" charset="0"/>
              </a:rPr>
              <a:t>:</a:t>
            </a:r>
            <a:br>
              <a:rPr kumimoji="0" lang="en-US" altLang="en-US" sz="1550" b="0" i="0" u="none" strike="noStrike" cap="none" normalizeH="0" baseline="0" dirty="0">
                <a:ln>
                  <a:noFill/>
                </a:ln>
                <a:solidFill>
                  <a:schemeClr val="tx1"/>
                </a:solidFill>
                <a:effectLst/>
                <a:latin typeface="Arial" panose="020B0604020202020204" pitchFamily="34" charset="0"/>
              </a:rPr>
            </a:br>
            <a:r>
              <a:rPr kumimoji="0" lang="en-US" altLang="en-US" sz="1550" b="0" i="0" u="none" strike="noStrike" cap="none" normalizeH="0" baseline="0" dirty="0">
                <a:ln>
                  <a:noFill/>
                </a:ln>
                <a:solidFill>
                  <a:schemeClr val="tx1"/>
                </a:solidFill>
                <a:effectLst/>
                <a:latin typeface="Arial" panose="020B0604020202020204" pitchFamily="34" charset="0"/>
              </a:rPr>
              <a:t>The study of APIs and external system integration (such as banking and CRM systems) demonstrated how ERP systems extend their functionality and communicate with third-party services, enhancing business flexibility.</a:t>
            </a:r>
          </a:p>
        </p:txBody>
      </p:sp>
    </p:spTree>
    <p:extLst>
      <p:ext uri="{BB962C8B-B14F-4D97-AF65-F5344CB8AC3E}">
        <p14:creationId xmlns:p14="http://schemas.microsoft.com/office/powerpoint/2010/main" val="6057654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47020D3-458A-D2D2-66F0-397EABD26F93}"/>
              </a:ext>
            </a:extLst>
          </p:cNvPr>
          <p:cNvPicPr>
            <a:picLocks noChangeAspect="1"/>
          </p:cNvPicPr>
          <p:nvPr/>
        </p:nvPicPr>
        <p:blipFill>
          <a:blip r:embed="rId2"/>
          <a:stretch>
            <a:fillRect/>
          </a:stretch>
        </p:blipFill>
        <p:spPr>
          <a:xfrm>
            <a:off x="-33866" y="0"/>
            <a:ext cx="9211732" cy="6858000"/>
          </a:xfrm>
          <a:prstGeom prst="rect">
            <a:avLst/>
          </a:prstGeom>
        </p:spPr>
      </p:pic>
    </p:spTree>
    <p:extLst>
      <p:ext uri="{BB962C8B-B14F-4D97-AF65-F5344CB8AC3E}">
        <p14:creationId xmlns:p14="http://schemas.microsoft.com/office/powerpoint/2010/main" val="824210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5" name="Text Placeholder 4">
            <a:extLst>
              <a:ext uri="{FF2B5EF4-FFF2-40B4-BE49-F238E27FC236}">
                <a16:creationId xmlns:a16="http://schemas.microsoft.com/office/drawing/2014/main" id="{0B7D77A9-11C6-F94D-1572-802898E0CF9C}"/>
              </a:ext>
            </a:extLst>
          </p:cNvPr>
          <p:cNvSpPr>
            <a:spLocks noGrp="1"/>
          </p:cNvSpPr>
          <p:nvPr>
            <p:ph type="body" idx="1"/>
          </p:nvPr>
        </p:nvSpPr>
        <p:spPr>
          <a:xfrm>
            <a:off x="304800" y="1295401"/>
            <a:ext cx="8839200" cy="5243622"/>
          </a:xfrm>
        </p:spPr>
        <p:txBody>
          <a:bodyPr/>
          <a:lstStyle/>
          <a:p>
            <a:r>
              <a:rPr lang="en-US" b="1" dirty="0"/>
              <a:t>ERP System:</a:t>
            </a:r>
            <a:endParaRPr lang="en-US" dirty="0"/>
          </a:p>
          <a:p>
            <a:pPr>
              <a:buFont typeface="Arial" panose="020B0604020202020204" pitchFamily="34" charset="0"/>
              <a:buChar char="•"/>
            </a:pPr>
            <a:r>
              <a:rPr lang="en-US" dirty="0"/>
              <a:t>The ERP (Enterprise Resource Planning) system is designed to streamline and integrate various business processes across the organization. It provides a unified platform to manage key functions such as finance, human resources, supply chain, procurement, and customer relationship management (CRM).</a:t>
            </a:r>
          </a:p>
          <a:p>
            <a:r>
              <a:rPr lang="en-US" b="1" dirty="0"/>
              <a:t>Key Benefits:</a:t>
            </a:r>
            <a:endParaRPr lang="en-US" dirty="0"/>
          </a:p>
          <a:p>
            <a:pPr>
              <a:buFont typeface="Arial" panose="020B0604020202020204" pitchFamily="34" charset="0"/>
              <a:buChar char="•"/>
            </a:pPr>
            <a:r>
              <a:rPr lang="en-US" b="1" dirty="0"/>
              <a:t>Improved Efficiency</a:t>
            </a:r>
            <a:r>
              <a:rPr lang="en-US" dirty="0"/>
              <a:t>: By centralizing data and automating routine tasks, the system minimizes manual work and reduces the likelihood of errors.</a:t>
            </a:r>
          </a:p>
          <a:p>
            <a:pPr>
              <a:buFont typeface="Arial" panose="020B0604020202020204" pitchFamily="34" charset="0"/>
              <a:buChar char="•"/>
            </a:pPr>
            <a:r>
              <a:rPr lang="en-US" b="1" dirty="0"/>
              <a:t>Real-time Information</a:t>
            </a:r>
            <a:r>
              <a:rPr lang="en-US" dirty="0"/>
              <a:t>: Enables real-time data access, facilitating better decision-making by providing accurate and timely insights.</a:t>
            </a:r>
          </a:p>
          <a:p>
            <a:pPr>
              <a:buFont typeface="Arial" panose="020B0604020202020204" pitchFamily="34" charset="0"/>
              <a:buChar char="•"/>
            </a:pPr>
            <a:r>
              <a:rPr lang="en-US" b="1" dirty="0"/>
              <a:t>Scalability</a:t>
            </a:r>
            <a:r>
              <a:rPr lang="en-US" dirty="0"/>
              <a:t>: As the organization grows, the ERP system can scale with it, supporting new functions or expanded operations.</a:t>
            </a:r>
          </a:p>
          <a:p>
            <a:pPr>
              <a:buFont typeface="Arial" panose="020B0604020202020204" pitchFamily="34" charset="0"/>
              <a:buChar char="•"/>
            </a:pPr>
            <a:r>
              <a:rPr lang="en-US" b="1" dirty="0"/>
              <a:t>Cross-departmental Collaboration</a:t>
            </a:r>
            <a:r>
              <a:rPr lang="en-US" dirty="0"/>
              <a:t>: Encourages collaboration across departments (like OIC) by providing a shared view of data and operations.</a:t>
            </a:r>
          </a:p>
          <a:p>
            <a:endParaRPr lang="en-IN" dirty="0"/>
          </a:p>
        </p:txBody>
      </p:sp>
      <p:sp>
        <p:nvSpPr>
          <p:cNvPr id="4" name="Text Placeholder 3">
            <a:extLst>
              <a:ext uri="{FF2B5EF4-FFF2-40B4-BE49-F238E27FC236}">
                <a16:creationId xmlns:a16="http://schemas.microsoft.com/office/drawing/2014/main" id="{8DFEB16D-13E2-1848-B16C-936B034A8713}"/>
              </a:ext>
            </a:extLst>
          </p:cNvPr>
          <p:cNvSpPr>
            <a:spLocks noGrp="1"/>
          </p:cNvSpPr>
          <p:nvPr>
            <p:ph type="body" idx="2"/>
          </p:nvPr>
        </p:nvSpPr>
        <p:spPr/>
        <p:txBody>
          <a:bodyPr/>
          <a:lstStyle/>
          <a:p>
            <a:r>
              <a:rPr lang="en-US" dirty="0"/>
              <a:t>Purpose of the System</a:t>
            </a:r>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3" name="Text Placeholder 2">
            <a:extLst>
              <a:ext uri="{FF2B5EF4-FFF2-40B4-BE49-F238E27FC236}">
                <a16:creationId xmlns:a16="http://schemas.microsoft.com/office/drawing/2014/main" id="{39DAD0E6-D877-0DA2-7802-2C5B03EFB422}"/>
              </a:ext>
            </a:extLst>
          </p:cNvPr>
          <p:cNvSpPr>
            <a:spLocks noGrp="1"/>
          </p:cNvSpPr>
          <p:nvPr>
            <p:ph type="body" idx="2"/>
          </p:nvPr>
        </p:nvSpPr>
        <p:spPr/>
        <p:txBody>
          <a:bodyPr/>
          <a:lstStyle/>
          <a:p>
            <a:r>
              <a:rPr lang="en-IN" dirty="0"/>
              <a:t>Key Requirements</a:t>
            </a:r>
          </a:p>
        </p:txBody>
      </p:sp>
      <p:sp>
        <p:nvSpPr>
          <p:cNvPr id="5" name="Text Placeholder 4">
            <a:extLst>
              <a:ext uri="{FF2B5EF4-FFF2-40B4-BE49-F238E27FC236}">
                <a16:creationId xmlns:a16="http://schemas.microsoft.com/office/drawing/2014/main" id="{0B7D77A9-11C6-F94D-1572-802898E0CF9C}"/>
              </a:ext>
            </a:extLst>
          </p:cNvPr>
          <p:cNvSpPr>
            <a:spLocks noGrp="1"/>
          </p:cNvSpPr>
          <p:nvPr>
            <p:ph type="body" idx="1"/>
          </p:nvPr>
        </p:nvSpPr>
        <p:spPr>
          <a:xfrm>
            <a:off x="304800" y="1295401"/>
            <a:ext cx="8839200" cy="5179827"/>
          </a:xfrm>
        </p:spPr>
        <p:txBody>
          <a:bodyPr numCol="2"/>
          <a:lstStyle/>
          <a:p>
            <a:pPr marL="228600" indent="0"/>
            <a:r>
              <a:rPr lang="en-US" sz="1050" b="1" dirty="0"/>
              <a:t>Functional Requirements:</a:t>
            </a:r>
          </a:p>
          <a:p>
            <a:pPr marL="228600" indent="0"/>
            <a:r>
              <a:rPr lang="en-US" sz="1050" b="1" dirty="0"/>
              <a:t>User Management:</a:t>
            </a:r>
            <a:endParaRPr lang="en-US" sz="1050" dirty="0"/>
          </a:p>
          <a:p>
            <a:pPr marL="457200" lvl="1" indent="0">
              <a:buNone/>
            </a:pPr>
            <a:r>
              <a:rPr lang="en-US" sz="1050" dirty="0"/>
              <a:t>Authentication and authorization for different user roles (e.g., Admin, Manager, Employee).</a:t>
            </a:r>
          </a:p>
          <a:p>
            <a:pPr marL="457200" lvl="1" indent="0">
              <a:buNone/>
            </a:pPr>
            <a:r>
              <a:rPr lang="en-US" sz="1050" dirty="0"/>
              <a:t>Role-based access control to various modules and data.</a:t>
            </a:r>
          </a:p>
          <a:p>
            <a:pPr marL="228600" indent="0"/>
            <a:r>
              <a:rPr lang="en-US" sz="1050" b="1" dirty="0"/>
              <a:t>Finance Management:</a:t>
            </a:r>
            <a:endParaRPr lang="en-US" sz="1050" dirty="0"/>
          </a:p>
          <a:p>
            <a:pPr marL="457200" lvl="1" indent="0">
              <a:buNone/>
            </a:pPr>
            <a:r>
              <a:rPr lang="en-US" sz="1050" dirty="0"/>
              <a:t>General ledger, accounts payable, accounts receivable, and financial reporting.</a:t>
            </a:r>
          </a:p>
          <a:p>
            <a:pPr marL="457200" lvl="1" indent="0">
              <a:buNone/>
            </a:pPr>
            <a:r>
              <a:rPr lang="en-US" sz="1050" dirty="0"/>
              <a:t>Integration with banking systems for transaction processing.</a:t>
            </a:r>
          </a:p>
          <a:p>
            <a:pPr marL="228600" indent="0"/>
            <a:r>
              <a:rPr lang="en-US" sz="1050" b="1" dirty="0"/>
              <a:t>Human Resources:</a:t>
            </a:r>
            <a:endParaRPr lang="en-US" sz="1050" dirty="0"/>
          </a:p>
          <a:p>
            <a:pPr marL="457200" lvl="1" indent="0">
              <a:buNone/>
            </a:pPr>
            <a:r>
              <a:rPr lang="en-US" sz="1050" dirty="0"/>
              <a:t>Employee data management, payroll processing, and benefits administration.</a:t>
            </a:r>
          </a:p>
          <a:p>
            <a:pPr marL="457200" lvl="1" indent="0">
              <a:buNone/>
            </a:pPr>
            <a:r>
              <a:rPr lang="en-US" sz="1050" dirty="0"/>
              <a:t>Recruitment and onboarding processes.</a:t>
            </a:r>
          </a:p>
          <a:p>
            <a:pPr marL="228600" indent="0"/>
            <a:r>
              <a:rPr lang="en-US" sz="1050" b="1" dirty="0"/>
              <a:t>Supply Chain Management:</a:t>
            </a:r>
            <a:endParaRPr lang="en-US" sz="1050" dirty="0"/>
          </a:p>
          <a:p>
            <a:pPr marL="457200" lvl="1" indent="0">
              <a:buNone/>
            </a:pPr>
            <a:r>
              <a:rPr lang="en-US" sz="1050" dirty="0"/>
              <a:t>Inventory management, procurement, and order processing.</a:t>
            </a:r>
          </a:p>
          <a:p>
            <a:pPr marL="457200" lvl="1" indent="0">
              <a:buNone/>
            </a:pPr>
            <a:r>
              <a:rPr lang="en-US" sz="1050" dirty="0"/>
              <a:t>Supplier and vendor management, including contracts and performance tracking.</a:t>
            </a:r>
          </a:p>
          <a:p>
            <a:pPr marL="228600" indent="0"/>
            <a:r>
              <a:rPr lang="en-US" sz="1050" b="1" dirty="0"/>
              <a:t>Customer Relationship Management (CRM):</a:t>
            </a:r>
            <a:endParaRPr lang="en-US" sz="1050" dirty="0"/>
          </a:p>
          <a:p>
            <a:pPr marL="457200" lvl="1" indent="0">
              <a:buNone/>
            </a:pPr>
            <a:r>
              <a:rPr lang="en-US" sz="1050" dirty="0"/>
              <a:t>Customer data management, sales tracking, and support ticketing.</a:t>
            </a:r>
          </a:p>
          <a:p>
            <a:pPr marL="457200" lvl="1" indent="0">
              <a:buNone/>
            </a:pPr>
            <a:r>
              <a:rPr lang="en-US" sz="1050" dirty="0"/>
              <a:t>Integration with marketing tools and customer feedback systems.</a:t>
            </a:r>
          </a:p>
          <a:p>
            <a:pPr marL="228600" indent="0"/>
            <a:r>
              <a:rPr lang="en-US" sz="1050" b="1" dirty="0"/>
              <a:t>Reporting and Analytics:</a:t>
            </a:r>
            <a:endParaRPr lang="en-US" sz="1050" dirty="0"/>
          </a:p>
          <a:p>
            <a:pPr marL="457200" lvl="1" indent="0">
              <a:buNone/>
            </a:pPr>
            <a:r>
              <a:rPr lang="en-US" sz="1050" dirty="0"/>
              <a:t>Dashboards and reporting tools for business intelligence and performance tracking.</a:t>
            </a:r>
          </a:p>
          <a:p>
            <a:pPr marL="457200" lvl="1" indent="0">
              <a:buNone/>
            </a:pPr>
            <a:r>
              <a:rPr lang="en-US" sz="1050" dirty="0"/>
              <a:t>Customizable reports for different departments and stakeholders.</a:t>
            </a:r>
          </a:p>
          <a:p>
            <a:pPr marL="228600" indent="0"/>
            <a:r>
              <a:rPr lang="en-US" sz="1050" b="1" dirty="0"/>
              <a:t>Non-functional Requirements:</a:t>
            </a:r>
          </a:p>
          <a:p>
            <a:pPr marL="228600" indent="0"/>
            <a:r>
              <a:rPr lang="en-US" sz="1050" b="1" dirty="0"/>
              <a:t>Performance:</a:t>
            </a:r>
            <a:endParaRPr lang="en-US" sz="1050" dirty="0"/>
          </a:p>
          <a:p>
            <a:pPr marL="457200" lvl="1" indent="0">
              <a:buNone/>
            </a:pPr>
            <a:r>
              <a:rPr lang="en-US" sz="1050" dirty="0"/>
              <a:t>System must handle concurrent users efficiently with minimal latency.</a:t>
            </a:r>
          </a:p>
          <a:p>
            <a:pPr marL="457200" lvl="1" indent="0">
              <a:buNone/>
            </a:pPr>
            <a:r>
              <a:rPr lang="en-US" sz="1050" dirty="0"/>
              <a:t>Response times for user interactions should meet predefined standards.</a:t>
            </a:r>
          </a:p>
          <a:p>
            <a:pPr marL="228600" indent="0"/>
            <a:r>
              <a:rPr lang="en-US" sz="1050" b="1" dirty="0"/>
              <a:t>Scalability:</a:t>
            </a:r>
            <a:endParaRPr lang="en-US" sz="1050" dirty="0"/>
          </a:p>
          <a:p>
            <a:pPr marL="457200" lvl="1" indent="0">
              <a:buNone/>
            </a:pPr>
            <a:r>
              <a:rPr lang="en-US" sz="1050" dirty="0"/>
              <a:t>Ability to scale horizontally or vertically to accommodate growth in data volume and user load.</a:t>
            </a:r>
          </a:p>
          <a:p>
            <a:pPr marL="457200" lvl="1" indent="0">
              <a:buNone/>
            </a:pPr>
            <a:r>
              <a:rPr lang="en-US" sz="1050" dirty="0"/>
              <a:t>Support for additional modules or features as needed.</a:t>
            </a:r>
          </a:p>
          <a:p>
            <a:pPr marL="228600" indent="0"/>
            <a:r>
              <a:rPr lang="en-US" sz="1050" b="1" dirty="0"/>
              <a:t>Security:</a:t>
            </a:r>
            <a:endParaRPr lang="en-US" sz="1050" dirty="0"/>
          </a:p>
          <a:p>
            <a:pPr marL="457200" lvl="1" indent="0">
              <a:buNone/>
            </a:pPr>
            <a:r>
              <a:rPr lang="en-US" sz="1050" dirty="0"/>
              <a:t>Data encryption both at rest and in transit.</a:t>
            </a:r>
          </a:p>
          <a:p>
            <a:pPr marL="457200" lvl="1" indent="0">
              <a:buNone/>
            </a:pPr>
            <a:r>
              <a:rPr lang="en-US" sz="1050" dirty="0"/>
              <a:t>Regular security updates and vulnerability assessments.</a:t>
            </a:r>
          </a:p>
          <a:p>
            <a:pPr marL="228600" indent="0"/>
            <a:r>
              <a:rPr lang="en-US" sz="1050" b="1" dirty="0"/>
              <a:t>Reliability:</a:t>
            </a:r>
            <a:endParaRPr lang="en-US" sz="1050" dirty="0"/>
          </a:p>
          <a:p>
            <a:pPr marL="457200" lvl="1" indent="0">
              <a:buNone/>
            </a:pPr>
            <a:r>
              <a:rPr lang="en-US" sz="1050" dirty="0"/>
              <a:t>High availability with minimal downtime.</a:t>
            </a:r>
          </a:p>
          <a:p>
            <a:pPr marL="457200" lvl="1" indent="0">
              <a:buNone/>
            </a:pPr>
            <a:r>
              <a:rPr lang="en-US" sz="1050" dirty="0"/>
              <a:t>Regular backups and disaster recovery plans.</a:t>
            </a:r>
          </a:p>
          <a:p>
            <a:pPr marL="228600" indent="0"/>
            <a:r>
              <a:rPr lang="en-US" sz="1050" b="1" dirty="0"/>
              <a:t>Usability:</a:t>
            </a:r>
            <a:endParaRPr lang="en-US" sz="1050" dirty="0"/>
          </a:p>
          <a:p>
            <a:pPr marL="457200" lvl="1" indent="0">
              <a:buNone/>
            </a:pPr>
            <a:r>
              <a:rPr lang="en-US" sz="1050" dirty="0"/>
              <a:t>Intuitive user interface with easy navigation.</a:t>
            </a:r>
          </a:p>
          <a:p>
            <a:pPr marL="457200" lvl="1" indent="0">
              <a:buNone/>
            </a:pPr>
            <a:r>
              <a:rPr lang="en-US" sz="1050" dirty="0"/>
              <a:t>Comprehensive documentation and support resources.</a:t>
            </a:r>
          </a:p>
          <a:p>
            <a:pPr marL="228600" indent="0"/>
            <a:r>
              <a:rPr lang="en-US" sz="1050" b="1" dirty="0"/>
              <a:t>Compliance:</a:t>
            </a:r>
            <a:endParaRPr lang="en-US" sz="1050" dirty="0"/>
          </a:p>
          <a:p>
            <a:pPr marL="457200" lvl="1" indent="0">
              <a:buNone/>
            </a:pPr>
            <a:r>
              <a:rPr lang="en-US" sz="1050" dirty="0"/>
              <a:t>Adherence to industry standards and regulations (e.g., GDPR, HIPAA).</a:t>
            </a:r>
          </a:p>
          <a:p>
            <a:pPr marL="457200" lvl="1" indent="0">
              <a:buNone/>
            </a:pPr>
            <a:r>
              <a:rPr lang="en-US" sz="1050" dirty="0"/>
              <a:t>Regular audits to ensure compliance.</a:t>
            </a:r>
          </a:p>
          <a:p>
            <a:pPr marL="228600" indent="0"/>
            <a:endParaRPr lang="en-IN" sz="1050" dirty="0"/>
          </a:p>
        </p:txBody>
      </p:sp>
    </p:spTree>
    <p:extLst>
      <p:ext uri="{BB962C8B-B14F-4D97-AF65-F5344CB8AC3E}">
        <p14:creationId xmlns:p14="http://schemas.microsoft.com/office/powerpoint/2010/main" val="30511613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3" name="Text Placeholder 2">
            <a:extLst>
              <a:ext uri="{FF2B5EF4-FFF2-40B4-BE49-F238E27FC236}">
                <a16:creationId xmlns:a16="http://schemas.microsoft.com/office/drawing/2014/main" id="{39DAD0E6-D877-0DA2-7802-2C5B03EFB422}"/>
              </a:ext>
            </a:extLst>
          </p:cNvPr>
          <p:cNvSpPr>
            <a:spLocks noGrp="1"/>
          </p:cNvSpPr>
          <p:nvPr>
            <p:ph type="body" idx="2"/>
          </p:nvPr>
        </p:nvSpPr>
        <p:spPr/>
        <p:txBody>
          <a:bodyPr/>
          <a:lstStyle/>
          <a:p>
            <a:r>
              <a:rPr lang="en-IN" dirty="0"/>
              <a:t>Utility tree of ASR</a:t>
            </a:r>
          </a:p>
        </p:txBody>
      </p:sp>
      <p:pic>
        <p:nvPicPr>
          <p:cNvPr id="7" name="Picture 6">
            <a:extLst>
              <a:ext uri="{FF2B5EF4-FFF2-40B4-BE49-F238E27FC236}">
                <a16:creationId xmlns:a16="http://schemas.microsoft.com/office/drawing/2014/main" id="{9880BBC4-C90B-A7D5-F680-290BD4A341D2}"/>
              </a:ext>
            </a:extLst>
          </p:cNvPr>
          <p:cNvPicPr>
            <a:picLocks noChangeAspect="1"/>
          </p:cNvPicPr>
          <p:nvPr/>
        </p:nvPicPr>
        <p:blipFill>
          <a:blip r:embed="rId3"/>
          <a:stretch>
            <a:fillRect/>
          </a:stretch>
        </p:blipFill>
        <p:spPr>
          <a:xfrm>
            <a:off x="0" y="1410939"/>
            <a:ext cx="9144000" cy="5099378"/>
          </a:xfrm>
          <a:prstGeom prst="rect">
            <a:avLst/>
          </a:prstGeom>
        </p:spPr>
      </p:pic>
    </p:spTree>
    <p:extLst>
      <p:ext uri="{BB962C8B-B14F-4D97-AF65-F5344CB8AC3E}">
        <p14:creationId xmlns:p14="http://schemas.microsoft.com/office/powerpoint/2010/main" val="2309845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3" name="Text Placeholder 2">
            <a:extLst>
              <a:ext uri="{FF2B5EF4-FFF2-40B4-BE49-F238E27FC236}">
                <a16:creationId xmlns:a16="http://schemas.microsoft.com/office/drawing/2014/main" id="{39DAD0E6-D877-0DA2-7802-2C5B03EFB422}"/>
              </a:ext>
            </a:extLst>
          </p:cNvPr>
          <p:cNvSpPr>
            <a:spLocks noGrp="1"/>
          </p:cNvSpPr>
          <p:nvPr>
            <p:ph type="body" idx="2"/>
          </p:nvPr>
        </p:nvSpPr>
        <p:spPr>
          <a:xfrm>
            <a:off x="304799" y="152400"/>
            <a:ext cx="7371907" cy="1143000"/>
          </a:xfrm>
        </p:spPr>
        <p:txBody>
          <a:bodyPr/>
          <a:lstStyle/>
          <a:p>
            <a:r>
              <a:rPr lang="en-US" sz="3200" dirty="0"/>
              <a:t>Tactics to Achieve Top 5 ASRs</a:t>
            </a:r>
            <a:endParaRPr lang="en-IN" sz="3200" dirty="0"/>
          </a:p>
        </p:txBody>
      </p:sp>
      <p:sp>
        <p:nvSpPr>
          <p:cNvPr id="5" name="Text Placeholder 4">
            <a:extLst>
              <a:ext uri="{FF2B5EF4-FFF2-40B4-BE49-F238E27FC236}">
                <a16:creationId xmlns:a16="http://schemas.microsoft.com/office/drawing/2014/main" id="{0B7D77A9-11C6-F94D-1572-802898E0CF9C}"/>
              </a:ext>
            </a:extLst>
          </p:cNvPr>
          <p:cNvSpPr>
            <a:spLocks noGrp="1"/>
          </p:cNvSpPr>
          <p:nvPr>
            <p:ph type="body" idx="1"/>
          </p:nvPr>
        </p:nvSpPr>
        <p:spPr>
          <a:xfrm>
            <a:off x="304798" y="1295401"/>
            <a:ext cx="8839201" cy="5275520"/>
          </a:xfrm>
        </p:spPr>
        <p:txBody>
          <a:bodyPr/>
          <a:lstStyle/>
          <a:p>
            <a:r>
              <a:rPr lang="en-US" sz="1300" b="1" dirty="0"/>
              <a:t>1. </a:t>
            </a:r>
            <a:r>
              <a:rPr lang="en-US" sz="1350" b="1" dirty="0"/>
              <a:t>Performance</a:t>
            </a:r>
          </a:p>
          <a:p>
            <a:pPr marL="514350" indent="-285750">
              <a:buFont typeface="Arial" panose="020B0604020202020204" pitchFamily="34" charset="0"/>
              <a:buChar char="•"/>
            </a:pPr>
            <a:r>
              <a:rPr lang="en-US" sz="1350" dirty="0"/>
              <a:t>Load Balancing: Distributes traffic across servers to avoid overload.</a:t>
            </a:r>
          </a:p>
          <a:p>
            <a:pPr marL="514350" indent="-285750">
              <a:buFont typeface="Arial" panose="020B0604020202020204" pitchFamily="34" charset="0"/>
              <a:buChar char="•"/>
            </a:pPr>
            <a:r>
              <a:rPr lang="en-US" sz="1350" dirty="0"/>
              <a:t>Caching: Stores frequent data in memory for faster access.</a:t>
            </a:r>
          </a:p>
          <a:p>
            <a:pPr marL="514350" indent="-285750">
              <a:buFont typeface="Arial" panose="020B0604020202020204" pitchFamily="34" charset="0"/>
              <a:buChar char="•"/>
            </a:pPr>
            <a:r>
              <a:rPr lang="en-US" sz="1350" dirty="0"/>
              <a:t>Database Optimization: Efficient indexing and query tuning to boost performance.</a:t>
            </a:r>
          </a:p>
          <a:p>
            <a:r>
              <a:rPr lang="en-US" sz="1350" b="1" dirty="0"/>
              <a:t>2. Scalability</a:t>
            </a:r>
          </a:p>
          <a:p>
            <a:pPr marL="514350" indent="-285750">
              <a:buFont typeface="Arial" panose="020B0604020202020204" pitchFamily="34" charset="0"/>
              <a:buChar char="•"/>
            </a:pPr>
            <a:r>
              <a:rPr lang="en-US" sz="1350" dirty="0"/>
              <a:t>Modular Architecture: Independent modules that scale separately.</a:t>
            </a:r>
          </a:p>
          <a:p>
            <a:pPr marL="514350" indent="-285750">
              <a:buFont typeface="Arial" panose="020B0604020202020204" pitchFamily="34" charset="0"/>
              <a:buChar char="•"/>
            </a:pPr>
            <a:r>
              <a:rPr lang="en-US" sz="1350" dirty="0"/>
              <a:t>Microservices: Services scaled individually, reducing bottlenecks.</a:t>
            </a:r>
          </a:p>
          <a:p>
            <a:pPr marL="514350" indent="-285750">
              <a:buFont typeface="Arial" panose="020B0604020202020204" pitchFamily="34" charset="0"/>
              <a:buChar char="•"/>
            </a:pPr>
            <a:r>
              <a:rPr lang="en-US" sz="1350" dirty="0"/>
              <a:t>Distributed Databases: Spreads data across servers for faster access during high load.</a:t>
            </a:r>
          </a:p>
          <a:p>
            <a:r>
              <a:rPr lang="en-US" sz="1350" b="1" dirty="0"/>
              <a:t>3. Security</a:t>
            </a:r>
          </a:p>
          <a:p>
            <a:pPr marL="514350" indent="-285750">
              <a:buFont typeface="Arial" panose="020B0604020202020204" pitchFamily="34" charset="0"/>
              <a:buChar char="•"/>
            </a:pPr>
            <a:r>
              <a:rPr lang="en-US" sz="1350" dirty="0"/>
              <a:t>Data Encryption: Protects data at rest and in transit.</a:t>
            </a:r>
          </a:p>
          <a:p>
            <a:pPr marL="514350" indent="-285750">
              <a:buFont typeface="Arial" panose="020B0604020202020204" pitchFamily="34" charset="0"/>
              <a:buChar char="•"/>
            </a:pPr>
            <a:r>
              <a:rPr lang="en-US" sz="1350" dirty="0"/>
              <a:t>Role-Based Access Control (RBAC): Restricts access based on user roles.</a:t>
            </a:r>
          </a:p>
          <a:p>
            <a:pPr marL="514350" indent="-285750">
              <a:buFont typeface="Arial" panose="020B0604020202020204" pitchFamily="34" charset="0"/>
              <a:buChar char="•"/>
            </a:pPr>
            <a:r>
              <a:rPr lang="en-US" sz="1350" dirty="0"/>
              <a:t>Security Updates: Regular patches to prevent vulnerabilities.</a:t>
            </a:r>
          </a:p>
          <a:p>
            <a:r>
              <a:rPr lang="en-US" sz="1350" b="1" dirty="0"/>
              <a:t>4. Reliability</a:t>
            </a:r>
          </a:p>
          <a:p>
            <a:pPr marL="514350" indent="-285750">
              <a:buFont typeface="Arial" panose="020B0604020202020204" pitchFamily="34" charset="0"/>
              <a:buChar char="•"/>
            </a:pPr>
            <a:r>
              <a:rPr lang="en-US" sz="1350" dirty="0"/>
              <a:t>Redundant Systems: Backup components to reduce downtime.</a:t>
            </a:r>
          </a:p>
          <a:p>
            <a:pPr marL="514350" indent="-285750">
              <a:buFont typeface="Arial" panose="020B0604020202020204" pitchFamily="34" charset="0"/>
              <a:buChar char="•"/>
            </a:pPr>
            <a:r>
              <a:rPr lang="en-US" sz="1350" dirty="0"/>
              <a:t>Automated Backups: Regular backups for data recovery.</a:t>
            </a:r>
          </a:p>
          <a:p>
            <a:pPr marL="514350" indent="-285750">
              <a:buFont typeface="Arial" panose="020B0604020202020204" pitchFamily="34" charset="0"/>
              <a:buChar char="•"/>
            </a:pPr>
            <a:r>
              <a:rPr lang="en-US" sz="1350" dirty="0"/>
              <a:t>Failover Mechanisms: Switch to backup systems during failure.</a:t>
            </a:r>
          </a:p>
          <a:p>
            <a:r>
              <a:rPr lang="en-US" sz="1350" b="1" dirty="0"/>
              <a:t>5. Usability</a:t>
            </a:r>
          </a:p>
          <a:p>
            <a:pPr marL="514350" indent="-285750">
              <a:buFont typeface="Arial" panose="020B0604020202020204" pitchFamily="34" charset="0"/>
              <a:buChar char="•"/>
            </a:pPr>
            <a:r>
              <a:rPr lang="en-US" sz="1350" dirty="0"/>
              <a:t>User-Centered Design: Intuitive interfaces for better user experience.</a:t>
            </a:r>
          </a:p>
          <a:p>
            <a:pPr marL="514350" indent="-285750">
              <a:buFont typeface="Arial" panose="020B0604020202020204" pitchFamily="34" charset="0"/>
              <a:buChar char="•"/>
            </a:pPr>
            <a:r>
              <a:rPr lang="en-US" sz="1350" dirty="0"/>
              <a:t>Documentation: Guides to help users navigate the system.</a:t>
            </a:r>
          </a:p>
          <a:p>
            <a:pPr marL="514350" indent="-285750">
              <a:buFont typeface="Arial" panose="020B0604020202020204" pitchFamily="34" charset="0"/>
              <a:buChar char="•"/>
            </a:pPr>
            <a:r>
              <a:rPr lang="en-US" sz="1350" dirty="0"/>
              <a:t>Training: Programs to boost user proficiency.</a:t>
            </a:r>
            <a:endParaRPr lang="en-IN" sz="1350" dirty="0"/>
          </a:p>
        </p:txBody>
      </p:sp>
    </p:spTree>
    <p:extLst>
      <p:ext uri="{BB962C8B-B14F-4D97-AF65-F5344CB8AC3E}">
        <p14:creationId xmlns:p14="http://schemas.microsoft.com/office/powerpoint/2010/main" val="13499322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3" name="Text Placeholder 2">
            <a:extLst>
              <a:ext uri="{FF2B5EF4-FFF2-40B4-BE49-F238E27FC236}">
                <a16:creationId xmlns:a16="http://schemas.microsoft.com/office/drawing/2014/main" id="{39DAD0E6-D877-0DA2-7802-2C5B03EFB422}"/>
              </a:ext>
            </a:extLst>
          </p:cNvPr>
          <p:cNvSpPr>
            <a:spLocks noGrp="1"/>
          </p:cNvSpPr>
          <p:nvPr>
            <p:ph type="body" idx="2"/>
          </p:nvPr>
        </p:nvSpPr>
        <p:spPr/>
        <p:txBody>
          <a:bodyPr/>
          <a:lstStyle/>
          <a:p>
            <a:r>
              <a:rPr lang="en-IN" dirty="0"/>
              <a:t>Context diagram</a:t>
            </a:r>
          </a:p>
        </p:txBody>
      </p:sp>
      <p:pic>
        <p:nvPicPr>
          <p:cNvPr id="4" name="Picture 3">
            <a:extLst>
              <a:ext uri="{FF2B5EF4-FFF2-40B4-BE49-F238E27FC236}">
                <a16:creationId xmlns:a16="http://schemas.microsoft.com/office/drawing/2014/main" id="{4D0E5940-9F0A-CF1C-F011-FEB4ED17C6CD}"/>
              </a:ext>
            </a:extLst>
          </p:cNvPr>
          <p:cNvPicPr>
            <a:picLocks noChangeAspect="1"/>
          </p:cNvPicPr>
          <p:nvPr/>
        </p:nvPicPr>
        <p:blipFill>
          <a:blip r:embed="rId3"/>
          <a:stretch>
            <a:fillRect/>
          </a:stretch>
        </p:blipFill>
        <p:spPr>
          <a:xfrm>
            <a:off x="0" y="1388367"/>
            <a:ext cx="9144000" cy="5144522"/>
          </a:xfrm>
          <a:prstGeom prst="rect">
            <a:avLst/>
          </a:prstGeom>
        </p:spPr>
      </p:pic>
    </p:spTree>
    <p:extLst>
      <p:ext uri="{BB962C8B-B14F-4D97-AF65-F5344CB8AC3E}">
        <p14:creationId xmlns:p14="http://schemas.microsoft.com/office/powerpoint/2010/main" val="26509572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3" name="Text Placeholder 2">
            <a:extLst>
              <a:ext uri="{FF2B5EF4-FFF2-40B4-BE49-F238E27FC236}">
                <a16:creationId xmlns:a16="http://schemas.microsoft.com/office/drawing/2014/main" id="{39DAD0E6-D877-0DA2-7802-2C5B03EFB422}"/>
              </a:ext>
            </a:extLst>
          </p:cNvPr>
          <p:cNvSpPr>
            <a:spLocks noGrp="1"/>
          </p:cNvSpPr>
          <p:nvPr>
            <p:ph type="body" idx="2"/>
          </p:nvPr>
        </p:nvSpPr>
        <p:spPr/>
        <p:txBody>
          <a:bodyPr/>
          <a:lstStyle/>
          <a:p>
            <a:r>
              <a:rPr lang="en-IN" dirty="0"/>
              <a:t>Module decomposition</a:t>
            </a:r>
          </a:p>
        </p:txBody>
      </p:sp>
      <p:pic>
        <p:nvPicPr>
          <p:cNvPr id="4" name="Picture 3">
            <a:extLst>
              <a:ext uri="{FF2B5EF4-FFF2-40B4-BE49-F238E27FC236}">
                <a16:creationId xmlns:a16="http://schemas.microsoft.com/office/drawing/2014/main" id="{CAFC1CFF-884A-76BE-27E1-6EB5D1038117}"/>
              </a:ext>
            </a:extLst>
          </p:cNvPr>
          <p:cNvPicPr>
            <a:picLocks noChangeAspect="1"/>
          </p:cNvPicPr>
          <p:nvPr/>
        </p:nvPicPr>
        <p:blipFill>
          <a:blip r:embed="rId3"/>
          <a:stretch>
            <a:fillRect/>
          </a:stretch>
        </p:blipFill>
        <p:spPr>
          <a:xfrm>
            <a:off x="0" y="1386626"/>
            <a:ext cx="9144000" cy="5099235"/>
          </a:xfrm>
          <a:prstGeom prst="rect">
            <a:avLst/>
          </a:prstGeom>
        </p:spPr>
      </p:pic>
    </p:spTree>
    <p:extLst>
      <p:ext uri="{BB962C8B-B14F-4D97-AF65-F5344CB8AC3E}">
        <p14:creationId xmlns:p14="http://schemas.microsoft.com/office/powerpoint/2010/main" val="39636652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3" name="Text Placeholder 2">
            <a:extLst>
              <a:ext uri="{FF2B5EF4-FFF2-40B4-BE49-F238E27FC236}">
                <a16:creationId xmlns:a16="http://schemas.microsoft.com/office/drawing/2014/main" id="{39DAD0E6-D877-0DA2-7802-2C5B03EFB422}"/>
              </a:ext>
            </a:extLst>
          </p:cNvPr>
          <p:cNvSpPr>
            <a:spLocks noGrp="1"/>
          </p:cNvSpPr>
          <p:nvPr>
            <p:ph type="body" idx="2"/>
          </p:nvPr>
        </p:nvSpPr>
        <p:spPr>
          <a:xfrm>
            <a:off x="304800" y="152400"/>
            <a:ext cx="8116186" cy="1143000"/>
          </a:xfrm>
        </p:spPr>
        <p:txBody>
          <a:bodyPr/>
          <a:lstStyle/>
          <a:p>
            <a:r>
              <a:rPr lang="en-IN" sz="3200" dirty="0"/>
              <a:t>Component &amp; Connection diagram</a:t>
            </a:r>
          </a:p>
        </p:txBody>
      </p:sp>
      <p:pic>
        <p:nvPicPr>
          <p:cNvPr id="4" name="Picture 3">
            <a:extLst>
              <a:ext uri="{FF2B5EF4-FFF2-40B4-BE49-F238E27FC236}">
                <a16:creationId xmlns:a16="http://schemas.microsoft.com/office/drawing/2014/main" id="{C049C96A-FA43-F873-3BD8-6D8FD607E3E5}"/>
              </a:ext>
            </a:extLst>
          </p:cNvPr>
          <p:cNvPicPr>
            <a:picLocks noChangeAspect="1"/>
          </p:cNvPicPr>
          <p:nvPr/>
        </p:nvPicPr>
        <p:blipFill>
          <a:blip r:embed="rId3"/>
          <a:stretch>
            <a:fillRect/>
          </a:stretch>
        </p:blipFill>
        <p:spPr>
          <a:xfrm>
            <a:off x="0" y="1373645"/>
            <a:ext cx="9144000" cy="5152702"/>
          </a:xfrm>
          <a:prstGeom prst="rect">
            <a:avLst/>
          </a:prstGeom>
        </p:spPr>
      </p:pic>
    </p:spTree>
    <p:extLst>
      <p:ext uri="{BB962C8B-B14F-4D97-AF65-F5344CB8AC3E}">
        <p14:creationId xmlns:p14="http://schemas.microsoft.com/office/powerpoint/2010/main" val="41761591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3" name="Text Placeholder 2">
            <a:extLst>
              <a:ext uri="{FF2B5EF4-FFF2-40B4-BE49-F238E27FC236}">
                <a16:creationId xmlns:a16="http://schemas.microsoft.com/office/drawing/2014/main" id="{39DAD0E6-D877-0DA2-7802-2C5B03EFB422}"/>
              </a:ext>
            </a:extLst>
          </p:cNvPr>
          <p:cNvSpPr>
            <a:spLocks noGrp="1"/>
          </p:cNvSpPr>
          <p:nvPr>
            <p:ph type="body" idx="2"/>
          </p:nvPr>
        </p:nvSpPr>
        <p:spPr/>
        <p:txBody>
          <a:bodyPr/>
          <a:lstStyle/>
          <a:p>
            <a:r>
              <a:rPr lang="en-IN" dirty="0"/>
              <a:t>Deployment diagram</a:t>
            </a:r>
          </a:p>
        </p:txBody>
      </p:sp>
      <p:pic>
        <p:nvPicPr>
          <p:cNvPr id="4" name="Picture 3">
            <a:extLst>
              <a:ext uri="{FF2B5EF4-FFF2-40B4-BE49-F238E27FC236}">
                <a16:creationId xmlns:a16="http://schemas.microsoft.com/office/drawing/2014/main" id="{404C3CC3-E756-B24F-E4C7-C11FCAB3E9B6}"/>
              </a:ext>
            </a:extLst>
          </p:cNvPr>
          <p:cNvPicPr>
            <a:picLocks noChangeAspect="1"/>
          </p:cNvPicPr>
          <p:nvPr/>
        </p:nvPicPr>
        <p:blipFill>
          <a:blip r:embed="rId3"/>
          <a:stretch>
            <a:fillRect/>
          </a:stretch>
        </p:blipFill>
        <p:spPr>
          <a:xfrm>
            <a:off x="94625" y="1428836"/>
            <a:ext cx="8954750" cy="5106113"/>
          </a:xfrm>
          <a:prstGeom prst="rect">
            <a:avLst/>
          </a:prstGeom>
        </p:spPr>
      </p:pic>
    </p:spTree>
    <p:extLst>
      <p:ext uri="{BB962C8B-B14F-4D97-AF65-F5344CB8AC3E}">
        <p14:creationId xmlns:p14="http://schemas.microsoft.com/office/powerpoint/2010/main" val="1144358398"/>
      </p:ext>
    </p:extLst>
  </p:cSld>
  <p:clrMapOvr>
    <a:masterClrMapping/>
  </p:clrMapOvr>
</p:sld>
</file>

<file path=ppt/theme/theme1.xml><?xml version="1.0" encoding="utf-8"?>
<a:theme xmlns:a="http://schemas.openxmlformats.org/drawingml/2006/main" name="2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0.xml><?xml version="1.0" encoding="utf-8"?>
<a:theme xmlns:a="http://schemas.openxmlformats.org/drawingml/2006/main" name="9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1.xml><?xml version="1.0" encoding="utf-8"?>
<a:theme xmlns:a="http://schemas.openxmlformats.org/drawingml/2006/main" name="10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2.xml><?xml version="1.0" encoding="utf-8"?>
<a:theme xmlns:a="http://schemas.openxmlformats.org/drawingml/2006/main" name="11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4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1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3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5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6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7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8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548</TotalTime>
  <Words>1128</Words>
  <Application>Microsoft Office PowerPoint</Application>
  <PresentationFormat>On-screen Show (4:3)</PresentationFormat>
  <Paragraphs>99</Paragraphs>
  <Slides>12</Slides>
  <Notes>11</Notes>
  <HiddenSlides>0</HiddenSlides>
  <MMClips>0</MMClips>
  <ScaleCrop>false</ScaleCrop>
  <HeadingPairs>
    <vt:vector size="6" baseType="variant">
      <vt:variant>
        <vt:lpstr>Fonts Used</vt:lpstr>
      </vt:variant>
      <vt:variant>
        <vt:i4>2</vt:i4>
      </vt:variant>
      <vt:variant>
        <vt:lpstr>Theme</vt:lpstr>
      </vt:variant>
      <vt:variant>
        <vt:i4>12</vt:i4>
      </vt:variant>
      <vt:variant>
        <vt:lpstr>Slide Titles</vt:lpstr>
      </vt:variant>
      <vt:variant>
        <vt:i4>12</vt:i4>
      </vt:variant>
    </vt:vector>
  </HeadingPairs>
  <TitlesOfParts>
    <vt:vector size="26" baseType="lpstr">
      <vt:lpstr>Arial</vt:lpstr>
      <vt:lpstr>Wingdings</vt:lpstr>
      <vt:lpstr>2_Office Theme</vt:lpstr>
      <vt:lpstr>4_Office Theme</vt:lpstr>
      <vt:lpstr>Office Theme</vt:lpstr>
      <vt:lpstr>1_Office Theme</vt:lpstr>
      <vt:lpstr>3_Office Theme</vt:lpstr>
      <vt:lpstr>5_Office Theme</vt:lpstr>
      <vt:lpstr>6_Office Theme</vt:lpstr>
      <vt:lpstr>7_Office Theme</vt:lpstr>
      <vt:lpstr>8_Office Theme</vt:lpstr>
      <vt:lpstr>9_Office Theme</vt:lpstr>
      <vt:lpstr>10_Office Theme</vt:lpstr>
      <vt:lpstr>11_Office Theme</vt:lpstr>
      <vt:lpstr>Software Architectures Assignment 1 : Enterprise Resource Planning System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Product Management  Specify product features – Story Map</dc:title>
  <cp:lastModifiedBy>Rahul Harmalkar</cp:lastModifiedBy>
  <cp:revision>7</cp:revision>
  <dcterms:modified xsi:type="dcterms:W3CDTF">2024-09-12T08:18:49Z</dcterms:modified>
</cp:coreProperties>
</file>