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4" r:id="rId9"/>
    <p:sldId id="305" r:id="rId10"/>
    <p:sldId id="307" r:id="rId11"/>
    <p:sldId id="308" r:id="rId12"/>
    <p:sldId id="306" r:id="rId13"/>
    <p:sldId id="309" r:id="rId14"/>
    <p:sldId id="311" r:id="rId15"/>
    <p:sldId id="31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Real Estate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Manuel Perez-</a:t>
            </a:r>
            <a:r>
              <a:rPr lang="en-US" sz="1600" dirty="0" err="1"/>
              <a:t>faura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Models with Best 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73457"/>
              </p:ext>
            </p:extLst>
          </p:nvPr>
        </p:nvGraphicFramePr>
        <p:xfrm>
          <a:off x="1096963" y="2216879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9350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68.3%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67.8%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67.9%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02275F2-964E-3789-DB94-4746C6043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8655"/>
              </p:ext>
            </p:extLst>
          </p:nvPr>
        </p:nvGraphicFramePr>
        <p:xfrm>
          <a:off x="1096963" y="4192723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888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73.7%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72.5%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72.5%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87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Abnormalities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59F07-8244-082A-EA8D-E0CFFF9D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US"/>
              <a:t>While doing this project I found 2 abnormalities:</a:t>
            </a:r>
          </a:p>
          <a:p>
            <a:r>
              <a:rPr lang="en-US"/>
              <a:t>1. When doing log transformations scores usually had higher scores, but after some investigation there would be a loss of 13000 rows of data. This is because I filtered out 3 columns to have only positive values.</a:t>
            </a:r>
          </a:p>
          <a:p>
            <a:r>
              <a:rPr lang="en-US"/>
              <a:t>2. For some reason living_sqft is not correlated to sqft_above.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D61271-682A-912E-6B1E-0D4D72109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6" y="2591293"/>
            <a:ext cx="3144043" cy="27947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2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If there was more time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59F07-8244-082A-EA8D-E0CFFF9D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If I had more time I would have:</a:t>
            </a:r>
          </a:p>
          <a:p>
            <a:pPr lvl="1"/>
            <a:r>
              <a:rPr lang="en-US" dirty="0"/>
              <a:t>Made more models</a:t>
            </a:r>
          </a:p>
          <a:p>
            <a:pPr lvl="1"/>
            <a:r>
              <a:rPr lang="en-US" dirty="0"/>
              <a:t>Used different models</a:t>
            </a:r>
          </a:p>
          <a:p>
            <a:pPr lvl="1"/>
            <a:r>
              <a:rPr lang="en-US" dirty="0"/>
              <a:t>Reduce log data loss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01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alendar on table">
            <a:extLst>
              <a:ext uri="{FF2B5EF4-FFF2-40B4-BE49-F238E27FC236}">
                <a16:creationId xmlns:a16="http://schemas.microsoft.com/office/drawing/2014/main" id="{F25A36B4-AED4-2D83-2303-3ED48F7101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E9B806-8F84-2E40-D546-D3E521FC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Slight variations don’t make too much of a difference.</a:t>
            </a:r>
          </a:p>
          <a:p>
            <a:r>
              <a:rPr lang="en-US" dirty="0"/>
              <a:t>Best non-log model score: 68.3%</a:t>
            </a:r>
          </a:p>
          <a:p>
            <a:r>
              <a:rPr lang="en-US" dirty="0"/>
              <a:t>Best log model score: 73.7%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82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Goal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DCA56-35E1-A5E9-6035-080D3593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/>
              <a:t>My goal is to use a linear regression model to predict the price of a property based on its feature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C78A4A-8777-D6C8-F845-0411FED4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have 14 different models:</a:t>
            </a:r>
          </a:p>
          <a:p>
            <a:r>
              <a:rPr lang="en-US" dirty="0"/>
              <a:t>The 4 factors that will be changed in every model are:</a:t>
            </a:r>
          </a:p>
          <a:p>
            <a:pPr lvl="1"/>
            <a:r>
              <a:rPr lang="en-US" dirty="0"/>
              <a:t>Numerical columns as only numerical columns</a:t>
            </a:r>
          </a:p>
          <a:p>
            <a:pPr lvl="1"/>
            <a:r>
              <a:rPr lang="en-US" dirty="0"/>
              <a:t>Log transformation to data that was too skewed</a:t>
            </a:r>
          </a:p>
          <a:p>
            <a:pPr lvl="1"/>
            <a:r>
              <a:rPr lang="en-US" dirty="0"/>
              <a:t>Whether to use location data</a:t>
            </a:r>
          </a:p>
          <a:p>
            <a:pPr lvl="1"/>
            <a:r>
              <a:rPr lang="en-US" dirty="0"/>
              <a:t>Whether to extract features or not.</a:t>
            </a:r>
          </a:p>
          <a:p>
            <a:pPr lvl="2"/>
            <a:r>
              <a:rPr lang="en-US" dirty="0"/>
              <a:t>There’s only 2 features in which I extract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Age of property in years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err="1"/>
              <a:t>View_of_waterfront</a:t>
            </a:r>
            <a:r>
              <a:rPr lang="en-US" dirty="0"/>
              <a:t> is set to True/False		</a:t>
            </a:r>
          </a:p>
        </p:txBody>
      </p:sp>
    </p:spTree>
    <p:extLst>
      <p:ext uri="{BB962C8B-B14F-4D97-AF65-F5344CB8AC3E}">
        <p14:creationId xmlns:p14="http://schemas.microsoft.com/office/powerpoint/2010/main" val="132541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Models and Scores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359659"/>
              </p:ext>
            </p:extLst>
          </p:nvPr>
        </p:nvGraphicFramePr>
        <p:xfrm>
          <a:off x="1096963" y="2216879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9350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61.5%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61.2%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60.4%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02275F2-964E-3789-DB94-4746C6043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398720"/>
              </p:ext>
            </p:extLst>
          </p:nvPr>
        </p:nvGraphicFramePr>
        <p:xfrm>
          <a:off x="1096963" y="4192723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888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65.2%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63.4%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62.8%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7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Models and Scores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15187"/>
              </p:ext>
            </p:extLst>
          </p:nvPr>
        </p:nvGraphicFramePr>
        <p:xfrm>
          <a:off x="1096963" y="2216879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9350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60.6%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60.6%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60.7%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02275F2-964E-3789-DB94-4746C6043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582136"/>
              </p:ext>
            </p:extLst>
          </p:nvPr>
        </p:nvGraphicFramePr>
        <p:xfrm>
          <a:off x="1096963" y="4192723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888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70.2%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68.9%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69.1%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8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Models with Location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635396"/>
              </p:ext>
            </p:extLst>
          </p:nvPr>
        </p:nvGraphicFramePr>
        <p:xfrm>
          <a:off x="1096963" y="2216879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9350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67.2%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66.4%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66.5%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02275F2-964E-3789-DB94-4746C6043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021466"/>
              </p:ext>
            </p:extLst>
          </p:nvPr>
        </p:nvGraphicFramePr>
        <p:xfrm>
          <a:off x="1096963" y="4192723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888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68.3%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66.7%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66%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4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Models with Location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205602"/>
              </p:ext>
            </p:extLst>
          </p:nvPr>
        </p:nvGraphicFramePr>
        <p:xfrm>
          <a:off x="1096963" y="2216879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9350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68.3%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67.8%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67.9%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02275F2-964E-3789-DB94-4746C6043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776350"/>
              </p:ext>
            </p:extLst>
          </p:nvPr>
        </p:nvGraphicFramePr>
        <p:xfrm>
          <a:off x="1096963" y="4192723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888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73.7%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72.5%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72.5%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82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Models with Feature Extraction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82827"/>
              </p:ext>
            </p:extLst>
          </p:nvPr>
        </p:nvGraphicFramePr>
        <p:xfrm>
          <a:off x="1096963" y="2216879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9350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60.1%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59.4%%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59.5%%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02275F2-964E-3789-DB94-4746C6043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454647"/>
              </p:ext>
            </p:extLst>
          </p:nvPr>
        </p:nvGraphicFramePr>
        <p:xfrm>
          <a:off x="1096963" y="4192723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888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68.3%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66.7%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66%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02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Models with Feature Extraction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600148"/>
              </p:ext>
            </p:extLst>
          </p:nvPr>
        </p:nvGraphicFramePr>
        <p:xfrm>
          <a:off x="1096963" y="2216879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9350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68.3%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67.8%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67.9%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02275F2-964E-3789-DB94-4746C6043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481575"/>
              </p:ext>
            </p:extLst>
          </p:nvPr>
        </p:nvGraphicFramePr>
        <p:xfrm>
          <a:off x="1096963" y="4192723"/>
          <a:ext cx="10058400" cy="1945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888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as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nums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Log of graphs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30%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25%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R2 Score 20% Test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73.7%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72.5%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72.8%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482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{EB18079C-7E46-47C1-90AE-961EEDCF1184}tf22712842_win32</Template>
  <TotalTime>292</TotalTime>
  <Words>647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Real Estate Case Study</vt:lpstr>
      <vt:lpstr>Goal</vt:lpstr>
      <vt:lpstr>Variation</vt:lpstr>
      <vt:lpstr>Models and Scores</vt:lpstr>
      <vt:lpstr>Models and Scores</vt:lpstr>
      <vt:lpstr>Models with Location Data</vt:lpstr>
      <vt:lpstr>Models with Location Data</vt:lpstr>
      <vt:lpstr>Models with Feature Extraction</vt:lpstr>
      <vt:lpstr>Models with Feature Extraction</vt:lpstr>
      <vt:lpstr>Models with Best Features</vt:lpstr>
      <vt:lpstr>Abnormalities</vt:lpstr>
      <vt:lpstr>If there was more time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Case Study</dc:title>
  <dc:creator>Manny Perez</dc:creator>
  <cp:lastModifiedBy>Manny Perez</cp:lastModifiedBy>
  <cp:revision>1</cp:revision>
  <dcterms:created xsi:type="dcterms:W3CDTF">2022-06-18T14:55:31Z</dcterms:created>
  <dcterms:modified xsi:type="dcterms:W3CDTF">2022-06-18T19:48:27Z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