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42DB-9593-0540-A714-E8FB394B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BB11-3714-8A48-AA34-6525BDCCA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B611-5E25-1E4C-91CF-25B091D9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EF16-FBD7-E74E-9364-43778DF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5EE4-8AB0-E944-86DA-085FC190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9686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3ACB-EA43-924C-AC78-CD468EA4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F52B3-BD84-B44C-9F79-768D7A43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6BD0-2457-654D-A060-2730B955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C8F6-846B-E14B-B426-3D88126E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A87D-5BD9-8F41-B547-3E11F984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7217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9618E-D3CD-9A44-B437-9B3B4B958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F2144-DBB8-5844-B9EA-BCB0ADA3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26FC-17E9-C041-A9D1-15AA63BD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91B8-30AA-0D45-83E9-9271092D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4B96-3329-D444-820B-14B0113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896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4055-9ED1-1146-9FD5-EE907930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F1C7-E3BC-1345-A84F-54AAEA42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AE86-7591-874F-B5F2-80DF5EA5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69F5-A3FE-AF42-B1FB-81F38AC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AA1A-80B5-1442-866E-FB38C364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233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3F2B-2109-6F4D-9227-01513B0F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2436C-3497-3B4A-88AD-255B63F89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1957-1612-8A4A-A92D-992FE648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9380-26C1-684C-BF4C-A6684E5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9A82-6658-494C-BE1F-75DFAB8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67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1C87-007F-A440-B4DD-CFC88D6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E802-DF02-CC46-BD35-2E3DF12C6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02534-F12E-414B-93D7-ED05AE79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6DE2-A6F3-8C49-8348-E9ACF7C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47FB0-8C81-A24C-B7B6-0593D0C4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38E5-F6B2-5D45-B356-B86A01E7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48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A1E-646D-7041-B767-815EB61A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2187-2D2C-8543-A08B-F8BC62C1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9B375-3A69-E046-B743-D4ED6ABF7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A91D-58FF-AB4B-BFB5-BAC4F3B9C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D381C-D325-B541-A8AB-A51876341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AFF38-3BE0-3A4D-BDBE-61F09A4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6501D-B1DD-7D4E-9883-D84B2A50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413BC-EF07-E04D-AE73-5E34785F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6309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7FB1-AB7D-D64F-A710-BED37705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6AD4A-2EBE-5645-8D4E-F73FFD5C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720DE-8409-374F-BC13-8733E88A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3F480-41D9-3241-BB66-C50FEE0F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927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1B445-E19B-1946-9E0C-BEB33138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F3158-26A7-514C-B2DB-E845B91B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1A18-B03C-ED4E-B8EB-EA22E87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123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F84C-D7C7-AA40-A343-FF3752EA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2103-8847-6247-BF6D-12C3BEEA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0485-1DF2-FD4C-ABFD-C8FC376FC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AED85-4E4E-DD48-A456-CFE663AF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B2249-8F70-6D45-B35D-F839396D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96910-643A-6547-B400-87791974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35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931B-85B4-5147-97F2-3B2A46F5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DA782-CF7D-CE47-BE2F-881C45C7A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2E762-D174-424B-A77B-02BD29288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69460-3CB1-9B49-9B82-4A4687A3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91EA-AA7A-ED43-887D-71F8255B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E2DB3-2FC1-1044-97AD-329C599C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3266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BAC59-70DA-814D-B7D0-BA30F0CF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E25A4-302A-F746-A928-A10497F6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3EAC-D198-A647-BF68-26C8B999F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10F4-CA04-8848-B100-67169EEFD81E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1908-D46C-E142-8533-D0D87F508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88B6-7BB1-424D-A6C1-3E0669F04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E68E-7891-4949-B9E4-46103E16BA5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80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CSS_Grid_Layout/Basic_Concepts_of_Grid_Layout" TargetMode="External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gridgarden.com/#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7FE-0369-1948-819C-8D12E0B2F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Grid Layouts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00BEB-16DF-D549-83DF-A5E4D7930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KMS LH FE conference, November 15, 2021</a:t>
            </a:r>
          </a:p>
        </p:txBody>
      </p:sp>
    </p:spTree>
    <p:extLst>
      <p:ext uri="{BB962C8B-B14F-4D97-AF65-F5344CB8AC3E}">
        <p14:creationId xmlns:p14="http://schemas.microsoft.com/office/powerpoint/2010/main" val="282400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columns and rows, lines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5191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columns and rows - d</a:t>
            </a:r>
            <a:r>
              <a:rPr lang="en-GB" dirty="0" err="1"/>
              <a:t>etermine</a:t>
            </a:r>
            <a:r>
              <a:rPr lang="en-GB" dirty="0"/>
              <a:t> a grid item’s location within the grid by referring to specific grid lines:</a:t>
            </a: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accent6"/>
                </a:solidFill>
              </a:rPr>
              <a:t>+ Grid column and rows, lines concept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References</a:t>
            </a:r>
          </a:p>
          <a:p>
            <a:endParaRPr lang="en-RU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4F62194-0A88-FE48-A30F-F2B38581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644174"/>
            <a:ext cx="3238500" cy="36703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E5C9433-CA85-7447-B04B-7317B882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96" y="2402874"/>
            <a:ext cx="44958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9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51911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complete guide to Grid (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https://css-tricks.com/snippets/css/complete-guide-grid/</a:t>
            </a: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Основные понятия </a:t>
            </a: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Layout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русском</a:t>
            </a: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https://developer.mozilla.org/ru/docs/Web/CSS/CSS_Grid_Layout/Basic_Concepts_of_Grid_Layout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Garden 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https://cssgridgarden.com/#ru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–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 позиционированию элементов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грида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играя в игру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source code</a:t>
            </a: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(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https://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github.com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/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TheHelmsman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/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css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-grid-layout</a:t>
            </a: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)</a:t>
            </a: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r>
              <a:rPr lang="en-RU" dirty="0">
                <a:solidFill>
                  <a:schemeClr val="accent6"/>
                </a:solidFill>
              </a:rPr>
              <a:t>+ References</a:t>
            </a:r>
          </a:p>
          <a:p>
            <a:endParaRPr lang="en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390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120090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Grid Layout (aka “Grid” or “CSS Grid”), is a two-dimensional grid-based layout system</a:t>
            </a: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accent6"/>
                </a:solidFill>
              </a:rPr>
              <a:t>+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References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59E2291-E836-164D-8841-C1C7FDDE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388255"/>
            <a:ext cx="7266459" cy="3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1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accent6"/>
                </a:solidFill>
              </a:rPr>
              <a:t>+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References</a:t>
            </a:r>
          </a:p>
          <a:p>
            <a:endParaRPr lang="en-RU" dirty="0">
              <a:solidFill>
                <a:schemeClr val="accent6"/>
              </a:solidFill>
            </a:endParaRP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8B0AAC1-D05A-B84F-B02C-16693021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75" y="1565451"/>
            <a:ext cx="8841496" cy="25482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37A845-C255-264F-A74F-669B27D1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support</a:t>
            </a:r>
          </a:p>
        </p:txBody>
      </p:sp>
    </p:spTree>
    <p:extLst>
      <p:ext uri="{BB962C8B-B14F-4D97-AF65-F5344CB8AC3E}">
        <p14:creationId xmlns:p14="http://schemas.microsoft.com/office/powerpoint/2010/main" val="24033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Container and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container represents element that holds grid items on which display: grid or inline-grid is applied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gaps used to change spaces between grid items: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accent6"/>
                </a:solidFill>
              </a:rPr>
              <a:t>+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  <a:endParaRPr lang="en-RU" dirty="0"/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References</a:t>
            </a:r>
          </a:p>
          <a:p>
            <a:endParaRPr lang="en-RU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5EC42E-AA21-5B40-88BE-7FC203AD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174618"/>
            <a:ext cx="3314700" cy="18415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BA6E3E9-D5AA-374D-AE43-4DC40E0E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26" y="2174618"/>
            <a:ext cx="2260600" cy="1016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EAD9D03-AAF8-0446-A282-6F30FA007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350" y="4882849"/>
            <a:ext cx="2336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Template Columns &amp;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columns and rows of the grid</a:t>
            </a:r>
          </a:p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defined in pixels, percents or fractions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accent6"/>
                </a:solidFill>
              </a:rPr>
              <a:t>+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References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F688CA8-F983-3E40-827C-DE1B868D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494005"/>
            <a:ext cx="4660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rows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rows height can be specified using grid-auto-rows. Can be set precisely, like grid-auto-rows: 100px or to fit the content, like: minmax(50px, auto)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accent6"/>
                </a:solidFill>
              </a:rPr>
              <a:t>+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References</a:t>
            </a:r>
          </a:p>
          <a:p>
            <a:endParaRPr lang="en-RU" dirty="0">
              <a:solidFill>
                <a:schemeClr val="accent6"/>
              </a:solidFill>
            </a:endParaRPr>
          </a:p>
          <a:p>
            <a:endParaRPr lang="en-RU" dirty="0"/>
          </a:p>
          <a:p>
            <a:endParaRPr lang="en-RU" dirty="0"/>
          </a:p>
        </p:txBody>
      </p:sp>
      <p:pic>
        <p:nvPicPr>
          <p:cNvPr id="9" name="Picture 8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F811D16E-4D33-5143-872A-EC05EC02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2597150"/>
            <a:ext cx="6172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6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set for all items on grid container level: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accent6"/>
                </a:solidFill>
              </a:rPr>
              <a:t>+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References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103D03E-2F97-444E-BAD4-01439ED1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1822450"/>
            <a:ext cx="64516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401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individually for each item: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accent6"/>
                </a:solidFill>
              </a:rPr>
              <a:t>+ Alignments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column and rows, lines concept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References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45E068-D1AF-8942-ACD5-4EED2891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50" y="1784350"/>
            <a:ext cx="4254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9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47F-57E3-6044-B6E3-9CD6295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50" y="365125"/>
            <a:ext cx="7948449" cy="672843"/>
          </a:xfrm>
        </p:spPr>
        <p:txBody>
          <a:bodyPr>
            <a:normAutofit fontScale="90000"/>
          </a:bodyPr>
          <a:lstStyle/>
          <a:p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columns and rows, lines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930-289E-2245-A973-62547397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51" y="1301709"/>
            <a:ext cx="7948448" cy="5191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line represents the dividing lines that make up the structure of the grid</a:t>
            </a: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can be either vertical (column grid lines) or horizontal (row grid lines)</a:t>
            </a: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F608-252F-EF40-A3FC-20C2A2262794}"/>
              </a:ext>
            </a:extLst>
          </p:cNvPr>
          <p:cNvSpPr txBox="1"/>
          <p:nvPr/>
        </p:nvSpPr>
        <p:spPr>
          <a:xfrm>
            <a:off x="382775" y="365122"/>
            <a:ext cx="27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Introduction to CSS Grid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Browser support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Container and Gaps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template colums and rows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Grid rows height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Alignments</a:t>
            </a:r>
          </a:p>
          <a:p>
            <a:r>
              <a:rPr lang="en-RU" dirty="0">
                <a:solidFill>
                  <a:schemeClr val="accent6"/>
                </a:solidFill>
              </a:rPr>
              <a:t>+ Grid column and rows, lines concept</a:t>
            </a:r>
          </a:p>
          <a:p>
            <a:r>
              <a:rPr lang="en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References</a:t>
            </a:r>
          </a:p>
          <a:p>
            <a:endParaRPr lang="en-RU" dirty="0"/>
          </a:p>
          <a:p>
            <a:endParaRPr lang="en-RU" dirty="0"/>
          </a:p>
        </p:txBody>
      </p:sp>
      <p:pic>
        <p:nvPicPr>
          <p:cNvPr id="6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EEE72FE5-5F53-8446-A865-4A5E579E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981200"/>
            <a:ext cx="4851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5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653</Words>
  <Application>Microsoft Macintosh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CSS Grid Layouts</vt:lpstr>
      <vt:lpstr>Introduction to CSS Grid</vt:lpstr>
      <vt:lpstr>Browser support</vt:lpstr>
      <vt:lpstr>Grid Container and Gaps</vt:lpstr>
      <vt:lpstr>Grid Template Columns &amp; Rows</vt:lpstr>
      <vt:lpstr>Grid rows height</vt:lpstr>
      <vt:lpstr>Alignments</vt:lpstr>
      <vt:lpstr>Alignments</vt:lpstr>
      <vt:lpstr>Grid columns and rows, lines concept</vt:lpstr>
      <vt:lpstr>Grid columns and rows, lines concept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 Layouts</dc:title>
  <dc:creator>Igor Vasiliev</dc:creator>
  <cp:lastModifiedBy>Igor Vasiliev</cp:lastModifiedBy>
  <cp:revision>3</cp:revision>
  <dcterms:created xsi:type="dcterms:W3CDTF">2021-11-12T08:12:11Z</dcterms:created>
  <dcterms:modified xsi:type="dcterms:W3CDTF">2021-11-12T12:55:28Z</dcterms:modified>
</cp:coreProperties>
</file>