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>
        <p:scale>
          <a:sx n="62" d="100"/>
          <a:sy n="62" d="100"/>
        </p:scale>
        <p:origin x="8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1922-A7DD-4467-88C2-C5CC3428E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best strategy to win </a:t>
            </a:r>
            <a:r>
              <a:rPr lang="en-US" dirty="0" err="1"/>
              <a:t>pubg</a:t>
            </a:r>
            <a:r>
              <a:rPr lang="en-US" dirty="0"/>
              <a:t>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584DD-CDB3-4233-9A45-4ED0623A1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Viveksinh Solanki</a:t>
            </a:r>
          </a:p>
        </p:txBody>
      </p:sp>
    </p:spTree>
    <p:extLst>
      <p:ext uri="{BB962C8B-B14F-4D97-AF65-F5344CB8AC3E}">
        <p14:creationId xmlns:p14="http://schemas.microsoft.com/office/powerpoint/2010/main" val="208968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49"/>
    </mc:Choice>
    <mc:Fallback>
      <p:transition spd="slow" advTm="82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56BEB-3A07-4730-9CDF-CFF89C40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99" y="1522664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My </a:t>
            </a:r>
            <a:r>
              <a:rPr lang="en-US" sz="2500" dirty="0" err="1">
                <a:solidFill>
                  <a:schemeClr val="bg1"/>
                </a:solidFill>
              </a:rPr>
              <a:t>pubg</a:t>
            </a:r>
            <a:r>
              <a:rPr lang="en-US" sz="2500" dirty="0">
                <a:solidFill>
                  <a:schemeClr val="bg1"/>
                </a:solidFill>
              </a:rPr>
              <a:t> friend told me that, "Heals(Health packs) can be game changer!"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BB5F565-6A47-48EE-9CF9-7F6438508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44" y="408650"/>
            <a:ext cx="5997957" cy="6040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9855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4080"/>
    </mc:Choice>
    <mc:Fallback>
      <p:transition spd="slow" advTm="240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519E-AF33-45B3-9070-570E70A6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637" y="751541"/>
            <a:ext cx="8610600" cy="1293028"/>
          </a:xfrm>
        </p:spPr>
        <p:txBody>
          <a:bodyPr/>
          <a:lstStyle/>
          <a:p>
            <a:r>
              <a:rPr lang="en-US" dirty="0"/>
              <a:t>Actions to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9F9F-ABD5-4844-9FA4-8F7A73E5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6954864" cy="26647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Driving Dead – Walk more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Shoot at sight – Get as many kills as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yourself ‘boosted’!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weapons don’t help!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Healer Healer, Chicken Dinner!</a:t>
            </a:r>
          </a:p>
          <a:p>
            <a:endParaRPr lang="en-US" dirty="0"/>
          </a:p>
        </p:txBody>
      </p:sp>
      <p:pic>
        <p:nvPicPr>
          <p:cNvPr id="5" name="Picture 4" descr="A picture containing indoor, table, computer, room&#10;&#10;Description automatically generated">
            <a:extLst>
              <a:ext uri="{FF2B5EF4-FFF2-40B4-BE49-F238E27FC236}">
                <a16:creationId xmlns:a16="http://schemas.microsoft.com/office/drawing/2014/main" id="{CFBEF614-CC6F-4BEE-B5B1-0AA47E4E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6" y="4859344"/>
            <a:ext cx="3138791" cy="1730856"/>
          </a:xfrm>
          <a:prstGeom prst="rect">
            <a:avLst/>
          </a:prstGeom>
        </p:spPr>
      </p:pic>
      <p:pic>
        <p:nvPicPr>
          <p:cNvPr id="7" name="Picture 6" descr="A picture containing table, sitting, photo, cake&#10;&#10;Description automatically generated">
            <a:extLst>
              <a:ext uri="{FF2B5EF4-FFF2-40B4-BE49-F238E27FC236}">
                <a16:creationId xmlns:a16="http://schemas.microsoft.com/office/drawing/2014/main" id="{23E65C4C-67D5-4C24-8DB1-19BAA9AF5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62" y="4673587"/>
            <a:ext cx="3077075" cy="1730855"/>
          </a:xfrm>
          <a:prstGeom prst="rect">
            <a:avLst/>
          </a:prstGeom>
        </p:spPr>
      </p:pic>
      <p:pic>
        <p:nvPicPr>
          <p:cNvPr id="9" name="Picture 8" descr="A sign on the side of a road&#10;&#10;Description automatically generated">
            <a:extLst>
              <a:ext uri="{FF2B5EF4-FFF2-40B4-BE49-F238E27FC236}">
                <a16:creationId xmlns:a16="http://schemas.microsoft.com/office/drawing/2014/main" id="{ADB38BD8-2BA7-4995-B0A9-40F974099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618" y="2083208"/>
            <a:ext cx="2832956" cy="1593538"/>
          </a:xfrm>
          <a:prstGeom prst="rect">
            <a:avLst/>
          </a:prstGeom>
        </p:spPr>
      </p:pic>
      <p:pic>
        <p:nvPicPr>
          <p:cNvPr id="11" name="Picture 10" descr="A picture containing outdoor, bus, track, parked&#10;&#10;Description automatically generated">
            <a:extLst>
              <a:ext uri="{FF2B5EF4-FFF2-40B4-BE49-F238E27FC236}">
                <a16:creationId xmlns:a16="http://schemas.microsoft.com/office/drawing/2014/main" id="{112427BA-15DA-4CAA-B733-AB8B2BBB4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882" y="4206622"/>
            <a:ext cx="3066428" cy="1730855"/>
          </a:xfrm>
          <a:prstGeom prst="rect">
            <a:avLst/>
          </a:prstGeom>
        </p:spPr>
      </p:pic>
      <p:pic>
        <p:nvPicPr>
          <p:cNvPr id="13" name="Picture 12" descr="A person riding a bike down a dirt road&#10;&#10;Description automatically generated">
            <a:extLst>
              <a:ext uri="{FF2B5EF4-FFF2-40B4-BE49-F238E27FC236}">
                <a16:creationId xmlns:a16="http://schemas.microsoft.com/office/drawing/2014/main" id="{C5E8E6EC-8887-496C-B5CD-717A0E1F6A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361" y="522229"/>
            <a:ext cx="2368381" cy="15774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204F9EB-8457-4C77-9EBA-878DEA49E315}"/>
              </a:ext>
            </a:extLst>
          </p:cNvPr>
          <p:cNvSpPr/>
          <p:nvPr/>
        </p:nvSpPr>
        <p:spPr>
          <a:xfrm>
            <a:off x="4559361" y="1373797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A85A5-A1A1-427B-8A59-D5CF125C2110}"/>
              </a:ext>
            </a:extLst>
          </p:cNvPr>
          <p:cNvSpPr/>
          <p:nvPr/>
        </p:nvSpPr>
        <p:spPr>
          <a:xfrm>
            <a:off x="8489640" y="2985341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FA4B1-1B67-40F1-AC0B-A5326B13784E}"/>
              </a:ext>
            </a:extLst>
          </p:cNvPr>
          <p:cNvSpPr/>
          <p:nvPr/>
        </p:nvSpPr>
        <p:spPr>
          <a:xfrm>
            <a:off x="9627440" y="4206622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AEF6D-4986-427D-B2C9-0AAD9FFD2877}"/>
              </a:ext>
            </a:extLst>
          </p:cNvPr>
          <p:cNvSpPr/>
          <p:nvPr/>
        </p:nvSpPr>
        <p:spPr>
          <a:xfrm>
            <a:off x="4364728" y="4566956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E5E6B-9C2A-4C21-B918-DF3F0BF141CE}"/>
              </a:ext>
            </a:extLst>
          </p:cNvPr>
          <p:cNvSpPr/>
          <p:nvPr/>
        </p:nvSpPr>
        <p:spPr>
          <a:xfrm>
            <a:off x="766690" y="4954239"/>
            <a:ext cx="52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62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65"/>
    </mc:Choice>
    <mc:Fallback>
      <p:transition spd="slow" advTm="297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C253-2694-4A18-A993-EBF764B0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A80B-B7C4-4E72-B891-F8A94E54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9502"/>
            <a:ext cx="10820400" cy="4418980"/>
          </a:xfrm>
        </p:spPr>
        <p:txBody>
          <a:bodyPr/>
          <a:lstStyle/>
          <a:p>
            <a:r>
              <a:rPr lang="en-US" dirty="0"/>
              <a:t>developer.pubg.com – to get more data</a:t>
            </a:r>
          </a:p>
          <a:p>
            <a:pPr lvl="1"/>
            <a:r>
              <a:rPr lang="en-US" dirty="0" err="1"/>
              <a:t>dropLocation</a:t>
            </a:r>
            <a:r>
              <a:rPr lang="en-US" dirty="0"/>
              <a:t>, time frequency of changing locations etc..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More EDA </a:t>
            </a:r>
          </a:p>
          <a:p>
            <a:pPr lvl="1"/>
            <a:r>
              <a:rPr lang="en-US" dirty="0"/>
              <a:t>based on game modes</a:t>
            </a:r>
          </a:p>
          <a:p>
            <a:pPr lvl="1"/>
            <a:r>
              <a:rPr lang="en-US" dirty="0"/>
              <a:t>Find cheaters/hackers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Train a model</a:t>
            </a:r>
          </a:p>
          <a:p>
            <a:r>
              <a:rPr lang="en-US" dirty="0"/>
              <a:t>Evaluation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players pro in </a:t>
            </a:r>
            <a:r>
              <a:rPr lang="en-US" dirty="0" err="1"/>
              <a:t>pubg</a:t>
            </a:r>
            <a:r>
              <a:rPr lang="en-US" dirty="0"/>
              <a:t> game!</a:t>
            </a:r>
          </a:p>
        </p:txBody>
      </p:sp>
    </p:spTree>
    <p:extLst>
      <p:ext uri="{BB962C8B-B14F-4D97-AF65-F5344CB8AC3E}">
        <p14:creationId xmlns:p14="http://schemas.microsoft.com/office/powerpoint/2010/main" val="256049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30"/>
    </mc:Choice>
    <mc:Fallback>
      <p:transition spd="slow" advTm="2693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0672-B071-4E6C-9E56-1FDDB81F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Gaming!</a:t>
            </a:r>
          </a:p>
        </p:txBody>
      </p:sp>
    </p:spTree>
    <p:extLst>
      <p:ext uri="{BB962C8B-B14F-4D97-AF65-F5344CB8AC3E}">
        <p14:creationId xmlns:p14="http://schemas.microsoft.com/office/powerpoint/2010/main" val="24473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56"/>
    </mc:Choice>
    <mc:Fallback>
      <p:transition spd="slow" advTm="26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798C-9F65-4272-B53C-048D158B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pubg</a:t>
            </a:r>
            <a:r>
              <a:rPr lang="en-US" dirty="0"/>
              <a:t> game?</a:t>
            </a:r>
          </a:p>
          <a:p>
            <a:endParaRPr lang="en-US" dirty="0"/>
          </a:p>
          <a:p>
            <a:r>
              <a:rPr lang="en-US" dirty="0"/>
              <a:t>Motivation?</a:t>
            </a:r>
          </a:p>
          <a:p>
            <a:endParaRPr lang="en-US" dirty="0"/>
          </a:p>
          <a:p>
            <a:r>
              <a:rPr lang="en-US" dirty="0"/>
              <a:t>Who is my target audience?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253DB-7A31-4B21-A7C8-3D404EFB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251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77"/>
    </mc:Choice>
    <mc:Fallback>
      <p:transition spd="slow" advTm="255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8CE-4D9F-4C85-9E2B-6EAFA268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DE20-630F-473C-99BF-963F126C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from Kaggle</a:t>
            </a:r>
          </a:p>
          <a:p>
            <a:r>
              <a:rPr lang="en-US" dirty="0"/>
              <a:t>Includes 4.4m players’ post game stats</a:t>
            </a:r>
          </a:p>
          <a:p>
            <a:r>
              <a:rPr lang="en-US" dirty="0"/>
              <a:t>Train set size = 628Mb</a:t>
            </a:r>
          </a:p>
          <a:p>
            <a:r>
              <a:rPr lang="en-US" dirty="0"/>
              <a:t>Rows = ~4.4m, columns = 29</a:t>
            </a:r>
          </a:p>
          <a:p>
            <a:r>
              <a:rPr lang="en-US" dirty="0"/>
              <a:t>Target variable = </a:t>
            </a:r>
            <a:r>
              <a:rPr lang="en-US" dirty="0" err="1"/>
              <a:t>winPlacePerc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developer.pubg.com</a:t>
            </a:r>
          </a:p>
        </p:txBody>
      </p:sp>
    </p:spTree>
    <p:extLst>
      <p:ext uri="{BB962C8B-B14F-4D97-AF65-F5344CB8AC3E}">
        <p14:creationId xmlns:p14="http://schemas.microsoft.com/office/powerpoint/2010/main" val="400750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99"/>
    </mc:Choice>
    <mc:Fallback>
      <p:transition spd="slow" advTm="176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984F-3ADF-4FC5-A6E6-74DFF2F3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E0A5-9C25-4E20-AB84-C7263ED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Matplotlib, seaborn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Pearson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43337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8"/>
    </mc:Choice>
    <mc:Fallback>
      <p:transition spd="slow" advTm="83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0D2-00D6-41A8-9FC1-195075C3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05663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37032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4"/>
    </mc:Choice>
    <mc:Fallback>
      <p:transition spd="slow" advTm="32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2453-1A8D-440C-AE53-75E419A7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41" y="764373"/>
            <a:ext cx="10090759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I walk more or drive more(use vehicle to move around)?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0BE6F-94F9-4B50-B12B-AAC8DEC6B54A}"/>
              </a:ext>
            </a:extLst>
          </p:cNvPr>
          <p:cNvSpPr/>
          <p:nvPr/>
        </p:nvSpPr>
        <p:spPr>
          <a:xfrm>
            <a:off x="0" y="2057401"/>
            <a:ext cx="12192000" cy="4800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8D1C5-9F6F-4FD5-A574-CA2432A4C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15" y="2057401"/>
            <a:ext cx="5912286" cy="4800599"/>
          </a:xfrm>
          <a:prstGeom prst="rect">
            <a:avLst/>
          </a:prstGeom>
        </p:spPr>
      </p:pic>
      <p:pic>
        <p:nvPicPr>
          <p:cNvPr id="23" name="Picture 2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8F73638-AE24-4746-A29E-0FDA76F1C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187400"/>
            <a:ext cx="5912286" cy="4670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490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72"/>
    </mc:Choice>
    <mc:Fallback>
      <p:transition spd="slow" advTm="397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31E9E-B825-4D39-A04D-C2CCCAB1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 dirty="0">
                <a:solidFill>
                  <a:schemeClr val="bg1"/>
                </a:solidFill>
              </a:rPr>
              <a:t>More kills  mean 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more wins?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59FD48C-32E6-4547-BCF3-4D1BE30D8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73" y="1393207"/>
            <a:ext cx="6326344" cy="40715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505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6378"/>
    </mc:Choice>
    <mc:Fallback>
      <p:transition spd="slow" advTm="263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B1215D-E5E4-4D63-BEC7-A470E9C02E54}"/>
              </a:ext>
            </a:extLst>
          </p:cNvPr>
          <p:cNvSpPr txBox="1">
            <a:spLocks/>
          </p:cNvSpPr>
          <p:nvPr/>
        </p:nvSpPr>
        <p:spPr>
          <a:xfrm>
            <a:off x="8266820" y="673240"/>
            <a:ext cx="3300981" cy="344637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/>
              <a:t>Do boosts help to win the game?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32301-4726-4BC7-A053-C83570C6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F533E5-9750-4E88-96EA-897A0D703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F41BBC71-7D18-4156-8DE4-06F1CB298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AF1CB7-9410-4C81-A4C1-970874682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32" r="1" b="1"/>
          <a:stretch/>
        </p:blipFill>
        <p:spPr>
          <a:xfrm>
            <a:off x="1014030" y="1065793"/>
            <a:ext cx="5890706" cy="47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4"/>
    </mc:Choice>
    <mc:Fallback>
      <p:transition spd="slow" advTm="32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17D3ED-85D4-4FF9-97A0-5D9EF2C2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1" y="1709770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Do more weapons imply higher chances of winning?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319CF-5DD1-4E53-B73E-F503B3FDD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258" y="569562"/>
            <a:ext cx="6758909" cy="5718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8073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8421"/>
    </mc:Choice>
    <mc:Fallback>
      <p:transition spd="slow" advTm="184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0.6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|0.9|1.8|2.9|0.5|0.3|2.7|0.4|0.3|2.6|0.4|0.3|4.4|0.5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220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The best strategy to win pubg game</vt:lpstr>
      <vt:lpstr>?</vt:lpstr>
      <vt:lpstr>Data</vt:lpstr>
      <vt:lpstr>Tools &amp; techniques</vt:lpstr>
      <vt:lpstr>strategies</vt:lpstr>
      <vt:lpstr>Should I walk more or drive more(use vehicle to move around)?</vt:lpstr>
      <vt:lpstr>More kills  mean  more wins?</vt:lpstr>
      <vt:lpstr>PowerPoint Presentation</vt:lpstr>
      <vt:lpstr>Do more weapons imply higher chances of winning?</vt:lpstr>
      <vt:lpstr>My pubg friend told me that, "Heals(Health packs) can be game changer!"</vt:lpstr>
      <vt:lpstr>Actions to take</vt:lpstr>
      <vt:lpstr>To dO</vt:lpstr>
      <vt:lpstr>Happy Gaming!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strategy to win pubg game</dc:title>
  <dc:creator>Viveksinh Solanki</dc:creator>
  <cp:lastModifiedBy>Viveksinh Solanki</cp:lastModifiedBy>
  <cp:revision>13</cp:revision>
  <dcterms:created xsi:type="dcterms:W3CDTF">2020-05-13T04:02:26Z</dcterms:created>
  <dcterms:modified xsi:type="dcterms:W3CDTF">2020-05-13T15:59:17Z</dcterms:modified>
</cp:coreProperties>
</file>