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417A-76D4-45F8-82F4-595BB656F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657D2-822D-4DFD-835D-73C05FA1A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0987-C806-47A5-88DF-0D2C52BA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6641-0760-4A2F-93F5-E103F040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8798-EF5D-4EC3-BA8F-A27A7054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0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5B89-0547-45EC-9C1A-7E9E3F20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4DBE8-07B2-4236-949A-50A49AB6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B368-525D-4C49-88C1-75756521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5415-F747-46D2-A132-7A557A9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55E4-C66C-435A-A779-BC2EBF53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8FA6A-405A-4A22-A8E4-D0C1176A3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2DBB6-1828-45CF-A329-231C398B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9B72-ED8D-47EE-93E6-B17E1526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3782-7E7E-4D4B-9D08-D56CE042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A2A2-8D6F-477A-A660-811D725E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BB82-DCB7-401B-A73B-6AB6E09E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5B15-2482-44D8-8FD2-C0FA19BD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6273-26FD-4F6F-9BE9-672DADD3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8666-9A6B-42D7-A745-4AD96FD4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4157-FAD0-44E2-A4E9-38F24F0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DE69-BFD0-489E-945E-5611B03A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C64A8-A11E-488E-AB8F-FD7C5829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C9A1-B7A4-4817-AB9F-902019C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BDB5-30C5-4496-8EB4-47CFB211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FFCC-E234-4A84-8B10-7B6CA7AF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CF5D-9CE6-49DA-9201-557A6FC9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7785-DF59-40FE-B5A8-E6DE719DB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41E25-059C-49F5-89B3-B139BB07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66864-47E9-4818-B194-9BE9892D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031A-EDBE-4F0B-9A1F-F741D16D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986E8-5B2C-4100-B9C0-20438172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FBB4-7C86-4B58-84E1-C32EA788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674D-421B-4320-B3E4-053D3A39B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DA9FF-0E8F-4450-B954-CD40B138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0C1EF-39FA-466D-BF5B-6D82A5C44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AF90E-CCD7-49DA-8A80-BF16E8B33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58827-4320-4FF3-B44E-06DFDF24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9C4A8-C9BB-4D3E-B990-53E955D2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53822-3FB5-4123-9A82-84CABD6C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B61E-97D9-4F9F-8758-E88EBD4E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780C4-4224-435D-AB8D-88621788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5528D-7C21-47E2-AD28-B994CC9A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027BD-0AA8-4A63-BFA1-6257266F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E06E8-F000-49C9-814A-62115FD3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F124A-7213-423B-AA26-2D6F76B5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525B7-C0E6-440D-B015-B3B66A42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92A0-559E-4F21-9106-68A3FFCC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CC0F-E27B-40AE-ACF3-E0F5E2CF9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9C00D-2BAA-4C24-A7FD-AB0F5F6E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B6C5F-FBBB-403A-B155-478EDF37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B9876-35BC-4CF4-888E-A42AA192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0C4EE-9DD5-49A5-94C6-2C2F4BD7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493D-5C8D-4091-9D1E-89F532BD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1E55E-3942-460E-A25F-227B36760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FF1A-DFE3-4467-85B4-D03DD604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E970D-789F-4A8E-B1B1-ACF585BC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7BF7A-2948-41AE-AA51-CC99952E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38851-9440-41BB-8F1B-1D6E19E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3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DBCC9-A28A-45DE-8A87-A1360BF8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97BA9-6011-4A61-A9F3-3EF96C19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7533-FBDE-4E12-BA49-7F34C9F05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FDCC-1DBB-4783-89C3-3E2995D29409}" type="datetimeFigureOut">
              <a:rPr lang="en-US" smtClean="0"/>
              <a:t>01-Mar-20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4ED1-458E-431B-99BD-EC97E11D7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F5F-ADB0-4AC9-A5CB-6234F999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8DC1-8B83-460B-8CF9-43F54FDA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D0B2-1FDA-4E2D-A728-434DB7338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Cheating’Quine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7E823-CE4B-4ACB-87FC-259612A1D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Viveksinh Solanki</a:t>
            </a:r>
          </a:p>
          <a:p>
            <a:r>
              <a:rPr lang="en-US" dirty="0"/>
              <a:t>CWID : 10441787</a:t>
            </a:r>
          </a:p>
          <a:p>
            <a:r>
              <a:rPr lang="en-US" dirty="0"/>
              <a:t>Stevens Institute Of Technology</a:t>
            </a:r>
          </a:p>
          <a:p>
            <a:r>
              <a:rPr lang="en-US" dirty="0"/>
              <a:t>12/08/2018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0C74-3364-4291-9A76-2E312F9F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BD2F-4BCF-4D7F-A253-3B76B1EA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syntax is redundant for repeated grouping and aggregation over the same groups</a:t>
            </a:r>
          </a:p>
          <a:p>
            <a:r>
              <a:rPr lang="en-US" dirty="0"/>
              <a:t>Can be represented succinctly to optimize performance</a:t>
            </a:r>
          </a:p>
          <a:p>
            <a:endParaRPr lang="en-US" dirty="0"/>
          </a:p>
          <a:p>
            <a:r>
              <a:rPr lang="en-US" dirty="0"/>
              <a:t>Project :</a:t>
            </a:r>
          </a:p>
          <a:p>
            <a:pPr lvl="1"/>
            <a:r>
              <a:rPr lang="en-US" dirty="0"/>
              <a:t>Scalability </a:t>
            </a:r>
          </a:p>
          <a:p>
            <a:pPr lvl="1"/>
            <a:r>
              <a:rPr lang="en-US" dirty="0"/>
              <a:t>Parallelism </a:t>
            </a:r>
          </a:p>
        </p:txBody>
      </p:sp>
    </p:spTree>
    <p:extLst>
      <p:ext uri="{BB962C8B-B14F-4D97-AF65-F5344CB8AC3E}">
        <p14:creationId xmlns:p14="http://schemas.microsoft.com/office/powerpoint/2010/main" val="313305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9350-F5AC-44F3-9072-B93ECA0C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F681-1AB1-4FB0-BA79-3E480F3C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3129"/>
          </a:xfrm>
        </p:spPr>
        <p:txBody>
          <a:bodyPr/>
          <a:lstStyle/>
          <a:p>
            <a:r>
              <a:rPr lang="en-US" dirty="0"/>
              <a:t>Can scale it for different schemas</a:t>
            </a:r>
            <a:endParaRPr lang="en-US" b="1" dirty="0"/>
          </a:p>
          <a:p>
            <a:r>
              <a:rPr lang="en-US" dirty="0"/>
              <a:t>Can implement efficient parser to parse </a:t>
            </a:r>
            <a:r>
              <a:rPr lang="en-US" dirty="0" err="1"/>
              <a:t>suchthat</a:t>
            </a:r>
            <a:r>
              <a:rPr lang="en-US" dirty="0"/>
              <a:t>, where, having conditions</a:t>
            </a:r>
          </a:p>
          <a:p>
            <a:r>
              <a:rPr lang="en-US" dirty="0"/>
              <a:t>Even further &gt; </a:t>
            </a:r>
          </a:p>
          <a:p>
            <a:pPr lvl="1"/>
            <a:r>
              <a:rPr lang="en-US" dirty="0"/>
              <a:t>“can implement super parser to parse standard SQL query in </a:t>
            </a:r>
            <a:r>
              <a:rPr lang="el-GR" dirty="0"/>
              <a:t>Φ</a:t>
            </a:r>
            <a:r>
              <a:rPr lang="en-US" dirty="0"/>
              <a:t> operation”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3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4685-4841-4B20-960C-9D389C1F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011" y="2559685"/>
            <a:ext cx="1486989" cy="1325563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6123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7DD0-DA28-45C1-8206-498E1001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EC794-F54E-4D1F-A708-D813EA5F6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1525844"/>
            <a:ext cx="5410955" cy="38581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0CB25-56FC-4532-A8C2-1B3A944C6D32}"/>
              </a:ext>
            </a:extLst>
          </p:cNvPr>
          <p:cNvSpPr txBox="1"/>
          <p:nvPr/>
        </p:nvSpPr>
        <p:spPr>
          <a:xfrm>
            <a:off x="6950905" y="2666839"/>
            <a:ext cx="4284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Length of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basic queries are difficult to express in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 repeated grouping and aggregation over the same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joins needed or to construct additional subqueries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those queries hard to maintain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8F731-6460-4408-9B77-3E849128EDFB}"/>
              </a:ext>
            </a:extLst>
          </p:cNvPr>
          <p:cNvSpPr txBox="1"/>
          <p:nvPr/>
        </p:nvSpPr>
        <p:spPr>
          <a:xfrm>
            <a:off x="6950905" y="1326382"/>
            <a:ext cx="4827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Find for each customer the average sale in “NY”, the average sale in “CT” and the average sale in “NJ”, if New York’s average is greater than the other two</a:t>
            </a:r>
          </a:p>
        </p:txBody>
      </p:sp>
    </p:spTree>
    <p:extLst>
      <p:ext uri="{BB962C8B-B14F-4D97-AF65-F5344CB8AC3E}">
        <p14:creationId xmlns:p14="http://schemas.microsoft.com/office/powerpoint/2010/main" val="26349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DC02-17C2-46E4-AB7B-FCBE25C4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D880-079B-4AEB-9EDE-98D0FFF0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56" y="1690687"/>
            <a:ext cx="6234481" cy="45533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Takes a query as input in specific format and generates the JAVA program, which interacts with database system</a:t>
            </a:r>
          </a:p>
          <a:p>
            <a:r>
              <a:rPr lang="en-US" dirty="0"/>
              <a:t>Program can evaluate any query, which is represented in </a:t>
            </a:r>
            <a:r>
              <a:rPr lang="el-GR" dirty="0"/>
              <a:t>Φ</a:t>
            </a:r>
            <a:r>
              <a:rPr lang="en-US" dirty="0"/>
              <a:t> operation, on top of any standard database system faster than their standard counterpart</a:t>
            </a:r>
          </a:p>
          <a:p>
            <a:r>
              <a:rPr lang="el-GR" dirty="0"/>
              <a:t>Φ</a:t>
            </a:r>
            <a:r>
              <a:rPr lang="en-US" dirty="0"/>
              <a:t> = a new relational algebra operation that concisely represents several levels of aggregation</a:t>
            </a:r>
          </a:p>
          <a:p>
            <a:r>
              <a:rPr lang="en-US" dirty="0"/>
              <a:t>The only DB operation  - scanning (or indexed scanning)</a:t>
            </a:r>
          </a:p>
          <a:p>
            <a:r>
              <a:rPr lang="en-US" dirty="0"/>
              <a:t>Program is written in JAVA, which is widely available and platform independent framework. Scalable and Efficient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EC84E-1821-461A-85FD-B504B55B2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3" y="2250520"/>
            <a:ext cx="4439193" cy="23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8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62AB-25D9-4EA4-AE33-DAA8F03D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F3F2-E195-4CBB-BC8A-E639982A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  <a:p>
            <a:r>
              <a:rPr lang="en-US" dirty="0"/>
              <a:t>Input format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Technical limitations</a:t>
            </a:r>
          </a:p>
          <a:p>
            <a:r>
              <a:rPr lang="en-US" dirty="0"/>
              <a:t>Demo of program</a:t>
            </a:r>
          </a:p>
        </p:txBody>
      </p:sp>
    </p:spTree>
    <p:extLst>
      <p:ext uri="{BB962C8B-B14F-4D97-AF65-F5344CB8AC3E}">
        <p14:creationId xmlns:p14="http://schemas.microsoft.com/office/powerpoint/2010/main" val="49503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F369-953C-4F90-8F82-1A61BF8A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B9D6-2760-4DBE-9B3C-32ACC1F3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4960"/>
            <a:ext cx="10515600" cy="966651"/>
          </a:xfrm>
        </p:spPr>
        <p:txBody>
          <a:bodyPr/>
          <a:lstStyle/>
          <a:p>
            <a:r>
              <a:rPr lang="en-US" dirty="0"/>
              <a:t>MF-Table -&gt; This table has as columns of the grouping attributes and all the aggregates mentioned in the query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B0CB9-E637-43B3-A6A3-3F473E25B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15" y="1345473"/>
            <a:ext cx="7632110" cy="3711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9E10F-8837-4DD7-8E58-D943C534E9D4}"/>
              </a:ext>
            </a:extLst>
          </p:cNvPr>
          <p:cNvSpPr txBox="1"/>
          <p:nvPr/>
        </p:nvSpPr>
        <p:spPr>
          <a:xfrm>
            <a:off x="5563074" y="920615"/>
            <a:ext cx="250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Program</a:t>
            </a:r>
          </a:p>
        </p:txBody>
      </p:sp>
    </p:spTree>
    <p:extLst>
      <p:ext uri="{BB962C8B-B14F-4D97-AF65-F5344CB8AC3E}">
        <p14:creationId xmlns:p14="http://schemas.microsoft.com/office/powerpoint/2010/main" val="85623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ECA0-6800-4EDA-90E7-252F183D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3ED6-50C3-49C8-B598-F366437B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4"/>
            <a:ext cx="10515600" cy="34909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Selection variables (comma separated)</a:t>
            </a:r>
          </a:p>
          <a:p>
            <a:r>
              <a:rPr lang="en-US" dirty="0"/>
              <a:t>no of grouping variables(positive number)</a:t>
            </a:r>
          </a:p>
          <a:p>
            <a:r>
              <a:rPr lang="en-US" dirty="0"/>
              <a:t>grouping attributes(comma separated) </a:t>
            </a:r>
          </a:p>
          <a:p>
            <a:r>
              <a:rPr lang="en-US" dirty="0"/>
              <a:t>aggregate functions(comma separated)</a:t>
            </a:r>
          </a:p>
          <a:p>
            <a:r>
              <a:rPr lang="en-US" dirty="0"/>
              <a:t>Conditions in </a:t>
            </a:r>
            <a:r>
              <a:rPr lang="en-US" dirty="0" err="1"/>
              <a:t>suchthat</a:t>
            </a:r>
            <a:r>
              <a:rPr lang="en-US" dirty="0"/>
              <a:t> clause(in JAVA notation and comma separated)</a:t>
            </a:r>
          </a:p>
          <a:p>
            <a:r>
              <a:rPr lang="en-US" dirty="0"/>
              <a:t>Conditions in having clause(in JAVA notation and comma separated)</a:t>
            </a:r>
          </a:p>
          <a:p>
            <a:r>
              <a:rPr lang="en-US" dirty="0"/>
              <a:t>Conditions in where clause(in JAVA notation and comma separated)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55BC9-7174-4151-A083-2FDA532C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4990012"/>
            <a:ext cx="10295709" cy="150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4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3467-F716-43DD-B17A-B0765E12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0342-7B5C-4014-BD63-8216AAB9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- PostgreSQL </a:t>
            </a:r>
          </a:p>
          <a:p>
            <a:r>
              <a:rPr lang="en-US" dirty="0"/>
              <a:t>Framework – JAVA</a:t>
            </a:r>
          </a:p>
          <a:p>
            <a:r>
              <a:rPr lang="en-US" dirty="0"/>
              <a:t>Library for database in JAVA - postgresql-42.2.5.jar</a:t>
            </a:r>
          </a:p>
          <a:p>
            <a:r>
              <a:rPr lang="en-US" dirty="0"/>
              <a:t>Tools - Eclipse</a:t>
            </a:r>
          </a:p>
        </p:txBody>
      </p:sp>
    </p:spTree>
    <p:extLst>
      <p:ext uri="{BB962C8B-B14F-4D97-AF65-F5344CB8AC3E}">
        <p14:creationId xmlns:p14="http://schemas.microsoft.com/office/powerpoint/2010/main" val="17515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A1D7-0033-43A9-98D9-EF4FD116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7487-9122-46DB-B419-64C298C2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run for this schema :</a:t>
            </a:r>
          </a:p>
          <a:p>
            <a:pPr marL="0" indent="0">
              <a:buNone/>
            </a:pPr>
            <a:r>
              <a:rPr lang="en-US" b="1" dirty="0"/>
              <a:t> 	sales(</a:t>
            </a:r>
            <a:r>
              <a:rPr lang="en-US" b="1" dirty="0" err="1"/>
              <a:t>cust,prod,day,month,year,state,quant</a:t>
            </a:r>
            <a:r>
              <a:rPr lang="en-US" b="1" dirty="0"/>
              <a:t>)</a:t>
            </a:r>
          </a:p>
          <a:p>
            <a:r>
              <a:rPr lang="en-US" dirty="0"/>
              <a:t>Can only take conditions like “such that, having and where” in JAVA notation/format</a:t>
            </a:r>
          </a:p>
          <a:p>
            <a:r>
              <a:rPr lang="en-US" dirty="0"/>
              <a:t>No error checking for presence of table/columns</a:t>
            </a:r>
          </a:p>
          <a:p>
            <a:r>
              <a:rPr lang="en-US" dirty="0"/>
              <a:t>Number of scans = # of grouping variables + 1 (At least 1)</a:t>
            </a:r>
          </a:p>
          <a:p>
            <a:r>
              <a:rPr lang="en-US" dirty="0"/>
              <a:t>Cannot handle conditions like +(addition),-(subtraction),*(multiplication) in selection statement</a:t>
            </a:r>
          </a:p>
        </p:txBody>
      </p:sp>
    </p:spTree>
    <p:extLst>
      <p:ext uri="{BB962C8B-B14F-4D97-AF65-F5344CB8AC3E}">
        <p14:creationId xmlns:p14="http://schemas.microsoft.com/office/powerpoint/2010/main" val="166115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E109-6B5F-4D10-80A4-D0FB4856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617" y="2766218"/>
            <a:ext cx="1826623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5677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447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Cheating’Quine</vt:lpstr>
      <vt:lpstr>Problem</vt:lpstr>
      <vt:lpstr>Project?</vt:lpstr>
      <vt:lpstr>Demo checklist</vt:lpstr>
      <vt:lpstr>Architecture</vt:lpstr>
      <vt:lpstr>Input Format</vt:lpstr>
      <vt:lpstr>Technologies </vt:lpstr>
      <vt:lpstr>Technical limitations</vt:lpstr>
      <vt:lpstr>Demo</vt:lpstr>
      <vt:lpstr>Discussion</vt:lpstr>
      <vt:lpstr>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Cheating’Quine</dc:title>
  <dc:creator>Vivek Solanki</dc:creator>
  <cp:lastModifiedBy>Viveksinh Solanki</cp:lastModifiedBy>
  <cp:revision>63</cp:revision>
  <dcterms:created xsi:type="dcterms:W3CDTF">2018-12-08T15:44:53Z</dcterms:created>
  <dcterms:modified xsi:type="dcterms:W3CDTF">2020-03-02T00:45:30Z</dcterms:modified>
</cp:coreProperties>
</file>