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5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8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4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8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3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42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71AE-10C4-497C-80B9-F6773923A0C4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DD54-BC31-4235-ADA5-DA033AA73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7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Fonctions inhérentes à une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KangarooFighters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Game.create</a:t>
            </a:r>
            <a:r>
              <a:rPr lang="fr-FR" dirty="0" smtClean="0"/>
              <a:t>(Player p1)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Kangaroo</a:t>
            </a:r>
            <a:r>
              <a:rPr lang="fr-FR" dirty="0" smtClean="0"/>
              <a:t>(p1, 1)</a:t>
            </a:r>
          </a:p>
          <a:p>
            <a:r>
              <a:rPr lang="fr-FR" dirty="0" smtClean="0"/>
              <a:t>State =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Autres attributs…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7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Game.link</a:t>
            </a:r>
            <a:r>
              <a:rPr lang="fr-FR" dirty="0" smtClean="0"/>
              <a:t> (Player p2)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Kangaroo</a:t>
            </a:r>
            <a:r>
              <a:rPr lang="fr-FR" dirty="0" smtClean="0"/>
              <a:t>(p2, 2)</a:t>
            </a:r>
          </a:p>
          <a:p>
            <a:r>
              <a:rPr lang="fr-FR" dirty="0" smtClean="0"/>
              <a:t>State = </a:t>
            </a:r>
            <a:r>
              <a:rPr lang="fr-FR" dirty="0" err="1" smtClean="0"/>
              <a:t>waiting</a:t>
            </a:r>
            <a:endParaRPr lang="fr-FR" dirty="0" smtClean="0"/>
          </a:p>
          <a:p>
            <a:r>
              <a:rPr lang="fr-FR" dirty="0" smtClean="0"/>
              <a:t>p1.send(</a:t>
            </a:r>
            <a:r>
              <a:rPr lang="fr-FR" dirty="0" err="1" smtClean="0"/>
              <a:t>GameWaiting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p2.send(</a:t>
            </a:r>
            <a:r>
              <a:rPr lang="fr-FR" dirty="0" err="1" smtClean="0"/>
              <a:t>GameWaiting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327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Kangaroo</a:t>
            </a:r>
            <a:r>
              <a:rPr lang="fr-FR" dirty="0" smtClean="0"/>
              <a:t>(Player p,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kNum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Initialisation des attributs</a:t>
            </a:r>
          </a:p>
          <a:p>
            <a:pPr marL="0" indent="0">
              <a:buNone/>
            </a:pPr>
            <a:r>
              <a:rPr lang="fr-FR" dirty="0" smtClean="0"/>
              <a:t>- position et flip en fonction de </a:t>
            </a:r>
            <a:r>
              <a:rPr lang="fr-FR" dirty="0" err="1" smtClean="0"/>
              <a:t>kNum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stockage de p</a:t>
            </a:r>
          </a:p>
          <a:p>
            <a:pPr>
              <a:buFontTx/>
              <a:buChar char="-"/>
            </a:pPr>
            <a:r>
              <a:rPr lang="fr-FR" dirty="0" err="1"/>
              <a:t>i</a:t>
            </a:r>
            <a:r>
              <a:rPr lang="fr-FR" dirty="0" err="1" smtClean="0"/>
              <a:t>nit</a:t>
            </a:r>
            <a:r>
              <a:rPr lang="fr-FR" dirty="0" smtClean="0"/>
              <a:t> des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71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Game.clientReady</a:t>
            </a:r>
            <a:r>
              <a:rPr lang="fr-FR" dirty="0" smtClean="0"/>
              <a:t>(</a:t>
            </a:r>
            <a:r>
              <a:rPr lang="fr-FR" dirty="0" err="1" smtClean="0"/>
              <a:t>ClientProcessor</a:t>
            </a:r>
            <a:r>
              <a:rPr lang="fr-FR" dirty="0" smtClean="0"/>
              <a:t> </a:t>
            </a:r>
            <a:r>
              <a:rPr lang="fr-FR" dirty="0" err="1" smtClean="0"/>
              <a:t>cp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 smtClean="0"/>
              <a:t>Appelé lors de la réception d’un paquet « </a:t>
            </a:r>
            <a:r>
              <a:rPr lang="fr-FR" i="1" dirty="0" err="1" smtClean="0"/>
              <a:t>ClientReadyPacket</a:t>
            </a:r>
            <a:r>
              <a:rPr lang="fr-FR" i="1" dirty="0" smtClean="0"/>
              <a:t> »</a:t>
            </a:r>
          </a:p>
          <a:p>
            <a:r>
              <a:rPr lang="fr-FR" dirty="0" smtClean="0"/>
              <a:t>If (k1.player.cp == </a:t>
            </a:r>
            <a:r>
              <a:rPr lang="fr-FR" dirty="0" err="1" smtClean="0"/>
              <a:t>cp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	k1.setReady()</a:t>
            </a:r>
          </a:p>
          <a:p>
            <a:r>
              <a:rPr lang="fr-FR" dirty="0" err="1" smtClean="0"/>
              <a:t>Else</a:t>
            </a:r>
            <a:r>
              <a:rPr lang="fr-FR" dirty="0" smtClean="0"/>
              <a:t> If (k2.player.cp == </a:t>
            </a:r>
            <a:r>
              <a:rPr lang="fr-FR" dirty="0" err="1" smtClean="0"/>
              <a:t>cp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	k2.setReady()</a:t>
            </a:r>
          </a:p>
          <a:p>
            <a:r>
              <a:rPr lang="fr-FR" dirty="0" err="1" smtClean="0"/>
              <a:t>Else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smtClean="0"/>
              <a:t>If (k1.isReady() &amp;&amp; k2.isReady())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err="1" smtClean="0"/>
              <a:t>Game.launch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76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Game.launch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State = running</a:t>
            </a:r>
          </a:p>
          <a:p>
            <a:r>
              <a:rPr lang="fr-FR" dirty="0"/>
              <a:t>k</a:t>
            </a:r>
            <a:r>
              <a:rPr lang="fr-FR" dirty="0" smtClean="0"/>
              <a:t>1.send(</a:t>
            </a:r>
            <a:r>
              <a:rPr lang="fr-FR" dirty="0" err="1" smtClean="0"/>
              <a:t>GameRunning</a:t>
            </a:r>
            <a:r>
              <a:rPr lang="fr-FR" dirty="0" smtClean="0"/>
              <a:t>)</a:t>
            </a:r>
          </a:p>
          <a:p>
            <a:r>
              <a:rPr lang="fr-FR" dirty="0" smtClean="0"/>
              <a:t>k2.send(</a:t>
            </a:r>
            <a:r>
              <a:rPr lang="fr-FR" dirty="0" err="1" smtClean="0"/>
              <a:t>GameRunning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1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Game.update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 smtClean="0"/>
              <a:t>Appelé par la boucle principale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87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Fonctions inhérentes à une partie</vt:lpstr>
      <vt:lpstr>Game.create(Player p1) </vt:lpstr>
      <vt:lpstr>Game.link (Player p2) </vt:lpstr>
      <vt:lpstr>Kangaroo(Player p, int kNum)</vt:lpstr>
      <vt:lpstr>Game.clientReady(ClientProcessor cp)</vt:lpstr>
      <vt:lpstr>Game.launch()</vt:lpstr>
      <vt:lpstr>Game.update()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 inhérentes à une partie</dc:title>
  <dc:creator>Sébastien</dc:creator>
  <cp:lastModifiedBy>Sébastien</cp:lastModifiedBy>
  <cp:revision>3</cp:revision>
  <dcterms:created xsi:type="dcterms:W3CDTF">2016-01-21T21:14:38Z</dcterms:created>
  <dcterms:modified xsi:type="dcterms:W3CDTF">2016-01-21T21:31:14Z</dcterms:modified>
</cp:coreProperties>
</file>