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E812-D5DB-41AB-88D3-E3B093DC18C4}" type="datetimeFigureOut">
              <a:rPr lang="fr-FR" smtClean="0"/>
              <a:t>26/01/2016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F183-9D23-4CBE-B4CA-389BFA2E4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03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E812-D5DB-41AB-88D3-E3B093DC18C4}" type="datetimeFigureOut">
              <a:rPr lang="fr-FR" smtClean="0"/>
              <a:t>26/01/2016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F183-9D23-4CBE-B4CA-389BFA2E4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19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E812-D5DB-41AB-88D3-E3B093DC18C4}" type="datetimeFigureOut">
              <a:rPr lang="fr-FR" smtClean="0"/>
              <a:t>26/01/2016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F183-9D23-4CBE-B4CA-389BFA2E4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88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E812-D5DB-41AB-88D3-E3B093DC18C4}" type="datetimeFigureOut">
              <a:rPr lang="fr-FR" smtClean="0"/>
              <a:t>26/01/2016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F183-9D23-4CBE-B4CA-389BFA2E4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35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E812-D5DB-41AB-88D3-E3B093DC18C4}" type="datetimeFigureOut">
              <a:rPr lang="fr-FR" smtClean="0"/>
              <a:t>26/01/2016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F183-9D23-4CBE-B4CA-389BFA2E4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26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E812-D5DB-41AB-88D3-E3B093DC18C4}" type="datetimeFigureOut">
              <a:rPr lang="fr-FR" smtClean="0"/>
              <a:t>26/01/2016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F183-9D23-4CBE-B4CA-389BFA2E4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09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E812-D5DB-41AB-88D3-E3B093DC18C4}" type="datetimeFigureOut">
              <a:rPr lang="fr-FR" smtClean="0"/>
              <a:t>26/01/2016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F183-9D23-4CBE-B4CA-389BFA2E4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87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E812-D5DB-41AB-88D3-E3B093DC18C4}" type="datetimeFigureOut">
              <a:rPr lang="fr-FR" smtClean="0"/>
              <a:t>26/01/2016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F183-9D23-4CBE-B4CA-389BFA2E4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75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E812-D5DB-41AB-88D3-E3B093DC18C4}" type="datetimeFigureOut">
              <a:rPr lang="fr-FR" smtClean="0"/>
              <a:t>26/01/2016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F183-9D23-4CBE-B4CA-389BFA2E4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47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E812-D5DB-41AB-88D3-E3B093DC18C4}" type="datetimeFigureOut">
              <a:rPr lang="fr-FR" smtClean="0"/>
              <a:t>26/01/2016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F183-9D23-4CBE-B4CA-389BFA2E4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51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E812-D5DB-41AB-88D3-E3B093DC18C4}" type="datetimeFigureOut">
              <a:rPr lang="fr-FR" smtClean="0"/>
              <a:t>26/01/2016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F183-9D23-4CBE-B4CA-389BFA2E4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7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E812-D5DB-41AB-88D3-E3B093DC18C4}" type="datetimeFigureOut">
              <a:rPr lang="fr-FR" smtClean="0"/>
              <a:t>26/01/2016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CF183-9D23-4CBE-B4CA-389BFA2E4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10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KangarooFighters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paquets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39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paquets permettent de communiquer entre le client et le serveur</a:t>
            </a:r>
          </a:p>
          <a:p>
            <a:r>
              <a:rPr lang="fr-FR" dirty="0" smtClean="0"/>
              <a:t>Ce sont des objets simple contenant des variables de type </a:t>
            </a:r>
            <a:r>
              <a:rPr lang="fr-FR" dirty="0" err="1" smtClean="0"/>
              <a:t>sérializable</a:t>
            </a:r>
            <a:endParaRPr lang="fr-FR" dirty="0" smtClean="0"/>
          </a:p>
          <a:p>
            <a:r>
              <a:rPr lang="fr-FR" dirty="0" smtClean="0"/>
              <a:t>Un des objectifs est de réduire le trafic de paquet entre le serveur et le client en assemblant les paquets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77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informations à transmettre (client </a:t>
            </a:r>
            <a:r>
              <a:rPr lang="fr-FR" dirty="0" smtClean="0">
                <a:sym typeface="Wingdings" panose="05000000000000000000" pitchFamily="2" charset="2"/>
              </a:rPr>
              <a:t> serveur)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Identifiant et mot de passe</a:t>
            </a:r>
          </a:p>
          <a:p>
            <a:r>
              <a:rPr lang="fr-FR" dirty="0" smtClean="0"/>
              <a:t>La recherche courante d’une partie</a:t>
            </a:r>
          </a:p>
          <a:p>
            <a:r>
              <a:rPr lang="fr-FR" dirty="0" smtClean="0"/>
              <a:t>Etat des touches</a:t>
            </a:r>
          </a:p>
          <a:p>
            <a:r>
              <a:rPr lang="fr-FR" dirty="0" smtClean="0"/>
              <a:t>Partie chargée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372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informations à transmettre (serveur </a:t>
            </a:r>
            <a:r>
              <a:rPr lang="fr-FR" dirty="0" smtClean="0">
                <a:sym typeface="Wingdings" panose="05000000000000000000" pitchFamily="2" charset="2"/>
              </a:rPr>
              <a:t> client)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Les statistiques d’un joueur</a:t>
            </a:r>
          </a:p>
          <a:p>
            <a:r>
              <a:rPr lang="fr-FR" dirty="0" smtClean="0"/>
              <a:t>Le classement d’un joueur</a:t>
            </a:r>
          </a:p>
          <a:p>
            <a:r>
              <a:rPr lang="fr-FR" dirty="0" smtClean="0"/>
              <a:t>Le classement global</a:t>
            </a:r>
          </a:p>
          <a:p>
            <a:r>
              <a:rPr lang="fr-FR" dirty="0" smtClean="0"/>
              <a:t>Les amis d’un joueur</a:t>
            </a:r>
          </a:p>
          <a:p>
            <a:r>
              <a:rPr lang="fr-FR" dirty="0" smtClean="0"/>
              <a:t>Notification de partie trouvée</a:t>
            </a:r>
          </a:p>
          <a:p>
            <a:r>
              <a:rPr lang="fr-FR" dirty="0" smtClean="0"/>
              <a:t>Connexion d’un ami</a:t>
            </a:r>
          </a:p>
          <a:p>
            <a:r>
              <a:rPr lang="fr-FR" dirty="0" smtClean="0"/>
              <a:t>Caractéristiques d’un joueur en partie</a:t>
            </a:r>
          </a:p>
          <a:p>
            <a:r>
              <a:rPr lang="fr-FR" dirty="0" smtClean="0"/>
              <a:t>Fin de partie</a:t>
            </a:r>
          </a:p>
          <a:p>
            <a:r>
              <a:rPr lang="fr-FR" smtClean="0"/>
              <a:t>News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4521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KangarooFighters</vt:lpstr>
      <vt:lpstr>Introduction</vt:lpstr>
      <vt:lpstr>Les informations à transmettre (client  serveur)</vt:lpstr>
      <vt:lpstr>Les informations à transmettre (serveur  client)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KangarooFighters</dc:title>
  <dc:creator>Nerisma</dc:creator>
  <cp:lastModifiedBy>Nerisma</cp:lastModifiedBy>
  <cp:revision>1</cp:revision>
  <dcterms:created xsi:type="dcterms:W3CDTF">2016-01-26T16:51:35Z</dcterms:created>
  <dcterms:modified xsi:type="dcterms:W3CDTF">2016-01-26T16:51:45Z</dcterms:modified>
</cp:coreProperties>
</file>