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63" r:id="rId5"/>
    <p:sldId id="264" r:id="rId6"/>
    <p:sldId id="266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9A107E-A353-4C37-92B7-6D0908FAF24A}" v="1325" dt="2022-10-13T22:22:27.8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 Bal" userId="c08ee4322c746bf4" providerId="Windows Live" clId="Web-{989A107E-A353-4C37-92B7-6D0908FAF24A}"/>
    <pc:docChg chg="addSld delSld modSld addMainMaster delMainMaster">
      <pc:chgData name="Ron Bal" userId="c08ee4322c746bf4" providerId="Windows Live" clId="Web-{989A107E-A353-4C37-92B7-6D0908FAF24A}" dt="2022-10-13T22:22:27.868" v="1095" actId="1076"/>
      <pc:docMkLst>
        <pc:docMk/>
      </pc:docMkLst>
      <pc:sldChg chg="addSp delSp modSp mod setBg modClrScheme setClrOvrMap delDesignElem chgLayout">
        <pc:chgData name="Ron Bal" userId="c08ee4322c746bf4" providerId="Windows Live" clId="Web-{989A107E-A353-4C37-92B7-6D0908FAF24A}" dt="2022-10-13T21:59:44.966" v="674" actId="14100"/>
        <pc:sldMkLst>
          <pc:docMk/>
          <pc:sldMk cId="109857222" sldId="256"/>
        </pc:sldMkLst>
        <pc:spChg chg="mod ord">
          <ac:chgData name="Ron Bal" userId="c08ee4322c746bf4" providerId="Windows Live" clId="Web-{989A107E-A353-4C37-92B7-6D0908FAF24A}" dt="2022-10-13T21:58:02.758" v="661"/>
          <ac:spMkLst>
            <pc:docMk/>
            <pc:sldMk cId="109857222" sldId="256"/>
            <ac:spMk id="2" creationId="{00000000-0000-0000-0000-000000000000}"/>
          </ac:spMkLst>
        </pc:spChg>
        <pc:spChg chg="del mod ord">
          <ac:chgData name="Ron Bal" userId="c08ee4322c746bf4" providerId="Windows Live" clId="Web-{989A107E-A353-4C37-92B7-6D0908FAF24A}" dt="2022-10-13T21:09:22.229" v="27"/>
          <ac:spMkLst>
            <pc:docMk/>
            <pc:sldMk cId="109857222" sldId="256"/>
            <ac:spMk id="3" creationId="{00000000-0000-0000-0000-000000000000}"/>
          </ac:spMkLst>
        </pc:spChg>
        <pc:spChg chg="add del mod ord">
          <ac:chgData name="Ron Bal" userId="c08ee4322c746bf4" providerId="Windows Live" clId="Web-{989A107E-A353-4C37-92B7-6D0908FAF24A}" dt="2022-10-13T21:09:43.121" v="28"/>
          <ac:spMkLst>
            <pc:docMk/>
            <pc:sldMk cId="109857222" sldId="256"/>
            <ac:spMk id="5" creationId="{342DAD25-277D-F40B-144D-082960550EE7}"/>
          </ac:spMkLst>
        </pc:spChg>
        <pc:spChg chg="add mod">
          <ac:chgData name="Ron Bal" userId="c08ee4322c746bf4" providerId="Windows Live" clId="Web-{989A107E-A353-4C37-92B7-6D0908FAF24A}" dt="2022-10-13T21:58:02.758" v="661"/>
          <ac:spMkLst>
            <pc:docMk/>
            <pc:sldMk cId="109857222" sldId="256"/>
            <ac:spMk id="7" creationId="{4BCD5EF2-43D6-51D8-3C27-8072510E84A6}"/>
          </ac:spMkLst>
        </pc:spChg>
        <pc:spChg chg="add del">
          <ac:chgData name="Ron Bal" userId="c08ee4322c746bf4" providerId="Windows Live" clId="Web-{989A107E-A353-4C37-92B7-6D0908FAF24A}" dt="2022-10-13T21:09:12.369" v="26"/>
          <ac:spMkLst>
            <pc:docMk/>
            <pc:sldMk cId="109857222" sldId="256"/>
            <ac:spMk id="8" creationId="{577D6B2E-37A3-429E-A37C-F30ED6487282}"/>
          </ac:spMkLst>
        </pc:spChg>
        <pc:spChg chg="add del">
          <ac:chgData name="Ron Bal" userId="c08ee4322c746bf4" providerId="Windows Live" clId="Web-{989A107E-A353-4C37-92B7-6D0908FAF24A}" dt="2022-10-13T21:06:57.393" v="1"/>
          <ac:spMkLst>
            <pc:docMk/>
            <pc:sldMk cId="109857222" sldId="256"/>
            <ac:spMk id="9" creationId="{EA7E347D-B32A-4759-B7FF-FD25A9AEE645}"/>
          </ac:spMkLst>
        </pc:spChg>
        <pc:spChg chg="add del">
          <ac:chgData name="Ron Bal" userId="c08ee4322c746bf4" providerId="Windows Live" clId="Web-{989A107E-A353-4C37-92B7-6D0908FAF24A}" dt="2022-10-13T21:09:12.369" v="26"/>
          <ac:spMkLst>
            <pc:docMk/>
            <pc:sldMk cId="109857222" sldId="256"/>
            <ac:spMk id="10" creationId="{5CEAD642-85CF-4750-8432-7C80C901F001}"/>
          </ac:spMkLst>
        </pc:spChg>
        <pc:spChg chg="add del">
          <ac:chgData name="Ron Bal" userId="c08ee4322c746bf4" providerId="Windows Live" clId="Web-{989A107E-A353-4C37-92B7-6D0908FAF24A}" dt="2022-10-13T21:06:57.393" v="1"/>
          <ac:spMkLst>
            <pc:docMk/>
            <pc:sldMk cId="109857222" sldId="256"/>
            <ac:spMk id="11" creationId="{681F9FCB-1E38-43E9-8567-6292F4842051}"/>
          </ac:spMkLst>
        </pc:spChg>
        <pc:spChg chg="add del">
          <ac:chgData name="Ron Bal" userId="c08ee4322c746bf4" providerId="Windows Live" clId="Web-{989A107E-A353-4C37-92B7-6D0908FAF24A}" dt="2022-10-13T21:09:12.369" v="26"/>
          <ac:spMkLst>
            <pc:docMk/>
            <pc:sldMk cId="109857222" sldId="256"/>
            <ac:spMk id="12" creationId="{FA33EEAE-15D5-4119-8C1E-89D943F911EF}"/>
          </ac:spMkLst>
        </pc:spChg>
        <pc:spChg chg="add del">
          <ac:chgData name="Ron Bal" userId="c08ee4322c746bf4" providerId="Windows Live" clId="Web-{989A107E-A353-4C37-92B7-6D0908FAF24A}" dt="2022-10-13T21:06:57.393" v="1"/>
          <ac:spMkLst>
            <pc:docMk/>
            <pc:sldMk cId="109857222" sldId="256"/>
            <ac:spMk id="13" creationId="{ED029D64-BBDD-43FA-92CF-C6BF515141E0}"/>
          </ac:spMkLst>
        </pc:spChg>
        <pc:spChg chg="add del">
          <ac:chgData name="Ron Bal" userId="c08ee4322c746bf4" providerId="Windows Live" clId="Web-{989A107E-A353-4C37-92B7-6D0908FAF24A}" dt="2022-10-13T21:09:12.369" v="26"/>
          <ac:spMkLst>
            <pc:docMk/>
            <pc:sldMk cId="109857222" sldId="256"/>
            <ac:spMk id="14" creationId="{730D8B3B-9B80-4025-B934-26DC7D7CD231}"/>
          </ac:spMkLst>
        </pc:spChg>
        <pc:spChg chg="add del">
          <ac:chgData name="Ron Bal" userId="c08ee4322c746bf4" providerId="Windows Live" clId="Web-{989A107E-A353-4C37-92B7-6D0908FAF24A}" dt="2022-10-13T21:09:12.369" v="26"/>
          <ac:spMkLst>
            <pc:docMk/>
            <pc:sldMk cId="109857222" sldId="256"/>
            <ac:spMk id="16" creationId="{1064D5D5-227B-4F66-9AEA-46F570E793BD}"/>
          </ac:spMkLst>
        </pc:spChg>
        <pc:spChg chg="add del">
          <ac:chgData name="Ron Bal" userId="c08ee4322c746bf4" providerId="Windows Live" clId="Web-{989A107E-A353-4C37-92B7-6D0908FAF24A}" dt="2022-10-13T21:56:22.330" v="644"/>
          <ac:spMkLst>
            <pc:docMk/>
            <pc:sldMk cId="109857222" sldId="256"/>
            <ac:spMk id="17" creationId="{85149191-5F60-4A28-AAFF-039F96B0F3EC}"/>
          </ac:spMkLst>
        </pc:spChg>
        <pc:spChg chg="add del">
          <ac:chgData name="Ron Bal" userId="c08ee4322c746bf4" providerId="Windows Live" clId="Web-{989A107E-A353-4C37-92B7-6D0908FAF24A}" dt="2022-10-13T21:09:12.369" v="26"/>
          <ac:spMkLst>
            <pc:docMk/>
            <pc:sldMk cId="109857222" sldId="256"/>
            <ac:spMk id="18" creationId="{646B67A4-D328-4747-A82B-65E84FA46368}"/>
          </ac:spMkLst>
        </pc:spChg>
        <pc:spChg chg="add del">
          <ac:chgData name="Ron Bal" userId="c08ee4322c746bf4" providerId="Windows Live" clId="Web-{989A107E-A353-4C37-92B7-6D0908FAF24A}" dt="2022-10-13T21:56:22.330" v="644"/>
          <ac:spMkLst>
            <pc:docMk/>
            <pc:sldMk cId="109857222" sldId="256"/>
            <ac:spMk id="19" creationId="{F8260ED5-17F7-4158-B241-D51DD4CF1B7E}"/>
          </ac:spMkLst>
        </pc:spChg>
        <pc:spChg chg="add del">
          <ac:chgData name="Ron Bal" userId="c08ee4322c746bf4" providerId="Windows Live" clId="Web-{989A107E-A353-4C37-92B7-6D0908FAF24A}" dt="2022-10-13T21:09:12.369" v="26"/>
          <ac:spMkLst>
            <pc:docMk/>
            <pc:sldMk cId="109857222" sldId="256"/>
            <ac:spMk id="20" creationId="{B5A1B09C-1565-46F8-B70F-621C5EB48A09}"/>
          </ac:spMkLst>
        </pc:spChg>
        <pc:spChg chg="add del">
          <ac:chgData name="Ron Bal" userId="c08ee4322c746bf4" providerId="Windows Live" clId="Web-{989A107E-A353-4C37-92B7-6D0908FAF24A}" dt="2022-10-13T21:56:22.330" v="644"/>
          <ac:spMkLst>
            <pc:docMk/>
            <pc:sldMk cId="109857222" sldId="256"/>
            <ac:spMk id="21" creationId="{A8384FB5-9ADC-4DDC-881B-597D56F5B15D}"/>
          </ac:spMkLst>
        </pc:spChg>
        <pc:spChg chg="add del">
          <ac:chgData name="Ron Bal" userId="c08ee4322c746bf4" providerId="Windows Live" clId="Web-{989A107E-A353-4C37-92B7-6D0908FAF24A}" dt="2022-10-13T21:09:12.369" v="26"/>
          <ac:spMkLst>
            <pc:docMk/>
            <pc:sldMk cId="109857222" sldId="256"/>
            <ac:spMk id="22" creationId="{8C516CC8-80AC-446C-A56E-9F54B7210402}"/>
          </ac:spMkLst>
        </pc:spChg>
        <pc:spChg chg="add del">
          <ac:chgData name="Ron Bal" userId="c08ee4322c746bf4" providerId="Windows Live" clId="Web-{989A107E-A353-4C37-92B7-6D0908FAF24A}" dt="2022-10-13T21:56:22.330" v="644"/>
          <ac:spMkLst>
            <pc:docMk/>
            <pc:sldMk cId="109857222" sldId="256"/>
            <ac:spMk id="23" creationId="{91E5A9A7-95C6-4F4F-B00E-C82E07FE62EF}"/>
          </ac:spMkLst>
        </pc:spChg>
        <pc:spChg chg="add del">
          <ac:chgData name="Ron Bal" userId="c08ee4322c746bf4" providerId="Windows Live" clId="Web-{989A107E-A353-4C37-92B7-6D0908FAF24A}" dt="2022-10-13T21:56:22.330" v="644"/>
          <ac:spMkLst>
            <pc:docMk/>
            <pc:sldMk cId="109857222" sldId="256"/>
            <ac:spMk id="24" creationId="{D07DD2DE-F619-49DD-B5E7-03A290FF4ED1}"/>
          </ac:spMkLst>
        </pc:spChg>
        <pc:spChg chg="add mod">
          <ac:chgData name="Ron Bal" userId="c08ee4322c746bf4" providerId="Windows Live" clId="Web-{989A107E-A353-4C37-92B7-6D0908FAF24A}" dt="2022-10-13T21:59:02.198" v="666" actId="14100"/>
          <ac:spMkLst>
            <pc:docMk/>
            <pc:sldMk cId="109857222" sldId="256"/>
            <ac:spMk id="25" creationId="{4B649D32-7061-D3CD-A670-3B25AEEE56E8}"/>
          </ac:spMkLst>
        </pc:spChg>
        <pc:spChg chg="add del">
          <ac:chgData name="Ron Bal" userId="c08ee4322c746bf4" providerId="Windows Live" clId="Web-{989A107E-A353-4C37-92B7-6D0908FAF24A}" dt="2022-10-13T21:58:02.773" v="662"/>
          <ac:spMkLst>
            <pc:docMk/>
            <pc:sldMk cId="109857222" sldId="256"/>
            <ac:spMk id="29" creationId="{D7A453D2-15D8-4403-815F-291FA16340D9}"/>
          </ac:spMkLst>
        </pc:spChg>
        <pc:spChg chg="add del">
          <ac:chgData name="Ron Bal" userId="c08ee4322c746bf4" providerId="Windows Live" clId="Web-{989A107E-A353-4C37-92B7-6D0908FAF24A}" dt="2022-10-13T21:58:02.773" v="662"/>
          <ac:spMkLst>
            <pc:docMk/>
            <pc:sldMk cId="109857222" sldId="256"/>
            <ac:spMk id="31" creationId="{8161EA6B-09CA-445B-AB0D-8DF76FA92DEF}"/>
          </ac:spMkLst>
        </pc:spChg>
        <pc:spChg chg="add del">
          <ac:chgData name="Ron Bal" userId="c08ee4322c746bf4" providerId="Windows Live" clId="Web-{989A107E-A353-4C37-92B7-6D0908FAF24A}" dt="2022-10-13T21:58:02.773" v="662"/>
          <ac:spMkLst>
            <pc:docMk/>
            <pc:sldMk cId="109857222" sldId="256"/>
            <ac:spMk id="41" creationId="{B8114C98-A349-4111-A123-E8EAB86ABE30}"/>
          </ac:spMkLst>
        </pc:spChg>
        <pc:spChg chg="add del">
          <ac:chgData name="Ron Bal" userId="c08ee4322c746bf4" providerId="Windows Live" clId="Web-{989A107E-A353-4C37-92B7-6D0908FAF24A}" dt="2022-10-13T21:58:02.773" v="662"/>
          <ac:spMkLst>
            <pc:docMk/>
            <pc:sldMk cId="109857222" sldId="256"/>
            <ac:spMk id="55" creationId="{E2D3D3F2-ABBB-4453-B1C5-1BEBF7E4DD56}"/>
          </ac:spMkLst>
        </pc:spChg>
        <pc:spChg chg="add del">
          <ac:chgData name="Ron Bal" userId="c08ee4322c746bf4" providerId="Windows Live" clId="Web-{989A107E-A353-4C37-92B7-6D0908FAF24A}" dt="2022-10-13T21:57:47.225" v="653"/>
          <ac:spMkLst>
            <pc:docMk/>
            <pc:sldMk cId="109857222" sldId="256"/>
            <ac:spMk id="66" creationId="{9AA72BD9-2C5A-4EDC-931F-5AA08EACA0F3}"/>
          </ac:spMkLst>
        </pc:spChg>
        <pc:spChg chg="add del">
          <ac:chgData name="Ron Bal" userId="c08ee4322c746bf4" providerId="Windows Live" clId="Web-{989A107E-A353-4C37-92B7-6D0908FAF24A}" dt="2022-10-13T21:57:47.225" v="653"/>
          <ac:spMkLst>
            <pc:docMk/>
            <pc:sldMk cId="109857222" sldId="256"/>
            <ac:spMk id="68" creationId="{DD3981AC-7B61-4947-BCF3-F7AA7FA385B9}"/>
          </ac:spMkLst>
        </pc:spChg>
        <pc:spChg chg="add del">
          <ac:chgData name="Ron Bal" userId="c08ee4322c746bf4" providerId="Windows Live" clId="Web-{989A107E-A353-4C37-92B7-6D0908FAF24A}" dt="2022-10-13T21:57:47.225" v="653"/>
          <ac:spMkLst>
            <pc:docMk/>
            <pc:sldMk cId="109857222" sldId="256"/>
            <ac:spMk id="70" creationId="{55D4142C-5077-457F-A6AD-3FECFDB39685}"/>
          </ac:spMkLst>
        </pc:spChg>
        <pc:spChg chg="add del">
          <ac:chgData name="Ron Bal" userId="c08ee4322c746bf4" providerId="Windows Live" clId="Web-{989A107E-A353-4C37-92B7-6D0908FAF24A}" dt="2022-10-13T21:57:47.225" v="653"/>
          <ac:spMkLst>
            <pc:docMk/>
            <pc:sldMk cId="109857222" sldId="256"/>
            <ac:spMk id="72" creationId="{7A5F0580-5EE9-419F-96EE-B6529EF6E7D0}"/>
          </ac:spMkLst>
        </pc:spChg>
        <pc:spChg chg="add del">
          <ac:chgData name="Ron Bal" userId="c08ee4322c746bf4" providerId="Windows Live" clId="Web-{989A107E-A353-4C37-92B7-6D0908FAF24A}" dt="2022-10-13T21:57:52.913" v="655"/>
          <ac:spMkLst>
            <pc:docMk/>
            <pc:sldMk cId="109857222" sldId="256"/>
            <ac:spMk id="77" creationId="{D7A453D2-15D8-4403-815F-291FA16340D9}"/>
          </ac:spMkLst>
        </pc:spChg>
        <pc:spChg chg="add del">
          <ac:chgData name="Ron Bal" userId="c08ee4322c746bf4" providerId="Windows Live" clId="Web-{989A107E-A353-4C37-92B7-6D0908FAF24A}" dt="2022-10-13T21:57:52.913" v="655"/>
          <ac:spMkLst>
            <pc:docMk/>
            <pc:sldMk cId="109857222" sldId="256"/>
            <ac:spMk id="78" creationId="{B8114C98-A349-4111-A123-E8EAB86ABE30}"/>
          </ac:spMkLst>
        </pc:spChg>
        <pc:spChg chg="add del">
          <ac:chgData name="Ron Bal" userId="c08ee4322c746bf4" providerId="Windows Live" clId="Web-{989A107E-A353-4C37-92B7-6D0908FAF24A}" dt="2022-10-13T21:57:52.913" v="655"/>
          <ac:spMkLst>
            <pc:docMk/>
            <pc:sldMk cId="109857222" sldId="256"/>
            <ac:spMk id="79" creationId="{8161EA6B-09CA-445B-AB0D-8DF76FA92DEF}"/>
          </ac:spMkLst>
        </pc:spChg>
        <pc:spChg chg="add del">
          <ac:chgData name="Ron Bal" userId="c08ee4322c746bf4" providerId="Windows Live" clId="Web-{989A107E-A353-4C37-92B7-6D0908FAF24A}" dt="2022-10-13T21:57:52.913" v="655"/>
          <ac:spMkLst>
            <pc:docMk/>
            <pc:sldMk cId="109857222" sldId="256"/>
            <ac:spMk id="92" creationId="{E2D3D3F2-ABBB-4453-B1C5-1BEBF7E4DD56}"/>
          </ac:spMkLst>
        </pc:spChg>
        <pc:spChg chg="add del">
          <ac:chgData name="Ron Bal" userId="c08ee4322c746bf4" providerId="Windows Live" clId="Web-{989A107E-A353-4C37-92B7-6D0908FAF24A}" dt="2022-10-13T21:57:55.523" v="657"/>
          <ac:spMkLst>
            <pc:docMk/>
            <pc:sldMk cId="109857222" sldId="256"/>
            <ac:spMk id="100" creationId="{5E8D2E83-FB3A-40E7-A9E5-7AB389D612B4}"/>
          </ac:spMkLst>
        </pc:spChg>
        <pc:spChg chg="add del">
          <ac:chgData name="Ron Bal" userId="c08ee4322c746bf4" providerId="Windows Live" clId="Web-{989A107E-A353-4C37-92B7-6D0908FAF24A}" dt="2022-10-13T21:57:59.757" v="659"/>
          <ac:spMkLst>
            <pc:docMk/>
            <pc:sldMk cId="109857222" sldId="256"/>
            <ac:spMk id="102" creationId="{CF62D2A7-8207-488C-9F46-316BA81A16C8}"/>
          </ac:spMkLst>
        </pc:spChg>
        <pc:spChg chg="add del">
          <ac:chgData name="Ron Bal" userId="c08ee4322c746bf4" providerId="Windows Live" clId="Web-{989A107E-A353-4C37-92B7-6D0908FAF24A}" dt="2022-10-13T21:58:02.758" v="661"/>
          <ac:spMkLst>
            <pc:docMk/>
            <pc:sldMk cId="109857222" sldId="256"/>
            <ac:spMk id="104" creationId="{8181FC64-B306-4821-98E2-780662EFC486}"/>
          </ac:spMkLst>
        </pc:spChg>
        <pc:spChg chg="add del">
          <ac:chgData name="Ron Bal" userId="c08ee4322c746bf4" providerId="Windows Live" clId="Web-{989A107E-A353-4C37-92B7-6D0908FAF24A}" dt="2022-10-13T21:58:02.758" v="661"/>
          <ac:spMkLst>
            <pc:docMk/>
            <pc:sldMk cId="109857222" sldId="256"/>
            <ac:spMk id="105" creationId="{5871FC61-DD4E-47D4-81FD-8A7E7D12B371}"/>
          </ac:spMkLst>
        </pc:spChg>
        <pc:spChg chg="add del">
          <ac:chgData name="Ron Bal" userId="c08ee4322c746bf4" providerId="Windows Live" clId="Web-{989A107E-A353-4C37-92B7-6D0908FAF24A}" dt="2022-10-13T21:58:02.758" v="661"/>
          <ac:spMkLst>
            <pc:docMk/>
            <pc:sldMk cId="109857222" sldId="256"/>
            <ac:spMk id="106" creationId="{F9EC3F91-A75C-4F74-867E-E4C28C13546B}"/>
          </ac:spMkLst>
        </pc:spChg>
        <pc:spChg chg="add del">
          <ac:chgData name="Ron Bal" userId="c08ee4322c746bf4" providerId="Windows Live" clId="Web-{989A107E-A353-4C37-92B7-6D0908FAF24A}" dt="2022-10-13T21:58:02.758" v="661"/>
          <ac:spMkLst>
            <pc:docMk/>
            <pc:sldMk cId="109857222" sldId="256"/>
            <ac:spMk id="107" creationId="{829A1E2C-5AC8-40FC-99E9-832069D39792}"/>
          </ac:spMkLst>
        </pc:spChg>
        <pc:spChg chg="add">
          <ac:chgData name="Ron Bal" userId="c08ee4322c746bf4" providerId="Windows Live" clId="Web-{989A107E-A353-4C37-92B7-6D0908FAF24A}" dt="2022-10-13T21:58:02.773" v="662"/>
          <ac:spMkLst>
            <pc:docMk/>
            <pc:sldMk cId="109857222" sldId="256"/>
            <ac:spMk id="109" creationId="{D7A453D2-15D8-4403-815F-291FA16340D9}"/>
          </ac:spMkLst>
        </pc:spChg>
        <pc:spChg chg="add">
          <ac:chgData name="Ron Bal" userId="c08ee4322c746bf4" providerId="Windows Live" clId="Web-{989A107E-A353-4C37-92B7-6D0908FAF24A}" dt="2022-10-13T21:58:02.773" v="662"/>
          <ac:spMkLst>
            <pc:docMk/>
            <pc:sldMk cId="109857222" sldId="256"/>
            <ac:spMk id="110" creationId="{8161EA6B-09CA-445B-AB0D-8DF76FA92DEF}"/>
          </ac:spMkLst>
        </pc:spChg>
        <pc:spChg chg="add">
          <ac:chgData name="Ron Bal" userId="c08ee4322c746bf4" providerId="Windows Live" clId="Web-{989A107E-A353-4C37-92B7-6D0908FAF24A}" dt="2022-10-13T21:58:02.773" v="662"/>
          <ac:spMkLst>
            <pc:docMk/>
            <pc:sldMk cId="109857222" sldId="256"/>
            <ac:spMk id="113" creationId="{B8114C98-A349-4111-A123-E8EAB86ABE30}"/>
          </ac:spMkLst>
        </pc:spChg>
        <pc:spChg chg="add">
          <ac:chgData name="Ron Bal" userId="c08ee4322c746bf4" providerId="Windows Live" clId="Web-{989A107E-A353-4C37-92B7-6D0908FAF24A}" dt="2022-10-13T21:58:02.773" v="662"/>
          <ac:spMkLst>
            <pc:docMk/>
            <pc:sldMk cId="109857222" sldId="256"/>
            <ac:spMk id="116" creationId="{E2D3D3F2-ABBB-4453-B1C5-1BEBF7E4DD56}"/>
          </ac:spMkLst>
        </pc:spChg>
        <pc:grpChg chg="add del">
          <ac:chgData name="Ron Bal" userId="c08ee4322c746bf4" providerId="Windows Live" clId="Web-{989A107E-A353-4C37-92B7-6D0908FAF24A}" dt="2022-10-13T21:06:57.393" v="1"/>
          <ac:grpSpMkLst>
            <pc:docMk/>
            <pc:sldMk cId="109857222" sldId="256"/>
            <ac:grpSpMk id="15" creationId="{33A010B0-A5DE-4DFD-BBB1-9EDEE8CDC8AE}"/>
          </ac:grpSpMkLst>
        </pc:grpChg>
        <pc:grpChg chg="add del">
          <ac:chgData name="Ron Bal" userId="c08ee4322c746bf4" providerId="Windows Live" clId="Web-{989A107E-A353-4C37-92B7-6D0908FAF24A}" dt="2022-10-13T21:58:02.773" v="662"/>
          <ac:grpSpMkLst>
            <pc:docMk/>
            <pc:sldMk cId="109857222" sldId="256"/>
            <ac:grpSpMk id="33" creationId="{1EA1DAFF-CECA-492F-BFA1-22C64956B8D9}"/>
          </ac:grpSpMkLst>
        </pc:grpChg>
        <pc:grpChg chg="add del">
          <ac:chgData name="Ron Bal" userId="c08ee4322c746bf4" providerId="Windows Live" clId="Web-{989A107E-A353-4C37-92B7-6D0908FAF24A}" dt="2022-10-13T21:58:02.773" v="662"/>
          <ac:grpSpMkLst>
            <pc:docMk/>
            <pc:sldMk cId="109857222" sldId="256"/>
            <ac:grpSpMk id="43" creationId="{670FB431-AE18-414D-92F4-1D12D1991152}"/>
          </ac:grpSpMkLst>
        </pc:grpChg>
        <pc:grpChg chg="add del">
          <ac:chgData name="Ron Bal" userId="c08ee4322c746bf4" providerId="Windows Live" clId="Web-{989A107E-A353-4C37-92B7-6D0908FAF24A}" dt="2022-10-13T21:58:02.773" v="662"/>
          <ac:grpSpMkLst>
            <pc:docMk/>
            <pc:sldMk cId="109857222" sldId="256"/>
            <ac:grpSpMk id="49" creationId="{AF19A774-30A5-488B-9BAF-629C6440294E}"/>
          </ac:grpSpMkLst>
        </pc:grpChg>
        <pc:grpChg chg="add del">
          <ac:chgData name="Ron Bal" userId="c08ee4322c746bf4" providerId="Windows Live" clId="Web-{989A107E-A353-4C37-92B7-6D0908FAF24A}" dt="2022-10-13T21:58:02.773" v="662"/>
          <ac:grpSpMkLst>
            <pc:docMk/>
            <pc:sldMk cId="109857222" sldId="256"/>
            <ac:grpSpMk id="57" creationId="{8214E4A5-A0D2-42C4-8D14-D2A7E495F041}"/>
          </ac:grpSpMkLst>
        </pc:grpChg>
        <pc:grpChg chg="add del">
          <ac:chgData name="Ron Bal" userId="c08ee4322c746bf4" providerId="Windows Live" clId="Web-{989A107E-A353-4C37-92B7-6D0908FAF24A}" dt="2022-10-13T21:57:52.913" v="655"/>
          <ac:grpSpMkLst>
            <pc:docMk/>
            <pc:sldMk cId="109857222" sldId="256"/>
            <ac:grpSpMk id="80" creationId="{670FB431-AE18-414D-92F4-1D12D1991152}"/>
          </ac:grpSpMkLst>
        </pc:grpChg>
        <pc:grpChg chg="add del">
          <ac:chgData name="Ron Bal" userId="c08ee4322c746bf4" providerId="Windows Live" clId="Web-{989A107E-A353-4C37-92B7-6D0908FAF24A}" dt="2022-10-13T21:57:52.913" v="655"/>
          <ac:grpSpMkLst>
            <pc:docMk/>
            <pc:sldMk cId="109857222" sldId="256"/>
            <ac:grpSpMk id="85" creationId="{1EA1DAFF-CECA-492F-BFA1-22C64956B8D9}"/>
          </ac:grpSpMkLst>
        </pc:grpChg>
        <pc:grpChg chg="add del">
          <ac:chgData name="Ron Bal" userId="c08ee4322c746bf4" providerId="Windows Live" clId="Web-{989A107E-A353-4C37-92B7-6D0908FAF24A}" dt="2022-10-13T21:57:52.913" v="655"/>
          <ac:grpSpMkLst>
            <pc:docMk/>
            <pc:sldMk cId="109857222" sldId="256"/>
            <ac:grpSpMk id="86" creationId="{AF19A774-30A5-488B-9BAF-629C6440294E}"/>
          </ac:grpSpMkLst>
        </pc:grpChg>
        <pc:grpChg chg="add del">
          <ac:chgData name="Ron Bal" userId="c08ee4322c746bf4" providerId="Windows Live" clId="Web-{989A107E-A353-4C37-92B7-6D0908FAF24A}" dt="2022-10-13T21:57:52.913" v="655"/>
          <ac:grpSpMkLst>
            <pc:docMk/>
            <pc:sldMk cId="109857222" sldId="256"/>
            <ac:grpSpMk id="94" creationId="{8214E4A5-A0D2-42C4-8D14-D2A7E495F041}"/>
          </ac:grpSpMkLst>
        </pc:grpChg>
        <pc:grpChg chg="add">
          <ac:chgData name="Ron Bal" userId="c08ee4322c746bf4" providerId="Windows Live" clId="Web-{989A107E-A353-4C37-92B7-6D0908FAF24A}" dt="2022-10-13T21:58:02.773" v="662"/>
          <ac:grpSpMkLst>
            <pc:docMk/>
            <pc:sldMk cId="109857222" sldId="256"/>
            <ac:grpSpMk id="111" creationId="{1EA1DAFF-CECA-492F-BFA1-22C64956B8D9}"/>
          </ac:grpSpMkLst>
        </pc:grpChg>
        <pc:grpChg chg="add">
          <ac:chgData name="Ron Bal" userId="c08ee4322c746bf4" providerId="Windows Live" clId="Web-{989A107E-A353-4C37-92B7-6D0908FAF24A}" dt="2022-10-13T21:58:02.773" v="662"/>
          <ac:grpSpMkLst>
            <pc:docMk/>
            <pc:sldMk cId="109857222" sldId="256"/>
            <ac:grpSpMk id="114" creationId="{670FB431-AE18-414D-92F4-1D12D1991152}"/>
          </ac:grpSpMkLst>
        </pc:grpChg>
        <pc:grpChg chg="add">
          <ac:chgData name="Ron Bal" userId="c08ee4322c746bf4" providerId="Windows Live" clId="Web-{989A107E-A353-4C37-92B7-6D0908FAF24A}" dt="2022-10-13T21:58:02.773" v="662"/>
          <ac:grpSpMkLst>
            <pc:docMk/>
            <pc:sldMk cId="109857222" sldId="256"/>
            <ac:grpSpMk id="115" creationId="{AF19A774-30A5-488B-9BAF-629C6440294E}"/>
          </ac:grpSpMkLst>
        </pc:grpChg>
        <pc:grpChg chg="add">
          <ac:chgData name="Ron Bal" userId="c08ee4322c746bf4" providerId="Windows Live" clId="Web-{989A107E-A353-4C37-92B7-6D0908FAF24A}" dt="2022-10-13T21:58:02.773" v="662"/>
          <ac:grpSpMkLst>
            <pc:docMk/>
            <pc:sldMk cId="109857222" sldId="256"/>
            <ac:grpSpMk id="117" creationId="{8214E4A5-A0D2-42C4-8D14-D2A7E495F041}"/>
          </ac:grpSpMkLst>
        </pc:grpChg>
        <pc:picChg chg="add del">
          <ac:chgData name="Ron Bal" userId="c08ee4322c746bf4" providerId="Windows Live" clId="Web-{989A107E-A353-4C37-92B7-6D0908FAF24A}" dt="2022-10-13T21:06:57.393" v="1"/>
          <ac:picMkLst>
            <pc:docMk/>
            <pc:sldMk cId="109857222" sldId="256"/>
            <ac:picMk id="4" creationId="{C1B0595F-48B3-7C70-D30D-3EB9078AF768}"/>
          </ac:picMkLst>
        </pc:picChg>
        <pc:picChg chg="add del mod ord">
          <ac:chgData name="Ron Bal" userId="c08ee4322c746bf4" providerId="Windows Live" clId="Web-{989A107E-A353-4C37-92B7-6D0908FAF24A}" dt="2022-10-13T21:58:35.025" v="664"/>
          <ac:picMkLst>
            <pc:docMk/>
            <pc:sldMk cId="109857222" sldId="256"/>
            <ac:picMk id="6" creationId="{2040520A-06C8-658A-1E89-F87F1608E72C}"/>
          </ac:picMkLst>
        </pc:picChg>
        <pc:picChg chg="add mod">
          <ac:chgData name="Ron Bal" userId="c08ee4322c746bf4" providerId="Windows Live" clId="Web-{989A107E-A353-4C37-92B7-6D0908FAF24A}" dt="2022-10-13T21:59:44.966" v="674" actId="14100"/>
          <ac:picMkLst>
            <pc:docMk/>
            <pc:sldMk cId="109857222" sldId="256"/>
            <ac:picMk id="26" creationId="{46DD61BF-53CD-D347-BB58-0986D59D84CB}"/>
          </ac:picMkLst>
        </pc:picChg>
      </pc:sldChg>
      <pc:sldChg chg="modSp new del">
        <pc:chgData name="Ron Bal" userId="c08ee4322c746bf4" providerId="Windows Live" clId="Web-{989A107E-A353-4C37-92B7-6D0908FAF24A}" dt="2022-10-13T21:11:37.080" v="43"/>
        <pc:sldMkLst>
          <pc:docMk/>
          <pc:sldMk cId="1527769605" sldId="257"/>
        </pc:sldMkLst>
        <pc:spChg chg="mod">
          <ac:chgData name="Ron Bal" userId="c08ee4322c746bf4" providerId="Windows Live" clId="Web-{989A107E-A353-4C37-92B7-6D0908FAF24A}" dt="2022-10-13T21:07:39.958" v="14" actId="20577"/>
          <ac:spMkLst>
            <pc:docMk/>
            <pc:sldMk cId="1527769605" sldId="257"/>
            <ac:spMk id="2" creationId="{D7F8F9C0-BC44-C03D-584E-81A0085810DE}"/>
          </ac:spMkLst>
        </pc:spChg>
        <pc:spChg chg="mod">
          <ac:chgData name="Ron Bal" userId="c08ee4322c746bf4" providerId="Windows Live" clId="Web-{989A107E-A353-4C37-92B7-6D0908FAF24A}" dt="2022-10-13T21:08:00.553" v="24" actId="20577"/>
          <ac:spMkLst>
            <pc:docMk/>
            <pc:sldMk cId="1527769605" sldId="257"/>
            <ac:spMk id="3" creationId="{01CB6F22-F26C-F544-9E6A-9027A99F10FB}"/>
          </ac:spMkLst>
        </pc:spChg>
      </pc:sldChg>
      <pc:sldChg chg="addSp delSp modSp new mod setBg setClrOvrMap">
        <pc:chgData name="Ron Bal" userId="c08ee4322c746bf4" providerId="Windows Live" clId="Web-{989A107E-A353-4C37-92B7-6D0908FAF24A}" dt="2022-10-13T22:11:56.504" v="880" actId="20577"/>
        <pc:sldMkLst>
          <pc:docMk/>
          <pc:sldMk cId="3492076814" sldId="258"/>
        </pc:sldMkLst>
        <pc:spChg chg="mod">
          <ac:chgData name="Ron Bal" userId="c08ee4322c746bf4" providerId="Windows Live" clId="Web-{989A107E-A353-4C37-92B7-6D0908FAF24A}" dt="2022-10-13T22:01:23.362" v="688"/>
          <ac:spMkLst>
            <pc:docMk/>
            <pc:sldMk cId="3492076814" sldId="258"/>
            <ac:spMk id="2" creationId="{C60BC33F-CB2E-E68A-100D-D58F7E9B1E49}"/>
          </ac:spMkLst>
        </pc:spChg>
        <pc:spChg chg="del mod">
          <ac:chgData name="Ron Bal" userId="c08ee4322c746bf4" providerId="Windows Live" clId="Web-{989A107E-A353-4C37-92B7-6D0908FAF24A}" dt="2022-10-13T22:01:23.362" v="688"/>
          <ac:spMkLst>
            <pc:docMk/>
            <pc:sldMk cId="3492076814" sldId="258"/>
            <ac:spMk id="3" creationId="{5DD295D3-E777-526C-BD1B-E9D772E4F13A}"/>
          </ac:spMkLst>
        </pc:spChg>
        <pc:spChg chg="add del">
          <ac:chgData name="Ron Bal" userId="c08ee4322c746bf4" providerId="Windows Live" clId="Web-{989A107E-A353-4C37-92B7-6D0908FAF24A}" dt="2022-10-13T22:00:02.748" v="677"/>
          <ac:spMkLst>
            <pc:docMk/>
            <pc:sldMk cId="3492076814" sldId="258"/>
            <ac:spMk id="8" creationId="{09588DA8-065E-4F6F-8EFD-43104AB2E0CF}"/>
          </ac:spMkLst>
        </pc:spChg>
        <pc:spChg chg="add del">
          <ac:chgData name="Ron Bal" userId="c08ee4322c746bf4" providerId="Windows Live" clId="Web-{989A107E-A353-4C37-92B7-6D0908FAF24A}" dt="2022-10-13T22:00:02.748" v="677"/>
          <ac:spMkLst>
            <pc:docMk/>
            <pc:sldMk cId="3492076814" sldId="258"/>
            <ac:spMk id="10" creationId="{C4285719-470E-454C-AF62-8323075F1F5B}"/>
          </ac:spMkLst>
        </pc:spChg>
        <pc:spChg chg="add del">
          <ac:chgData name="Ron Bal" userId="c08ee4322c746bf4" providerId="Windows Live" clId="Web-{989A107E-A353-4C37-92B7-6D0908FAF24A}" dt="2022-10-13T22:00:02.748" v="677"/>
          <ac:spMkLst>
            <pc:docMk/>
            <pc:sldMk cId="3492076814" sldId="258"/>
            <ac:spMk id="12" creationId="{CD9FE4EF-C4D8-49A0-B2FF-81D8DB7D8A24}"/>
          </ac:spMkLst>
        </pc:spChg>
        <pc:spChg chg="add del">
          <ac:chgData name="Ron Bal" userId="c08ee4322c746bf4" providerId="Windows Live" clId="Web-{989A107E-A353-4C37-92B7-6D0908FAF24A}" dt="2022-10-13T22:00:02.748" v="677"/>
          <ac:spMkLst>
            <pc:docMk/>
            <pc:sldMk cId="3492076814" sldId="258"/>
            <ac:spMk id="14" creationId="{4300840D-0A0B-4512-BACA-B439D5B9C57C}"/>
          </ac:spMkLst>
        </pc:spChg>
        <pc:spChg chg="add del">
          <ac:chgData name="Ron Bal" userId="c08ee4322c746bf4" providerId="Windows Live" clId="Web-{989A107E-A353-4C37-92B7-6D0908FAF24A}" dt="2022-10-13T22:00:02.748" v="677"/>
          <ac:spMkLst>
            <pc:docMk/>
            <pc:sldMk cId="3492076814" sldId="258"/>
            <ac:spMk id="16" creationId="{D2B78728-A580-49A7-84F9-6EF6F583ADE0}"/>
          </ac:spMkLst>
        </pc:spChg>
        <pc:spChg chg="add del">
          <ac:chgData name="Ron Bal" userId="c08ee4322c746bf4" providerId="Windows Live" clId="Web-{989A107E-A353-4C37-92B7-6D0908FAF24A}" dt="2022-10-13T22:00:02.748" v="677"/>
          <ac:spMkLst>
            <pc:docMk/>
            <pc:sldMk cId="3492076814" sldId="258"/>
            <ac:spMk id="18" creationId="{38FAA1A1-D861-433F-88FA-1E9D6FD31D11}"/>
          </ac:spMkLst>
        </pc:spChg>
        <pc:spChg chg="add del">
          <ac:chgData name="Ron Bal" userId="c08ee4322c746bf4" providerId="Windows Live" clId="Web-{989A107E-A353-4C37-92B7-6D0908FAF24A}" dt="2022-10-13T22:00:02.748" v="677"/>
          <ac:spMkLst>
            <pc:docMk/>
            <pc:sldMk cId="3492076814" sldId="258"/>
            <ac:spMk id="20" creationId="{8D71EDA1-87BF-4D5D-AB79-F346FD19278A}"/>
          </ac:spMkLst>
        </pc:spChg>
        <pc:spChg chg="add del">
          <ac:chgData name="Ron Bal" userId="c08ee4322c746bf4" providerId="Windows Live" clId="Web-{989A107E-A353-4C37-92B7-6D0908FAF24A}" dt="2022-10-13T22:00:02.733" v="676"/>
          <ac:spMkLst>
            <pc:docMk/>
            <pc:sldMk cId="3492076814" sldId="258"/>
            <ac:spMk id="25" creationId="{B34F5AD2-EDBD-4BBD-A55C-EAFFD0C7097A}"/>
          </ac:spMkLst>
        </pc:spChg>
        <pc:spChg chg="add del">
          <ac:chgData name="Ron Bal" userId="c08ee4322c746bf4" providerId="Windows Live" clId="Web-{989A107E-A353-4C37-92B7-6D0908FAF24A}" dt="2022-10-13T22:00:02.733" v="676"/>
          <ac:spMkLst>
            <pc:docMk/>
            <pc:sldMk cId="3492076814" sldId="258"/>
            <ac:spMk id="27" creationId="{C3896A03-3945-419A-B66B-4EE266EDD152}"/>
          </ac:spMkLst>
        </pc:spChg>
        <pc:spChg chg="add del">
          <ac:chgData name="Ron Bal" userId="c08ee4322c746bf4" providerId="Windows Live" clId="Web-{989A107E-A353-4C37-92B7-6D0908FAF24A}" dt="2022-10-13T22:00:02.733" v="676"/>
          <ac:spMkLst>
            <pc:docMk/>
            <pc:sldMk cId="3492076814" sldId="258"/>
            <ac:spMk id="29" creationId="{B8EAE243-3A9F-4A46-B0D9-04C723A8A1BD}"/>
          </ac:spMkLst>
        </pc:spChg>
        <pc:spChg chg="add del">
          <ac:chgData name="Ron Bal" userId="c08ee4322c746bf4" providerId="Windows Live" clId="Web-{989A107E-A353-4C37-92B7-6D0908FAF24A}" dt="2022-10-13T22:01:23.362" v="688"/>
          <ac:spMkLst>
            <pc:docMk/>
            <pc:sldMk cId="3492076814" sldId="258"/>
            <ac:spMk id="31" creationId="{4300840D-0A0B-4512-BACA-B439D5B9C57C}"/>
          </ac:spMkLst>
        </pc:spChg>
        <pc:spChg chg="add del">
          <ac:chgData name="Ron Bal" userId="c08ee4322c746bf4" providerId="Windows Live" clId="Web-{989A107E-A353-4C37-92B7-6D0908FAF24A}" dt="2022-10-13T22:01:23.362" v="688"/>
          <ac:spMkLst>
            <pc:docMk/>
            <pc:sldMk cId="3492076814" sldId="258"/>
            <ac:spMk id="32" creationId="{09588DA8-065E-4F6F-8EFD-43104AB2E0CF}"/>
          </ac:spMkLst>
        </pc:spChg>
        <pc:spChg chg="add del">
          <ac:chgData name="Ron Bal" userId="c08ee4322c746bf4" providerId="Windows Live" clId="Web-{989A107E-A353-4C37-92B7-6D0908FAF24A}" dt="2022-10-13T22:01:23.362" v="688"/>
          <ac:spMkLst>
            <pc:docMk/>
            <pc:sldMk cId="3492076814" sldId="258"/>
            <ac:spMk id="33" creationId="{D2B78728-A580-49A7-84F9-6EF6F583ADE0}"/>
          </ac:spMkLst>
        </pc:spChg>
        <pc:spChg chg="add del">
          <ac:chgData name="Ron Bal" userId="c08ee4322c746bf4" providerId="Windows Live" clId="Web-{989A107E-A353-4C37-92B7-6D0908FAF24A}" dt="2022-10-13T22:01:23.362" v="688"/>
          <ac:spMkLst>
            <pc:docMk/>
            <pc:sldMk cId="3492076814" sldId="258"/>
            <ac:spMk id="34" creationId="{C4285719-470E-454C-AF62-8323075F1F5B}"/>
          </ac:spMkLst>
        </pc:spChg>
        <pc:spChg chg="add del">
          <ac:chgData name="Ron Bal" userId="c08ee4322c746bf4" providerId="Windows Live" clId="Web-{989A107E-A353-4C37-92B7-6D0908FAF24A}" dt="2022-10-13T22:01:23.362" v="688"/>
          <ac:spMkLst>
            <pc:docMk/>
            <pc:sldMk cId="3492076814" sldId="258"/>
            <ac:spMk id="35" creationId="{38FAA1A1-D861-433F-88FA-1E9D6FD31D11}"/>
          </ac:spMkLst>
        </pc:spChg>
        <pc:spChg chg="add del">
          <ac:chgData name="Ron Bal" userId="c08ee4322c746bf4" providerId="Windows Live" clId="Web-{989A107E-A353-4C37-92B7-6D0908FAF24A}" dt="2022-10-13T22:01:23.362" v="688"/>
          <ac:spMkLst>
            <pc:docMk/>
            <pc:sldMk cId="3492076814" sldId="258"/>
            <ac:spMk id="36" creationId="{CD9FE4EF-C4D8-49A0-B2FF-81D8DB7D8A24}"/>
          </ac:spMkLst>
        </pc:spChg>
        <pc:spChg chg="add del">
          <ac:chgData name="Ron Bal" userId="c08ee4322c746bf4" providerId="Windows Live" clId="Web-{989A107E-A353-4C37-92B7-6D0908FAF24A}" dt="2022-10-13T22:01:23.362" v="688"/>
          <ac:spMkLst>
            <pc:docMk/>
            <pc:sldMk cId="3492076814" sldId="258"/>
            <ac:spMk id="37" creationId="{8D71EDA1-87BF-4D5D-AB79-F346FD19278A}"/>
          </ac:spMkLst>
        </pc:spChg>
        <pc:spChg chg="add">
          <ac:chgData name="Ron Bal" userId="c08ee4322c746bf4" providerId="Windows Live" clId="Web-{989A107E-A353-4C37-92B7-6D0908FAF24A}" dt="2022-10-13T22:01:23.362" v="688"/>
          <ac:spMkLst>
            <pc:docMk/>
            <pc:sldMk cId="3492076814" sldId="258"/>
            <ac:spMk id="43" creationId="{A3EFF7B1-6CB7-47D1-AD37-B870CA2B2151}"/>
          </ac:spMkLst>
        </pc:spChg>
        <pc:spChg chg="add">
          <ac:chgData name="Ron Bal" userId="c08ee4322c746bf4" providerId="Windows Live" clId="Web-{989A107E-A353-4C37-92B7-6D0908FAF24A}" dt="2022-10-13T22:01:23.362" v="688"/>
          <ac:spMkLst>
            <pc:docMk/>
            <pc:sldMk cId="3492076814" sldId="258"/>
            <ac:spMk id="45" creationId="{7FA2962B-21B6-4689-A95D-A8FF6ADE47F1}"/>
          </ac:spMkLst>
        </pc:spChg>
        <pc:spChg chg="add">
          <ac:chgData name="Ron Bal" userId="c08ee4322c746bf4" providerId="Windows Live" clId="Web-{989A107E-A353-4C37-92B7-6D0908FAF24A}" dt="2022-10-13T22:01:23.362" v="688"/>
          <ac:spMkLst>
            <pc:docMk/>
            <pc:sldMk cId="3492076814" sldId="258"/>
            <ac:spMk id="61" creationId="{A00D2CE1-35C1-46E6-BD59-CEE668BD90F4}"/>
          </ac:spMkLst>
        </pc:spChg>
        <pc:spChg chg="add">
          <ac:chgData name="Ron Bal" userId="c08ee4322c746bf4" providerId="Windows Live" clId="Web-{989A107E-A353-4C37-92B7-6D0908FAF24A}" dt="2022-10-13T22:01:23.362" v="688"/>
          <ac:spMkLst>
            <pc:docMk/>
            <pc:sldMk cId="3492076814" sldId="258"/>
            <ac:spMk id="69" creationId="{E18403B7-F2C7-4C07-8522-21C31910902C}"/>
          </ac:spMkLst>
        </pc:spChg>
        <pc:grpChg chg="add">
          <ac:chgData name="Ron Bal" userId="c08ee4322c746bf4" providerId="Windows Live" clId="Web-{989A107E-A353-4C37-92B7-6D0908FAF24A}" dt="2022-10-13T22:01:23.362" v="688"/>
          <ac:grpSpMkLst>
            <pc:docMk/>
            <pc:sldMk cId="3492076814" sldId="258"/>
            <ac:grpSpMk id="47" creationId="{A745280D-ED36-41FE-8EB1-CE597C99CFE8}"/>
          </ac:grpSpMkLst>
        </pc:grpChg>
        <pc:grpChg chg="add">
          <ac:chgData name="Ron Bal" userId="c08ee4322c746bf4" providerId="Windows Live" clId="Web-{989A107E-A353-4C37-92B7-6D0908FAF24A}" dt="2022-10-13T22:01:23.362" v="688"/>
          <ac:grpSpMkLst>
            <pc:docMk/>
            <pc:sldMk cId="3492076814" sldId="258"/>
            <ac:grpSpMk id="53" creationId="{80E95A5C-1E97-41C3-9DEC-245FF6DEBF1F}"/>
          </ac:grpSpMkLst>
        </pc:grpChg>
        <pc:grpChg chg="add">
          <ac:chgData name="Ron Bal" userId="c08ee4322c746bf4" providerId="Windows Live" clId="Web-{989A107E-A353-4C37-92B7-6D0908FAF24A}" dt="2022-10-13T22:01:23.362" v="688"/>
          <ac:grpSpMkLst>
            <pc:docMk/>
            <pc:sldMk cId="3492076814" sldId="258"/>
            <ac:grpSpMk id="63" creationId="{A58DCE86-9AE1-46D1-96D6-04B8B3EDF6FA}"/>
          </ac:grpSpMkLst>
        </pc:grpChg>
        <pc:grpChg chg="add">
          <ac:chgData name="Ron Bal" userId="c08ee4322c746bf4" providerId="Windows Live" clId="Web-{989A107E-A353-4C37-92B7-6D0908FAF24A}" dt="2022-10-13T22:01:23.362" v="688"/>
          <ac:grpSpMkLst>
            <pc:docMk/>
            <pc:sldMk cId="3492076814" sldId="258"/>
            <ac:grpSpMk id="71" creationId="{23B58CC6-A99E-43AF-A467-256F19287FB8}"/>
          </ac:grpSpMkLst>
        </pc:grpChg>
        <pc:graphicFrameChg chg="add modGraphic">
          <ac:chgData name="Ron Bal" userId="c08ee4322c746bf4" providerId="Windows Live" clId="Web-{989A107E-A353-4C37-92B7-6D0908FAF24A}" dt="2022-10-13T22:11:56.504" v="880" actId="20577"/>
          <ac:graphicFrameMkLst>
            <pc:docMk/>
            <pc:sldMk cId="3492076814" sldId="258"/>
            <ac:graphicFrameMk id="39" creationId="{B9728545-6A1A-7B46-48F2-20D5ED54722B}"/>
          </ac:graphicFrameMkLst>
        </pc:graphicFrameChg>
      </pc:sldChg>
      <pc:sldChg chg="addSp delSp modSp new del mod setBg modClrScheme chgLayout">
        <pc:chgData name="Ron Bal" userId="c08ee4322c746bf4" providerId="Windows Live" clId="Web-{989A107E-A353-4C37-92B7-6D0908FAF24A}" dt="2022-10-13T21:25:35.780" v="120"/>
        <pc:sldMkLst>
          <pc:docMk/>
          <pc:sldMk cId="1563756170" sldId="259"/>
        </pc:sldMkLst>
        <pc:spChg chg="mod ord">
          <ac:chgData name="Ron Bal" userId="c08ee4322c746bf4" providerId="Windows Live" clId="Web-{989A107E-A353-4C37-92B7-6D0908FAF24A}" dt="2022-10-13T21:23:05.163" v="103"/>
          <ac:spMkLst>
            <pc:docMk/>
            <pc:sldMk cId="1563756170" sldId="259"/>
            <ac:spMk id="2" creationId="{C90E694D-8E67-16CA-D222-60D7453F566A}"/>
          </ac:spMkLst>
        </pc:spChg>
        <pc:spChg chg="add del mod ord">
          <ac:chgData name="Ron Bal" userId="c08ee4322c746bf4" providerId="Windows Live" clId="Web-{989A107E-A353-4C37-92B7-6D0908FAF24A}" dt="2022-10-13T21:21:19.923" v="92"/>
          <ac:spMkLst>
            <pc:docMk/>
            <pc:sldMk cId="1563756170" sldId="259"/>
            <ac:spMk id="3" creationId="{55E02327-6363-32D8-E56C-D45340AC6244}"/>
          </ac:spMkLst>
        </pc:spChg>
        <pc:spChg chg="add mod ord">
          <ac:chgData name="Ron Bal" userId="c08ee4322c746bf4" providerId="Windows Live" clId="Web-{989A107E-A353-4C37-92B7-6D0908FAF24A}" dt="2022-10-13T21:24:04.838" v="106" actId="14100"/>
          <ac:spMkLst>
            <pc:docMk/>
            <pc:sldMk cId="1563756170" sldId="259"/>
            <ac:spMk id="4" creationId="{FC1E992C-FE50-B106-411D-C25E0D8C6752}"/>
          </ac:spMkLst>
        </pc:spChg>
        <pc:spChg chg="add">
          <ac:chgData name="Ron Bal" userId="c08ee4322c746bf4" providerId="Windows Live" clId="Web-{989A107E-A353-4C37-92B7-6D0908FAF24A}" dt="2022-10-13T21:23:05.163" v="103"/>
          <ac:spMkLst>
            <pc:docMk/>
            <pc:sldMk cId="1563756170" sldId="259"/>
            <ac:spMk id="17" creationId="{A8384FB5-9ADC-4DDC-881B-597D56F5B15D}"/>
          </ac:spMkLst>
        </pc:spChg>
        <pc:spChg chg="add">
          <ac:chgData name="Ron Bal" userId="c08ee4322c746bf4" providerId="Windows Live" clId="Web-{989A107E-A353-4C37-92B7-6D0908FAF24A}" dt="2022-10-13T21:23:05.163" v="103"/>
          <ac:spMkLst>
            <pc:docMk/>
            <pc:sldMk cId="1563756170" sldId="259"/>
            <ac:spMk id="19" creationId="{91E5A9A7-95C6-4F4F-B00E-C82E07FE62EF}"/>
          </ac:spMkLst>
        </pc:spChg>
        <pc:spChg chg="add">
          <ac:chgData name="Ron Bal" userId="c08ee4322c746bf4" providerId="Windows Live" clId="Web-{989A107E-A353-4C37-92B7-6D0908FAF24A}" dt="2022-10-13T21:23:05.163" v="103"/>
          <ac:spMkLst>
            <pc:docMk/>
            <pc:sldMk cId="1563756170" sldId="259"/>
            <ac:spMk id="21" creationId="{D07DD2DE-F619-49DD-B5E7-03A290FF4ED1}"/>
          </ac:spMkLst>
        </pc:spChg>
        <pc:spChg chg="add">
          <ac:chgData name="Ron Bal" userId="c08ee4322c746bf4" providerId="Windows Live" clId="Web-{989A107E-A353-4C37-92B7-6D0908FAF24A}" dt="2022-10-13T21:23:05.163" v="103"/>
          <ac:spMkLst>
            <pc:docMk/>
            <pc:sldMk cId="1563756170" sldId="259"/>
            <ac:spMk id="23" creationId="{85149191-5F60-4A28-AAFF-039F96B0F3EC}"/>
          </ac:spMkLst>
        </pc:spChg>
        <pc:spChg chg="add">
          <ac:chgData name="Ron Bal" userId="c08ee4322c746bf4" providerId="Windows Live" clId="Web-{989A107E-A353-4C37-92B7-6D0908FAF24A}" dt="2022-10-13T21:23:05.163" v="103"/>
          <ac:spMkLst>
            <pc:docMk/>
            <pc:sldMk cId="1563756170" sldId="259"/>
            <ac:spMk id="25" creationId="{F8260ED5-17F7-4158-B241-D51DD4CF1B7E}"/>
          </ac:spMkLst>
        </pc:spChg>
        <pc:graphicFrameChg chg="add del mod ord modGraphic">
          <ac:chgData name="Ron Bal" userId="c08ee4322c746bf4" providerId="Windows Live" clId="Web-{989A107E-A353-4C37-92B7-6D0908FAF24A}" dt="2022-10-13T21:21:17.220" v="91"/>
          <ac:graphicFrameMkLst>
            <pc:docMk/>
            <pc:sldMk cId="1563756170" sldId="259"/>
            <ac:graphicFrameMk id="5" creationId="{E95B44B4-B2B6-DDAB-AF98-1C5EB03AEE53}"/>
          </ac:graphicFrameMkLst>
        </pc:graphicFrameChg>
        <pc:picChg chg="add mod ord">
          <ac:chgData name="Ron Bal" userId="c08ee4322c746bf4" providerId="Windows Live" clId="Web-{989A107E-A353-4C37-92B7-6D0908FAF24A}" dt="2022-10-13T21:23:05.163" v="103"/>
          <ac:picMkLst>
            <pc:docMk/>
            <pc:sldMk cId="1563756170" sldId="259"/>
            <ac:picMk id="12" creationId="{D206F774-36D6-491A-A5BB-B86452D105D9}"/>
          </ac:picMkLst>
        </pc:picChg>
      </pc:sldChg>
      <pc:sldChg chg="addSp delSp modSp new del mod setBg setClrOvrMap">
        <pc:chgData name="Ron Bal" userId="c08ee4322c746bf4" providerId="Windows Live" clId="Web-{989A107E-A353-4C37-92B7-6D0908FAF24A}" dt="2022-10-13T22:04:38.497" v="717"/>
        <pc:sldMkLst>
          <pc:docMk/>
          <pc:sldMk cId="1132892364" sldId="260"/>
        </pc:sldMkLst>
        <pc:spChg chg="mod ord">
          <ac:chgData name="Ron Bal" userId="c08ee4322c746bf4" providerId="Windows Live" clId="Web-{989A107E-A353-4C37-92B7-6D0908FAF24A}" dt="2022-10-13T21:46:57.082" v="505"/>
          <ac:spMkLst>
            <pc:docMk/>
            <pc:sldMk cId="1132892364" sldId="260"/>
            <ac:spMk id="2" creationId="{609D0708-B385-A1BE-C4A0-42D94DD96B66}"/>
          </ac:spMkLst>
        </pc:spChg>
        <pc:spChg chg="del mod">
          <ac:chgData name="Ron Bal" userId="c08ee4322c746bf4" providerId="Windows Live" clId="Web-{989A107E-A353-4C37-92B7-6D0908FAF24A}" dt="2022-10-13T21:45:25.124" v="483"/>
          <ac:spMkLst>
            <pc:docMk/>
            <pc:sldMk cId="1132892364" sldId="260"/>
            <ac:spMk id="3" creationId="{FCEED16D-8C4E-1B46-A29E-1CFFB4C6C20E}"/>
          </ac:spMkLst>
        </pc:spChg>
        <pc:spChg chg="add del">
          <ac:chgData name="Ron Bal" userId="c08ee4322c746bf4" providerId="Windows Live" clId="Web-{989A107E-A353-4C37-92B7-6D0908FAF24A}" dt="2022-10-13T21:45:18.968" v="482"/>
          <ac:spMkLst>
            <pc:docMk/>
            <pc:sldMk cId="1132892364" sldId="260"/>
            <ac:spMk id="8" creationId="{09588DA8-065E-4F6F-8EFD-43104AB2E0CF}"/>
          </ac:spMkLst>
        </pc:spChg>
        <pc:spChg chg="add del">
          <ac:chgData name="Ron Bal" userId="c08ee4322c746bf4" providerId="Windows Live" clId="Web-{989A107E-A353-4C37-92B7-6D0908FAF24A}" dt="2022-10-13T21:45:18.968" v="482"/>
          <ac:spMkLst>
            <pc:docMk/>
            <pc:sldMk cId="1132892364" sldId="260"/>
            <ac:spMk id="10" creationId="{C4285719-470E-454C-AF62-8323075F1F5B}"/>
          </ac:spMkLst>
        </pc:spChg>
        <pc:spChg chg="add del">
          <ac:chgData name="Ron Bal" userId="c08ee4322c746bf4" providerId="Windows Live" clId="Web-{989A107E-A353-4C37-92B7-6D0908FAF24A}" dt="2022-10-13T21:45:18.968" v="482"/>
          <ac:spMkLst>
            <pc:docMk/>
            <pc:sldMk cId="1132892364" sldId="260"/>
            <ac:spMk id="12" creationId="{CD9FE4EF-C4D8-49A0-B2FF-81D8DB7D8A24}"/>
          </ac:spMkLst>
        </pc:spChg>
        <pc:spChg chg="add del">
          <ac:chgData name="Ron Bal" userId="c08ee4322c746bf4" providerId="Windows Live" clId="Web-{989A107E-A353-4C37-92B7-6D0908FAF24A}" dt="2022-10-13T21:45:18.968" v="482"/>
          <ac:spMkLst>
            <pc:docMk/>
            <pc:sldMk cId="1132892364" sldId="260"/>
            <ac:spMk id="14" creationId="{4300840D-0A0B-4512-BACA-B439D5B9C57C}"/>
          </ac:spMkLst>
        </pc:spChg>
        <pc:spChg chg="add del">
          <ac:chgData name="Ron Bal" userId="c08ee4322c746bf4" providerId="Windows Live" clId="Web-{989A107E-A353-4C37-92B7-6D0908FAF24A}" dt="2022-10-13T21:45:18.968" v="482"/>
          <ac:spMkLst>
            <pc:docMk/>
            <pc:sldMk cId="1132892364" sldId="260"/>
            <ac:spMk id="16" creationId="{D2B78728-A580-49A7-84F9-6EF6F583ADE0}"/>
          </ac:spMkLst>
        </pc:spChg>
        <pc:spChg chg="add del">
          <ac:chgData name="Ron Bal" userId="c08ee4322c746bf4" providerId="Windows Live" clId="Web-{989A107E-A353-4C37-92B7-6D0908FAF24A}" dt="2022-10-13T21:45:18.968" v="482"/>
          <ac:spMkLst>
            <pc:docMk/>
            <pc:sldMk cId="1132892364" sldId="260"/>
            <ac:spMk id="18" creationId="{38FAA1A1-D861-433F-88FA-1E9D6FD31D11}"/>
          </ac:spMkLst>
        </pc:spChg>
        <pc:spChg chg="add del">
          <ac:chgData name="Ron Bal" userId="c08ee4322c746bf4" providerId="Windows Live" clId="Web-{989A107E-A353-4C37-92B7-6D0908FAF24A}" dt="2022-10-13T21:45:18.968" v="482"/>
          <ac:spMkLst>
            <pc:docMk/>
            <pc:sldMk cId="1132892364" sldId="260"/>
            <ac:spMk id="20" creationId="{8D71EDA1-87BF-4D5D-AB79-F346FD19278A}"/>
          </ac:spMkLst>
        </pc:spChg>
        <pc:spChg chg="add del">
          <ac:chgData name="Ron Bal" userId="c08ee4322c746bf4" providerId="Windows Live" clId="Web-{989A107E-A353-4C37-92B7-6D0908FAF24A}" dt="2022-10-13T21:46:25.362" v="497"/>
          <ac:spMkLst>
            <pc:docMk/>
            <pc:sldMk cId="1132892364" sldId="260"/>
            <ac:spMk id="25" creationId="{1B15ED52-F352-441B-82BF-E0EA34836D08}"/>
          </ac:spMkLst>
        </pc:spChg>
        <pc:spChg chg="add del">
          <ac:chgData name="Ron Bal" userId="c08ee4322c746bf4" providerId="Windows Live" clId="Web-{989A107E-A353-4C37-92B7-6D0908FAF24A}" dt="2022-10-13T21:46:25.362" v="497"/>
          <ac:spMkLst>
            <pc:docMk/>
            <pc:sldMk cId="1132892364" sldId="260"/>
            <ac:spMk id="27" creationId="{3B2E3793-BFE6-45A2-9B7B-E18844431C99}"/>
          </ac:spMkLst>
        </pc:spChg>
        <pc:spChg chg="add del">
          <ac:chgData name="Ron Bal" userId="c08ee4322c746bf4" providerId="Windows Live" clId="Web-{989A107E-A353-4C37-92B7-6D0908FAF24A}" dt="2022-10-13T21:46:25.362" v="497"/>
          <ac:spMkLst>
            <pc:docMk/>
            <pc:sldMk cId="1132892364" sldId="260"/>
            <ac:spMk id="29" creationId="{BC4C4868-CB8F-4AF9-9CDB-8108F2C19B67}"/>
          </ac:spMkLst>
        </pc:spChg>
        <pc:spChg chg="add del">
          <ac:chgData name="Ron Bal" userId="c08ee4322c746bf4" providerId="Windows Live" clId="Web-{989A107E-A353-4C37-92B7-6D0908FAF24A}" dt="2022-10-13T21:46:25.362" v="497"/>
          <ac:spMkLst>
            <pc:docMk/>
            <pc:sldMk cId="1132892364" sldId="260"/>
            <ac:spMk id="31" creationId="{375E0459-6403-40CD-989D-56A4407CA12E}"/>
          </ac:spMkLst>
        </pc:spChg>
        <pc:spChg chg="add del">
          <ac:chgData name="Ron Bal" userId="c08ee4322c746bf4" providerId="Windows Live" clId="Web-{989A107E-A353-4C37-92B7-6D0908FAF24A}" dt="2022-10-13T21:46:25.362" v="497"/>
          <ac:spMkLst>
            <pc:docMk/>
            <pc:sldMk cId="1132892364" sldId="260"/>
            <ac:spMk id="33" creationId="{53E5B1A8-3AC9-4BD1-9BBC-78CA94F2D1BA}"/>
          </ac:spMkLst>
        </pc:spChg>
        <pc:spChg chg="add del">
          <ac:chgData name="Ron Bal" userId="c08ee4322c746bf4" providerId="Windows Live" clId="Web-{989A107E-A353-4C37-92B7-6D0908FAF24A}" dt="2022-10-13T21:46:25.346" v="496"/>
          <ac:spMkLst>
            <pc:docMk/>
            <pc:sldMk cId="1132892364" sldId="260"/>
            <ac:spMk id="38" creationId="{74426AB7-D619-4515-962A-BC83909EC015}"/>
          </ac:spMkLst>
        </pc:spChg>
        <pc:spChg chg="add del">
          <ac:chgData name="Ron Bal" userId="c08ee4322c746bf4" providerId="Windows Live" clId="Web-{989A107E-A353-4C37-92B7-6D0908FAF24A}" dt="2022-10-13T21:46:25.346" v="496"/>
          <ac:spMkLst>
            <pc:docMk/>
            <pc:sldMk cId="1132892364" sldId="260"/>
            <ac:spMk id="40" creationId="{DE47DF98-723F-4AAC-ABCF-CACBC438F78F}"/>
          </ac:spMkLst>
        </pc:spChg>
        <pc:spChg chg="add del">
          <ac:chgData name="Ron Bal" userId="c08ee4322c746bf4" providerId="Windows Live" clId="Web-{989A107E-A353-4C37-92B7-6D0908FAF24A}" dt="2022-10-13T21:46:57.082" v="505"/>
          <ac:spMkLst>
            <pc:docMk/>
            <pc:sldMk cId="1132892364" sldId="260"/>
            <ac:spMk id="44" creationId="{A4AC5506-6312-4701-8D3C-40187889A947}"/>
          </ac:spMkLst>
        </pc:spChg>
        <pc:spChg chg="add del">
          <ac:chgData name="Ron Bal" userId="c08ee4322c746bf4" providerId="Windows Live" clId="Web-{989A107E-A353-4C37-92B7-6D0908FAF24A}" dt="2022-10-13T21:46:57.082" v="504"/>
          <ac:spMkLst>
            <pc:docMk/>
            <pc:sldMk cId="1132892364" sldId="260"/>
            <ac:spMk id="48" creationId="{DE9DED8C-9F01-7CCC-2626-C48B1D8021C0}"/>
          </ac:spMkLst>
        </pc:spChg>
        <pc:spChg chg="add del">
          <ac:chgData name="Ron Bal" userId="c08ee4322c746bf4" providerId="Windows Live" clId="Web-{989A107E-A353-4C37-92B7-6D0908FAF24A}" dt="2022-10-13T21:46:57.082" v="504"/>
          <ac:spMkLst>
            <pc:docMk/>
            <pc:sldMk cId="1132892364" sldId="260"/>
            <ac:spMk id="51" creationId="{D7A453D2-15D8-4403-815F-291FA16340D9}"/>
          </ac:spMkLst>
        </pc:spChg>
        <pc:spChg chg="add del">
          <ac:chgData name="Ron Bal" userId="c08ee4322c746bf4" providerId="Windows Live" clId="Web-{989A107E-A353-4C37-92B7-6D0908FAF24A}" dt="2022-10-13T21:46:57.082" v="504"/>
          <ac:spMkLst>
            <pc:docMk/>
            <pc:sldMk cId="1132892364" sldId="260"/>
            <ac:spMk id="53" creationId="{8161EA6B-09CA-445B-AB0D-8DF76FA92DEF}"/>
          </ac:spMkLst>
        </pc:spChg>
        <pc:spChg chg="add del">
          <ac:chgData name="Ron Bal" userId="c08ee4322c746bf4" providerId="Windows Live" clId="Web-{989A107E-A353-4C37-92B7-6D0908FAF24A}" dt="2022-10-13T21:46:57.082" v="504"/>
          <ac:spMkLst>
            <pc:docMk/>
            <pc:sldMk cId="1132892364" sldId="260"/>
            <ac:spMk id="63" creationId="{B8114C98-A349-4111-A123-E8EAB86ABE30}"/>
          </ac:spMkLst>
        </pc:spChg>
        <pc:spChg chg="add del">
          <ac:chgData name="Ron Bal" userId="c08ee4322c746bf4" providerId="Windows Live" clId="Web-{989A107E-A353-4C37-92B7-6D0908FAF24A}" dt="2022-10-13T21:46:57.082" v="504"/>
          <ac:spMkLst>
            <pc:docMk/>
            <pc:sldMk cId="1132892364" sldId="260"/>
            <ac:spMk id="71" creationId="{E2D3D3F2-ABBB-4453-B1C5-1BEBF7E4DD56}"/>
          </ac:spMkLst>
        </pc:spChg>
        <pc:spChg chg="add">
          <ac:chgData name="Ron Bal" userId="c08ee4322c746bf4" providerId="Windows Live" clId="Web-{989A107E-A353-4C37-92B7-6D0908FAF24A}" dt="2022-10-13T21:46:57.082" v="505"/>
          <ac:spMkLst>
            <pc:docMk/>
            <pc:sldMk cId="1132892364" sldId="260"/>
            <ac:spMk id="85" creationId="{9B76D444-2756-434F-AE61-96D69830C13E}"/>
          </ac:spMkLst>
        </pc:spChg>
        <pc:spChg chg="add">
          <ac:chgData name="Ron Bal" userId="c08ee4322c746bf4" providerId="Windows Live" clId="Web-{989A107E-A353-4C37-92B7-6D0908FAF24A}" dt="2022-10-13T21:46:57.082" v="505"/>
          <ac:spMkLst>
            <pc:docMk/>
            <pc:sldMk cId="1132892364" sldId="260"/>
            <ac:spMk id="86" creationId="{A27B6159-7734-4564-9E0F-C4BC43C36E52}"/>
          </ac:spMkLst>
        </pc:spChg>
        <pc:spChg chg="add">
          <ac:chgData name="Ron Bal" userId="c08ee4322c746bf4" providerId="Windows Live" clId="Web-{989A107E-A353-4C37-92B7-6D0908FAF24A}" dt="2022-10-13T21:46:57.082" v="505"/>
          <ac:spMkLst>
            <pc:docMk/>
            <pc:sldMk cId="1132892364" sldId="260"/>
            <ac:spMk id="88" creationId="{F898E23D-377F-B127-EDAC-13B4B6D29314}"/>
          </ac:spMkLst>
        </pc:spChg>
        <pc:grpChg chg="add del">
          <ac:chgData name="Ron Bal" userId="c08ee4322c746bf4" providerId="Windows Live" clId="Web-{989A107E-A353-4C37-92B7-6D0908FAF24A}" dt="2022-10-13T21:46:57.082" v="504"/>
          <ac:grpSpMkLst>
            <pc:docMk/>
            <pc:sldMk cId="1132892364" sldId="260"/>
            <ac:grpSpMk id="55" creationId="{B352BBB9-69A8-405C-9209-A9FE217AEDC4}"/>
          </ac:grpSpMkLst>
        </pc:grpChg>
        <pc:grpChg chg="add del">
          <ac:chgData name="Ron Bal" userId="c08ee4322c746bf4" providerId="Windows Live" clId="Web-{989A107E-A353-4C37-92B7-6D0908FAF24A}" dt="2022-10-13T21:46:57.082" v="504"/>
          <ac:grpSpMkLst>
            <pc:docMk/>
            <pc:sldMk cId="1132892364" sldId="260"/>
            <ac:grpSpMk id="65" creationId="{670FB431-AE18-414D-92F4-1D12D1991152}"/>
          </ac:grpSpMkLst>
        </pc:grpChg>
        <pc:grpChg chg="add del">
          <ac:chgData name="Ron Bal" userId="c08ee4322c746bf4" providerId="Windows Live" clId="Web-{989A107E-A353-4C37-92B7-6D0908FAF24A}" dt="2022-10-13T21:46:57.082" v="504"/>
          <ac:grpSpMkLst>
            <pc:docMk/>
            <pc:sldMk cId="1132892364" sldId="260"/>
            <ac:grpSpMk id="73" creationId="{8214E4A5-A0D2-42C4-8D14-D2A7E495F041}"/>
          </ac:grpSpMkLst>
        </pc:grpChg>
        <pc:grpChg chg="add del">
          <ac:chgData name="Ron Bal" userId="c08ee4322c746bf4" providerId="Windows Live" clId="Web-{989A107E-A353-4C37-92B7-6D0908FAF24A}" dt="2022-10-13T21:46:57.082" v="504"/>
          <ac:grpSpMkLst>
            <pc:docMk/>
            <pc:sldMk cId="1132892364" sldId="260"/>
            <ac:grpSpMk id="79" creationId="{AF19A774-30A5-488B-9BAF-629C6440294E}"/>
          </ac:grpSpMkLst>
        </pc:grpChg>
        <pc:picChg chg="add mod ord">
          <ac:chgData name="Ron Bal" userId="c08ee4322c746bf4" providerId="Windows Live" clId="Web-{989A107E-A353-4C37-92B7-6D0908FAF24A}" dt="2022-10-13T21:46:57.082" v="505"/>
          <ac:picMkLst>
            <pc:docMk/>
            <pc:sldMk cId="1132892364" sldId="260"/>
            <ac:picMk id="4" creationId="{B07FEBD0-5710-976C-8018-3118BE22A4FC}"/>
          </ac:picMkLst>
        </pc:picChg>
        <pc:cxnChg chg="add del">
          <ac:chgData name="Ron Bal" userId="c08ee4322c746bf4" providerId="Windows Live" clId="Web-{989A107E-A353-4C37-92B7-6D0908FAF24A}" dt="2022-10-13T21:46:25.346" v="496"/>
          <ac:cxnSpMkLst>
            <pc:docMk/>
            <pc:sldMk cId="1132892364" sldId="260"/>
            <ac:cxnSpMk id="42" creationId="{EA29FC7C-9308-4FDE-8DCA-405668055B0F}"/>
          </ac:cxnSpMkLst>
        </pc:cxnChg>
        <pc:cxnChg chg="add">
          <ac:chgData name="Ron Bal" userId="c08ee4322c746bf4" providerId="Windows Live" clId="Web-{989A107E-A353-4C37-92B7-6D0908FAF24A}" dt="2022-10-13T21:46:57.082" v="505"/>
          <ac:cxnSpMkLst>
            <pc:docMk/>
            <pc:sldMk cId="1132892364" sldId="260"/>
            <ac:cxnSpMk id="87" creationId="{E2FFB46B-05BC-4950-B18A-9593FDAE6ED7}"/>
          </ac:cxnSpMkLst>
        </pc:cxnChg>
      </pc:sldChg>
      <pc:sldChg chg="addSp delSp modSp new mod setBg setClrOvrMap">
        <pc:chgData name="Ron Bal" userId="c08ee4322c746bf4" providerId="Windows Live" clId="Web-{989A107E-A353-4C37-92B7-6D0908FAF24A}" dt="2022-10-13T22:13:32.121" v="883" actId="20577"/>
        <pc:sldMkLst>
          <pc:docMk/>
          <pc:sldMk cId="3165389379" sldId="261"/>
        </pc:sldMkLst>
        <pc:spChg chg="mod">
          <ac:chgData name="Ron Bal" userId="c08ee4322c746bf4" providerId="Windows Live" clId="Web-{989A107E-A353-4C37-92B7-6D0908FAF24A}" dt="2022-10-13T22:04:42.888" v="718"/>
          <ac:spMkLst>
            <pc:docMk/>
            <pc:sldMk cId="3165389379" sldId="261"/>
            <ac:spMk id="2" creationId="{136E6EE9-D599-6D78-D57A-6076ADA6856B}"/>
          </ac:spMkLst>
        </pc:spChg>
        <pc:spChg chg="del mod">
          <ac:chgData name="Ron Bal" userId="c08ee4322c746bf4" providerId="Windows Live" clId="Web-{989A107E-A353-4C37-92B7-6D0908FAF24A}" dt="2022-10-13T22:04:42.888" v="718"/>
          <ac:spMkLst>
            <pc:docMk/>
            <pc:sldMk cId="3165389379" sldId="261"/>
            <ac:spMk id="3" creationId="{3A49D0A1-005A-EF44-DE62-95F281477000}"/>
          </ac:spMkLst>
        </pc:spChg>
        <pc:spChg chg="add del">
          <ac:chgData name="Ron Bal" userId="c08ee4322c746bf4" providerId="Windows Live" clId="Web-{989A107E-A353-4C37-92B7-6D0908FAF24A}" dt="2022-10-13T22:04:42.888" v="718"/>
          <ac:spMkLst>
            <pc:docMk/>
            <pc:sldMk cId="3165389379" sldId="261"/>
            <ac:spMk id="8" creationId="{09588DA8-065E-4F6F-8EFD-43104AB2E0CF}"/>
          </ac:spMkLst>
        </pc:spChg>
        <pc:spChg chg="add del">
          <ac:chgData name="Ron Bal" userId="c08ee4322c746bf4" providerId="Windows Live" clId="Web-{989A107E-A353-4C37-92B7-6D0908FAF24A}" dt="2022-10-13T22:04:42.888" v="718"/>
          <ac:spMkLst>
            <pc:docMk/>
            <pc:sldMk cId="3165389379" sldId="261"/>
            <ac:spMk id="10" creationId="{C4285719-470E-454C-AF62-8323075F1F5B}"/>
          </ac:spMkLst>
        </pc:spChg>
        <pc:spChg chg="add del">
          <ac:chgData name="Ron Bal" userId="c08ee4322c746bf4" providerId="Windows Live" clId="Web-{989A107E-A353-4C37-92B7-6D0908FAF24A}" dt="2022-10-13T22:04:42.888" v="718"/>
          <ac:spMkLst>
            <pc:docMk/>
            <pc:sldMk cId="3165389379" sldId="261"/>
            <ac:spMk id="12" creationId="{CD9FE4EF-C4D8-49A0-B2FF-81D8DB7D8A24}"/>
          </ac:spMkLst>
        </pc:spChg>
        <pc:spChg chg="add del">
          <ac:chgData name="Ron Bal" userId="c08ee4322c746bf4" providerId="Windows Live" clId="Web-{989A107E-A353-4C37-92B7-6D0908FAF24A}" dt="2022-10-13T22:04:42.888" v="718"/>
          <ac:spMkLst>
            <pc:docMk/>
            <pc:sldMk cId="3165389379" sldId="261"/>
            <ac:spMk id="14" creationId="{4300840D-0A0B-4512-BACA-B439D5B9C57C}"/>
          </ac:spMkLst>
        </pc:spChg>
        <pc:spChg chg="add del">
          <ac:chgData name="Ron Bal" userId="c08ee4322c746bf4" providerId="Windows Live" clId="Web-{989A107E-A353-4C37-92B7-6D0908FAF24A}" dt="2022-10-13T22:04:42.888" v="718"/>
          <ac:spMkLst>
            <pc:docMk/>
            <pc:sldMk cId="3165389379" sldId="261"/>
            <ac:spMk id="16" creationId="{D2B78728-A580-49A7-84F9-6EF6F583ADE0}"/>
          </ac:spMkLst>
        </pc:spChg>
        <pc:spChg chg="add del">
          <ac:chgData name="Ron Bal" userId="c08ee4322c746bf4" providerId="Windows Live" clId="Web-{989A107E-A353-4C37-92B7-6D0908FAF24A}" dt="2022-10-13T22:04:42.888" v="718"/>
          <ac:spMkLst>
            <pc:docMk/>
            <pc:sldMk cId="3165389379" sldId="261"/>
            <ac:spMk id="18" creationId="{38FAA1A1-D861-433F-88FA-1E9D6FD31D11}"/>
          </ac:spMkLst>
        </pc:spChg>
        <pc:spChg chg="add del">
          <ac:chgData name="Ron Bal" userId="c08ee4322c746bf4" providerId="Windows Live" clId="Web-{989A107E-A353-4C37-92B7-6D0908FAF24A}" dt="2022-10-13T22:04:42.888" v="718"/>
          <ac:spMkLst>
            <pc:docMk/>
            <pc:sldMk cId="3165389379" sldId="261"/>
            <ac:spMk id="20" creationId="{8D71EDA1-87BF-4D5D-AB79-F346FD19278A}"/>
          </ac:spMkLst>
        </pc:spChg>
        <pc:spChg chg="add">
          <ac:chgData name="Ron Bal" userId="c08ee4322c746bf4" providerId="Windows Live" clId="Web-{989A107E-A353-4C37-92B7-6D0908FAF24A}" dt="2022-10-13T22:04:42.888" v="718"/>
          <ac:spMkLst>
            <pc:docMk/>
            <pc:sldMk cId="3165389379" sldId="261"/>
            <ac:spMk id="26" creationId="{A3EFF7B1-6CB7-47D1-AD37-B870CA2B2151}"/>
          </ac:spMkLst>
        </pc:spChg>
        <pc:spChg chg="add">
          <ac:chgData name="Ron Bal" userId="c08ee4322c746bf4" providerId="Windows Live" clId="Web-{989A107E-A353-4C37-92B7-6D0908FAF24A}" dt="2022-10-13T22:04:42.888" v="718"/>
          <ac:spMkLst>
            <pc:docMk/>
            <pc:sldMk cId="3165389379" sldId="261"/>
            <ac:spMk id="28" creationId="{7FA2962B-21B6-4689-A95D-A8FF6ADE47F1}"/>
          </ac:spMkLst>
        </pc:spChg>
        <pc:spChg chg="add">
          <ac:chgData name="Ron Bal" userId="c08ee4322c746bf4" providerId="Windows Live" clId="Web-{989A107E-A353-4C37-92B7-6D0908FAF24A}" dt="2022-10-13T22:04:42.888" v="718"/>
          <ac:spMkLst>
            <pc:docMk/>
            <pc:sldMk cId="3165389379" sldId="261"/>
            <ac:spMk id="44" creationId="{A00D2CE1-35C1-46E6-BD59-CEE668BD90F4}"/>
          </ac:spMkLst>
        </pc:spChg>
        <pc:spChg chg="add">
          <ac:chgData name="Ron Bal" userId="c08ee4322c746bf4" providerId="Windows Live" clId="Web-{989A107E-A353-4C37-92B7-6D0908FAF24A}" dt="2022-10-13T22:04:42.888" v="718"/>
          <ac:spMkLst>
            <pc:docMk/>
            <pc:sldMk cId="3165389379" sldId="261"/>
            <ac:spMk id="52" creationId="{E18403B7-F2C7-4C07-8522-21C31910902C}"/>
          </ac:spMkLst>
        </pc:spChg>
        <pc:grpChg chg="add">
          <ac:chgData name="Ron Bal" userId="c08ee4322c746bf4" providerId="Windows Live" clId="Web-{989A107E-A353-4C37-92B7-6D0908FAF24A}" dt="2022-10-13T22:04:42.888" v="718"/>
          <ac:grpSpMkLst>
            <pc:docMk/>
            <pc:sldMk cId="3165389379" sldId="261"/>
            <ac:grpSpMk id="30" creationId="{A745280D-ED36-41FE-8EB1-CE597C99CFE8}"/>
          </ac:grpSpMkLst>
        </pc:grpChg>
        <pc:grpChg chg="add">
          <ac:chgData name="Ron Bal" userId="c08ee4322c746bf4" providerId="Windows Live" clId="Web-{989A107E-A353-4C37-92B7-6D0908FAF24A}" dt="2022-10-13T22:04:42.888" v="718"/>
          <ac:grpSpMkLst>
            <pc:docMk/>
            <pc:sldMk cId="3165389379" sldId="261"/>
            <ac:grpSpMk id="36" creationId="{80E95A5C-1E97-41C3-9DEC-245FF6DEBF1F}"/>
          </ac:grpSpMkLst>
        </pc:grpChg>
        <pc:grpChg chg="add">
          <ac:chgData name="Ron Bal" userId="c08ee4322c746bf4" providerId="Windows Live" clId="Web-{989A107E-A353-4C37-92B7-6D0908FAF24A}" dt="2022-10-13T22:04:42.888" v="718"/>
          <ac:grpSpMkLst>
            <pc:docMk/>
            <pc:sldMk cId="3165389379" sldId="261"/>
            <ac:grpSpMk id="46" creationId="{A58DCE86-9AE1-46D1-96D6-04B8B3EDF6FA}"/>
          </ac:grpSpMkLst>
        </pc:grpChg>
        <pc:grpChg chg="add">
          <ac:chgData name="Ron Bal" userId="c08ee4322c746bf4" providerId="Windows Live" clId="Web-{989A107E-A353-4C37-92B7-6D0908FAF24A}" dt="2022-10-13T22:04:42.888" v="718"/>
          <ac:grpSpMkLst>
            <pc:docMk/>
            <pc:sldMk cId="3165389379" sldId="261"/>
            <ac:grpSpMk id="54" creationId="{23B58CC6-A99E-43AF-A467-256F19287FB8}"/>
          </ac:grpSpMkLst>
        </pc:grpChg>
        <pc:graphicFrameChg chg="add modGraphic">
          <ac:chgData name="Ron Bal" userId="c08ee4322c746bf4" providerId="Windows Live" clId="Web-{989A107E-A353-4C37-92B7-6D0908FAF24A}" dt="2022-10-13T22:13:32.121" v="883" actId="20577"/>
          <ac:graphicFrameMkLst>
            <pc:docMk/>
            <pc:sldMk cId="3165389379" sldId="261"/>
            <ac:graphicFrameMk id="22" creationId="{720C5977-B250-03B9-4A32-3C10693F9BA9}"/>
          </ac:graphicFrameMkLst>
        </pc:graphicFrameChg>
      </pc:sldChg>
      <pc:sldChg chg="addSp delSp modSp new mod setBg modClrScheme addAnim delDesignElem chgLayout">
        <pc:chgData name="Ron Bal" userId="c08ee4322c746bf4" providerId="Windows Live" clId="Web-{989A107E-A353-4C37-92B7-6D0908FAF24A}" dt="2022-10-13T22:04:19.918" v="716" actId="20577"/>
        <pc:sldMkLst>
          <pc:docMk/>
          <pc:sldMk cId="367404280" sldId="262"/>
        </pc:sldMkLst>
        <pc:spChg chg="mod ord">
          <ac:chgData name="Ron Bal" userId="c08ee4322c746bf4" providerId="Windows Live" clId="Web-{989A107E-A353-4C37-92B7-6D0908FAF24A}" dt="2022-10-13T22:01:36.800" v="689"/>
          <ac:spMkLst>
            <pc:docMk/>
            <pc:sldMk cId="367404280" sldId="262"/>
            <ac:spMk id="2" creationId="{1AAD14DA-BA40-C7B7-D341-3461191B90B2}"/>
          </ac:spMkLst>
        </pc:spChg>
        <pc:spChg chg="add del mod">
          <ac:chgData name="Ron Bal" userId="c08ee4322c746bf4" providerId="Windows Live" clId="Web-{989A107E-A353-4C37-92B7-6D0908FAF24A}" dt="2022-10-13T21:25:08.404" v="115"/>
          <ac:spMkLst>
            <pc:docMk/>
            <pc:sldMk cId="367404280" sldId="262"/>
            <ac:spMk id="3" creationId="{76A665B7-97CC-7B2C-C651-09A6E68D7E36}"/>
          </ac:spMkLst>
        </pc:spChg>
        <pc:spChg chg="add del">
          <ac:chgData name="Ron Bal" userId="c08ee4322c746bf4" providerId="Windows Live" clId="Web-{989A107E-A353-4C37-92B7-6D0908FAF24A}" dt="2022-10-13T21:28:03.131" v="139"/>
          <ac:spMkLst>
            <pc:docMk/>
            <pc:sldMk cId="367404280" sldId="262"/>
            <ac:spMk id="8" creationId="{09588DA8-065E-4F6F-8EFD-43104AB2E0CF}"/>
          </ac:spMkLst>
        </pc:spChg>
        <pc:spChg chg="add del mod ord">
          <ac:chgData name="Ron Bal" userId="c08ee4322c746bf4" providerId="Windows Live" clId="Web-{989A107E-A353-4C37-92B7-6D0908FAF24A}" dt="2022-10-13T21:29:13.135" v="146"/>
          <ac:spMkLst>
            <pc:docMk/>
            <pc:sldMk cId="367404280" sldId="262"/>
            <ac:spMk id="9" creationId="{88BE0B5F-7628-DB46-D452-42B22FEBA58C}"/>
          </ac:spMkLst>
        </pc:spChg>
        <pc:spChg chg="add del">
          <ac:chgData name="Ron Bal" userId="c08ee4322c746bf4" providerId="Windows Live" clId="Web-{989A107E-A353-4C37-92B7-6D0908FAF24A}" dt="2022-10-13T21:28:03.131" v="139"/>
          <ac:spMkLst>
            <pc:docMk/>
            <pc:sldMk cId="367404280" sldId="262"/>
            <ac:spMk id="10" creationId="{C4285719-470E-454C-AF62-8323075F1F5B}"/>
          </ac:spMkLst>
        </pc:spChg>
        <pc:spChg chg="add del mod ord">
          <ac:chgData name="Ron Bal" userId="c08ee4322c746bf4" providerId="Windows Live" clId="Web-{989A107E-A353-4C37-92B7-6D0908FAF24A}" dt="2022-10-13T21:29:13.135" v="146"/>
          <ac:spMkLst>
            <pc:docMk/>
            <pc:sldMk cId="367404280" sldId="262"/>
            <ac:spMk id="11" creationId="{0751590E-70B2-6057-BFE6-7D5F1490ED6C}"/>
          </ac:spMkLst>
        </pc:spChg>
        <pc:spChg chg="add del">
          <ac:chgData name="Ron Bal" userId="c08ee4322c746bf4" providerId="Windows Live" clId="Web-{989A107E-A353-4C37-92B7-6D0908FAF24A}" dt="2022-10-13T21:28:03.131" v="139"/>
          <ac:spMkLst>
            <pc:docMk/>
            <pc:sldMk cId="367404280" sldId="262"/>
            <ac:spMk id="12" creationId="{CD9FE4EF-C4D8-49A0-B2FF-81D8DB7D8A24}"/>
          </ac:spMkLst>
        </pc:spChg>
        <pc:spChg chg="add mod">
          <ac:chgData name="Ron Bal" userId="c08ee4322c746bf4" providerId="Windows Live" clId="Web-{989A107E-A353-4C37-92B7-6D0908FAF24A}" dt="2022-10-13T22:04:19.918" v="716" actId="20577"/>
          <ac:spMkLst>
            <pc:docMk/>
            <pc:sldMk cId="367404280" sldId="262"/>
            <ac:spMk id="13" creationId="{5C3090BE-8075-01AF-F267-E84EB976CAEB}"/>
          </ac:spMkLst>
        </pc:spChg>
        <pc:spChg chg="add del">
          <ac:chgData name="Ron Bal" userId="c08ee4322c746bf4" providerId="Windows Live" clId="Web-{989A107E-A353-4C37-92B7-6D0908FAF24A}" dt="2022-10-13T21:28:03.131" v="139"/>
          <ac:spMkLst>
            <pc:docMk/>
            <pc:sldMk cId="367404280" sldId="262"/>
            <ac:spMk id="14" creationId="{4300840D-0A0B-4512-BACA-B439D5B9C57C}"/>
          </ac:spMkLst>
        </pc:spChg>
        <pc:spChg chg="add del">
          <ac:chgData name="Ron Bal" userId="c08ee4322c746bf4" providerId="Windows Live" clId="Web-{989A107E-A353-4C37-92B7-6D0908FAF24A}" dt="2022-10-13T22:03:27.353" v="704"/>
          <ac:spMkLst>
            <pc:docMk/>
            <pc:sldMk cId="367404280" sldId="262"/>
            <ac:spMk id="15" creationId="{90154C68-CAC9-49D2-82BC-A8B6CC257E25}"/>
          </ac:spMkLst>
        </pc:spChg>
        <pc:spChg chg="add del">
          <ac:chgData name="Ron Bal" userId="c08ee4322c746bf4" providerId="Windows Live" clId="Web-{989A107E-A353-4C37-92B7-6D0908FAF24A}" dt="2022-10-13T21:28:03.131" v="139"/>
          <ac:spMkLst>
            <pc:docMk/>
            <pc:sldMk cId="367404280" sldId="262"/>
            <ac:spMk id="16" creationId="{D2B78728-A580-49A7-84F9-6EF6F583ADE0}"/>
          </ac:spMkLst>
        </pc:spChg>
        <pc:spChg chg="add del">
          <ac:chgData name="Ron Bal" userId="c08ee4322c746bf4" providerId="Windows Live" clId="Web-{989A107E-A353-4C37-92B7-6D0908FAF24A}" dt="2022-10-13T21:28:03.131" v="139"/>
          <ac:spMkLst>
            <pc:docMk/>
            <pc:sldMk cId="367404280" sldId="262"/>
            <ac:spMk id="18" creationId="{38FAA1A1-D861-433F-88FA-1E9D6FD31D11}"/>
          </ac:spMkLst>
        </pc:spChg>
        <pc:spChg chg="add del">
          <ac:chgData name="Ron Bal" userId="c08ee4322c746bf4" providerId="Windows Live" clId="Web-{989A107E-A353-4C37-92B7-6D0908FAF24A}" dt="2022-10-13T21:28:03.131" v="139"/>
          <ac:spMkLst>
            <pc:docMk/>
            <pc:sldMk cId="367404280" sldId="262"/>
            <ac:spMk id="20" creationId="{8D71EDA1-87BF-4D5D-AB79-F346FD19278A}"/>
          </ac:spMkLst>
        </pc:spChg>
        <pc:spChg chg="add del">
          <ac:chgData name="Ron Bal" userId="c08ee4322c746bf4" providerId="Windows Live" clId="Web-{989A107E-A353-4C37-92B7-6D0908FAF24A}" dt="2022-10-13T22:01:36.800" v="689"/>
          <ac:spMkLst>
            <pc:docMk/>
            <pc:sldMk cId="367404280" sldId="262"/>
            <ac:spMk id="25" creationId="{8C790BE2-4E4F-4AAF-81A2-4A6F4885EBE6}"/>
          </ac:spMkLst>
        </pc:spChg>
        <pc:spChg chg="add del">
          <ac:chgData name="Ron Bal" userId="c08ee4322c746bf4" providerId="Windows Live" clId="Web-{989A107E-A353-4C37-92B7-6D0908FAF24A}" dt="2022-10-13T22:01:36.800" v="689"/>
          <ac:spMkLst>
            <pc:docMk/>
            <pc:sldMk cId="367404280" sldId="262"/>
            <ac:spMk id="27" creationId="{D28B54C3-B57B-472A-B96E-1FCB67093DC2}"/>
          </ac:spMkLst>
        </pc:spChg>
        <pc:spChg chg="add del">
          <ac:chgData name="Ron Bal" userId="c08ee4322c746bf4" providerId="Windows Live" clId="Web-{989A107E-A353-4C37-92B7-6D0908FAF24A}" dt="2022-10-13T22:01:36.800" v="689"/>
          <ac:spMkLst>
            <pc:docMk/>
            <pc:sldMk cId="367404280" sldId="262"/>
            <ac:spMk id="29" creationId="{7DB3C429-F8DA-49B9-AF84-21996FCF78B5}"/>
          </ac:spMkLst>
        </pc:spChg>
        <pc:spChg chg="add del">
          <ac:chgData name="Ron Bal" userId="c08ee4322c746bf4" providerId="Windows Live" clId="Web-{989A107E-A353-4C37-92B7-6D0908FAF24A}" dt="2022-10-13T22:01:36.800" v="689"/>
          <ac:spMkLst>
            <pc:docMk/>
            <pc:sldMk cId="367404280" sldId="262"/>
            <ac:spMk id="31" creationId="{C4C9F2B0-1044-46EB-8AEB-C3BFFDE6C2CC}"/>
          </ac:spMkLst>
        </pc:spChg>
        <pc:spChg chg="add del">
          <ac:chgData name="Ron Bal" userId="c08ee4322c746bf4" providerId="Windows Live" clId="Web-{989A107E-A353-4C37-92B7-6D0908FAF24A}" dt="2022-10-13T22:01:36.800" v="689"/>
          <ac:spMkLst>
            <pc:docMk/>
            <pc:sldMk cId="367404280" sldId="262"/>
            <ac:spMk id="33" creationId="{32B3ACB3-D689-442E-8A40-8680B0FEB8A2}"/>
          </ac:spMkLst>
        </pc:spChg>
        <pc:spChg chg="add">
          <ac:chgData name="Ron Bal" userId="c08ee4322c746bf4" providerId="Windows Live" clId="Web-{989A107E-A353-4C37-92B7-6D0908FAF24A}" dt="2022-10-13T22:01:36.800" v="689"/>
          <ac:spMkLst>
            <pc:docMk/>
            <pc:sldMk cId="367404280" sldId="262"/>
            <ac:spMk id="38" creationId="{B73D3AEB-8AA3-481D-9F6F-B80FE58DD5BD}"/>
          </ac:spMkLst>
        </pc:spChg>
        <pc:spChg chg="add">
          <ac:chgData name="Ron Bal" userId="c08ee4322c746bf4" providerId="Windows Live" clId="Web-{989A107E-A353-4C37-92B7-6D0908FAF24A}" dt="2022-10-13T22:01:36.800" v="689"/>
          <ac:spMkLst>
            <pc:docMk/>
            <pc:sldMk cId="367404280" sldId="262"/>
            <ac:spMk id="40" creationId="{5BD9FE98-387B-4EC6-A44D-C6F923034956}"/>
          </ac:spMkLst>
        </pc:spChg>
        <pc:spChg chg="add">
          <ac:chgData name="Ron Bal" userId="c08ee4322c746bf4" providerId="Windows Live" clId="Web-{989A107E-A353-4C37-92B7-6D0908FAF24A}" dt="2022-10-13T22:01:36.800" v="689"/>
          <ac:spMkLst>
            <pc:docMk/>
            <pc:sldMk cId="367404280" sldId="262"/>
            <ac:spMk id="50" creationId="{14925E00-1519-483D-BEDE-3DB840745A7C}"/>
          </ac:spMkLst>
        </pc:spChg>
        <pc:spChg chg="add">
          <ac:chgData name="Ron Bal" userId="c08ee4322c746bf4" providerId="Windows Live" clId="Web-{989A107E-A353-4C37-92B7-6D0908FAF24A}" dt="2022-10-13T22:01:36.800" v="689"/>
          <ac:spMkLst>
            <pc:docMk/>
            <pc:sldMk cId="367404280" sldId="262"/>
            <ac:spMk id="58" creationId="{9359057F-3C8C-41E2-814F-AAA6BFEC0407}"/>
          </ac:spMkLst>
        </pc:spChg>
        <pc:grpChg chg="add">
          <ac:chgData name="Ron Bal" userId="c08ee4322c746bf4" providerId="Windows Live" clId="Web-{989A107E-A353-4C37-92B7-6D0908FAF24A}" dt="2022-10-13T22:01:36.800" v="689"/>
          <ac:grpSpMkLst>
            <pc:docMk/>
            <pc:sldMk cId="367404280" sldId="262"/>
            <ac:grpSpMk id="42" creationId="{5E8FAA7D-14A8-4BB4-A4BB-56C0F9EF4A8D}"/>
          </ac:grpSpMkLst>
        </pc:grpChg>
        <pc:grpChg chg="add">
          <ac:chgData name="Ron Bal" userId="c08ee4322c746bf4" providerId="Windows Live" clId="Web-{989A107E-A353-4C37-92B7-6D0908FAF24A}" dt="2022-10-13T22:01:36.800" v="689"/>
          <ac:grpSpMkLst>
            <pc:docMk/>
            <pc:sldMk cId="367404280" sldId="262"/>
            <ac:grpSpMk id="52" creationId="{D86A47AA-3999-4EE6-BC5C-502DAE57FE1A}"/>
          </ac:grpSpMkLst>
        </pc:grpChg>
        <pc:grpChg chg="add">
          <ac:chgData name="Ron Bal" userId="c08ee4322c746bf4" providerId="Windows Live" clId="Web-{989A107E-A353-4C37-92B7-6D0908FAF24A}" dt="2022-10-13T22:01:36.800" v="689"/>
          <ac:grpSpMkLst>
            <pc:docMk/>
            <pc:sldMk cId="367404280" sldId="262"/>
            <ac:grpSpMk id="60" creationId="{CA745027-6B11-4363-8A2E-CB8EB38EBA95}"/>
          </ac:grpSpMkLst>
        </pc:grpChg>
        <pc:grpChg chg="add">
          <ac:chgData name="Ron Bal" userId="c08ee4322c746bf4" providerId="Windows Live" clId="Web-{989A107E-A353-4C37-92B7-6D0908FAF24A}" dt="2022-10-13T22:01:36.800" v="689"/>
          <ac:grpSpMkLst>
            <pc:docMk/>
            <pc:sldMk cId="367404280" sldId="262"/>
            <ac:grpSpMk id="66" creationId="{639E6793-1DDA-49AD-B803-345872BB54B8}"/>
          </ac:grpSpMkLst>
        </pc:grpChg>
        <pc:picChg chg="add del mod ord">
          <ac:chgData name="Ron Bal" userId="c08ee4322c746bf4" providerId="Windows Live" clId="Web-{989A107E-A353-4C37-92B7-6D0908FAF24A}" dt="2022-10-13T21:24:36.558" v="110"/>
          <ac:picMkLst>
            <pc:docMk/>
            <pc:sldMk cId="367404280" sldId="262"/>
            <ac:picMk id="4" creationId="{99962FC9-6E0E-47AE-F225-7D2A4A301854}"/>
          </ac:picMkLst>
        </pc:picChg>
        <pc:picChg chg="add del mod ord">
          <ac:chgData name="Ron Bal" userId="c08ee4322c746bf4" providerId="Windows Live" clId="Web-{989A107E-A353-4C37-92B7-6D0908FAF24A}" dt="2022-10-13T21:24:46.918" v="112"/>
          <ac:picMkLst>
            <pc:docMk/>
            <pc:sldMk cId="367404280" sldId="262"/>
            <ac:picMk id="5" creationId="{6131CD97-87A6-904D-20C4-91D0ACD198DE}"/>
          </ac:picMkLst>
        </pc:picChg>
        <pc:picChg chg="add del mod">
          <ac:chgData name="Ron Bal" userId="c08ee4322c746bf4" providerId="Windows Live" clId="Web-{989A107E-A353-4C37-92B7-6D0908FAF24A}" dt="2022-10-13T22:04:07.902" v="713" actId="14100"/>
          <ac:picMkLst>
            <pc:docMk/>
            <pc:sldMk cId="367404280" sldId="262"/>
            <ac:picMk id="7" creationId="{34AD7BC0-189B-3229-B793-23DF6D4F16CA}"/>
          </ac:picMkLst>
        </pc:picChg>
        <pc:picChg chg="add del mod">
          <ac:chgData name="Ron Bal" userId="c08ee4322c746bf4" providerId="Windows Live" clId="Web-{989A107E-A353-4C37-92B7-6D0908FAF24A}" dt="2022-10-13T22:03:25.306" v="703"/>
          <ac:picMkLst>
            <pc:docMk/>
            <pc:sldMk cId="367404280" sldId="262"/>
            <ac:picMk id="17" creationId="{F69F2339-A2A5-CBE5-2CD2-8CDC0797AC42}"/>
          </ac:picMkLst>
        </pc:picChg>
        <pc:picChg chg="add del mod">
          <ac:chgData name="Ron Bal" userId="c08ee4322c746bf4" providerId="Windows Live" clId="Web-{989A107E-A353-4C37-92B7-6D0908FAF24A}" dt="2022-10-13T22:03:20.727" v="700"/>
          <ac:picMkLst>
            <pc:docMk/>
            <pc:sldMk cId="367404280" sldId="262"/>
            <ac:picMk id="19" creationId="{F7C8CB62-4489-24CF-8C25-1EF100A4A82C}"/>
          </ac:picMkLst>
        </pc:picChg>
      </pc:sldChg>
      <pc:sldChg chg="addSp delSp modSp new mod setBg">
        <pc:chgData name="Ron Bal" userId="c08ee4322c746bf4" providerId="Windows Live" clId="Web-{989A107E-A353-4C37-92B7-6D0908FAF24A}" dt="2022-10-13T21:54:01.245" v="571" actId="20577"/>
        <pc:sldMkLst>
          <pc:docMk/>
          <pc:sldMk cId="2523078948" sldId="263"/>
        </pc:sldMkLst>
        <pc:spChg chg="mod ord">
          <ac:chgData name="Ron Bal" userId="c08ee4322c746bf4" providerId="Windows Live" clId="Web-{989A107E-A353-4C37-92B7-6D0908FAF24A}" dt="2022-10-13T21:49:07.167" v="524"/>
          <ac:spMkLst>
            <pc:docMk/>
            <pc:sldMk cId="2523078948" sldId="263"/>
            <ac:spMk id="2" creationId="{3832A4A5-E379-5A9C-8158-9860AAB714D3}"/>
          </ac:spMkLst>
        </pc:spChg>
        <pc:spChg chg="del">
          <ac:chgData name="Ron Bal" userId="c08ee4322c746bf4" providerId="Windows Live" clId="Web-{989A107E-A353-4C37-92B7-6D0908FAF24A}" dt="2022-10-13T21:47:31.865" v="507"/>
          <ac:spMkLst>
            <pc:docMk/>
            <pc:sldMk cId="2523078948" sldId="263"/>
            <ac:spMk id="3" creationId="{A85AD082-E05F-5C71-4A14-DF07846908C1}"/>
          </ac:spMkLst>
        </pc:spChg>
        <pc:spChg chg="add del">
          <ac:chgData name="Ron Bal" userId="c08ee4322c746bf4" providerId="Windows Live" clId="Web-{989A107E-A353-4C37-92B7-6D0908FAF24A}" dt="2022-10-13T21:47:41.928" v="509"/>
          <ac:spMkLst>
            <pc:docMk/>
            <pc:sldMk cId="2523078948" sldId="263"/>
            <ac:spMk id="8" creationId="{1B470082-CD3F-4360-8822-D4ECFC30FFAC}"/>
          </ac:spMkLst>
        </pc:spChg>
        <pc:spChg chg="add del">
          <ac:chgData name="Ron Bal" userId="c08ee4322c746bf4" providerId="Windows Live" clId="Web-{989A107E-A353-4C37-92B7-6D0908FAF24A}" dt="2022-10-13T21:47:41.928" v="509"/>
          <ac:spMkLst>
            <pc:docMk/>
            <pc:sldMk cId="2523078948" sldId="263"/>
            <ac:spMk id="11" creationId="{D7A453D2-15D8-4403-815F-291FA16340D9}"/>
          </ac:spMkLst>
        </pc:spChg>
        <pc:spChg chg="add del">
          <ac:chgData name="Ron Bal" userId="c08ee4322c746bf4" providerId="Windows Live" clId="Web-{989A107E-A353-4C37-92B7-6D0908FAF24A}" dt="2022-10-13T21:47:41.928" v="509"/>
          <ac:spMkLst>
            <pc:docMk/>
            <pc:sldMk cId="2523078948" sldId="263"/>
            <ac:spMk id="13" creationId="{8161EA6B-09CA-445B-AB0D-8DF76FA92DEF}"/>
          </ac:spMkLst>
        </pc:spChg>
        <pc:spChg chg="add del">
          <ac:chgData name="Ron Bal" userId="c08ee4322c746bf4" providerId="Windows Live" clId="Web-{989A107E-A353-4C37-92B7-6D0908FAF24A}" dt="2022-10-13T21:47:41.928" v="509"/>
          <ac:spMkLst>
            <pc:docMk/>
            <pc:sldMk cId="2523078948" sldId="263"/>
            <ac:spMk id="23" creationId="{B8114C98-A349-4111-A123-E8EAB86ABE30}"/>
          </ac:spMkLst>
        </pc:spChg>
        <pc:spChg chg="add del">
          <ac:chgData name="Ron Bal" userId="c08ee4322c746bf4" providerId="Windows Live" clId="Web-{989A107E-A353-4C37-92B7-6D0908FAF24A}" dt="2022-10-13T21:47:41.928" v="509"/>
          <ac:spMkLst>
            <pc:docMk/>
            <pc:sldMk cId="2523078948" sldId="263"/>
            <ac:spMk id="37" creationId="{E2D3D3F2-ABBB-4453-B1C5-1BEBF7E4DD56}"/>
          </ac:spMkLst>
        </pc:spChg>
        <pc:spChg chg="add mod">
          <ac:chgData name="Ron Bal" userId="c08ee4322c746bf4" providerId="Windows Live" clId="Web-{989A107E-A353-4C37-92B7-6D0908FAF24A}" dt="2022-10-13T21:54:01.245" v="571" actId="20577"/>
          <ac:spMkLst>
            <pc:docMk/>
            <pc:sldMk cId="2523078948" sldId="263"/>
            <ac:spMk id="45" creationId="{974BD8B3-29CC-0E1D-4583-BD8ED4404A07}"/>
          </ac:spMkLst>
        </pc:spChg>
        <pc:spChg chg="add">
          <ac:chgData name="Ron Bal" userId="c08ee4322c746bf4" providerId="Windows Live" clId="Web-{989A107E-A353-4C37-92B7-6D0908FAF24A}" dt="2022-10-13T21:49:07.167" v="524"/>
          <ac:spMkLst>
            <pc:docMk/>
            <pc:sldMk cId="2523078948" sldId="263"/>
            <ac:spMk id="50" creationId="{D7A453D2-15D8-4403-815F-291FA16340D9}"/>
          </ac:spMkLst>
        </pc:spChg>
        <pc:spChg chg="add">
          <ac:chgData name="Ron Bal" userId="c08ee4322c746bf4" providerId="Windows Live" clId="Web-{989A107E-A353-4C37-92B7-6D0908FAF24A}" dt="2022-10-13T21:49:07.167" v="524"/>
          <ac:spMkLst>
            <pc:docMk/>
            <pc:sldMk cId="2523078948" sldId="263"/>
            <ac:spMk id="52" creationId="{8161EA6B-09CA-445B-AB0D-8DF76FA92DEF}"/>
          </ac:spMkLst>
        </pc:spChg>
        <pc:spChg chg="add">
          <ac:chgData name="Ron Bal" userId="c08ee4322c746bf4" providerId="Windows Live" clId="Web-{989A107E-A353-4C37-92B7-6D0908FAF24A}" dt="2022-10-13T21:49:07.167" v="524"/>
          <ac:spMkLst>
            <pc:docMk/>
            <pc:sldMk cId="2523078948" sldId="263"/>
            <ac:spMk id="62" creationId="{B8114C98-A349-4111-A123-E8EAB86ABE30}"/>
          </ac:spMkLst>
        </pc:spChg>
        <pc:spChg chg="add">
          <ac:chgData name="Ron Bal" userId="c08ee4322c746bf4" providerId="Windows Live" clId="Web-{989A107E-A353-4C37-92B7-6D0908FAF24A}" dt="2022-10-13T21:49:07.167" v="524"/>
          <ac:spMkLst>
            <pc:docMk/>
            <pc:sldMk cId="2523078948" sldId="263"/>
            <ac:spMk id="76" creationId="{E2D3D3F2-ABBB-4453-B1C5-1BEBF7E4DD56}"/>
          </ac:spMkLst>
        </pc:spChg>
        <pc:grpChg chg="add del">
          <ac:chgData name="Ron Bal" userId="c08ee4322c746bf4" providerId="Windows Live" clId="Web-{989A107E-A353-4C37-92B7-6D0908FAF24A}" dt="2022-10-13T21:47:41.928" v="509"/>
          <ac:grpSpMkLst>
            <pc:docMk/>
            <pc:sldMk cId="2523078948" sldId="263"/>
            <ac:grpSpMk id="15" creationId="{1EA1DAFF-CECA-492F-BFA1-22C64956B8D9}"/>
          </ac:grpSpMkLst>
        </pc:grpChg>
        <pc:grpChg chg="add del">
          <ac:chgData name="Ron Bal" userId="c08ee4322c746bf4" providerId="Windows Live" clId="Web-{989A107E-A353-4C37-92B7-6D0908FAF24A}" dt="2022-10-13T21:47:41.928" v="509"/>
          <ac:grpSpMkLst>
            <pc:docMk/>
            <pc:sldMk cId="2523078948" sldId="263"/>
            <ac:grpSpMk id="25" creationId="{670FB431-AE18-414D-92F4-1D12D1991152}"/>
          </ac:grpSpMkLst>
        </pc:grpChg>
        <pc:grpChg chg="add del">
          <ac:chgData name="Ron Bal" userId="c08ee4322c746bf4" providerId="Windows Live" clId="Web-{989A107E-A353-4C37-92B7-6D0908FAF24A}" dt="2022-10-13T21:47:41.928" v="509"/>
          <ac:grpSpMkLst>
            <pc:docMk/>
            <pc:sldMk cId="2523078948" sldId="263"/>
            <ac:grpSpMk id="31" creationId="{AF19A774-30A5-488B-9BAF-629C6440294E}"/>
          </ac:grpSpMkLst>
        </pc:grpChg>
        <pc:grpChg chg="add del">
          <ac:chgData name="Ron Bal" userId="c08ee4322c746bf4" providerId="Windows Live" clId="Web-{989A107E-A353-4C37-92B7-6D0908FAF24A}" dt="2022-10-13T21:47:41.928" v="509"/>
          <ac:grpSpMkLst>
            <pc:docMk/>
            <pc:sldMk cId="2523078948" sldId="263"/>
            <ac:grpSpMk id="39" creationId="{8214E4A5-A0D2-42C4-8D14-D2A7E495F041}"/>
          </ac:grpSpMkLst>
        </pc:grpChg>
        <pc:grpChg chg="add">
          <ac:chgData name="Ron Bal" userId="c08ee4322c746bf4" providerId="Windows Live" clId="Web-{989A107E-A353-4C37-92B7-6D0908FAF24A}" dt="2022-10-13T21:49:07.167" v="524"/>
          <ac:grpSpMkLst>
            <pc:docMk/>
            <pc:sldMk cId="2523078948" sldId="263"/>
            <ac:grpSpMk id="54" creationId="{1EA1DAFF-CECA-492F-BFA1-22C64956B8D9}"/>
          </ac:grpSpMkLst>
        </pc:grpChg>
        <pc:grpChg chg="add">
          <ac:chgData name="Ron Bal" userId="c08ee4322c746bf4" providerId="Windows Live" clId="Web-{989A107E-A353-4C37-92B7-6D0908FAF24A}" dt="2022-10-13T21:49:07.167" v="524"/>
          <ac:grpSpMkLst>
            <pc:docMk/>
            <pc:sldMk cId="2523078948" sldId="263"/>
            <ac:grpSpMk id="64" creationId="{670FB431-AE18-414D-92F4-1D12D1991152}"/>
          </ac:grpSpMkLst>
        </pc:grpChg>
        <pc:grpChg chg="add">
          <ac:chgData name="Ron Bal" userId="c08ee4322c746bf4" providerId="Windows Live" clId="Web-{989A107E-A353-4C37-92B7-6D0908FAF24A}" dt="2022-10-13T21:49:07.167" v="524"/>
          <ac:grpSpMkLst>
            <pc:docMk/>
            <pc:sldMk cId="2523078948" sldId="263"/>
            <ac:grpSpMk id="70" creationId="{AF19A774-30A5-488B-9BAF-629C6440294E}"/>
          </ac:grpSpMkLst>
        </pc:grpChg>
        <pc:grpChg chg="add">
          <ac:chgData name="Ron Bal" userId="c08ee4322c746bf4" providerId="Windows Live" clId="Web-{989A107E-A353-4C37-92B7-6D0908FAF24A}" dt="2022-10-13T21:49:07.167" v="524"/>
          <ac:grpSpMkLst>
            <pc:docMk/>
            <pc:sldMk cId="2523078948" sldId="263"/>
            <ac:grpSpMk id="78" creationId="{8214E4A5-A0D2-42C4-8D14-D2A7E495F041}"/>
          </ac:grpSpMkLst>
        </pc:grpChg>
        <pc:picChg chg="add mod ord">
          <ac:chgData name="Ron Bal" userId="c08ee4322c746bf4" providerId="Windows Live" clId="Web-{989A107E-A353-4C37-92B7-6D0908FAF24A}" dt="2022-10-13T21:49:07.167" v="524"/>
          <ac:picMkLst>
            <pc:docMk/>
            <pc:sldMk cId="2523078948" sldId="263"/>
            <ac:picMk id="4" creationId="{10AE2F60-A418-CD5F-1DC9-7563D094E77B}"/>
          </ac:picMkLst>
        </pc:picChg>
      </pc:sldChg>
      <pc:sldChg chg="addSp delSp modSp new mod setBg setClrOvrMap">
        <pc:chgData name="Ron Bal" userId="c08ee4322c746bf4" providerId="Windows Live" clId="Web-{989A107E-A353-4C37-92B7-6D0908FAF24A}" dt="2022-10-13T21:56:09.455" v="643" actId="20577"/>
        <pc:sldMkLst>
          <pc:docMk/>
          <pc:sldMk cId="3894351083" sldId="264"/>
        </pc:sldMkLst>
        <pc:spChg chg="mod">
          <ac:chgData name="Ron Bal" userId="c08ee4322c746bf4" providerId="Windows Live" clId="Web-{989A107E-A353-4C37-92B7-6D0908FAF24A}" dt="2022-10-13T21:49:21.605" v="526" actId="14100"/>
          <ac:spMkLst>
            <pc:docMk/>
            <pc:sldMk cId="3894351083" sldId="264"/>
            <ac:spMk id="2" creationId="{BB3BDECA-E640-AD45-6263-9AFF3A9185D6}"/>
          </ac:spMkLst>
        </pc:spChg>
        <pc:spChg chg="del">
          <ac:chgData name="Ron Bal" userId="c08ee4322c746bf4" providerId="Windows Live" clId="Web-{989A107E-A353-4C37-92B7-6D0908FAF24A}" dt="2022-10-13T21:48:36.712" v="518"/>
          <ac:spMkLst>
            <pc:docMk/>
            <pc:sldMk cId="3894351083" sldId="264"/>
            <ac:spMk id="3" creationId="{922C49EB-1272-FEC2-178D-484C404ECCB7}"/>
          </ac:spMkLst>
        </pc:spChg>
        <pc:spChg chg="add mod ord">
          <ac:chgData name="Ron Bal" userId="c08ee4322c746bf4" providerId="Windows Live" clId="Web-{989A107E-A353-4C37-92B7-6D0908FAF24A}" dt="2022-10-13T21:56:09.455" v="643" actId="20577"/>
          <ac:spMkLst>
            <pc:docMk/>
            <pc:sldMk cId="3894351083" sldId="264"/>
            <ac:spMk id="8" creationId="{A5E452B3-3485-729C-0E3D-B9AEED68DB1A}"/>
          </ac:spMkLst>
        </pc:spChg>
        <pc:spChg chg="add del">
          <ac:chgData name="Ron Bal" userId="c08ee4322c746bf4" providerId="Windows Live" clId="Web-{989A107E-A353-4C37-92B7-6D0908FAF24A}" dt="2022-10-13T21:49:01.760" v="523"/>
          <ac:spMkLst>
            <pc:docMk/>
            <pc:sldMk cId="3894351083" sldId="264"/>
            <ac:spMk id="11" creationId="{F13C74B1-5B17-4795-BED0-7140497B445A}"/>
          </ac:spMkLst>
        </pc:spChg>
        <pc:spChg chg="add del">
          <ac:chgData name="Ron Bal" userId="c08ee4322c746bf4" providerId="Windows Live" clId="Web-{989A107E-A353-4C37-92B7-6D0908FAF24A}" dt="2022-10-13T21:49:01.760" v="523"/>
          <ac:spMkLst>
            <pc:docMk/>
            <pc:sldMk cId="3894351083" sldId="264"/>
            <ac:spMk id="13" creationId="{D4974D33-8DC5-464E-8C6D-BE58F0669C17}"/>
          </ac:spMkLst>
        </pc:spChg>
        <pc:spChg chg="add del">
          <ac:chgData name="Ron Bal" userId="c08ee4322c746bf4" providerId="Windows Live" clId="Web-{989A107E-A353-4C37-92B7-6D0908FAF24A}" dt="2022-10-13T21:49:14.589" v="525"/>
          <ac:spMkLst>
            <pc:docMk/>
            <pc:sldMk cId="3894351083" sldId="264"/>
            <ac:spMk id="18" creationId="{CF62D2A7-8207-488C-9F46-316BA81A16C8}"/>
          </ac:spMkLst>
        </pc:spChg>
        <pc:spChg chg="add">
          <ac:chgData name="Ron Bal" userId="c08ee4322c746bf4" providerId="Windows Live" clId="Web-{989A107E-A353-4C37-92B7-6D0908FAF24A}" dt="2022-10-13T21:49:14.589" v="525"/>
          <ac:spMkLst>
            <pc:docMk/>
            <pc:sldMk cId="3894351083" sldId="264"/>
            <ac:spMk id="23" creationId="{7A976E23-29EC-4E20-9EF6-B7CC4A8210C3}"/>
          </ac:spMkLst>
        </pc:spChg>
        <pc:spChg chg="add">
          <ac:chgData name="Ron Bal" userId="c08ee4322c746bf4" providerId="Windows Live" clId="Web-{989A107E-A353-4C37-92B7-6D0908FAF24A}" dt="2022-10-13T21:49:14.589" v="525"/>
          <ac:spMkLst>
            <pc:docMk/>
            <pc:sldMk cId="3894351083" sldId="264"/>
            <ac:spMk id="25" creationId="{DF5FCEC6-E657-46F1-925F-13ED192124CE}"/>
          </ac:spMkLst>
        </pc:spChg>
        <pc:spChg chg="add">
          <ac:chgData name="Ron Bal" userId="c08ee4322c746bf4" providerId="Windows Live" clId="Web-{989A107E-A353-4C37-92B7-6D0908FAF24A}" dt="2022-10-13T21:49:14.589" v="525"/>
          <ac:spMkLst>
            <pc:docMk/>
            <pc:sldMk cId="3894351083" sldId="264"/>
            <ac:spMk id="35" creationId="{FF0BDB76-BCEC-498E-BA26-C763CD9FA3E7}"/>
          </ac:spMkLst>
        </pc:spChg>
        <pc:spChg chg="add">
          <ac:chgData name="Ron Bal" userId="c08ee4322c746bf4" providerId="Windows Live" clId="Web-{989A107E-A353-4C37-92B7-6D0908FAF24A}" dt="2022-10-13T21:49:14.589" v="525"/>
          <ac:spMkLst>
            <pc:docMk/>
            <pc:sldMk cId="3894351083" sldId="264"/>
            <ac:spMk id="43" creationId="{1452CEF2-C9EC-4C15-99E4-C781AB08AB91}"/>
          </ac:spMkLst>
        </pc:spChg>
        <pc:grpChg chg="add">
          <ac:chgData name="Ron Bal" userId="c08ee4322c746bf4" providerId="Windows Live" clId="Web-{989A107E-A353-4C37-92B7-6D0908FAF24A}" dt="2022-10-13T21:49:14.589" v="525"/>
          <ac:grpSpMkLst>
            <pc:docMk/>
            <pc:sldMk cId="3894351083" sldId="264"/>
            <ac:grpSpMk id="27" creationId="{2EEEBBCF-2738-42F5-ABD6-9881760263A7}"/>
          </ac:grpSpMkLst>
        </pc:grpChg>
        <pc:grpChg chg="add">
          <ac:chgData name="Ron Bal" userId="c08ee4322c746bf4" providerId="Windows Live" clId="Web-{989A107E-A353-4C37-92B7-6D0908FAF24A}" dt="2022-10-13T21:49:14.589" v="525"/>
          <ac:grpSpMkLst>
            <pc:docMk/>
            <pc:sldMk cId="3894351083" sldId="264"/>
            <ac:grpSpMk id="37" creationId="{DD8DF5DF-A251-4BC2-8965-4EDDD01FC56E}"/>
          </ac:grpSpMkLst>
        </pc:grpChg>
        <pc:grpChg chg="add">
          <ac:chgData name="Ron Bal" userId="c08ee4322c746bf4" providerId="Windows Live" clId="Web-{989A107E-A353-4C37-92B7-6D0908FAF24A}" dt="2022-10-13T21:49:14.589" v="525"/>
          <ac:grpSpMkLst>
            <pc:docMk/>
            <pc:sldMk cId="3894351083" sldId="264"/>
            <ac:grpSpMk id="45" creationId="{600459E6-26A3-4EAC-A34C-D0792D88CC26}"/>
          </ac:grpSpMkLst>
        </pc:grpChg>
        <pc:grpChg chg="add">
          <ac:chgData name="Ron Bal" userId="c08ee4322c746bf4" providerId="Windows Live" clId="Web-{989A107E-A353-4C37-92B7-6D0908FAF24A}" dt="2022-10-13T21:49:14.589" v="525"/>
          <ac:grpSpMkLst>
            <pc:docMk/>
            <pc:sldMk cId="3894351083" sldId="264"/>
            <ac:grpSpMk id="51" creationId="{298B576C-FDA2-46DE-8408-3A76DCF50655}"/>
          </ac:grpSpMkLst>
        </pc:grpChg>
        <pc:picChg chg="add mod ord">
          <ac:chgData name="Ron Bal" userId="c08ee4322c746bf4" providerId="Windows Live" clId="Web-{989A107E-A353-4C37-92B7-6D0908FAF24A}" dt="2022-10-13T21:49:14.589" v="525"/>
          <ac:picMkLst>
            <pc:docMk/>
            <pc:sldMk cId="3894351083" sldId="264"/>
            <ac:picMk id="4" creationId="{2149D212-9990-B192-F6A9-CE73B9104BBB}"/>
          </ac:picMkLst>
        </pc:picChg>
      </pc:sldChg>
      <pc:sldChg chg="modSp new del">
        <pc:chgData name="Ron Bal" userId="c08ee4322c746bf4" providerId="Windows Live" clId="Web-{989A107E-A353-4C37-92B7-6D0908FAF24A}" dt="2022-10-13T22:20:32.674" v="1041"/>
        <pc:sldMkLst>
          <pc:docMk/>
          <pc:sldMk cId="2816843682" sldId="265"/>
        </pc:sldMkLst>
        <pc:spChg chg="mod">
          <ac:chgData name="Ron Bal" userId="c08ee4322c746bf4" providerId="Windows Live" clId="Web-{989A107E-A353-4C37-92B7-6D0908FAF24A}" dt="2022-10-13T22:15:22.705" v="913" actId="20577"/>
          <ac:spMkLst>
            <pc:docMk/>
            <pc:sldMk cId="2816843682" sldId="265"/>
            <ac:spMk id="2" creationId="{FD456869-6A38-831A-DF1A-241B7A01E780}"/>
          </ac:spMkLst>
        </pc:spChg>
      </pc:sldChg>
      <pc:sldChg chg="addSp modSp new del mod setBg">
        <pc:chgData name="Ron Bal" userId="c08ee4322c746bf4" providerId="Windows Live" clId="Web-{989A107E-A353-4C37-92B7-6D0908FAF24A}" dt="2022-10-13T22:13:41.809" v="884"/>
        <pc:sldMkLst>
          <pc:docMk/>
          <pc:sldMk cId="3319981453" sldId="265"/>
        </pc:sldMkLst>
        <pc:spChg chg="mod">
          <ac:chgData name="Ron Bal" userId="c08ee4322c746bf4" providerId="Windows Live" clId="Web-{989A107E-A353-4C37-92B7-6D0908FAF24A}" dt="2022-10-13T22:00:39.938" v="682" actId="14100"/>
          <ac:spMkLst>
            <pc:docMk/>
            <pc:sldMk cId="3319981453" sldId="265"/>
            <ac:spMk id="2" creationId="{4F228D45-18C7-A582-91C1-91E176F05A46}"/>
          </ac:spMkLst>
        </pc:spChg>
        <pc:spChg chg="add mod">
          <ac:chgData name="Ron Bal" userId="c08ee4322c746bf4" providerId="Windows Live" clId="Web-{989A107E-A353-4C37-92B7-6D0908FAF24A}" dt="2022-10-13T22:01:15.580" v="687" actId="20577"/>
          <ac:spMkLst>
            <pc:docMk/>
            <pc:sldMk cId="3319981453" sldId="265"/>
            <ac:spMk id="3" creationId="{D70BA9F8-3BAD-4615-B3E1-8AFCB790A355}"/>
          </ac:spMkLst>
        </pc:spChg>
        <pc:spChg chg="add">
          <ac:chgData name="Ron Bal" userId="c08ee4322c746bf4" providerId="Windows Live" clId="Web-{989A107E-A353-4C37-92B7-6D0908FAF24A}" dt="2022-10-13T22:00:26.421" v="679"/>
          <ac:spMkLst>
            <pc:docMk/>
            <pc:sldMk cId="3319981453" sldId="265"/>
            <ac:spMk id="7" creationId="{FD4AD0ED-45F1-4AB2-8C18-7DED238A0FC1}"/>
          </ac:spMkLst>
        </pc:spChg>
        <pc:spChg chg="add">
          <ac:chgData name="Ron Bal" userId="c08ee4322c746bf4" providerId="Windows Live" clId="Web-{989A107E-A353-4C37-92B7-6D0908FAF24A}" dt="2022-10-13T22:00:26.421" v="679"/>
          <ac:spMkLst>
            <pc:docMk/>
            <pc:sldMk cId="3319981453" sldId="265"/>
            <ac:spMk id="9" creationId="{B7430622-9855-482E-98A8-1FAECC90908E}"/>
          </ac:spMkLst>
        </pc:spChg>
        <pc:spChg chg="add">
          <ac:chgData name="Ron Bal" userId="c08ee4322c746bf4" providerId="Windows Live" clId="Web-{989A107E-A353-4C37-92B7-6D0908FAF24A}" dt="2022-10-13T22:00:26.421" v="679"/>
          <ac:spMkLst>
            <pc:docMk/>
            <pc:sldMk cId="3319981453" sldId="265"/>
            <ac:spMk id="19" creationId="{73162FBC-1EE8-4355-8B2B-CB9A5B4BD576}"/>
          </ac:spMkLst>
        </pc:spChg>
        <pc:spChg chg="add">
          <ac:chgData name="Ron Bal" userId="c08ee4322c746bf4" providerId="Windows Live" clId="Web-{989A107E-A353-4C37-92B7-6D0908FAF24A}" dt="2022-10-13T22:00:26.421" v="679"/>
          <ac:spMkLst>
            <pc:docMk/>
            <pc:sldMk cId="3319981453" sldId="265"/>
            <ac:spMk id="27" creationId="{26CE109B-4241-4CF1-B587-868774BB4464}"/>
          </ac:spMkLst>
        </pc:spChg>
        <pc:grpChg chg="add">
          <ac:chgData name="Ron Bal" userId="c08ee4322c746bf4" providerId="Windows Live" clId="Web-{989A107E-A353-4C37-92B7-6D0908FAF24A}" dt="2022-10-13T22:00:26.421" v="679"/>
          <ac:grpSpMkLst>
            <pc:docMk/>
            <pc:sldMk cId="3319981453" sldId="265"/>
            <ac:grpSpMk id="11" creationId="{715C76D5-716D-420A-ABDC-55BF6D9ED2C2}"/>
          </ac:grpSpMkLst>
        </pc:grpChg>
        <pc:grpChg chg="add">
          <ac:chgData name="Ron Bal" userId="c08ee4322c746bf4" providerId="Windows Live" clId="Web-{989A107E-A353-4C37-92B7-6D0908FAF24A}" dt="2022-10-13T22:00:26.421" v="679"/>
          <ac:grpSpMkLst>
            <pc:docMk/>
            <pc:sldMk cId="3319981453" sldId="265"/>
            <ac:grpSpMk id="21" creationId="{C2940EF9-7ECF-49BA-8F14-5EBC7ADE07FD}"/>
          </ac:grpSpMkLst>
        </pc:grpChg>
        <pc:grpChg chg="add">
          <ac:chgData name="Ron Bal" userId="c08ee4322c746bf4" providerId="Windows Live" clId="Web-{989A107E-A353-4C37-92B7-6D0908FAF24A}" dt="2022-10-13T22:00:26.421" v="679"/>
          <ac:grpSpMkLst>
            <pc:docMk/>
            <pc:sldMk cId="3319981453" sldId="265"/>
            <ac:grpSpMk id="29" creationId="{DD107650-C271-404F-98D8-BB8E7E030643}"/>
          </ac:grpSpMkLst>
        </pc:grpChg>
      </pc:sldChg>
      <pc:sldChg chg="addSp delSp modSp add replId">
        <pc:chgData name="Ron Bal" userId="c08ee4322c746bf4" providerId="Windows Live" clId="Web-{989A107E-A353-4C37-92B7-6D0908FAF24A}" dt="2022-10-13T22:22:27.868" v="1095" actId="1076"/>
        <pc:sldMkLst>
          <pc:docMk/>
          <pc:sldMk cId="2422568839" sldId="266"/>
        </pc:sldMkLst>
        <pc:spChg chg="mod">
          <ac:chgData name="Ron Bal" userId="c08ee4322c746bf4" providerId="Windows Live" clId="Web-{989A107E-A353-4C37-92B7-6D0908FAF24A}" dt="2022-10-13T22:22:27.868" v="1095" actId="1076"/>
          <ac:spMkLst>
            <pc:docMk/>
            <pc:sldMk cId="2422568839" sldId="266"/>
            <ac:spMk id="2" creationId="{BB3BDECA-E640-AD45-6263-9AFF3A9185D6}"/>
          </ac:spMkLst>
        </pc:spChg>
        <pc:spChg chg="add mod">
          <ac:chgData name="Ron Bal" userId="c08ee4322c746bf4" providerId="Windows Live" clId="Web-{989A107E-A353-4C37-92B7-6D0908FAF24A}" dt="2022-10-13T22:22:21.070" v="1094" actId="1076"/>
          <ac:spMkLst>
            <pc:docMk/>
            <pc:sldMk cId="2422568839" sldId="266"/>
            <ac:spMk id="3" creationId="{18A4334F-85F1-2718-6A2A-0AAC07521A16}"/>
          </ac:spMkLst>
        </pc:spChg>
        <pc:spChg chg="mod">
          <ac:chgData name="Ron Bal" userId="c08ee4322c746bf4" providerId="Windows Live" clId="Web-{989A107E-A353-4C37-92B7-6D0908FAF24A}" dt="2022-10-13T22:22:17.086" v="1093" actId="1076"/>
          <ac:spMkLst>
            <pc:docMk/>
            <pc:sldMk cId="2422568839" sldId="266"/>
            <ac:spMk id="8" creationId="{A5E452B3-3485-729C-0E3D-B9AEED68DB1A}"/>
          </ac:spMkLst>
        </pc:spChg>
        <pc:picChg chg="del">
          <ac:chgData name="Ron Bal" userId="c08ee4322c746bf4" providerId="Windows Live" clId="Web-{989A107E-A353-4C37-92B7-6D0908FAF24A}" dt="2022-10-13T22:16:18.770" v="921"/>
          <ac:picMkLst>
            <pc:docMk/>
            <pc:sldMk cId="2422568839" sldId="266"/>
            <ac:picMk id="4" creationId="{2149D212-9990-B192-F6A9-CE73B9104BBB}"/>
          </ac:picMkLst>
        </pc:picChg>
      </pc:sldChg>
      <pc:sldMasterChg chg="add del addSldLayout delSldLayout">
        <pc:chgData name="Ron Bal" userId="c08ee4322c746bf4" providerId="Windows Live" clId="Web-{989A107E-A353-4C37-92B7-6D0908FAF24A}" dt="2022-10-13T21:06:57.393" v="1"/>
        <pc:sldMasterMkLst>
          <pc:docMk/>
          <pc:sldMasterMk cId="2460954070" sldId="2147483660"/>
        </pc:sldMasterMkLst>
        <pc:sldLayoutChg chg="add del">
          <pc:chgData name="Ron Bal" userId="c08ee4322c746bf4" providerId="Windows Live" clId="Web-{989A107E-A353-4C37-92B7-6D0908FAF24A}" dt="2022-10-13T21:06:57.393" v="1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Ron Bal" userId="c08ee4322c746bf4" providerId="Windows Live" clId="Web-{989A107E-A353-4C37-92B7-6D0908FAF24A}" dt="2022-10-13T21:06:57.393" v="1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Ron Bal" userId="c08ee4322c746bf4" providerId="Windows Live" clId="Web-{989A107E-A353-4C37-92B7-6D0908FAF24A}" dt="2022-10-13T21:06:57.393" v="1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Ron Bal" userId="c08ee4322c746bf4" providerId="Windows Live" clId="Web-{989A107E-A353-4C37-92B7-6D0908FAF24A}" dt="2022-10-13T21:06:57.393" v="1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Ron Bal" userId="c08ee4322c746bf4" providerId="Windows Live" clId="Web-{989A107E-A353-4C37-92B7-6D0908FAF24A}" dt="2022-10-13T21:06:57.393" v="1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Ron Bal" userId="c08ee4322c746bf4" providerId="Windows Live" clId="Web-{989A107E-A353-4C37-92B7-6D0908FAF24A}" dt="2022-10-13T21:06:57.393" v="1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Ron Bal" userId="c08ee4322c746bf4" providerId="Windows Live" clId="Web-{989A107E-A353-4C37-92B7-6D0908FAF24A}" dt="2022-10-13T21:06:57.393" v="1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Ron Bal" userId="c08ee4322c746bf4" providerId="Windows Live" clId="Web-{989A107E-A353-4C37-92B7-6D0908FAF24A}" dt="2022-10-13T21:06:57.393" v="1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Ron Bal" userId="c08ee4322c746bf4" providerId="Windows Live" clId="Web-{989A107E-A353-4C37-92B7-6D0908FAF24A}" dt="2022-10-13T21:06:57.393" v="1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Ron Bal" userId="c08ee4322c746bf4" providerId="Windows Live" clId="Web-{989A107E-A353-4C37-92B7-6D0908FAF24A}" dt="2022-10-13T21:06:57.393" v="1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Ron Bal" userId="c08ee4322c746bf4" providerId="Windows Live" clId="Web-{989A107E-A353-4C37-92B7-6D0908FAF24A}" dt="2022-10-13T21:06:57.393" v="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Ron Bal" userId="c08ee4322c746bf4" providerId="Windows Live" clId="Web-{989A107E-A353-4C37-92B7-6D0908FAF24A}" dt="2022-10-13T21:06:57.393" v="1"/>
        <pc:sldMasterMkLst>
          <pc:docMk/>
          <pc:sldMasterMk cId="2311480249" sldId="2147483672"/>
        </pc:sldMasterMkLst>
        <pc:sldLayoutChg chg="add del">
          <pc:chgData name="Ron Bal" userId="c08ee4322c746bf4" providerId="Windows Live" clId="Web-{989A107E-A353-4C37-92B7-6D0908FAF24A}" dt="2022-10-13T21:06:57.393" v="1"/>
          <pc:sldLayoutMkLst>
            <pc:docMk/>
            <pc:sldMasterMk cId="2311480249" sldId="2147483672"/>
            <pc:sldLayoutMk cId="3163832138" sldId="2147483673"/>
          </pc:sldLayoutMkLst>
        </pc:sldLayoutChg>
        <pc:sldLayoutChg chg="add del replId">
          <pc:chgData name="Ron Bal" userId="c08ee4322c746bf4" providerId="Windows Live" clId="Web-{989A107E-A353-4C37-92B7-6D0908FAF24A}" dt="2022-10-13T21:06:57.393" v="1"/>
          <pc:sldLayoutMkLst>
            <pc:docMk/>
            <pc:sldMasterMk cId="2311480249" sldId="2147483672"/>
            <pc:sldLayoutMk cId="2169732968" sldId="2147483674"/>
          </pc:sldLayoutMkLst>
        </pc:sldLayoutChg>
        <pc:sldLayoutChg chg="add del replId">
          <pc:chgData name="Ron Bal" userId="c08ee4322c746bf4" providerId="Windows Live" clId="Web-{989A107E-A353-4C37-92B7-6D0908FAF24A}" dt="2022-10-13T21:06:57.393" v="1"/>
          <pc:sldLayoutMkLst>
            <pc:docMk/>
            <pc:sldMasterMk cId="2311480249" sldId="2147483672"/>
            <pc:sldLayoutMk cId="1791652816" sldId="2147483675"/>
          </pc:sldLayoutMkLst>
        </pc:sldLayoutChg>
        <pc:sldLayoutChg chg="add del replId">
          <pc:chgData name="Ron Bal" userId="c08ee4322c746bf4" providerId="Windows Live" clId="Web-{989A107E-A353-4C37-92B7-6D0908FAF24A}" dt="2022-10-13T21:06:57.393" v="1"/>
          <pc:sldLayoutMkLst>
            <pc:docMk/>
            <pc:sldMasterMk cId="2311480249" sldId="2147483672"/>
            <pc:sldLayoutMk cId="141514313" sldId="2147483676"/>
          </pc:sldLayoutMkLst>
        </pc:sldLayoutChg>
        <pc:sldLayoutChg chg="add del replId">
          <pc:chgData name="Ron Bal" userId="c08ee4322c746bf4" providerId="Windows Live" clId="Web-{989A107E-A353-4C37-92B7-6D0908FAF24A}" dt="2022-10-13T21:06:57.393" v="1"/>
          <pc:sldLayoutMkLst>
            <pc:docMk/>
            <pc:sldMasterMk cId="2311480249" sldId="2147483672"/>
            <pc:sldLayoutMk cId="2812930733" sldId="2147483677"/>
          </pc:sldLayoutMkLst>
        </pc:sldLayoutChg>
        <pc:sldLayoutChg chg="add del replId">
          <pc:chgData name="Ron Bal" userId="c08ee4322c746bf4" providerId="Windows Live" clId="Web-{989A107E-A353-4C37-92B7-6D0908FAF24A}" dt="2022-10-13T21:06:57.393" v="1"/>
          <pc:sldLayoutMkLst>
            <pc:docMk/>
            <pc:sldMasterMk cId="2311480249" sldId="2147483672"/>
            <pc:sldLayoutMk cId="3688728792" sldId="2147483678"/>
          </pc:sldLayoutMkLst>
        </pc:sldLayoutChg>
        <pc:sldLayoutChg chg="add del replId">
          <pc:chgData name="Ron Bal" userId="c08ee4322c746bf4" providerId="Windows Live" clId="Web-{989A107E-A353-4C37-92B7-6D0908FAF24A}" dt="2022-10-13T21:06:57.393" v="1"/>
          <pc:sldLayoutMkLst>
            <pc:docMk/>
            <pc:sldMasterMk cId="2311480249" sldId="2147483672"/>
            <pc:sldLayoutMk cId="171130687" sldId="2147483679"/>
          </pc:sldLayoutMkLst>
        </pc:sldLayoutChg>
        <pc:sldLayoutChg chg="add del replId">
          <pc:chgData name="Ron Bal" userId="c08ee4322c746bf4" providerId="Windows Live" clId="Web-{989A107E-A353-4C37-92B7-6D0908FAF24A}" dt="2022-10-13T21:06:57.393" v="1"/>
          <pc:sldLayoutMkLst>
            <pc:docMk/>
            <pc:sldMasterMk cId="2311480249" sldId="2147483672"/>
            <pc:sldLayoutMk cId="4016688888" sldId="2147483680"/>
          </pc:sldLayoutMkLst>
        </pc:sldLayoutChg>
        <pc:sldLayoutChg chg="add del replId">
          <pc:chgData name="Ron Bal" userId="c08ee4322c746bf4" providerId="Windows Live" clId="Web-{989A107E-A353-4C37-92B7-6D0908FAF24A}" dt="2022-10-13T21:06:57.393" v="1"/>
          <pc:sldLayoutMkLst>
            <pc:docMk/>
            <pc:sldMasterMk cId="2311480249" sldId="2147483672"/>
            <pc:sldLayoutMk cId="211916994" sldId="2147483681"/>
          </pc:sldLayoutMkLst>
        </pc:sldLayoutChg>
        <pc:sldLayoutChg chg="add del replId">
          <pc:chgData name="Ron Bal" userId="c08ee4322c746bf4" providerId="Windows Live" clId="Web-{989A107E-A353-4C37-92B7-6D0908FAF24A}" dt="2022-10-13T21:06:57.393" v="1"/>
          <pc:sldLayoutMkLst>
            <pc:docMk/>
            <pc:sldMasterMk cId="2311480249" sldId="2147483672"/>
            <pc:sldLayoutMk cId="3149600861" sldId="2147483682"/>
          </pc:sldLayoutMkLst>
        </pc:sldLayoutChg>
        <pc:sldLayoutChg chg="add del replId">
          <pc:chgData name="Ron Bal" userId="c08ee4322c746bf4" providerId="Windows Live" clId="Web-{989A107E-A353-4C37-92B7-6D0908FAF24A}" dt="2022-10-13T21:06:57.393" v="1"/>
          <pc:sldLayoutMkLst>
            <pc:docMk/>
            <pc:sldMasterMk cId="2311480249" sldId="2147483672"/>
            <pc:sldLayoutMk cId="972117012" sldId="2147483683"/>
          </pc:sldLayoutMkLst>
        </pc:sldLayoutChg>
      </pc:sldMasterChg>
    </pc:docChg>
  </pc:docChgLst>
</pc:chgInfo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s://business.adobe.com/blog/basics/agile-vs-waterfall" TargetMode="External"/><Relationship Id="rId1" Type="http://schemas.openxmlformats.org/officeDocument/2006/relationships/hyperlink" Target="https://blog.gitguardian.com/securing-your-sdlc-software-development-life-cycle/" TargetMode="External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https://business.adobe.com/blog/basics/agile-vs-waterfall" TargetMode="External"/><Relationship Id="rId1" Type="http://schemas.openxmlformats.org/officeDocument/2006/relationships/hyperlink" Target="https://blog.gitguardian.com/securing-your-sdlc-software-development-life-cycle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977E36-DB34-4324-8E95-CD5508A0E0C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D14D629-9F9C-4A05-A843-C2AF22555C30}">
      <dgm:prSet/>
      <dgm:spPr/>
      <dgm:t>
        <a:bodyPr/>
        <a:lstStyle/>
        <a:p>
          <a:pPr rtl="0"/>
          <a:r>
            <a:rPr lang="en-US" b="1" dirty="0"/>
            <a:t>Product Owner</a:t>
          </a:r>
          <a:r>
            <a:rPr lang="en-US" b="1" dirty="0">
              <a:latin typeface="Calibri Light" panose="020F0302020204030204"/>
            </a:rPr>
            <a:t>: Maximize value of the work done by the development team and the product.</a:t>
          </a:r>
          <a:endParaRPr lang="en-US" dirty="0"/>
        </a:p>
      </dgm:t>
    </dgm:pt>
    <dgm:pt modelId="{BBAE3860-E396-4239-AB16-23E2E348E0CF}" type="parTrans" cxnId="{F7537A6E-C2F1-4BDC-86BA-684DA19AB0B8}">
      <dgm:prSet/>
      <dgm:spPr/>
      <dgm:t>
        <a:bodyPr/>
        <a:lstStyle/>
        <a:p>
          <a:endParaRPr lang="en-US"/>
        </a:p>
      </dgm:t>
    </dgm:pt>
    <dgm:pt modelId="{034E5301-D3D9-4FFD-B713-44A3AF2F7B24}" type="sibTrans" cxnId="{F7537A6E-C2F1-4BDC-86BA-684DA19AB0B8}">
      <dgm:prSet/>
      <dgm:spPr/>
      <dgm:t>
        <a:bodyPr/>
        <a:lstStyle/>
        <a:p>
          <a:endParaRPr lang="en-US"/>
        </a:p>
      </dgm:t>
    </dgm:pt>
    <dgm:pt modelId="{E549F54B-D49C-48B6-81ED-553814A2EFAA}">
      <dgm:prSet/>
      <dgm:spPr/>
      <dgm:t>
        <a:bodyPr/>
        <a:lstStyle/>
        <a:p>
          <a:pPr rtl="0"/>
          <a:r>
            <a:rPr lang="en-US" b="1" dirty="0"/>
            <a:t>Scrum Master</a:t>
          </a:r>
          <a:r>
            <a:rPr lang="en-US" b="1" dirty="0">
              <a:latin typeface="Calibri Light" panose="020F0302020204030204"/>
            </a:rPr>
            <a:t>: Leader to the Scrum team providing adherence to Scrum theory, pracitices, and its rules.</a:t>
          </a:r>
          <a:endParaRPr lang="en-US" dirty="0"/>
        </a:p>
      </dgm:t>
    </dgm:pt>
    <dgm:pt modelId="{963D5B89-A4BC-47A9-B2EB-404E422DE090}" type="parTrans" cxnId="{151F6586-39C6-4E15-8354-3DFA72B3FD03}">
      <dgm:prSet/>
      <dgm:spPr/>
      <dgm:t>
        <a:bodyPr/>
        <a:lstStyle/>
        <a:p>
          <a:endParaRPr lang="en-US"/>
        </a:p>
      </dgm:t>
    </dgm:pt>
    <dgm:pt modelId="{F3E78CBD-76FC-4563-AEDF-4C82E19F491B}" type="sibTrans" cxnId="{151F6586-39C6-4E15-8354-3DFA72B3FD03}">
      <dgm:prSet/>
      <dgm:spPr/>
      <dgm:t>
        <a:bodyPr/>
        <a:lstStyle/>
        <a:p>
          <a:endParaRPr lang="en-US"/>
        </a:p>
      </dgm:t>
    </dgm:pt>
    <dgm:pt modelId="{0EE41488-9674-4FEE-B39B-58CB369A1AB5}">
      <dgm:prSet/>
      <dgm:spPr/>
      <dgm:t>
        <a:bodyPr/>
        <a:lstStyle/>
        <a:p>
          <a:pPr rtl="0"/>
          <a:r>
            <a:rPr lang="en-US" b="1" dirty="0">
              <a:latin typeface="Calibri Light" panose="020F0302020204030204"/>
            </a:rPr>
            <a:t>Development Team: Deliver releasable increments based on the definition of done at the end of each sprint. </a:t>
          </a:r>
          <a:endParaRPr lang="en-US" b="1" dirty="0"/>
        </a:p>
      </dgm:t>
    </dgm:pt>
    <dgm:pt modelId="{B83515FD-7D85-4B2D-A25E-AF95E56CB548}" type="parTrans" cxnId="{FA74C4A3-16E9-43DF-BA42-6EE7250DB954}">
      <dgm:prSet/>
      <dgm:spPr/>
      <dgm:t>
        <a:bodyPr/>
        <a:lstStyle/>
        <a:p>
          <a:endParaRPr lang="en-US"/>
        </a:p>
      </dgm:t>
    </dgm:pt>
    <dgm:pt modelId="{5DC87798-C6E6-4F4F-A339-37502DCDC515}" type="sibTrans" cxnId="{FA74C4A3-16E9-43DF-BA42-6EE7250DB954}">
      <dgm:prSet/>
      <dgm:spPr/>
      <dgm:t>
        <a:bodyPr/>
        <a:lstStyle/>
        <a:p>
          <a:endParaRPr lang="en-US"/>
        </a:p>
      </dgm:t>
    </dgm:pt>
    <dgm:pt modelId="{FDA50097-070A-4B9C-8493-6122BBAF3358}" type="pres">
      <dgm:prSet presAssocID="{DC977E36-DB34-4324-8E95-CD5508A0E0CF}" presName="linear" presStyleCnt="0">
        <dgm:presLayoutVars>
          <dgm:animLvl val="lvl"/>
          <dgm:resizeHandles val="exact"/>
        </dgm:presLayoutVars>
      </dgm:prSet>
      <dgm:spPr/>
    </dgm:pt>
    <dgm:pt modelId="{DFB831CB-D86D-484D-98EB-E6AEF5504F87}" type="pres">
      <dgm:prSet presAssocID="{1D14D629-9F9C-4A05-A843-C2AF22555C3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A3675CD-5B20-41AF-9A33-353C704B0587}" type="pres">
      <dgm:prSet presAssocID="{034E5301-D3D9-4FFD-B713-44A3AF2F7B24}" presName="spacer" presStyleCnt="0"/>
      <dgm:spPr/>
    </dgm:pt>
    <dgm:pt modelId="{A628A432-D113-4B6A-A9C0-FB2337741D56}" type="pres">
      <dgm:prSet presAssocID="{E549F54B-D49C-48B6-81ED-553814A2EFA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E083A71-9CDE-4A6E-BCC2-BF03AB965E44}" type="pres">
      <dgm:prSet presAssocID="{F3E78CBD-76FC-4563-AEDF-4C82E19F491B}" presName="spacer" presStyleCnt="0"/>
      <dgm:spPr/>
    </dgm:pt>
    <dgm:pt modelId="{5C3E58C8-2FBA-4B0C-B884-003C34B1976D}" type="pres">
      <dgm:prSet presAssocID="{0EE41488-9674-4FEE-B39B-58CB369A1AB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71F0C1F-3CB5-4B65-AB8A-922D2C1B69DB}" type="presOf" srcId="{0EE41488-9674-4FEE-B39B-58CB369A1AB5}" destId="{5C3E58C8-2FBA-4B0C-B884-003C34B1976D}" srcOrd="0" destOrd="0" presId="urn:microsoft.com/office/officeart/2005/8/layout/vList2"/>
    <dgm:cxn modelId="{F6806822-3BA8-4768-BEF8-C4D6E0D0D6DC}" type="presOf" srcId="{E549F54B-D49C-48B6-81ED-553814A2EFAA}" destId="{A628A432-D113-4B6A-A9C0-FB2337741D56}" srcOrd="0" destOrd="0" presId="urn:microsoft.com/office/officeart/2005/8/layout/vList2"/>
    <dgm:cxn modelId="{F7537A6E-C2F1-4BDC-86BA-684DA19AB0B8}" srcId="{DC977E36-DB34-4324-8E95-CD5508A0E0CF}" destId="{1D14D629-9F9C-4A05-A843-C2AF22555C30}" srcOrd="0" destOrd="0" parTransId="{BBAE3860-E396-4239-AB16-23E2E348E0CF}" sibTransId="{034E5301-D3D9-4FFD-B713-44A3AF2F7B24}"/>
    <dgm:cxn modelId="{151F6586-39C6-4E15-8354-3DFA72B3FD03}" srcId="{DC977E36-DB34-4324-8E95-CD5508A0E0CF}" destId="{E549F54B-D49C-48B6-81ED-553814A2EFAA}" srcOrd="1" destOrd="0" parTransId="{963D5B89-A4BC-47A9-B2EB-404E422DE090}" sibTransId="{F3E78CBD-76FC-4563-AEDF-4C82E19F491B}"/>
    <dgm:cxn modelId="{FA74C4A3-16E9-43DF-BA42-6EE7250DB954}" srcId="{DC977E36-DB34-4324-8E95-CD5508A0E0CF}" destId="{0EE41488-9674-4FEE-B39B-58CB369A1AB5}" srcOrd="2" destOrd="0" parTransId="{B83515FD-7D85-4B2D-A25E-AF95E56CB548}" sibTransId="{5DC87798-C6E6-4F4F-A339-37502DCDC515}"/>
    <dgm:cxn modelId="{74AF53B6-F6C3-4F6A-B3CA-FE56C7CAD127}" type="presOf" srcId="{1D14D629-9F9C-4A05-A843-C2AF22555C30}" destId="{DFB831CB-D86D-484D-98EB-E6AEF5504F87}" srcOrd="0" destOrd="0" presId="urn:microsoft.com/office/officeart/2005/8/layout/vList2"/>
    <dgm:cxn modelId="{F574E9E6-463D-4DDC-879A-655C20F133D3}" type="presOf" srcId="{DC977E36-DB34-4324-8E95-CD5508A0E0CF}" destId="{FDA50097-070A-4B9C-8493-6122BBAF3358}" srcOrd="0" destOrd="0" presId="urn:microsoft.com/office/officeart/2005/8/layout/vList2"/>
    <dgm:cxn modelId="{DC05BD9E-029A-481E-AD7D-F77FFA77BAF1}" type="presParOf" srcId="{FDA50097-070A-4B9C-8493-6122BBAF3358}" destId="{DFB831CB-D86D-484D-98EB-E6AEF5504F87}" srcOrd="0" destOrd="0" presId="urn:microsoft.com/office/officeart/2005/8/layout/vList2"/>
    <dgm:cxn modelId="{A4A56852-C531-4ED1-ABF9-4B6AE51046BD}" type="presParOf" srcId="{FDA50097-070A-4B9C-8493-6122BBAF3358}" destId="{DA3675CD-5B20-41AF-9A33-353C704B0587}" srcOrd="1" destOrd="0" presId="urn:microsoft.com/office/officeart/2005/8/layout/vList2"/>
    <dgm:cxn modelId="{37FFAD34-AC27-4772-A97D-27D23CAACCA7}" type="presParOf" srcId="{FDA50097-070A-4B9C-8493-6122BBAF3358}" destId="{A628A432-D113-4B6A-A9C0-FB2337741D56}" srcOrd="2" destOrd="0" presId="urn:microsoft.com/office/officeart/2005/8/layout/vList2"/>
    <dgm:cxn modelId="{0C3E404C-D1B7-40E4-9E8C-7AE3A4C1BCCF}" type="presParOf" srcId="{FDA50097-070A-4B9C-8493-6122BBAF3358}" destId="{AE083A71-9CDE-4A6E-BCC2-BF03AB965E44}" srcOrd="3" destOrd="0" presId="urn:microsoft.com/office/officeart/2005/8/layout/vList2"/>
    <dgm:cxn modelId="{296E4804-2487-4E85-B33A-0F39D289BA25}" type="presParOf" srcId="{FDA50097-070A-4B9C-8493-6122BBAF3358}" destId="{5C3E58C8-2FBA-4B0C-B884-003C34B1976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C70998-17BD-46A6-B6CC-D78D25855E3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2687D31-49CD-4070-A9E5-EF3239A49065}">
      <dgm:prSet/>
      <dgm:spPr/>
      <dgm:t>
        <a:bodyPr/>
        <a:lstStyle/>
        <a:p>
          <a:r>
            <a:rPr lang="en-US" dirty="0"/>
            <a:t>Jackson, M. (2022, July 12). </a:t>
          </a:r>
          <a:r>
            <a:rPr lang="en-US" i="1" dirty="0"/>
            <a:t>Securing your SDLC (software development life cycle)</a:t>
          </a:r>
          <a:r>
            <a:rPr lang="en-US" dirty="0"/>
            <a:t>. </a:t>
          </a:r>
          <a:r>
            <a:rPr lang="en-US" dirty="0" err="1"/>
            <a:t>GitGuardian</a:t>
          </a:r>
          <a:r>
            <a:rPr lang="en-US" dirty="0"/>
            <a:t> Blog - Automated Secrets Detection. Retrieved October 13, 2022, from </a:t>
          </a:r>
          <a:r>
            <a:rPr lang="en-US" dirty="0">
              <a:hlinkClick xmlns:r="http://schemas.openxmlformats.org/officeDocument/2006/relationships" r:id="rId1"/>
            </a:rPr>
            <a:t>https://blog.gitguardian.com/securing-your-sdlc-software-development-life-cycle/</a:t>
          </a:r>
          <a:r>
            <a:rPr lang="en-US" dirty="0"/>
            <a:t> </a:t>
          </a:r>
        </a:p>
      </dgm:t>
    </dgm:pt>
    <dgm:pt modelId="{F71763D1-A6FE-4647-8EA8-425AA8F54748}" type="parTrans" cxnId="{4127E825-87E9-4C43-A8CE-516D7E9372D6}">
      <dgm:prSet/>
      <dgm:spPr/>
      <dgm:t>
        <a:bodyPr/>
        <a:lstStyle/>
        <a:p>
          <a:endParaRPr lang="en-US"/>
        </a:p>
      </dgm:t>
    </dgm:pt>
    <dgm:pt modelId="{7484789A-0CD6-42C3-8000-FC30681475DE}" type="sibTrans" cxnId="{4127E825-87E9-4C43-A8CE-516D7E9372D6}">
      <dgm:prSet/>
      <dgm:spPr/>
      <dgm:t>
        <a:bodyPr/>
        <a:lstStyle/>
        <a:p>
          <a:endParaRPr lang="en-US"/>
        </a:p>
      </dgm:t>
    </dgm:pt>
    <dgm:pt modelId="{CC5EBF24-4207-4A1E-B4EC-8C2062D63CA2}">
      <dgm:prSet/>
      <dgm:spPr/>
      <dgm:t>
        <a:bodyPr/>
        <a:lstStyle/>
        <a:p>
          <a:r>
            <a:rPr lang="en-US" i="1" dirty="0"/>
            <a:t>Project Management — agile vs. Waterfall - Adobe Experience Cloud</a:t>
          </a:r>
          <a:r>
            <a:rPr lang="en-US" dirty="0"/>
            <a:t>. (n.d.). Retrieved October 13, 2022, from </a:t>
          </a:r>
          <a:r>
            <a:rPr lang="en-US" dirty="0">
              <a:hlinkClick xmlns:r="http://schemas.openxmlformats.org/officeDocument/2006/relationships" r:id="rId2"/>
            </a:rPr>
            <a:t>https://business.adobe.com/blog/basics/agile-vs-waterfall</a:t>
          </a:r>
          <a:r>
            <a:rPr lang="en-US" dirty="0"/>
            <a:t> </a:t>
          </a:r>
        </a:p>
      </dgm:t>
    </dgm:pt>
    <dgm:pt modelId="{A23D2D74-3C5A-4805-8886-341F86C65215}" type="parTrans" cxnId="{C7C345D0-B306-469F-A98C-E67147803477}">
      <dgm:prSet/>
      <dgm:spPr/>
      <dgm:t>
        <a:bodyPr/>
        <a:lstStyle/>
        <a:p>
          <a:endParaRPr lang="en-US"/>
        </a:p>
      </dgm:t>
    </dgm:pt>
    <dgm:pt modelId="{814B0F5D-240B-41E8-B962-FF90D630DBC6}" type="sibTrans" cxnId="{C7C345D0-B306-469F-A98C-E67147803477}">
      <dgm:prSet/>
      <dgm:spPr/>
      <dgm:t>
        <a:bodyPr/>
        <a:lstStyle/>
        <a:p>
          <a:endParaRPr lang="en-US"/>
        </a:p>
      </dgm:t>
    </dgm:pt>
    <dgm:pt modelId="{258A2C09-A950-4C3D-9C49-1E139E876167}">
      <dgm:prSet phldr="0"/>
      <dgm:spPr/>
      <dgm:t>
        <a:bodyPr/>
        <a:lstStyle/>
        <a:p>
          <a:pPr rtl="0"/>
          <a:r>
            <a:rPr lang="en-US" dirty="0"/>
            <a:t>Charles G. Cobb. (2015). </a:t>
          </a:r>
          <a:r>
            <a:rPr lang="en-US" i="1" dirty="0"/>
            <a:t>The Project Manager’s Guide to Mastering Agile : Principles and Practices for an Adaptive Approach</a:t>
          </a:r>
          <a:r>
            <a:rPr lang="en-US" dirty="0"/>
            <a:t>. Wiley.</a:t>
          </a:r>
          <a:endParaRPr lang="en-US" dirty="0">
            <a:latin typeface="Calibri Light" panose="020F0302020204030204"/>
          </a:endParaRPr>
        </a:p>
      </dgm:t>
    </dgm:pt>
    <dgm:pt modelId="{168D5C34-9B97-479A-A2E3-8BB025C327C5}" type="parTrans" cxnId="{9A665257-50E9-43CD-A0E3-EE277C6C384F}">
      <dgm:prSet/>
      <dgm:spPr/>
    </dgm:pt>
    <dgm:pt modelId="{A8DA21F8-485C-4ABD-AA43-C7E25581AF67}" type="sibTrans" cxnId="{9A665257-50E9-43CD-A0E3-EE277C6C384F}">
      <dgm:prSet/>
      <dgm:spPr/>
    </dgm:pt>
    <dgm:pt modelId="{F3E28269-E245-41DF-8608-E44B2926E4B3}" type="pres">
      <dgm:prSet presAssocID="{83C70998-17BD-46A6-B6CC-D78D25855E32}" presName="linear" presStyleCnt="0">
        <dgm:presLayoutVars>
          <dgm:animLvl val="lvl"/>
          <dgm:resizeHandles val="exact"/>
        </dgm:presLayoutVars>
      </dgm:prSet>
      <dgm:spPr/>
    </dgm:pt>
    <dgm:pt modelId="{44C69E8D-15C2-454D-9C85-0F56B6D01238}" type="pres">
      <dgm:prSet presAssocID="{258A2C09-A950-4C3D-9C49-1E139E87616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375BD80-BF8E-4BFC-9488-8B2FAC474F82}" type="pres">
      <dgm:prSet presAssocID="{A8DA21F8-485C-4ABD-AA43-C7E25581AF67}" presName="spacer" presStyleCnt="0"/>
      <dgm:spPr/>
    </dgm:pt>
    <dgm:pt modelId="{1D4ABA29-B83B-4FF5-91C1-2D37B0CDAA50}" type="pres">
      <dgm:prSet presAssocID="{52687D31-49CD-4070-A9E5-EF3239A4906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06167D7-A85B-4D1B-B328-F55DAADAE011}" type="pres">
      <dgm:prSet presAssocID="{7484789A-0CD6-42C3-8000-FC30681475DE}" presName="spacer" presStyleCnt="0"/>
      <dgm:spPr/>
    </dgm:pt>
    <dgm:pt modelId="{44625164-A17A-4B67-974F-D86260901A07}" type="pres">
      <dgm:prSet presAssocID="{CC5EBF24-4207-4A1E-B4EC-8C2062D63CA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127E825-87E9-4C43-A8CE-516D7E9372D6}" srcId="{83C70998-17BD-46A6-B6CC-D78D25855E32}" destId="{52687D31-49CD-4070-A9E5-EF3239A49065}" srcOrd="1" destOrd="0" parTransId="{F71763D1-A6FE-4647-8EA8-425AA8F54748}" sibTransId="{7484789A-0CD6-42C3-8000-FC30681475DE}"/>
    <dgm:cxn modelId="{C658E337-7685-4680-BC11-9B131B89033A}" type="presOf" srcId="{52687D31-49CD-4070-A9E5-EF3239A49065}" destId="{1D4ABA29-B83B-4FF5-91C1-2D37B0CDAA50}" srcOrd="0" destOrd="0" presId="urn:microsoft.com/office/officeart/2005/8/layout/vList2"/>
    <dgm:cxn modelId="{311CC247-F419-4921-A97C-DBA3093A6196}" type="presOf" srcId="{CC5EBF24-4207-4A1E-B4EC-8C2062D63CA2}" destId="{44625164-A17A-4B67-974F-D86260901A07}" srcOrd="0" destOrd="0" presId="urn:microsoft.com/office/officeart/2005/8/layout/vList2"/>
    <dgm:cxn modelId="{9A665257-50E9-43CD-A0E3-EE277C6C384F}" srcId="{83C70998-17BD-46A6-B6CC-D78D25855E32}" destId="{258A2C09-A950-4C3D-9C49-1E139E876167}" srcOrd="0" destOrd="0" parTransId="{168D5C34-9B97-479A-A2E3-8BB025C327C5}" sibTransId="{A8DA21F8-485C-4ABD-AA43-C7E25581AF67}"/>
    <dgm:cxn modelId="{36EA6DB3-2905-4369-9EB9-6E211F64EBE0}" type="presOf" srcId="{83C70998-17BD-46A6-B6CC-D78D25855E32}" destId="{F3E28269-E245-41DF-8608-E44B2926E4B3}" srcOrd="0" destOrd="0" presId="urn:microsoft.com/office/officeart/2005/8/layout/vList2"/>
    <dgm:cxn modelId="{C7C345D0-B306-469F-A98C-E67147803477}" srcId="{83C70998-17BD-46A6-B6CC-D78D25855E32}" destId="{CC5EBF24-4207-4A1E-B4EC-8C2062D63CA2}" srcOrd="2" destOrd="0" parTransId="{A23D2D74-3C5A-4805-8886-341F86C65215}" sibTransId="{814B0F5D-240B-41E8-B962-FF90D630DBC6}"/>
    <dgm:cxn modelId="{842E52F3-D3B1-4895-9667-EC611A35C3A8}" type="presOf" srcId="{258A2C09-A950-4C3D-9C49-1E139E876167}" destId="{44C69E8D-15C2-454D-9C85-0F56B6D01238}" srcOrd="0" destOrd="0" presId="urn:microsoft.com/office/officeart/2005/8/layout/vList2"/>
    <dgm:cxn modelId="{E7C589FE-D580-43B2-9459-CB0C533A1A01}" type="presParOf" srcId="{F3E28269-E245-41DF-8608-E44B2926E4B3}" destId="{44C69E8D-15C2-454D-9C85-0F56B6D01238}" srcOrd="0" destOrd="0" presId="urn:microsoft.com/office/officeart/2005/8/layout/vList2"/>
    <dgm:cxn modelId="{269D79AB-04E0-4688-99FA-A42E39A4DBC7}" type="presParOf" srcId="{F3E28269-E245-41DF-8608-E44B2926E4B3}" destId="{B375BD80-BF8E-4BFC-9488-8B2FAC474F82}" srcOrd="1" destOrd="0" presId="urn:microsoft.com/office/officeart/2005/8/layout/vList2"/>
    <dgm:cxn modelId="{E7C0E697-63DF-4865-9F82-C21CE84FE4B7}" type="presParOf" srcId="{F3E28269-E245-41DF-8608-E44B2926E4B3}" destId="{1D4ABA29-B83B-4FF5-91C1-2D37B0CDAA50}" srcOrd="2" destOrd="0" presId="urn:microsoft.com/office/officeart/2005/8/layout/vList2"/>
    <dgm:cxn modelId="{78CD814B-7319-467B-9EA4-ECCED40EE3E7}" type="presParOf" srcId="{F3E28269-E245-41DF-8608-E44B2926E4B3}" destId="{806167D7-A85B-4D1B-B328-F55DAADAE011}" srcOrd="3" destOrd="0" presId="urn:microsoft.com/office/officeart/2005/8/layout/vList2"/>
    <dgm:cxn modelId="{7CB95A81-0FE4-47DB-B7FB-F34A8981800B}" type="presParOf" srcId="{F3E28269-E245-41DF-8608-E44B2926E4B3}" destId="{44625164-A17A-4B67-974F-D86260901A0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831CB-D86D-484D-98EB-E6AEF5504F87}">
      <dsp:nvSpPr>
        <dsp:cNvPr id="0" name=""/>
        <dsp:cNvSpPr/>
      </dsp:nvSpPr>
      <dsp:spPr>
        <a:xfrm>
          <a:off x="0" y="52499"/>
          <a:ext cx="6253721" cy="15947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Product Owner</a:t>
          </a:r>
          <a:r>
            <a:rPr lang="en-US" sz="2900" b="1" kern="1200" dirty="0">
              <a:latin typeface="Calibri Light" panose="020F0302020204030204"/>
            </a:rPr>
            <a:t>: Maximize value of the work done by the development team and the product.</a:t>
          </a:r>
          <a:endParaRPr lang="en-US" sz="2900" kern="1200" dirty="0"/>
        </a:p>
      </dsp:txBody>
      <dsp:txXfrm>
        <a:off x="77847" y="130346"/>
        <a:ext cx="6098027" cy="1439016"/>
      </dsp:txXfrm>
    </dsp:sp>
    <dsp:sp modelId="{A628A432-D113-4B6A-A9C0-FB2337741D56}">
      <dsp:nvSpPr>
        <dsp:cNvPr id="0" name=""/>
        <dsp:cNvSpPr/>
      </dsp:nvSpPr>
      <dsp:spPr>
        <a:xfrm>
          <a:off x="0" y="1730729"/>
          <a:ext cx="6253721" cy="159471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Scrum Master</a:t>
          </a:r>
          <a:r>
            <a:rPr lang="en-US" sz="2900" b="1" kern="1200" dirty="0">
              <a:latin typeface="Calibri Light" panose="020F0302020204030204"/>
            </a:rPr>
            <a:t>: Leader to the Scrum team providing adherence to Scrum theory, pracitices, and its rules.</a:t>
          </a:r>
          <a:endParaRPr lang="en-US" sz="2900" kern="1200" dirty="0"/>
        </a:p>
      </dsp:txBody>
      <dsp:txXfrm>
        <a:off x="77847" y="1808576"/>
        <a:ext cx="6098027" cy="1439016"/>
      </dsp:txXfrm>
    </dsp:sp>
    <dsp:sp modelId="{5C3E58C8-2FBA-4B0C-B884-003C34B1976D}">
      <dsp:nvSpPr>
        <dsp:cNvPr id="0" name=""/>
        <dsp:cNvSpPr/>
      </dsp:nvSpPr>
      <dsp:spPr>
        <a:xfrm>
          <a:off x="0" y="3408960"/>
          <a:ext cx="6253721" cy="159471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latin typeface="Calibri Light" panose="020F0302020204030204"/>
            </a:rPr>
            <a:t>Development Team: Deliver releasable increments based on the definition of done at the end of each sprint. </a:t>
          </a:r>
          <a:endParaRPr lang="en-US" sz="2900" b="1" kern="1200" dirty="0"/>
        </a:p>
      </dsp:txBody>
      <dsp:txXfrm>
        <a:off x="77847" y="3486807"/>
        <a:ext cx="6098027" cy="14390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C69E8D-15C2-454D-9C85-0F56B6D01238}">
      <dsp:nvSpPr>
        <dsp:cNvPr id="0" name=""/>
        <dsp:cNvSpPr/>
      </dsp:nvSpPr>
      <dsp:spPr>
        <a:xfrm>
          <a:off x="0" y="24591"/>
          <a:ext cx="6253721" cy="16325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Charles G. Cobb. (2015). </a:t>
          </a:r>
          <a:r>
            <a:rPr lang="en-US" sz="1900" i="1" kern="1200" dirty="0"/>
            <a:t>The Project Manager’s Guide to Mastering Agile : Principles and Practices for an Adaptive Approach</a:t>
          </a:r>
          <a:r>
            <a:rPr lang="en-US" sz="1900" kern="1200" dirty="0"/>
            <a:t>. Wiley.</a:t>
          </a:r>
          <a:endParaRPr lang="en-US" sz="1900" kern="1200" dirty="0">
            <a:latin typeface="Calibri Light" panose="020F0302020204030204"/>
          </a:endParaRPr>
        </a:p>
      </dsp:txBody>
      <dsp:txXfrm>
        <a:off x="79693" y="104284"/>
        <a:ext cx="6094335" cy="1473129"/>
      </dsp:txXfrm>
    </dsp:sp>
    <dsp:sp modelId="{1D4ABA29-B83B-4FF5-91C1-2D37B0CDAA50}">
      <dsp:nvSpPr>
        <dsp:cNvPr id="0" name=""/>
        <dsp:cNvSpPr/>
      </dsp:nvSpPr>
      <dsp:spPr>
        <a:xfrm>
          <a:off x="0" y="1711827"/>
          <a:ext cx="6253721" cy="1632515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Jackson, M. (2022, July 12). </a:t>
          </a:r>
          <a:r>
            <a:rPr lang="en-US" sz="1900" i="1" kern="1200" dirty="0"/>
            <a:t>Securing your SDLC (software development life cycle)</a:t>
          </a:r>
          <a:r>
            <a:rPr lang="en-US" sz="1900" kern="1200" dirty="0"/>
            <a:t>. </a:t>
          </a:r>
          <a:r>
            <a:rPr lang="en-US" sz="1900" kern="1200" dirty="0" err="1"/>
            <a:t>GitGuardian</a:t>
          </a:r>
          <a:r>
            <a:rPr lang="en-US" sz="1900" kern="1200" dirty="0"/>
            <a:t> Blog - Automated Secrets Detection. Retrieved October 13, 2022, from </a:t>
          </a:r>
          <a:r>
            <a:rPr lang="en-US" sz="1900" kern="1200" dirty="0">
              <a:hlinkClick xmlns:r="http://schemas.openxmlformats.org/officeDocument/2006/relationships" r:id="rId1"/>
            </a:rPr>
            <a:t>https://blog.gitguardian.com/securing-your-sdlc-software-development-life-cycle/</a:t>
          </a:r>
          <a:r>
            <a:rPr lang="en-US" sz="1900" kern="1200" dirty="0"/>
            <a:t> </a:t>
          </a:r>
        </a:p>
      </dsp:txBody>
      <dsp:txXfrm>
        <a:off x="79693" y="1791520"/>
        <a:ext cx="6094335" cy="1473129"/>
      </dsp:txXfrm>
    </dsp:sp>
    <dsp:sp modelId="{44625164-A17A-4B67-974F-D86260901A07}">
      <dsp:nvSpPr>
        <dsp:cNvPr id="0" name=""/>
        <dsp:cNvSpPr/>
      </dsp:nvSpPr>
      <dsp:spPr>
        <a:xfrm>
          <a:off x="0" y="3399062"/>
          <a:ext cx="6253721" cy="163251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 dirty="0"/>
            <a:t>Project Management — agile vs. Waterfall - Adobe Experience Cloud</a:t>
          </a:r>
          <a:r>
            <a:rPr lang="en-US" sz="1900" kern="1200" dirty="0"/>
            <a:t>. (n.d.). Retrieved October 13, 2022, from </a:t>
          </a:r>
          <a:r>
            <a:rPr lang="en-US" sz="1900" kern="1200" dirty="0">
              <a:hlinkClick xmlns:r="http://schemas.openxmlformats.org/officeDocument/2006/relationships" r:id="rId2"/>
            </a:rPr>
            <a:t>https://business.adobe.com/blog/basics/agile-vs-waterfall</a:t>
          </a:r>
          <a:r>
            <a:rPr lang="en-US" sz="1900" kern="1200" dirty="0"/>
            <a:t> </a:t>
          </a:r>
        </a:p>
      </dsp:txBody>
      <dsp:txXfrm>
        <a:off x="79693" y="3478755"/>
        <a:ext cx="6094335" cy="14731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65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67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69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71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3" name="Rectangle 77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79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85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Rectangle 91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93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018137"/>
            <a:ext cx="4569060" cy="2129586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Agile Development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CD5EF2-43D6-51D8-3C27-8072510E84A6}"/>
              </a:ext>
            </a:extLst>
          </p:cNvPr>
          <p:cNvSpPr txBox="1"/>
          <p:nvPr/>
        </p:nvSpPr>
        <p:spPr>
          <a:xfrm>
            <a:off x="5486080" y="4018143"/>
            <a:ext cx="5674105" cy="2129599"/>
          </a:xfrm>
          <a:prstGeom prst="rect">
            <a:avLst/>
          </a:prstGeom>
          <a:noFill/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Ron Bal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CS-250 Agile Presentation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10/13/2022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649D32-7061-D3CD-A670-3B25AEEE56E8}"/>
              </a:ext>
            </a:extLst>
          </p:cNvPr>
          <p:cNvSpPr txBox="1"/>
          <p:nvPr/>
        </p:nvSpPr>
        <p:spPr>
          <a:xfrm>
            <a:off x="4585606" y="1211035"/>
            <a:ext cx="2945946" cy="8245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26" name="Picture 26" descr="Logo&#10;&#10;Description automatically generated">
            <a:extLst>
              <a:ext uri="{FF2B5EF4-FFF2-40B4-BE49-F238E27FC236}">
                <a16:creationId xmlns:a16="http://schemas.microsoft.com/office/drawing/2014/main" id="{46DD61BF-53CD-D347-BB58-0986D59D8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371" y="163415"/>
            <a:ext cx="7222671" cy="378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0BC33F-CB2E-E68A-100D-D58F7E9B1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n-US" sz="4800">
                <a:latin typeface="Calibri"/>
                <a:cs typeface="Calibri"/>
              </a:rPr>
              <a:t>Agile Roles</a:t>
            </a:r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B9728545-6A1A-7B46-48F2-20D5ED5472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7607736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2076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B73D3AEB-8AA3-481D-9F6F-B80FE58DD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D9FE98-387B-4EC6-A44D-C6F923034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E8FAA7D-14A8-4BB4-A4BB-56C0F9EF4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23E3105-8691-4371-B227-96277B5D07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DF34E4B-2AA4-4EE3-8A7F-58BC935590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9F6BEE8-CCC6-4DAD-853E-1678C077F3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2E29287-D0FA-426E-95F8-6F3E1D0E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006D6E2-A7C2-40FB-BF4C-BA884347C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30F39D3-E74B-436B-B68E-1DFB00A69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14925E00-1519-483D-BEDE-3DB840745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86A47AA-3999-4EE6-BC5C-502DAE57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61D1278-3E86-430E-AC17-ECC407520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6A6D283-6CA9-43BF-B874-D4398E7BB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B0A4FFB-2DB0-4461-87AD-20DBE6BCE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38731F8-C740-4802-8967-656BE04E9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9359057F-3C8C-41E2-814F-AAA6BFEC0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A745027-6B11-4363-8A2E-CB8EB38E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A55DA09-A260-44A9-B1D9-FAC678AD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0D6225A-20C6-43EE-9E11-2D9FC1192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F11E7EE-ABBB-40C5-AD9F-7228BA656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AA5D5FF-9E03-4A84-8627-0E744F5F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AD14DA-BA40-C7B7-D341-3461191B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4"/>
            <a:ext cx="5465064" cy="5503883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Software Development Lifecycle</a:t>
            </a:r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34AD7BC0-189B-3229-B793-23DF6D4F16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52" r="1" b="1"/>
          <a:stretch/>
        </p:blipFill>
        <p:spPr>
          <a:xfrm>
            <a:off x="6599961" y="1114308"/>
            <a:ext cx="6772080" cy="3164544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639E6793-1DDA-49AD-B803-345872BB5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6301135" y="143979"/>
            <a:ext cx="304800" cy="429768"/>
            <a:chOff x="215328" y="-46937"/>
            <a:chExt cx="304800" cy="2773841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32035CC-1F02-4480-805C-8341CF88FC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928451D-100A-4B61-A79C-4BDCF317E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5F8D303-A606-4DCC-A2A1-6BE562358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A4C9B51-7899-4F29-8C48-B59057C27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C3090BE-8075-01AF-F267-E84EB976CAEB}"/>
              </a:ext>
            </a:extLst>
          </p:cNvPr>
          <p:cNvSpPr txBox="1"/>
          <p:nvPr/>
        </p:nvSpPr>
        <p:spPr>
          <a:xfrm>
            <a:off x="629309" y="3225609"/>
            <a:ext cx="5544648" cy="3551463"/>
          </a:xfrm>
          <a:prstGeom prst="rect">
            <a:avLst/>
          </a:prstGeom>
          <a:noFill/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Planning</a:t>
            </a:r>
            <a:endParaRPr lang="en-US" sz="1200" dirty="0">
              <a:solidFill>
                <a:schemeClr val="bg1"/>
              </a:solidFill>
              <a:cs typeface="Calibri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Create and define the information into User Stories. </a:t>
            </a:r>
            <a:endParaRPr lang="en-US" sz="1200" dirty="0">
              <a:solidFill>
                <a:schemeClr val="bg1"/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Analysis</a:t>
            </a:r>
            <a:endParaRPr lang="en-US" sz="1200" dirty="0">
              <a:solidFill>
                <a:schemeClr val="bg1"/>
              </a:solidFill>
              <a:cs typeface="Calibri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Use the information from the user stories and efficiently implement them into the backlog.</a:t>
            </a:r>
            <a:endParaRPr lang="en-US" sz="1200" dirty="0">
              <a:solidFill>
                <a:schemeClr val="bg1"/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Design</a:t>
            </a:r>
            <a:endParaRPr lang="en-US" sz="1200" dirty="0">
              <a:solidFill>
                <a:schemeClr val="bg1"/>
              </a:solidFill>
              <a:cs typeface="Calibri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Come up with a plan on how to implement the customer's needs.</a:t>
            </a:r>
            <a:endParaRPr lang="en-US" sz="1200" dirty="0">
              <a:solidFill>
                <a:schemeClr val="bg1"/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Implementation</a:t>
            </a:r>
            <a:endParaRPr lang="en-US" sz="1200" dirty="0">
              <a:solidFill>
                <a:schemeClr val="bg1"/>
              </a:solidFill>
              <a:cs typeface="Calibri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Implement the information from user stories and such to meet the final product goal.</a:t>
            </a:r>
            <a:endParaRPr lang="en-US" sz="1200" dirty="0">
              <a:solidFill>
                <a:schemeClr val="bg1"/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Testing &amp; Integration</a:t>
            </a:r>
            <a:endParaRPr lang="en-US" sz="1200" dirty="0">
              <a:solidFill>
                <a:schemeClr val="bg1"/>
              </a:solidFill>
              <a:cs typeface="Calibri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Create and use test cases to ensure the product works as intended.</a:t>
            </a:r>
            <a:endParaRPr lang="en-US" sz="1200" dirty="0">
              <a:solidFill>
                <a:schemeClr val="bg1"/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Maintenance</a:t>
            </a:r>
            <a:endParaRPr lang="en-US" sz="1200" dirty="0">
              <a:solidFill>
                <a:schemeClr val="bg1"/>
              </a:solidFill>
              <a:cs typeface="Calibri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Once the project has been completed, keep the product running as intended. </a:t>
            </a:r>
            <a:endParaRPr lang="en-US" sz="1200" dirty="0">
              <a:solidFill>
                <a:schemeClr val="bg1"/>
              </a:solidFill>
              <a:cs typeface="Calibri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0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4" descr="A picture containing nature, water, waterfall&#10;&#10;Description automatically generated">
            <a:extLst>
              <a:ext uri="{FF2B5EF4-FFF2-40B4-BE49-F238E27FC236}">
                <a16:creationId xmlns:a16="http://schemas.microsoft.com/office/drawing/2014/main" id="{10AE2F60-A418-CD5F-1DC9-7563D094E7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85" r="1" b="1"/>
          <a:stretch/>
        </p:blipFill>
        <p:spPr>
          <a:xfrm>
            <a:off x="626590" y="317578"/>
            <a:ext cx="10851111" cy="3508437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32A4A5-E379-5A9C-8158-9860AAB71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018137"/>
            <a:ext cx="4569060" cy="2129586"/>
          </a:xfrm>
          <a:noFill/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  <a:latin typeface="Calibri"/>
                <a:cs typeface="Calibri Light"/>
              </a:rPr>
              <a:t>Waterfall</a:t>
            </a:r>
            <a:endParaRPr lang="en-US" sz="4800">
              <a:solidFill>
                <a:schemeClr val="bg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45" name="Content Placeholder 7">
            <a:extLst>
              <a:ext uri="{FF2B5EF4-FFF2-40B4-BE49-F238E27FC236}">
                <a16:creationId xmlns:a16="http://schemas.microsoft.com/office/drawing/2014/main" id="{974BD8B3-29CC-0E1D-4583-BD8ED4404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080" y="4018143"/>
            <a:ext cx="5674105" cy="2129599"/>
          </a:xfrm>
          <a:noFill/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cs typeface="Calibri" panose="020F0502020204030204"/>
              </a:rPr>
              <a:t>Top Down approach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cs typeface="Calibri" panose="020F0502020204030204"/>
              </a:rPr>
              <a:t>Upfront planning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cs typeface="Calibri" panose="020F0502020204030204"/>
              </a:rPr>
              <a:t>Project scope, cost, and timeline is outlined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cs typeface="Calibri" panose="020F0502020204030204"/>
              </a:rPr>
              <a:t>Easily adaptable to new team members</a:t>
            </a:r>
          </a:p>
        </p:txBody>
      </p:sp>
    </p:spTree>
    <p:extLst>
      <p:ext uri="{BB962C8B-B14F-4D97-AF65-F5344CB8AC3E}">
        <p14:creationId xmlns:p14="http://schemas.microsoft.com/office/powerpoint/2010/main" val="2523078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A976E23-29EC-4E20-9EF6-B7CC4A821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F5FCEC6-E657-46F1-925F-13ED19212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EEEBBCF-2738-42F5-ABD6-988176026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BFC0AF3-A22A-4B9E-9BBE-06CEA5C6C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3F06202-3837-419A-A87F-1DC63E427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8807D28-5DC1-4DAA-AE26-C6ECB3736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3AE51F5-8D05-42B8-AB92-06F38F330E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A1E4EBF-44BC-4352-B089-A5147758F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9B4D6D7-8203-4D69-A752-16AB700D7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3BDECA-E640-AD45-6263-9AFF3A918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5"/>
            <a:ext cx="5867716" cy="1640066"/>
          </a:xfrm>
          <a:noFill/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  <a:cs typeface="Calibri Light"/>
              </a:rPr>
              <a:t>Agile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F0BDB76-BCEC-498E-BA26-C763CD9FA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D8DF5DF-A251-4BC2-8965-4EDDD01FC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930D52D-708D-43A1-B073-469EFDB02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82491CB-6849-43BB-926B-D979A3DB0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251642-9512-4A11-9670-BD1C3A99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D277633-FF55-420D-87BC-0CB11FD6D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1452CEF2-C9EC-4C15-99E4-C781AB08A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00459E6-26A3-4EAC-A34C-D0792D88C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264D5E9-C8D4-444A-8B1B-C11FB47CB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DD99233-66AB-4E60-AF8A-A3259E6A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4E8492A-EE2A-4BE3-A4B2-2BCE77DA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222A220-AA24-4E60-83D6-D32FEB34D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4" descr="A picture containing text, person, indoor&#10;&#10;Description automatically generated">
            <a:extLst>
              <a:ext uri="{FF2B5EF4-FFF2-40B4-BE49-F238E27FC236}">
                <a16:creationId xmlns:a16="http://schemas.microsoft.com/office/drawing/2014/main" id="{2149D212-9990-B192-F6A9-CE73B9104B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4" b="-4"/>
          <a:stretch/>
        </p:blipFill>
        <p:spPr>
          <a:xfrm>
            <a:off x="6828955" y="972049"/>
            <a:ext cx="4651794" cy="4651794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298B576C-FDA2-46DE-8408-3A76DCF50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6693312" y="1116028"/>
            <a:ext cx="304800" cy="429768"/>
            <a:chOff x="215328" y="-46937"/>
            <a:chExt cx="304800" cy="2773841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4AEA101-943D-4073-AD87-C8D783165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03D701-5E08-4A2A-AE99-626C64635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8DF778A-A412-4E7C-9B61-E33D13A53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EC28832-D2CA-45C0-9C43-0AF998532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E452B3-3485-729C-0E3D-B9AEED68D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3952890"/>
            <a:ext cx="5867720" cy="2223517"/>
          </a:xfrm>
          <a:noFill/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cs typeface="Calibri"/>
              </a:rPr>
              <a:t>Adaptable to rewrites or revisits.</a:t>
            </a:r>
          </a:p>
          <a:p>
            <a:r>
              <a:rPr lang="en-US" sz="1800" dirty="0">
                <a:solidFill>
                  <a:schemeClr val="bg1"/>
                </a:solidFill>
                <a:cs typeface="Calibri"/>
              </a:rPr>
              <a:t>Each aspect of a project is tested allowing for quick delivery</a:t>
            </a:r>
          </a:p>
          <a:p>
            <a:r>
              <a:rPr lang="en-US" sz="1800" dirty="0">
                <a:solidFill>
                  <a:schemeClr val="bg1"/>
                </a:solidFill>
                <a:cs typeface="Calibri"/>
              </a:rPr>
              <a:t>Easily adaptable when changes are required</a:t>
            </a:r>
          </a:p>
        </p:txBody>
      </p:sp>
    </p:spTree>
    <p:extLst>
      <p:ext uri="{BB962C8B-B14F-4D97-AF65-F5344CB8AC3E}">
        <p14:creationId xmlns:p14="http://schemas.microsoft.com/office/powerpoint/2010/main" val="3894351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A976E23-29EC-4E20-9EF6-B7CC4A821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F5FCEC6-E657-46F1-925F-13ED19212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EEEBBCF-2738-42F5-ABD6-988176026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BFC0AF3-A22A-4B9E-9BBE-06CEA5C6C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3F06202-3837-419A-A87F-1DC63E427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8807D28-5DC1-4DAA-AE26-C6ECB3736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3AE51F5-8D05-42B8-AB92-06F38F330E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A1E4EBF-44BC-4352-B089-A5147758F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9B4D6D7-8203-4D69-A752-16AB700D7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3BDECA-E640-AD45-6263-9AFF3A918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79" y="271704"/>
            <a:ext cx="11653473" cy="1623739"/>
          </a:xfrm>
          <a:noFill/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alibri"/>
                <a:ea typeface="+mj-lt"/>
                <a:cs typeface="+mj-lt"/>
              </a:rPr>
              <a:t>Factors to consider choosing agile or waterfall</a:t>
            </a:r>
          </a:p>
          <a:p>
            <a:endParaRPr lang="en-US" sz="4800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F0BDB76-BCEC-498E-BA26-C763CD9FA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D8DF5DF-A251-4BC2-8965-4EDDD01FC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930D52D-708D-43A1-B073-469EFDB02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82491CB-6849-43BB-926B-D979A3DB0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251642-9512-4A11-9670-BD1C3A99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D277633-FF55-420D-87BC-0CB11FD6D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1452CEF2-C9EC-4C15-99E4-C781AB08A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00459E6-26A3-4EAC-A34C-D0792D88C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264D5E9-C8D4-444A-8B1B-C11FB47CB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DD99233-66AB-4E60-AF8A-A3259E6A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4E8492A-EE2A-4BE3-A4B2-2BCE77DA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222A220-AA24-4E60-83D6-D32FEB34D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98B576C-FDA2-46DE-8408-3A76DCF50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6693312" y="1116028"/>
            <a:ext cx="304800" cy="429768"/>
            <a:chOff x="215328" y="-46937"/>
            <a:chExt cx="304800" cy="2773841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4AEA101-943D-4073-AD87-C8D783165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03D701-5E08-4A2A-AE99-626C64635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8DF778A-A412-4E7C-9B61-E33D13A53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EC28832-D2CA-45C0-9C43-0AF998532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E452B3-3485-729C-0E3D-B9AEED68D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636" y="3805933"/>
            <a:ext cx="3298690" cy="1858845"/>
          </a:xfrm>
          <a:noFill/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4800" dirty="0">
                <a:solidFill>
                  <a:schemeClr val="bg1"/>
                </a:solidFill>
                <a:cs typeface="Calibri"/>
              </a:rPr>
              <a:t>Consider: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A4334F-85F1-2718-6A2A-0AAC07521A16}"/>
              </a:ext>
            </a:extLst>
          </p:cNvPr>
          <p:cNvSpPr txBox="1"/>
          <p:nvPr/>
        </p:nvSpPr>
        <p:spPr>
          <a:xfrm>
            <a:off x="4811486" y="3663043"/>
            <a:ext cx="678315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cs typeface="Calibri" panose="020F0502020204030204"/>
              </a:rPr>
              <a:t>What is the time frame of the project?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cs typeface="Calibri" panose="020F0502020204030204"/>
              </a:rPr>
              <a:t>How many features will need to be implemented?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cs typeface="Calibri" panose="020F0502020204030204"/>
              </a:rPr>
              <a:t>Could there be a focus change during the project?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cs typeface="Calibri" panose="020F0502020204030204"/>
              </a:rPr>
              <a:t>Are there cost limitations? 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cs typeface="Calibri" panose="020F0502020204030204"/>
              </a:rPr>
              <a:t>Could there be personnel change?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bg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22568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6E6EE9-D599-6D78-D57A-6076ADA68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n-US" sz="4800">
                <a:cs typeface="Calibri Light"/>
              </a:rPr>
              <a:t>Resources</a:t>
            </a:r>
            <a:endParaRPr lang="en-US" sz="4800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720C5977-B250-03B9-4A32-3C10693F9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2861912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5389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Agile Development</vt:lpstr>
      <vt:lpstr>Agile Roles</vt:lpstr>
      <vt:lpstr>Software Development Lifecycle</vt:lpstr>
      <vt:lpstr>Waterfall</vt:lpstr>
      <vt:lpstr>Agile</vt:lpstr>
      <vt:lpstr>Factors to consider choosing agile or waterfall 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301</cp:revision>
  <dcterms:created xsi:type="dcterms:W3CDTF">2022-10-13T21:05:26Z</dcterms:created>
  <dcterms:modified xsi:type="dcterms:W3CDTF">2022-10-13T22:22:29Z</dcterms:modified>
</cp:coreProperties>
</file>