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zabilinux.hu/trendek/trendek5322.html" TargetMode="External"/><Relationship Id="rId2" Type="http://schemas.openxmlformats.org/officeDocument/2006/relationships/hyperlink" Target="https://hu.jf-balio.pt/fix-default-notification-sou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.education-wiki.com/7501202-what-is-cidr" TargetMode="External"/><Relationship Id="rId4" Type="http://schemas.openxmlformats.org/officeDocument/2006/relationships/hyperlink" Target="http://rendszer-gazda.blogspot.com/2012/05/vlsm-hasznalata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Alhálózatokra bontás szoftvere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Prezentáció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163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hu-HU" dirty="0" smtClean="0"/>
              <a:t>Az alhálózat kalkulátor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205694"/>
          </a:xfrm>
        </p:spPr>
        <p:txBody>
          <a:bodyPr/>
          <a:lstStyle/>
          <a:p>
            <a:r>
              <a:rPr lang="hu-HU" dirty="0" smtClean="0"/>
              <a:t>A kalkulátor program megnyitása után ki tudjuk választani a bontás fajtáját (Alhálózati vagy VLSM).</a:t>
            </a:r>
          </a:p>
          <a:p>
            <a:r>
              <a:rPr lang="hu-HU" dirty="0" smtClean="0"/>
              <a:t>Utána a megadott beviteli mezőkbe kell berni a megfelelő címet és maszkot, amit szeretnénk tovább bontani</a:t>
            </a:r>
          </a:p>
          <a:p>
            <a:r>
              <a:rPr lang="hu-HU" dirty="0" smtClean="0"/>
              <a:t>A „Számit” gombra kattintva kiíratja a felbontott címeket sorban.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3693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smtClean="0"/>
              <a:t>A működése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020887"/>
            <a:ext cx="9905999" cy="3541714"/>
          </a:xfrm>
        </p:spPr>
        <p:txBody>
          <a:bodyPr/>
          <a:lstStyle/>
          <a:p>
            <a:r>
              <a:rPr lang="hu-HU" dirty="0" smtClean="0"/>
              <a:t>Az alhálózat lényegében a fő hálózat partícionált részeként is felfogható.</a:t>
            </a:r>
          </a:p>
          <a:p>
            <a:r>
              <a:rPr lang="hu-HU" dirty="0" smtClean="0"/>
              <a:t>Segítségével IP címeket tudunk különböző vagy ugyanolyan méretű részekre bontani.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80" y="3164655"/>
            <a:ext cx="6688264" cy="35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9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0" y="0"/>
            <a:ext cx="9906000" cy="1477961"/>
          </a:xfrm>
        </p:spPr>
        <p:txBody>
          <a:bodyPr/>
          <a:lstStyle/>
          <a:p>
            <a:pPr algn="ctr"/>
            <a:r>
              <a:rPr lang="hu-HU" dirty="0" smtClean="0"/>
              <a:t>A két bontás típusa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0018" y="1066005"/>
            <a:ext cx="4649783" cy="823912"/>
          </a:xfrm>
        </p:spPr>
        <p:txBody>
          <a:bodyPr/>
          <a:lstStyle/>
          <a:p>
            <a:r>
              <a:rPr lang="hu-HU" dirty="0" smtClean="0"/>
              <a:t>Cidr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0" y="1889917"/>
            <a:ext cx="4878391" cy="3901281"/>
          </a:xfrm>
        </p:spPr>
        <p:txBody>
          <a:bodyPr/>
          <a:lstStyle/>
          <a:p>
            <a:r>
              <a:rPr lang="hu-HU" dirty="0" smtClean="0"/>
              <a:t>Osztály nélküli domainek közötti útválasztás</a:t>
            </a:r>
            <a:endParaRPr lang="hu-HU" dirty="0"/>
          </a:p>
          <a:p>
            <a:r>
              <a:rPr lang="hu-HU" dirty="0" smtClean="0"/>
              <a:t>Engedélyezi az útválasztóknak az útvonalak csoportosítását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00808" y="1066005"/>
            <a:ext cx="4646602" cy="823912"/>
          </a:xfrm>
        </p:spPr>
        <p:txBody>
          <a:bodyPr/>
          <a:lstStyle/>
          <a:p>
            <a:r>
              <a:rPr lang="hu-HU" dirty="0" smtClean="0"/>
              <a:t>VLSM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094410" y="1889917"/>
            <a:ext cx="4875210" cy="3901281"/>
          </a:xfrm>
        </p:spPr>
        <p:txBody>
          <a:bodyPr/>
          <a:lstStyle/>
          <a:p>
            <a:r>
              <a:rPr lang="hu-HU" dirty="0" smtClean="0"/>
              <a:t>Változó hosszúságú alhálózati maszkolás</a:t>
            </a:r>
          </a:p>
          <a:p>
            <a:r>
              <a:rPr lang="hu-HU" dirty="0" smtClean="0"/>
              <a:t>Megkönnyíti a rendelkezésre </a:t>
            </a:r>
            <a:r>
              <a:rPr lang="hu-HU" dirty="0"/>
              <a:t>á</a:t>
            </a:r>
            <a:r>
              <a:rPr lang="hu-HU" dirty="0" smtClean="0"/>
              <a:t>lló címtér optimalizálását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" y="3877133"/>
            <a:ext cx="5049982" cy="278884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89" y="3877133"/>
            <a:ext cx="4572000" cy="27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9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/>
              <a:t>VLSm </a:t>
            </a:r>
            <a:r>
              <a:rPr lang="hu-HU" sz="4000" dirty="0" smtClean="0"/>
              <a:t>(</a:t>
            </a:r>
            <a:r>
              <a:rPr lang="hu-HU" sz="4000" dirty="0" err="1"/>
              <a:t>Variable</a:t>
            </a:r>
            <a:r>
              <a:rPr lang="hu-HU" sz="4000" dirty="0"/>
              <a:t> </a:t>
            </a:r>
            <a:r>
              <a:rPr lang="hu-HU" sz="4000" dirty="0" err="1"/>
              <a:t>Length</a:t>
            </a:r>
            <a:r>
              <a:rPr lang="hu-HU" sz="4000" dirty="0"/>
              <a:t> </a:t>
            </a:r>
            <a:r>
              <a:rPr lang="hu-HU" sz="4000" dirty="0" err="1"/>
              <a:t>subnet</a:t>
            </a:r>
            <a:r>
              <a:rPr lang="hu-HU" sz="4000" dirty="0"/>
              <a:t> </a:t>
            </a:r>
            <a:r>
              <a:rPr lang="hu-HU" sz="4000" dirty="0" err="1"/>
              <a:t>mask</a:t>
            </a:r>
            <a:r>
              <a:rPr lang="hu-HU" sz="4000" dirty="0"/>
              <a:t>)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A </a:t>
            </a:r>
            <a:r>
              <a:rPr lang="hu-HU" sz="2800" dirty="0" smtClean="0"/>
              <a:t>VLSM </a:t>
            </a:r>
            <a:r>
              <a:rPr lang="hu-HU" sz="2800" dirty="0"/>
              <a:t>az a technika, hogy a hálózatok között különböző méretű hoszttereket rendeljenek a hálózatok több hálózaton keresztül történő elosztása révén</a:t>
            </a:r>
            <a:r>
              <a:rPr lang="hu-HU" sz="2800" dirty="0" smtClean="0"/>
              <a:t>.</a:t>
            </a:r>
          </a:p>
          <a:p>
            <a:r>
              <a:rPr lang="hu-HU" sz="2800" dirty="0"/>
              <a:t>Nem minden irányító protokoll támogatja a VLSM </a:t>
            </a:r>
            <a:r>
              <a:rPr lang="hu-HU" sz="2800" dirty="0" smtClean="0"/>
              <a:t>használatát(pl.: RIPv1)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33" y="4514850"/>
            <a:ext cx="4572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2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smtClean="0"/>
              <a:t>A cidr (Classless inter-domain routing)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966022"/>
            <a:ext cx="9905999" cy="4169601"/>
          </a:xfrm>
        </p:spPr>
        <p:txBody>
          <a:bodyPr>
            <a:normAutofit/>
          </a:bodyPr>
          <a:lstStyle/>
          <a:p>
            <a:r>
              <a:rPr lang="hu-HU" dirty="0"/>
              <a:t>A CIDR-t elsősorban az IP-címek hatékony felhasználására és az útválasztási táblázat robbanásának megoldására használják</a:t>
            </a:r>
            <a:r>
              <a:rPr lang="hu-HU" dirty="0" smtClean="0"/>
              <a:t>.</a:t>
            </a:r>
          </a:p>
          <a:p>
            <a:r>
              <a:rPr lang="hu-HU" dirty="0"/>
              <a:t>C</a:t>
            </a:r>
            <a:r>
              <a:rPr lang="hu-HU" dirty="0" smtClean="0"/>
              <a:t>ímtér </a:t>
            </a:r>
            <a:r>
              <a:rPr lang="hu-HU" dirty="0" smtClean="0"/>
              <a:t>kimerülése,</a:t>
            </a:r>
            <a:r>
              <a:rPr lang="hu-HU" dirty="0"/>
              <a:t> a címben </a:t>
            </a:r>
            <a:r>
              <a:rPr lang="hu-HU" dirty="0" smtClean="0"/>
              <a:t>levő </a:t>
            </a:r>
            <a:r>
              <a:rPr lang="hu-HU" dirty="0"/>
              <a:t>két hierarchia szint </a:t>
            </a:r>
            <a:r>
              <a:rPr lang="hu-HU" dirty="0" smtClean="0"/>
              <a:t>elégtelensége </a:t>
            </a:r>
            <a:r>
              <a:rPr lang="hu-HU" dirty="0" smtClean="0">
                <a:sym typeface="Wingdings" panose="05000000000000000000" pitchFamily="2" charset="2"/>
              </a:rPr>
              <a:t></a:t>
            </a:r>
            <a:r>
              <a:rPr lang="hu-HU" dirty="0" smtClean="0"/>
              <a:t> ezekre nyújt megoldást a CIDR</a:t>
            </a:r>
          </a:p>
          <a:p>
            <a:r>
              <a:rPr lang="hu-HU" dirty="0"/>
              <a:t>A módszer lényege, hogy a </a:t>
            </a:r>
            <a:r>
              <a:rPr lang="hu-HU" dirty="0" smtClean="0"/>
              <a:t>routerekben </a:t>
            </a:r>
            <a:r>
              <a:rPr lang="hu-HU" dirty="0"/>
              <a:t>egy bejegyzés nem csupán egy, hanem több hálózat felé való továbbítási irányt írjon </a:t>
            </a:r>
            <a:r>
              <a:rPr lang="hu-HU" dirty="0" smtClean="0"/>
              <a:t>le</a:t>
            </a:r>
          </a:p>
          <a:p>
            <a:r>
              <a:rPr lang="hu-HU" dirty="0"/>
              <a:t>F</a:t>
            </a:r>
            <a:r>
              <a:rPr lang="hu-HU" dirty="0" smtClean="0"/>
              <a:t>eloldotta </a:t>
            </a:r>
            <a:r>
              <a:rPr lang="hu-HU" dirty="0"/>
              <a:t>az IP címek fix </a:t>
            </a:r>
            <a:r>
              <a:rPr lang="hu-HU" dirty="0" smtClean="0"/>
              <a:t>belső struktúráját: nincs hálózati cím csak prefixek</a:t>
            </a:r>
          </a:p>
          <a:p>
            <a:r>
              <a:rPr lang="hu-HU" dirty="0"/>
              <a:t>C</a:t>
            </a:r>
            <a:r>
              <a:rPr lang="hu-HU" dirty="0" smtClean="0"/>
              <a:t>ím </a:t>
            </a:r>
            <a:r>
              <a:rPr lang="hu-HU" dirty="0"/>
              <a:t>aggregáció (address aggregation)</a:t>
            </a:r>
          </a:p>
        </p:txBody>
      </p:sp>
    </p:spTree>
    <p:extLst>
      <p:ext uri="{BB962C8B-B14F-4D97-AF65-F5344CB8AC3E}">
        <p14:creationId xmlns:p14="http://schemas.microsoft.com/office/powerpoint/2010/main" val="5771212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Források: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hu.jf-balio.pt/fix-default-notification-sound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www.szabilinux.hu/trendek/trendek5322.html</a:t>
            </a:r>
            <a:endParaRPr lang="hu-HU" dirty="0" smtClean="0"/>
          </a:p>
          <a:p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rendszer-gazda.blogspot.com/2012/05/vlsm-hasznalata.html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hu.education-wiki.com/7501202-what-is-cidr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8959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598649" y="6037667"/>
            <a:ext cx="3593351" cy="820333"/>
          </a:xfrm>
        </p:spPr>
        <p:txBody>
          <a:bodyPr/>
          <a:lstStyle/>
          <a:p>
            <a:r>
              <a:rPr lang="hu-HU" dirty="0" smtClean="0"/>
              <a:t>Készítette: Pap róbert dávid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292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306</TotalTime>
  <Words>246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Áramkör</vt:lpstr>
      <vt:lpstr>Alhálózatokra bontás szoftvere</vt:lpstr>
      <vt:lpstr>Az alhálózat kalkulátor</vt:lpstr>
      <vt:lpstr>A működése</vt:lpstr>
      <vt:lpstr>A két bontás típusa</vt:lpstr>
      <vt:lpstr>VLSm (Variable Length subnet mask)</vt:lpstr>
      <vt:lpstr>A cidr (Classless inter-domain routing)</vt:lpstr>
      <vt:lpstr>Források: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Alhálózatokra bontás szoftvere</dc:title>
  <dc:creator>robertdavid.pap@gmail.com</dc:creator>
  <cp:lastModifiedBy>robertdavid.pap@gmail.com</cp:lastModifiedBy>
  <cp:revision>42</cp:revision>
  <dcterms:created xsi:type="dcterms:W3CDTF">2022-02-03T08:26:11Z</dcterms:created>
  <dcterms:modified xsi:type="dcterms:W3CDTF">2022-02-04T18:46:46Z</dcterms:modified>
</cp:coreProperties>
</file>