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6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4" r:id="rId4"/>
    <p:sldMasterId id="2147483732" r:id="rId5"/>
    <p:sldMasterId id="2147483750" r:id="rId6"/>
    <p:sldMasterId id="2147483768" r:id="rId7"/>
  </p:sldMasterIdLst>
  <p:sldIdLst>
    <p:sldId id="257" r:id="rId8"/>
    <p:sldId id="258" r:id="rId9"/>
    <p:sldId id="260" r:id="rId10"/>
    <p:sldId id="262" r:id="rId11"/>
    <p:sldId id="259" r:id="rId12"/>
    <p:sldId id="261" r:id="rId13"/>
    <p:sldId id="264" r:id="rId14"/>
    <p:sldId id="263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64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32042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2364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51158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05683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73667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40562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48536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20035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29301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69119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79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42868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84017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26028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5484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66587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455222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30462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66006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18740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62006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002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8799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68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941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446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851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809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663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63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412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692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470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8895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158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897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295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3118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561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391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061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7294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420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960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2954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2084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5302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0722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6577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5610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5486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62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327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361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7683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002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1409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5615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724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5261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6038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7193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95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9914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0042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0322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6347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98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3217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4076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7381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0438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8564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20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6527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8785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6746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2502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1211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4453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8010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731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5727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6350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32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381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99853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47003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7770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72603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46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1899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4680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4395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13386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55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5628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2061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5884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93523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3015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68875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27097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96573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260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77313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45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6671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59256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25857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4738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8124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12520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82738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94894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66490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2810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19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681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852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643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210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18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999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2/4/2022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983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zabilinux.hu/trendek/trendek5322.html" TargetMode="External"/><Relationship Id="rId2" Type="http://schemas.openxmlformats.org/officeDocument/2006/relationships/hyperlink" Target="https://hu.jf-balio.pt/fix-default-notification-sound" TargetMode="External"/><Relationship Id="rId1" Type="http://schemas.openxmlformats.org/officeDocument/2006/relationships/slideLayout" Target="../slideLayouts/slideLayout87.xml"/><Relationship Id="rId5" Type="http://schemas.openxmlformats.org/officeDocument/2006/relationships/hyperlink" Target="https://hu.education-wiki.com/7501202-what-is-cidr" TargetMode="External"/><Relationship Id="rId4" Type="http://schemas.openxmlformats.org/officeDocument/2006/relationships/hyperlink" Target="http://rendszer-gazda.blogspot.com/2012/05/vlsm-hasznalata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Subnetting software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 smtClean="0"/>
              <a:t>Presentation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3438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hu-HU" dirty="0" smtClean="0"/>
              <a:t>The function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5205694"/>
          </a:xfrm>
        </p:spPr>
        <p:txBody>
          <a:bodyPr/>
          <a:lstStyle/>
          <a:p>
            <a:r>
              <a:rPr lang="hu-HU" dirty="0" smtClean="0"/>
              <a:t>After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open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calculator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choose</a:t>
            </a:r>
            <a:r>
              <a:rPr lang="hu-HU" dirty="0" smtClean="0"/>
              <a:t> </a:t>
            </a: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kind</a:t>
            </a:r>
            <a:r>
              <a:rPr lang="hu-HU" dirty="0" smtClean="0"/>
              <a:t> of </a:t>
            </a:r>
            <a:r>
              <a:rPr lang="hu-HU" dirty="0" err="1" smtClean="0"/>
              <a:t>subnetting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want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smtClean="0"/>
              <a:t>(CIDR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VLSM</a:t>
            </a:r>
            <a:r>
              <a:rPr lang="hu-HU" dirty="0" smtClean="0"/>
              <a:t>).</a:t>
            </a:r>
            <a:endParaRPr lang="hu-HU" dirty="0" smtClean="0"/>
          </a:p>
          <a:p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appropriate</a:t>
            </a:r>
            <a:r>
              <a:rPr lang="hu-HU" dirty="0" smtClean="0"/>
              <a:t> </a:t>
            </a:r>
            <a:r>
              <a:rPr lang="hu-HU" dirty="0" smtClean="0"/>
              <a:t>address and </a:t>
            </a:r>
            <a:r>
              <a:rPr lang="hu-HU" dirty="0" err="1" smtClean="0"/>
              <a:t>subnet</a:t>
            </a:r>
            <a:r>
              <a:rPr lang="hu-HU" dirty="0" smtClean="0"/>
              <a:t> </a:t>
            </a:r>
            <a:r>
              <a:rPr lang="hu-HU" dirty="0" err="1" smtClean="0"/>
              <a:t>mask</a:t>
            </a:r>
            <a:r>
              <a:rPr lang="hu-HU" dirty="0" smtClean="0"/>
              <a:t> in </a:t>
            </a:r>
            <a:r>
              <a:rPr lang="hu-HU" dirty="0" err="1" smtClean="0"/>
              <a:t>the</a:t>
            </a:r>
            <a:r>
              <a:rPr lang="hu-HU" dirty="0" smtClean="0"/>
              <a:t> input </a:t>
            </a:r>
            <a:r>
              <a:rPr lang="hu-HU" dirty="0" err="1" smtClean="0"/>
              <a:t>field</a:t>
            </a:r>
            <a:r>
              <a:rPr lang="hu-HU" dirty="0" smtClean="0"/>
              <a:t>.</a:t>
            </a:r>
            <a:endParaRPr lang="hu-HU" dirty="0" smtClean="0"/>
          </a:p>
          <a:p>
            <a:r>
              <a:rPr lang="hu-HU" dirty="0" smtClean="0"/>
              <a:t>Pressing </a:t>
            </a:r>
            <a:r>
              <a:rPr lang="hu-HU" dirty="0" err="1" smtClean="0"/>
              <a:t>the</a:t>
            </a:r>
            <a:r>
              <a:rPr lang="hu-HU" dirty="0" smtClean="0"/>
              <a:t> „</a:t>
            </a:r>
            <a:r>
              <a:rPr lang="hu-HU" dirty="0" err="1" smtClean="0"/>
              <a:t>Calculate</a:t>
            </a:r>
            <a:r>
              <a:rPr lang="hu-HU" dirty="0" smtClean="0"/>
              <a:t>” </a:t>
            </a:r>
            <a:r>
              <a:rPr lang="hu-HU" dirty="0" err="1" smtClean="0"/>
              <a:t>button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show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subnetted</a:t>
            </a:r>
            <a:r>
              <a:rPr lang="hu-HU" dirty="0" smtClean="0"/>
              <a:t> </a:t>
            </a:r>
            <a:r>
              <a:rPr lang="hu-HU" dirty="0" err="1" smtClean="0"/>
              <a:t>addresses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screen</a:t>
            </a:r>
            <a:r>
              <a:rPr lang="hu-HU" dirty="0"/>
              <a:t>.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279" y="3666744"/>
            <a:ext cx="6688264" cy="30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78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000" dirty="0" smtClean="0"/>
              <a:t>Subnet calculator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2020887"/>
            <a:ext cx="9905999" cy="3541714"/>
          </a:xfrm>
        </p:spPr>
        <p:txBody>
          <a:bodyPr/>
          <a:lstStyle/>
          <a:p>
            <a:r>
              <a:rPr lang="en-US" sz="2800" dirty="0"/>
              <a:t>The subnet can be understood as the main networks partial piece</a:t>
            </a:r>
            <a:r>
              <a:rPr lang="en-US" sz="2800" dirty="0" smtClean="0"/>
              <a:t>.</a:t>
            </a:r>
            <a:endParaRPr lang="hu-HU" sz="2800" dirty="0" smtClean="0"/>
          </a:p>
          <a:p>
            <a:r>
              <a:rPr lang="en-US" sz="2800" dirty="0"/>
              <a:t>With its help we can break down IP addresses to different or equal sized parts. </a:t>
            </a:r>
            <a:endParaRPr lang="hu-HU" sz="2800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31461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0" y="-18288"/>
            <a:ext cx="9906000" cy="1477961"/>
          </a:xfrm>
        </p:spPr>
        <p:txBody>
          <a:bodyPr>
            <a:normAutofit/>
          </a:bodyPr>
          <a:lstStyle/>
          <a:p>
            <a:pPr algn="ctr"/>
            <a:r>
              <a:rPr lang="hu-HU" sz="4000" dirty="0" smtClean="0"/>
              <a:t>The 2 </a:t>
            </a:r>
            <a:r>
              <a:rPr lang="hu-HU" sz="4000" dirty="0" err="1" smtClean="0"/>
              <a:t>different</a:t>
            </a:r>
            <a:r>
              <a:rPr lang="hu-HU" sz="4000" dirty="0" smtClean="0"/>
              <a:t> </a:t>
            </a:r>
            <a:r>
              <a:rPr lang="hu-HU" sz="4000" dirty="0" err="1" smtClean="0"/>
              <a:t>types</a:t>
            </a:r>
            <a:r>
              <a:rPr lang="hu-HU" sz="4000" dirty="0" smtClean="0"/>
              <a:t> of </a:t>
            </a:r>
            <a:r>
              <a:rPr lang="hu-HU" sz="4000" dirty="0" err="1" smtClean="0"/>
              <a:t>breakdowns</a:t>
            </a:r>
            <a:endParaRPr lang="hu-HU" sz="400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0018" y="1066005"/>
            <a:ext cx="4649783" cy="823912"/>
          </a:xfrm>
        </p:spPr>
        <p:txBody>
          <a:bodyPr>
            <a:normAutofit/>
          </a:bodyPr>
          <a:lstStyle/>
          <a:p>
            <a:r>
              <a:rPr lang="hu-HU" sz="2800" dirty="0" smtClean="0"/>
              <a:t>Cidr</a:t>
            </a:r>
            <a:endParaRPr lang="hu-HU" sz="280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41410" y="1889917"/>
            <a:ext cx="4878391" cy="3901281"/>
          </a:xfrm>
        </p:spPr>
        <p:txBody>
          <a:bodyPr/>
          <a:lstStyle/>
          <a:p>
            <a:r>
              <a:rPr lang="hu-HU" dirty="0" smtClean="0"/>
              <a:t>Routing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/>
              <a:t>c</a:t>
            </a:r>
            <a:r>
              <a:rPr lang="hu-HU" dirty="0" err="1" smtClean="0"/>
              <a:t>lassless</a:t>
            </a:r>
            <a:r>
              <a:rPr lang="hu-HU" dirty="0" smtClean="0"/>
              <a:t> </a:t>
            </a:r>
            <a:r>
              <a:rPr lang="hu-HU" dirty="0" err="1" smtClean="0"/>
              <a:t>domains</a:t>
            </a:r>
            <a:r>
              <a:rPr lang="hu-HU" dirty="0" smtClean="0"/>
              <a:t>. </a:t>
            </a:r>
          </a:p>
          <a:p>
            <a:r>
              <a:rPr lang="hu-HU" dirty="0" err="1" smtClean="0"/>
              <a:t>Enables</a:t>
            </a:r>
            <a:r>
              <a:rPr lang="hu-HU" dirty="0" smtClean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routers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group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routes</a:t>
            </a:r>
            <a:endParaRPr lang="hu-HU" dirty="0"/>
          </a:p>
          <a:p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00808" y="1066005"/>
            <a:ext cx="4646602" cy="823912"/>
          </a:xfrm>
        </p:spPr>
        <p:txBody>
          <a:bodyPr>
            <a:normAutofit/>
          </a:bodyPr>
          <a:lstStyle/>
          <a:p>
            <a:r>
              <a:rPr lang="hu-HU" sz="2800" dirty="0" smtClean="0"/>
              <a:t>VLSM</a:t>
            </a:r>
            <a:endParaRPr lang="hu-HU" sz="2800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094410" y="1889917"/>
            <a:ext cx="4875210" cy="3901281"/>
          </a:xfrm>
        </p:spPr>
        <p:txBody>
          <a:bodyPr/>
          <a:lstStyle/>
          <a:p>
            <a:r>
              <a:rPr lang="hu-HU" dirty="0" err="1" smtClean="0"/>
              <a:t>Variable</a:t>
            </a:r>
            <a:r>
              <a:rPr lang="hu-HU" dirty="0" smtClean="0"/>
              <a:t> </a:t>
            </a:r>
            <a:r>
              <a:rPr lang="hu-HU" dirty="0" err="1" smtClean="0"/>
              <a:t>length</a:t>
            </a:r>
            <a:r>
              <a:rPr lang="hu-HU" dirty="0" smtClean="0"/>
              <a:t> </a:t>
            </a:r>
            <a:r>
              <a:rPr lang="hu-HU" dirty="0" err="1" smtClean="0"/>
              <a:t>subnet</a:t>
            </a:r>
            <a:r>
              <a:rPr lang="hu-HU" dirty="0" smtClean="0"/>
              <a:t> </a:t>
            </a:r>
            <a:r>
              <a:rPr lang="hu-HU" dirty="0" err="1" smtClean="0"/>
              <a:t>masking</a:t>
            </a:r>
            <a:r>
              <a:rPr lang="hu-HU" dirty="0" smtClean="0"/>
              <a:t>.</a:t>
            </a:r>
            <a:endParaRPr lang="hu-HU" dirty="0" smtClean="0"/>
          </a:p>
          <a:p>
            <a:r>
              <a:rPr lang="hu-HU" dirty="0" err="1" smtClean="0"/>
              <a:t>Makes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available</a:t>
            </a:r>
            <a:r>
              <a:rPr lang="hu-HU" dirty="0" smtClean="0"/>
              <a:t> </a:t>
            </a:r>
            <a:r>
              <a:rPr lang="hu-HU" dirty="0" err="1" smtClean="0"/>
              <a:t>addresses</a:t>
            </a:r>
            <a:r>
              <a:rPr lang="hu-HU" dirty="0" smtClean="0"/>
              <a:t> </a:t>
            </a:r>
            <a:r>
              <a:rPr lang="hu-HU" dirty="0" err="1" smtClean="0"/>
              <a:t>optimisation</a:t>
            </a:r>
            <a:r>
              <a:rPr lang="hu-HU" dirty="0" smtClean="0"/>
              <a:t> </a:t>
            </a:r>
            <a:r>
              <a:rPr lang="hu-HU" dirty="0" err="1" smtClean="0"/>
              <a:t>easier</a:t>
            </a:r>
            <a:r>
              <a:rPr lang="hu-HU" dirty="0" smtClean="0"/>
              <a:t>.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57" y="3602737"/>
            <a:ext cx="5049982" cy="3072383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488" y="3630169"/>
            <a:ext cx="4635863" cy="304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9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000" dirty="0" smtClean="0"/>
              <a:t>VLSm (</a:t>
            </a:r>
            <a:r>
              <a:rPr lang="hu-HU" sz="4000" dirty="0" err="1" smtClean="0"/>
              <a:t>Variable</a:t>
            </a:r>
            <a:r>
              <a:rPr lang="hu-HU" sz="4000" dirty="0" smtClean="0"/>
              <a:t> </a:t>
            </a:r>
            <a:r>
              <a:rPr lang="hu-HU" sz="4000" dirty="0" err="1" smtClean="0"/>
              <a:t>Length</a:t>
            </a:r>
            <a:r>
              <a:rPr lang="hu-HU" sz="4000" dirty="0" smtClean="0"/>
              <a:t> </a:t>
            </a:r>
            <a:r>
              <a:rPr lang="hu-HU" sz="4000" dirty="0" err="1" smtClean="0"/>
              <a:t>subnet</a:t>
            </a:r>
            <a:r>
              <a:rPr lang="hu-HU" sz="4000" dirty="0" smtClean="0"/>
              <a:t> </a:t>
            </a:r>
            <a:r>
              <a:rPr lang="hu-HU" sz="4000" dirty="0" err="1" smtClean="0"/>
              <a:t>mask</a:t>
            </a:r>
            <a:r>
              <a:rPr lang="hu-HU" sz="4000" dirty="0" smtClean="0"/>
              <a:t>)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The VLSM is a </a:t>
            </a:r>
            <a:r>
              <a:rPr lang="hu-HU" sz="2800" dirty="0" err="1" smtClean="0"/>
              <a:t>technology</a:t>
            </a:r>
            <a:r>
              <a:rPr lang="hu-HU" sz="2800" dirty="0" smtClean="0"/>
              <a:t>, </a:t>
            </a:r>
            <a:r>
              <a:rPr lang="hu-HU" sz="2800" dirty="0" err="1" smtClean="0"/>
              <a:t>which</a:t>
            </a:r>
            <a:r>
              <a:rPr lang="hu-HU" sz="2800" dirty="0" smtClean="0"/>
              <a:t> </a:t>
            </a:r>
            <a:r>
              <a:rPr lang="hu-HU" sz="2800" dirty="0" err="1" smtClean="0"/>
              <a:t>provides</a:t>
            </a:r>
            <a:r>
              <a:rPr lang="hu-HU" sz="2800" dirty="0" smtClean="0"/>
              <a:t> </a:t>
            </a:r>
            <a:r>
              <a:rPr lang="hu-HU" sz="2800" dirty="0" err="1" smtClean="0"/>
              <a:t>different</a:t>
            </a:r>
            <a:r>
              <a:rPr lang="hu-HU" sz="2800" dirty="0" smtClean="0"/>
              <a:t> </a:t>
            </a:r>
            <a:r>
              <a:rPr lang="hu-HU" sz="2800" dirty="0" err="1" smtClean="0"/>
              <a:t>sized</a:t>
            </a:r>
            <a:r>
              <a:rPr lang="hu-HU" sz="2800" dirty="0" smtClean="0"/>
              <a:t> </a:t>
            </a:r>
            <a:r>
              <a:rPr lang="hu-HU" sz="2800" dirty="0" err="1" smtClean="0"/>
              <a:t>subnetts</a:t>
            </a:r>
            <a:r>
              <a:rPr lang="hu-HU" sz="2800" dirty="0"/>
              <a:t> </a:t>
            </a:r>
            <a:r>
              <a:rPr lang="hu-HU" sz="2800" dirty="0" err="1" smtClean="0"/>
              <a:t>within</a:t>
            </a:r>
            <a:r>
              <a:rPr lang="hu-HU" sz="2800" dirty="0" smtClean="0"/>
              <a:t> </a:t>
            </a:r>
            <a:r>
              <a:rPr lang="hu-HU" sz="2800" dirty="0" err="1" smtClean="0"/>
              <a:t>one</a:t>
            </a:r>
            <a:r>
              <a:rPr lang="hu-HU" sz="2800" dirty="0" smtClean="0"/>
              <a:t> network address. </a:t>
            </a:r>
          </a:p>
          <a:p>
            <a:r>
              <a:rPr lang="hu-HU" sz="2800" dirty="0" err="1" smtClean="0"/>
              <a:t>Not</a:t>
            </a:r>
            <a:r>
              <a:rPr lang="hu-HU" sz="2800" dirty="0" smtClean="0"/>
              <a:t> </a:t>
            </a:r>
            <a:r>
              <a:rPr lang="hu-HU" sz="2800" dirty="0" err="1" smtClean="0"/>
              <a:t>all</a:t>
            </a:r>
            <a:r>
              <a:rPr lang="hu-HU" sz="2800" dirty="0" smtClean="0"/>
              <a:t> routing </a:t>
            </a:r>
            <a:r>
              <a:rPr lang="hu-HU" sz="2800" dirty="0" err="1" smtClean="0"/>
              <a:t>protocolls</a:t>
            </a:r>
            <a:r>
              <a:rPr lang="hu-HU" sz="2800" dirty="0" smtClean="0"/>
              <a:t> </a:t>
            </a:r>
            <a:r>
              <a:rPr lang="hu-HU" sz="2800" dirty="0" err="1" smtClean="0"/>
              <a:t>support</a:t>
            </a:r>
            <a:r>
              <a:rPr lang="hu-HU" sz="2800" dirty="0" smtClean="0"/>
              <a:t>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/>
              <a:t>use</a:t>
            </a:r>
            <a:r>
              <a:rPr lang="hu-HU" sz="2800" dirty="0" smtClean="0"/>
              <a:t> of VLSM(</a:t>
            </a:r>
            <a:r>
              <a:rPr lang="hu-HU" sz="2800" dirty="0" err="1" smtClean="0"/>
              <a:t>e.g</a:t>
            </a:r>
            <a:r>
              <a:rPr lang="hu-HU" sz="2800" dirty="0" smtClean="0"/>
              <a:t>.: RIPv1).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0" y="3986784"/>
            <a:ext cx="4572000" cy="27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14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000" dirty="0" err="1" smtClean="0"/>
              <a:t>the</a:t>
            </a:r>
            <a:r>
              <a:rPr lang="hu-HU" sz="4000" dirty="0" smtClean="0"/>
              <a:t> </a:t>
            </a:r>
            <a:r>
              <a:rPr lang="hu-HU" sz="4000" dirty="0" smtClean="0"/>
              <a:t>cidr (Classless inter-domain routing)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966022"/>
            <a:ext cx="9905999" cy="4169601"/>
          </a:xfrm>
        </p:spPr>
        <p:txBody>
          <a:bodyPr>
            <a:noAutofit/>
          </a:bodyPr>
          <a:lstStyle/>
          <a:p>
            <a:r>
              <a:rPr lang="hu-HU" dirty="0" err="1" smtClean="0"/>
              <a:t>Firstly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CIDR </a:t>
            </a:r>
            <a:r>
              <a:rPr lang="hu-HU" dirty="0" smtClean="0"/>
              <a:t>is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solution</a:t>
            </a:r>
            <a:r>
              <a:rPr lang="hu-HU" dirty="0" smtClean="0"/>
              <a:t> of IP </a:t>
            </a:r>
            <a:r>
              <a:rPr lang="hu-HU" dirty="0" err="1" smtClean="0"/>
              <a:t>addresses</a:t>
            </a:r>
            <a:r>
              <a:rPr lang="hu-HU" dirty="0" smtClean="0"/>
              <a:t> </a:t>
            </a:r>
            <a:r>
              <a:rPr lang="hu-HU" dirty="0" err="1" smtClean="0"/>
              <a:t>efficient</a:t>
            </a:r>
            <a:r>
              <a:rPr lang="hu-HU" dirty="0" smtClean="0"/>
              <a:t> </a:t>
            </a:r>
            <a:r>
              <a:rPr lang="hu-HU" dirty="0" err="1" smtClean="0"/>
              <a:t>usage</a:t>
            </a:r>
            <a:r>
              <a:rPr lang="hu-HU" dirty="0" smtClean="0"/>
              <a:t> and routing </a:t>
            </a:r>
            <a:r>
              <a:rPr lang="hu-HU" dirty="0" err="1" smtClean="0"/>
              <a:t>table</a:t>
            </a:r>
            <a:r>
              <a:rPr lang="hu-HU" dirty="0" smtClean="0"/>
              <a:t> </a:t>
            </a:r>
            <a:r>
              <a:rPr lang="hu-HU" dirty="0" err="1" smtClean="0"/>
              <a:t>explosion</a:t>
            </a:r>
            <a:r>
              <a:rPr lang="hu-HU" dirty="0" smtClean="0"/>
              <a:t>.</a:t>
            </a:r>
            <a:endParaRPr lang="hu-HU" dirty="0" smtClean="0"/>
          </a:p>
          <a:p>
            <a:r>
              <a:rPr lang="hu-HU" dirty="0" err="1" smtClean="0"/>
              <a:t>Depletion</a:t>
            </a:r>
            <a:r>
              <a:rPr lang="hu-HU" dirty="0" smtClean="0"/>
              <a:t> of </a:t>
            </a:r>
            <a:r>
              <a:rPr lang="hu-HU" dirty="0" err="1" smtClean="0"/>
              <a:t>addresses</a:t>
            </a:r>
            <a:r>
              <a:rPr lang="hu-HU" dirty="0" smtClean="0"/>
              <a:t> </a:t>
            </a:r>
            <a:r>
              <a:rPr lang="hu-HU" dirty="0" err="1" smtClean="0"/>
              <a:t>space</a:t>
            </a:r>
            <a:r>
              <a:rPr lang="hu-HU" dirty="0" smtClean="0"/>
              <a:t>, </a:t>
            </a:r>
            <a:r>
              <a:rPr lang="hu-HU" dirty="0" err="1" smtClean="0"/>
              <a:t>insufficiency</a:t>
            </a:r>
            <a:r>
              <a:rPr lang="hu-HU" dirty="0" smtClean="0"/>
              <a:t> of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levels</a:t>
            </a:r>
            <a:r>
              <a:rPr lang="hu-HU" dirty="0" smtClean="0"/>
              <a:t> of </a:t>
            </a:r>
            <a:r>
              <a:rPr lang="hu-HU" dirty="0" err="1" smtClean="0"/>
              <a:t>hierarchy</a:t>
            </a:r>
            <a:r>
              <a:rPr lang="hu-HU" dirty="0" smtClean="0"/>
              <a:t> in </a:t>
            </a:r>
            <a:r>
              <a:rPr lang="hu-HU" dirty="0" err="1" smtClean="0"/>
              <a:t>title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</a:t>
            </a:r>
            <a:r>
              <a:rPr lang="hu-HU" dirty="0"/>
              <a:t> </a:t>
            </a:r>
            <a:r>
              <a:rPr lang="hu-HU" dirty="0" smtClean="0"/>
              <a:t>The CIDR </a:t>
            </a:r>
            <a:r>
              <a:rPr lang="hu-HU" dirty="0" err="1" smtClean="0"/>
              <a:t>provides</a:t>
            </a:r>
            <a:r>
              <a:rPr lang="hu-HU" dirty="0" smtClean="0"/>
              <a:t> </a:t>
            </a:r>
            <a:r>
              <a:rPr lang="hu-HU" dirty="0" err="1" smtClean="0"/>
              <a:t>solutions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these</a:t>
            </a:r>
            <a:r>
              <a:rPr lang="hu-HU" dirty="0"/>
              <a:t> </a:t>
            </a:r>
            <a:r>
              <a:rPr lang="hu-HU" dirty="0" err="1" smtClean="0"/>
              <a:t>problems</a:t>
            </a:r>
            <a:r>
              <a:rPr lang="hu-HU" dirty="0" smtClean="0"/>
              <a:t>.</a:t>
            </a:r>
            <a:endParaRPr lang="hu-HU" dirty="0" smtClean="0"/>
          </a:p>
          <a:p>
            <a:r>
              <a:rPr lang="hu-HU" dirty="0" smtClean="0"/>
              <a:t>The </a:t>
            </a:r>
            <a:r>
              <a:rPr lang="hu-HU" dirty="0" err="1" smtClean="0"/>
              <a:t>point</a:t>
            </a:r>
            <a:r>
              <a:rPr lang="hu-HU" dirty="0" smtClean="0"/>
              <a:t> of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 is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a post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one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more </a:t>
            </a:r>
            <a:r>
              <a:rPr lang="hu-HU" dirty="0" err="1" smtClean="0"/>
              <a:t>networks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provided</a:t>
            </a:r>
            <a:r>
              <a:rPr lang="hu-HU" dirty="0" smtClean="0"/>
              <a:t> </a:t>
            </a:r>
            <a:r>
              <a:rPr lang="hu-HU" dirty="0" err="1" smtClean="0"/>
              <a:t>towards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routing </a:t>
            </a:r>
            <a:r>
              <a:rPr lang="hu-HU" dirty="0" err="1" smtClean="0"/>
              <a:t>direction</a:t>
            </a:r>
            <a:r>
              <a:rPr lang="hu-HU" dirty="0" smtClean="0"/>
              <a:t> .</a:t>
            </a:r>
            <a:endParaRPr lang="hu-HU" dirty="0" smtClean="0"/>
          </a:p>
          <a:p>
            <a:r>
              <a:rPr lang="hu-HU" dirty="0" err="1" smtClean="0"/>
              <a:t>U</a:t>
            </a:r>
            <a:r>
              <a:rPr lang="hu-HU" dirty="0" err="1" smtClean="0"/>
              <a:t>nlocked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inner</a:t>
            </a:r>
            <a:r>
              <a:rPr lang="hu-HU" dirty="0" smtClean="0"/>
              <a:t> fixed </a:t>
            </a:r>
            <a:r>
              <a:rPr lang="hu-HU" dirty="0" err="1" smtClean="0"/>
              <a:t>structure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IP </a:t>
            </a:r>
            <a:r>
              <a:rPr lang="hu-HU" dirty="0" err="1" smtClean="0"/>
              <a:t>addresses</a:t>
            </a:r>
            <a:r>
              <a:rPr lang="hu-HU" dirty="0" smtClean="0"/>
              <a:t>: </a:t>
            </a:r>
            <a:r>
              <a:rPr lang="hu-HU" dirty="0" err="1" smtClean="0"/>
              <a:t>there</a:t>
            </a:r>
            <a:r>
              <a:rPr lang="hu-HU" dirty="0" smtClean="0"/>
              <a:t> is no network address 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prefixes</a:t>
            </a:r>
            <a:r>
              <a:rPr lang="hu-HU" dirty="0" smtClean="0"/>
              <a:t>.</a:t>
            </a:r>
            <a:endParaRPr lang="hu-HU" dirty="0" smtClean="0"/>
          </a:p>
          <a:p>
            <a:r>
              <a:rPr lang="hu-HU" dirty="0" smtClean="0"/>
              <a:t>Address aggregation.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1235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Sources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hu.jf-balio.pt/fix-default-notification-sound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www.szabilinux.hu/trendek/trendek5322.html</a:t>
            </a:r>
            <a:endParaRPr lang="hu-HU" dirty="0"/>
          </a:p>
          <a:p>
            <a:r>
              <a:rPr lang="hu-HU" dirty="0">
                <a:hlinkClick r:id="rId4"/>
              </a:rPr>
              <a:t>http://</a:t>
            </a:r>
            <a:r>
              <a:rPr lang="hu-HU" dirty="0" smtClean="0">
                <a:hlinkClick r:id="rId4"/>
              </a:rPr>
              <a:t>rendszer-gazda.blogspot.com/2012/05/vlsm-hasznalata.html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hu.education-wiki.com/7501202-what-is-cidr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281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Thanks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watching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598649" y="6037667"/>
            <a:ext cx="3593351" cy="820333"/>
          </a:xfrm>
        </p:spPr>
        <p:txBody>
          <a:bodyPr/>
          <a:lstStyle/>
          <a:p>
            <a:r>
              <a:rPr lang="hu-HU" dirty="0" smtClean="0"/>
              <a:t>Made </a:t>
            </a:r>
            <a:r>
              <a:rPr lang="hu-HU" dirty="0" err="1" smtClean="0"/>
              <a:t>by</a:t>
            </a:r>
            <a:r>
              <a:rPr lang="hu-HU" dirty="0" smtClean="0"/>
              <a:t>: </a:t>
            </a:r>
            <a:r>
              <a:rPr lang="hu-HU" dirty="0" smtClean="0"/>
              <a:t>Pap róbert dávid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096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1_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2_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4.xml><?xml version="1.0" encoding="utf-8"?>
<a:theme xmlns:a="http://schemas.openxmlformats.org/drawingml/2006/main" name="3_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4_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6.xml><?xml version="1.0" encoding="utf-8"?>
<a:theme xmlns:a="http://schemas.openxmlformats.org/drawingml/2006/main" name="5_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7.xml><?xml version="1.0" encoding="utf-8"?>
<a:theme xmlns:a="http://schemas.openxmlformats.org/drawingml/2006/main" name="6_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270</Words>
  <Application>Microsoft Office PowerPoint</Application>
  <PresentationFormat>Szélesvásznú</PresentationFormat>
  <Paragraphs>33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7</vt:i4>
      </vt:variant>
      <vt:variant>
        <vt:lpstr>Diacímek</vt:lpstr>
      </vt:variant>
      <vt:variant>
        <vt:i4>8</vt:i4>
      </vt:variant>
    </vt:vector>
  </HeadingPairs>
  <TitlesOfParts>
    <vt:vector size="19" baseType="lpstr">
      <vt:lpstr>Arial</vt:lpstr>
      <vt:lpstr>Trebuchet MS</vt:lpstr>
      <vt:lpstr>Tw Cen MT</vt:lpstr>
      <vt:lpstr>Wingdings</vt:lpstr>
      <vt:lpstr>Áramkör</vt:lpstr>
      <vt:lpstr>1_Áramkör</vt:lpstr>
      <vt:lpstr>2_Áramkör</vt:lpstr>
      <vt:lpstr>3_Áramkör</vt:lpstr>
      <vt:lpstr>4_Áramkör</vt:lpstr>
      <vt:lpstr>5_Áramkör</vt:lpstr>
      <vt:lpstr>6_Áramkör</vt:lpstr>
      <vt:lpstr>Subnetting software</vt:lpstr>
      <vt:lpstr>The function</vt:lpstr>
      <vt:lpstr>Subnet calculator</vt:lpstr>
      <vt:lpstr>The 2 different types of breakdowns</vt:lpstr>
      <vt:lpstr>VLSm (Variable Length subnet mask)</vt:lpstr>
      <vt:lpstr>the cidr (Classless inter-domain routing)</vt:lpstr>
      <vt:lpstr>Sources: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Alhálózatokra bontás szoftvere</dc:title>
  <dc:creator>robertdavid.pap@gmail.com</dc:creator>
  <cp:lastModifiedBy>robertdavid.pap@gmail.com</cp:lastModifiedBy>
  <cp:revision>20</cp:revision>
  <dcterms:created xsi:type="dcterms:W3CDTF">2022-02-04T07:27:56Z</dcterms:created>
  <dcterms:modified xsi:type="dcterms:W3CDTF">2022-02-04T18:42:28Z</dcterms:modified>
</cp:coreProperties>
</file>