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56" autoAdjust="0"/>
  </p:normalViewPr>
  <p:slideViewPr>
    <p:cSldViewPr snapToGrid="0">
      <p:cViewPr varScale="1">
        <p:scale>
          <a:sx n="94" d="100"/>
          <a:sy n="94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9DF96-7ED1-4CF5-A469-B631AF267FB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1FEB5-2387-4277-9C45-EFE050A6F5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4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Influencer: Partnerschaften mit Influencern die unser Spiel der breiten </a:t>
            </a:r>
            <a:r>
              <a:rPr lang="de-DE" dirty="0" err="1"/>
              <a:t>masse</a:t>
            </a:r>
            <a:r>
              <a:rPr lang="de-DE" dirty="0"/>
              <a:t> über YouTube und Twitch verbreiten können</a:t>
            </a:r>
          </a:p>
          <a:p>
            <a:r>
              <a:rPr lang="de-DE" dirty="0"/>
              <a:t>Sponsoring: E-Sport Veranstaltungen unterstützen und dadurch unser Spiel der ganzen Gaming Community präsentieren</a:t>
            </a:r>
          </a:p>
          <a:p>
            <a:r>
              <a:rPr lang="en-US" dirty="0" err="1"/>
              <a:t>Spielemessen</a:t>
            </a:r>
            <a:r>
              <a:rPr lang="en-US" dirty="0"/>
              <a:t>: Unser Spiel auf </a:t>
            </a:r>
            <a:r>
              <a:rPr lang="en-US" dirty="0" err="1"/>
              <a:t>diversen</a:t>
            </a:r>
            <a:r>
              <a:rPr lang="en-US" dirty="0"/>
              <a:t> </a:t>
            </a:r>
            <a:r>
              <a:rPr lang="en-US" dirty="0" err="1"/>
              <a:t>Spielemessen</a:t>
            </a:r>
            <a:r>
              <a:rPr lang="en-US" dirty="0"/>
              <a:t> </a:t>
            </a:r>
            <a:r>
              <a:rPr lang="en-US" dirty="0" err="1"/>
              <a:t>präsentieren</a:t>
            </a:r>
            <a:r>
              <a:rPr lang="en-US" dirty="0"/>
              <a:t> und </a:t>
            </a:r>
            <a:r>
              <a:rPr lang="en-US" dirty="0" err="1"/>
              <a:t>ggf</a:t>
            </a:r>
            <a:r>
              <a:rPr lang="en-US" dirty="0"/>
              <a:t>. Auch die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bieten</a:t>
            </a:r>
            <a:r>
              <a:rPr lang="en-US" dirty="0"/>
              <a:t> dem </a:t>
            </a:r>
            <a:r>
              <a:rPr lang="en-US" dirty="0" err="1"/>
              <a:t>Puplikum</a:t>
            </a:r>
            <a:r>
              <a:rPr lang="en-US" dirty="0"/>
              <a:t> das Spiel </a:t>
            </a:r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spiele</a:t>
            </a:r>
            <a:r>
              <a:rPr lang="en-US" dirty="0"/>
              <a:t> auf </a:t>
            </a:r>
            <a:r>
              <a:rPr lang="en-US" dirty="0" err="1"/>
              <a:t>unserem</a:t>
            </a:r>
            <a:r>
              <a:rPr lang="en-US" dirty="0"/>
              <a:t> </a:t>
            </a:r>
            <a:r>
              <a:rPr lang="en-US" dirty="0" err="1"/>
              <a:t>Messestand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1FEB5-2387-4277-9C45-EFE050A6F5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7647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6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1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12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9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6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3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5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76F25C7-E97E-445B-BD6E-E5CB2B20BEA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BF48899-4AD1-49D6-8358-D5D7D3F0B9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E6E0E56-5B7A-4F7A-868E-6BB5E6846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49732"/>
            <a:ext cx="12191999" cy="579267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A Game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Knobelmößli</a:t>
            </a:r>
            <a:r>
              <a:rPr lang="de-DE" sz="2800" dirty="0"/>
              <a:t> GmbH.</a:t>
            </a:r>
            <a:endParaRPr lang="en-US" sz="2800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9C3ECFE-D241-4188-8765-375C1F23F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584" y="5653606"/>
            <a:ext cx="3314416" cy="12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2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FC66BDC-EF6C-4C7A-B089-0D79A0C0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48" y="758952"/>
            <a:ext cx="4344954" cy="43449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AF54C1-5144-402C-8A0E-785967679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3" y="768283"/>
            <a:ext cx="5701876" cy="1993579"/>
          </a:xfrm>
        </p:spPr>
        <p:txBody>
          <a:bodyPr/>
          <a:lstStyle/>
          <a:p>
            <a:r>
              <a:rPr lang="de-DE" dirty="0">
                <a:latin typeface="Algerian" panose="04020705040A02060702" pitchFamily="82" charset="0"/>
              </a:rPr>
              <a:t>Russen Versenken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A0536B-7140-4320-B13D-26DB7C31B0B4}"/>
              </a:ext>
            </a:extLst>
          </p:cNvPr>
          <p:cNvSpPr/>
          <p:nvPr/>
        </p:nvSpPr>
        <p:spPr>
          <a:xfrm>
            <a:off x="9570128" y="5103906"/>
            <a:ext cx="1738574" cy="280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Generated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Dall E</a:t>
            </a:r>
            <a:endParaRPr lang="en-US" sz="1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4674C5-2E3D-47C2-BB09-EC37EFE18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6" y="5695950"/>
            <a:ext cx="3009900" cy="11620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E705D93-3BF4-480E-B6BE-82E2F8A4D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698" y="5693903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1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7559-BB57-4AFE-9CE0-869B71EAF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4" y="102005"/>
            <a:ext cx="11712606" cy="9100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de-DE" dirty="0">
                <a:latin typeface="Arial Black" panose="020B0A04020102020204" pitchFamily="34" charset="0"/>
              </a:rPr>
              <a:t>Agenda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2" name="Rechteck: diagonal liegende Ecken abgeschnitten 11">
            <a:extLst>
              <a:ext uri="{FF2B5EF4-FFF2-40B4-BE49-F238E27FC236}">
                <a16:creationId xmlns:a16="http://schemas.microsoft.com/office/drawing/2014/main" id="{022B54A4-24E6-4DCA-99B9-462D758CB1B3}"/>
              </a:ext>
            </a:extLst>
          </p:cNvPr>
          <p:cNvSpPr/>
          <p:nvPr/>
        </p:nvSpPr>
        <p:spPr>
          <a:xfrm>
            <a:off x="2102318" y="1596628"/>
            <a:ext cx="8362765" cy="910050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rial Black" panose="020B0A04020102020204" pitchFamily="34" charset="0"/>
              </a:rPr>
              <a:t>1. Einführung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3" name="Rechteck: diagonal liegende Ecken abgeschnitten 12">
            <a:extLst>
              <a:ext uri="{FF2B5EF4-FFF2-40B4-BE49-F238E27FC236}">
                <a16:creationId xmlns:a16="http://schemas.microsoft.com/office/drawing/2014/main" id="{8F937483-530E-40FF-AFD8-01CB354D612D}"/>
              </a:ext>
            </a:extLst>
          </p:cNvPr>
          <p:cNvSpPr/>
          <p:nvPr/>
        </p:nvSpPr>
        <p:spPr>
          <a:xfrm>
            <a:off x="2254718" y="2520970"/>
            <a:ext cx="8362765" cy="910050"/>
          </a:xfrm>
          <a:prstGeom prst="snip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rial Black" panose="020B0A04020102020204" pitchFamily="34" charset="0"/>
              </a:rPr>
              <a:t>2. Zielgruppe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4" name="Rechteck: diagonal liegende Ecken abgeschnitten 13">
            <a:extLst>
              <a:ext uri="{FF2B5EF4-FFF2-40B4-BE49-F238E27FC236}">
                <a16:creationId xmlns:a16="http://schemas.microsoft.com/office/drawing/2014/main" id="{C16CD3EF-0242-4891-96A4-65BC0AD814C8}"/>
              </a:ext>
            </a:extLst>
          </p:cNvPr>
          <p:cNvSpPr/>
          <p:nvPr/>
        </p:nvSpPr>
        <p:spPr>
          <a:xfrm>
            <a:off x="2407919" y="3445312"/>
            <a:ext cx="8362765" cy="910050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rial Black" panose="020B0A04020102020204" pitchFamily="34" charset="0"/>
              </a:rPr>
              <a:t>3. Marketingstrategie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5" name="Rechteck: diagonal liegende Ecken abgeschnitten 14">
            <a:extLst>
              <a:ext uri="{FF2B5EF4-FFF2-40B4-BE49-F238E27FC236}">
                <a16:creationId xmlns:a16="http://schemas.microsoft.com/office/drawing/2014/main" id="{D779F801-6B6B-458E-926D-0AE821CBC54B}"/>
              </a:ext>
            </a:extLst>
          </p:cNvPr>
          <p:cNvSpPr/>
          <p:nvPr/>
        </p:nvSpPr>
        <p:spPr>
          <a:xfrm>
            <a:off x="2555082" y="4378509"/>
            <a:ext cx="8362765" cy="910050"/>
          </a:xfrm>
          <a:prstGeom prst="snip2Diag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latin typeface="Arial Black" panose="020B0A04020102020204" pitchFamily="34" charset="0"/>
              </a:rPr>
              <a:t>4. Online Marketing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8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5DEDB9A-1E44-4F62-8AC6-7D4347E2B4E2}"/>
              </a:ext>
            </a:extLst>
          </p:cNvPr>
          <p:cNvSpPr/>
          <p:nvPr/>
        </p:nvSpPr>
        <p:spPr>
          <a:xfrm>
            <a:off x="0" y="0"/>
            <a:ext cx="47051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2EC79BE-9CE8-4DDE-8A84-CEDF0E025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4" y="102005"/>
            <a:ext cx="11712606" cy="9100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de-DE" dirty="0">
                <a:latin typeface="Arial Black" panose="020B0A04020102020204" pitchFamily="34" charset="0"/>
              </a:rPr>
              <a:t>Einführung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D031BA1-835E-4F71-B963-390883A84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537" y="1524739"/>
            <a:ext cx="9418320" cy="46896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Einfaches Spielprinzip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Innovativ durch 6 statt 4 Ecken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18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E862786F-5323-4D1C-B805-B894A3302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537" y="1524739"/>
            <a:ext cx="9418320" cy="46896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Brutalität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Thematisierung des Krieges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Altersgruppe zwischen 16 und 30 Jahren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Interesse an Spielen mit Kriegsbezogenen Hintergrund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5DEDB9A-1E44-4F62-8AC6-7D4347E2B4E2}"/>
              </a:ext>
            </a:extLst>
          </p:cNvPr>
          <p:cNvSpPr/>
          <p:nvPr/>
        </p:nvSpPr>
        <p:spPr>
          <a:xfrm>
            <a:off x="0" y="0"/>
            <a:ext cx="470517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2EC79BE-9CE8-4DDE-8A84-CEDF0E025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4" y="102005"/>
            <a:ext cx="11712606" cy="9100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de-DE" dirty="0">
                <a:latin typeface="Arial Black" panose="020B0A04020102020204" pitchFamily="34" charset="0"/>
              </a:rPr>
              <a:t>Zielgruppe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653103-9677-410F-988A-905CFB52F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125" y="102005"/>
            <a:ext cx="1240394" cy="124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5DEDB9A-1E44-4F62-8AC6-7D4347E2B4E2}"/>
              </a:ext>
            </a:extLst>
          </p:cNvPr>
          <p:cNvSpPr/>
          <p:nvPr/>
        </p:nvSpPr>
        <p:spPr>
          <a:xfrm>
            <a:off x="0" y="0"/>
            <a:ext cx="470517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2EC79BE-9CE8-4DDE-8A84-CEDF0E025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4" y="102005"/>
            <a:ext cx="11712606" cy="9100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de-DE" dirty="0">
                <a:latin typeface="Arial Black" panose="020B0A04020102020204" pitchFamily="34" charset="0"/>
              </a:rPr>
              <a:t>Marketingstrategie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001D208A-90C1-457C-974C-8D31FC48E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592" y="1524739"/>
            <a:ext cx="9614517" cy="46896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Influencer Marketing auf Plattformen wie YouTube, Twitch oder Instagram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Sponsoring von E-Sport Veranstaltungen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Präsenz auf Spielemessen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600" dirty="0"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5DEDB9A-1E44-4F62-8AC6-7D4347E2B4E2}"/>
              </a:ext>
            </a:extLst>
          </p:cNvPr>
          <p:cNvSpPr/>
          <p:nvPr/>
        </p:nvSpPr>
        <p:spPr>
          <a:xfrm>
            <a:off x="0" y="0"/>
            <a:ext cx="47051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2EC79BE-9CE8-4DDE-8A84-CEDF0E025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4" y="102005"/>
            <a:ext cx="11712606" cy="9100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de-DE" dirty="0">
                <a:latin typeface="Arial Black" panose="020B0A04020102020204" pitchFamily="34" charset="0"/>
              </a:rPr>
              <a:t>Ziele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60A8D2C0-D0E6-4822-B4B9-D3503A20B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537" y="1524739"/>
            <a:ext cx="9418320" cy="46896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Verkauf von 50.000 Einheiten bis ende 2023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600" dirty="0">
                <a:latin typeface="Arial Rounded MT Bold" panose="020F0704030504030204" pitchFamily="34" charset="0"/>
              </a:rPr>
              <a:t>Aktive Community von 5.000 Spielern aufrecht erhalten</a:t>
            </a:r>
          </a:p>
        </p:txBody>
      </p:sp>
    </p:spTree>
    <p:extLst>
      <p:ext uri="{BB962C8B-B14F-4D97-AF65-F5344CB8AC3E}">
        <p14:creationId xmlns:p14="http://schemas.microsoft.com/office/powerpoint/2010/main" val="1319846512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142</Words>
  <Application>Microsoft Office PowerPoint</Application>
  <PresentationFormat>Breitbild</PresentationFormat>
  <Paragraphs>27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Algerian</vt:lpstr>
      <vt:lpstr>Arial</vt:lpstr>
      <vt:lpstr>Arial Black</vt:lpstr>
      <vt:lpstr>Arial Rounded MT Bold</vt:lpstr>
      <vt:lpstr>Calibri</vt:lpstr>
      <vt:lpstr>Century Schoolbook</vt:lpstr>
      <vt:lpstr>Wingdings 2</vt:lpstr>
      <vt:lpstr>Aussicht</vt:lpstr>
      <vt:lpstr>PowerPoint-Präsentation</vt:lpstr>
      <vt:lpstr>Russen Versenken</vt:lpstr>
      <vt:lpstr>Agenda</vt:lpstr>
      <vt:lpstr>Einführung</vt:lpstr>
      <vt:lpstr>Zielgruppe</vt:lpstr>
      <vt:lpstr>Marketingstrategie</vt:lpstr>
      <vt:lpstr>Ziele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Knoblich</dc:creator>
  <cp:lastModifiedBy>Patrick Knoblich</cp:lastModifiedBy>
  <cp:revision>14</cp:revision>
  <dcterms:created xsi:type="dcterms:W3CDTF">2023-03-16T07:08:51Z</dcterms:created>
  <dcterms:modified xsi:type="dcterms:W3CDTF">2023-03-16T09:38:52Z</dcterms:modified>
</cp:coreProperties>
</file>