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7B34-3F90-479B-B678-F04457756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56D79-A787-4DA0-8ECB-E12564EE6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25FE-E541-4584-889C-DE74C3F7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182-6151-4814-9BD6-76E67064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30E8-0AB7-4A2E-93B8-A3D26B51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97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8679-69CB-46EA-B7C6-C52D2F4D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FE42A-0783-463E-A92E-BA2F86B4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3785-1FAA-4FD9-AC86-26DEFAB4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CDFE-2630-46A3-B6B3-03D6F937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8545-EF02-401B-8A8C-BB655F91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35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DDDF-0C78-4256-A3A7-297836C4B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6AF5B-218E-436F-99DF-113658F2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AD02-86BA-428C-B191-B9C6EBA7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3EB0-30FC-4E99-B17F-89DBDF25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C9A0-77A9-4436-9A7A-106E2263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98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FB9F-21BD-4B57-9E05-527D38E9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9166-AE42-4C2D-833C-3D115624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C6CD-C3F9-4CCB-813E-433DFB40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CEE1-431C-410C-A965-F39E1244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FFEE-DF30-4ED6-8EEA-96860AE6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91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C06-9E79-4BF5-B58A-B3400625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F9B59-C094-4B48-9DC2-3FF86300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B8E9-C793-44FC-A39E-1300AA49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CA3C-5016-4CC3-BD11-DFC882AA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ED43-8A48-4FB6-8D36-042B985B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51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BFD9-9FB5-4D02-B929-930E35CB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A7B7-8A02-4009-ACB3-8BBF5BB8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84EC2-A6A9-445B-8474-335838B45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FEFBA-B2D3-4CEF-B982-1E4CA2AB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D4411-E0BE-45C8-A3A7-F81BCAB6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1782B-7E7E-418A-B2FD-5C0E4210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01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2C7E-9906-48FD-998A-E8886EA0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35601-F503-440E-84C7-FE6322CE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0324D-3E18-4FF0-B230-6AFCF2CD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F25E0-9EA2-4D7C-BCF1-8125F28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10F95-1191-4793-B842-CB8953196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8D14B-FA57-4920-B988-0DF4F881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AA76E-3162-422A-B998-D8D993A7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1DE92-B7EB-4DAD-975E-1B642EF5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6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6CC0-E47A-4E3B-8FF5-1894B71F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F7941-2174-48DA-875E-F27AF5CB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5227-38A8-46C3-B36D-A096EE75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23D07-5341-4FB6-B5EE-D7D9F8A4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58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41584-C0B3-409C-93C5-E77382EE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AC835-4101-4BCE-9235-795DF4DC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9D9C-08CF-479C-9349-E2DD8EEE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07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43A-7675-44A5-AA7B-18DD8106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A8F8-05FB-4E0B-AD5C-411F6289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D2DC-B9AE-4377-B4F1-37613161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661-71A0-4A62-9D7C-C2549D5B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A85B-3A06-4D4A-A69E-B6CB766E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43916-CA13-452A-B66B-E2C3D9B6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69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623B-D117-4E1D-A6D5-0CF421F9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26120-2E2A-4408-8B7C-E787BBDB0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FE05-AE91-4DDD-AC3C-8F8189C32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C8529-5483-4BF3-8738-7587310F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AD9B3-DB6F-4102-8C8F-A895C697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EB28-547D-43BB-8556-32C33466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6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649F2-DDD8-41F3-A5A5-9EF4ECCB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5F49F-46E6-4709-98E5-09ED90E2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F8CBD-31C7-4B53-9778-8C3192B3F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B0F3-8E3E-46AE-B272-5315C7D187DE}" type="datetimeFigureOut">
              <a:rPr lang="en-CA" smtClean="0"/>
              <a:t>2020-05-23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CC80-D58F-480C-96A1-8FCA0D5BA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2DAE-D2F3-4377-BD67-540AFECC1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753C-B81C-4A24-91DD-48BFD8938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28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035AE0-B878-435D-840C-310E9C5F18F0}"/>
              </a:ext>
            </a:extLst>
          </p:cNvPr>
          <p:cNvSpPr/>
          <p:nvPr/>
        </p:nvSpPr>
        <p:spPr>
          <a:xfrm>
            <a:off x="4800600" y="352425"/>
            <a:ext cx="1838325" cy="6667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DAFB65-DA71-45A0-A044-5785294DA0C9}"/>
              </a:ext>
            </a:extLst>
          </p:cNvPr>
          <p:cNvSpPr/>
          <p:nvPr/>
        </p:nvSpPr>
        <p:spPr>
          <a:xfrm>
            <a:off x="2271712" y="1585913"/>
            <a:ext cx="2119312" cy="666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PerfectPitchGame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034715-9147-470F-9AF6-7931C375613D}"/>
              </a:ext>
            </a:extLst>
          </p:cNvPr>
          <p:cNvSpPr/>
          <p:nvPr/>
        </p:nvSpPr>
        <p:spPr>
          <a:xfrm>
            <a:off x="1328737" y="2762250"/>
            <a:ext cx="1533525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NoteIcon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8B2959-5BAE-40D3-B315-96358694B86E}"/>
              </a:ext>
            </a:extLst>
          </p:cNvPr>
          <p:cNvSpPr/>
          <p:nvPr/>
        </p:nvSpPr>
        <p:spPr>
          <a:xfrm>
            <a:off x="3921918" y="2762250"/>
            <a:ext cx="1533525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KeyPressor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119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Chi-Hong Cheung</dc:creator>
  <cp:lastModifiedBy>Chi-Hong Cheung</cp:lastModifiedBy>
  <cp:revision>1</cp:revision>
  <dcterms:created xsi:type="dcterms:W3CDTF">2020-05-23T16:19:04Z</dcterms:created>
  <dcterms:modified xsi:type="dcterms:W3CDTF">2020-05-23T16:19:13Z</dcterms:modified>
</cp:coreProperties>
</file>