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6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2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136EE2-301E-4DC4-8970-F7F057923F1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07677D-73C6-4689-BC1E-573C962CF1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5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37F9-411F-4A93-95DF-4A3AF9B57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Continued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A934A-00DD-4356-B163-D85C2C627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6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F071-2214-4C77-A07E-0306AD08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4BB7-AE09-472D-B696-4D76C1D4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br>
              <a:rPr lang="en-US" dirty="0"/>
            </a:br>
            <a:r>
              <a:rPr lang="en-US" dirty="0"/>
              <a:t>name:'</a:t>
            </a:r>
            <a:r>
              <a:rPr lang="en-US" dirty="0" err="1"/>
              <a:t>vishnu</a:t>
            </a:r>
            <a:r>
              <a:rPr lang="en-US" dirty="0"/>
              <a:t>',</a:t>
            </a:r>
          </a:p>
          <a:p>
            <a:r>
              <a:rPr lang="en-US" dirty="0" err="1"/>
              <a:t>sayname</a:t>
            </a:r>
            <a:r>
              <a:rPr lang="en-US" dirty="0"/>
              <a:t>: function(){</a:t>
            </a:r>
          </a:p>
          <a:p>
            <a:br>
              <a:rPr lang="en-US" dirty="0"/>
            </a:br>
            <a:r>
              <a:rPr lang="en-US" dirty="0"/>
              <a:t>console.log(`My name is ${this.name}`)</a:t>
            </a:r>
          </a:p>
          <a:p>
            <a:br>
              <a:rPr lang="en-US" dirty="0"/>
            </a:br>
            <a:r>
              <a:rPr lang="en-US" dirty="0"/>
              <a:t>},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person.sayname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3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814E-5CBC-41AB-9A1C-D2572710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ACE3-0368-47EA-999B-4F8C5D4F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 person = {</a:t>
            </a:r>
          </a:p>
          <a:p>
            <a:br>
              <a:rPr lang="en-US" dirty="0"/>
            </a:br>
            <a:r>
              <a:rPr lang="en-US" dirty="0"/>
              <a:t>    name:'</a:t>
            </a:r>
            <a:r>
              <a:rPr lang="en-US" dirty="0" err="1"/>
              <a:t>vishnu</a:t>
            </a:r>
            <a:r>
              <a:rPr lang="en-US" dirty="0"/>
              <a:t>',</a:t>
            </a:r>
          </a:p>
          <a:p>
            <a:r>
              <a:rPr lang="en-US" dirty="0"/>
              <a:t>    </a:t>
            </a:r>
            <a:r>
              <a:rPr lang="en-US" dirty="0" err="1"/>
              <a:t>sayname</a:t>
            </a:r>
            <a:r>
              <a:rPr lang="en-US" dirty="0"/>
              <a:t>: function(){</a:t>
            </a:r>
          </a:p>
          <a:p>
            <a:r>
              <a:rPr lang="en-US" dirty="0"/>
              <a:t>   	    console.log(`My name is ${this.name}`)</a:t>
            </a:r>
          </a:p>
          <a:p>
            <a:r>
              <a:rPr lang="en-US" dirty="0"/>
              <a:t>        },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    function </a:t>
            </a:r>
            <a:r>
              <a:rPr lang="en-US" dirty="0" err="1"/>
              <a:t>sayname</a:t>
            </a:r>
            <a:r>
              <a:rPr lang="en-US" dirty="0"/>
              <a:t>(){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        console.log(`My name is ${this.name}`)</a:t>
            </a:r>
          </a:p>
          <a:p>
            <a:br>
              <a:rPr lang="en-US" dirty="0"/>
            </a:br>
            <a:r>
              <a:rPr lang="en-US" dirty="0"/>
              <a:t>    }</a:t>
            </a:r>
          </a:p>
          <a:p>
            <a:r>
              <a:rPr lang="en-US" dirty="0"/>
              <a:t>    </a:t>
            </a:r>
            <a:r>
              <a:rPr lang="en-US" dirty="0" err="1"/>
              <a:t>sayname.call</a:t>
            </a:r>
            <a:r>
              <a:rPr lang="en-US" dirty="0"/>
              <a:t>(person)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3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2209-CA20-49A7-802E-560A5814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9A53-E6BA-4CF4-B568-1F74D491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person(name){</a:t>
            </a:r>
          </a:p>
          <a:p>
            <a:br>
              <a:rPr lang="en-US" dirty="0"/>
            </a:br>
            <a:r>
              <a:rPr lang="en-US" dirty="0"/>
              <a:t>this.name=name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const p1=new person('Anand')</a:t>
            </a:r>
          </a:p>
          <a:p>
            <a:r>
              <a:rPr lang="en-US" dirty="0"/>
              <a:t>const p2=new person('</a:t>
            </a:r>
            <a:r>
              <a:rPr lang="en-US" dirty="0" err="1"/>
              <a:t>Akshith</a:t>
            </a:r>
            <a:r>
              <a:rPr lang="en-US" dirty="0"/>
              <a:t>')</a:t>
            </a:r>
          </a:p>
          <a:p>
            <a:r>
              <a:rPr lang="en-US" dirty="0"/>
              <a:t>console.log(p1.name,p2.name)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6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367D-971F-4FFA-93A3-5AB0740E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7A70-DE48-4092-8196-6F5B1C1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globalThis.name='Arun'</a:t>
            </a:r>
          </a:p>
          <a:p>
            <a:r>
              <a:rPr lang="en-US" dirty="0"/>
              <a:t>function </a:t>
            </a:r>
            <a:r>
              <a:rPr lang="en-US" dirty="0" err="1"/>
              <a:t>sayname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  console.log(`my name is ${this.name}`)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sayname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2766-7474-4F90-8F29-8D33AC60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51C7-E36A-4760-B142-DD706332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New Binding</a:t>
            </a:r>
          </a:p>
          <a:p>
            <a:pPr marL="74980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Explicit Binding</a:t>
            </a:r>
          </a:p>
          <a:p>
            <a:pPr marL="74980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Implicit Binding</a:t>
            </a:r>
          </a:p>
          <a:p>
            <a:pPr marL="74980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Default Binding</a:t>
            </a:r>
          </a:p>
        </p:txBody>
      </p:sp>
    </p:spTree>
    <p:extLst>
      <p:ext uri="{BB962C8B-B14F-4D97-AF65-F5344CB8AC3E}">
        <p14:creationId xmlns:p14="http://schemas.microsoft.com/office/powerpoint/2010/main" val="140322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09E-E5B3-4EA3-94BA-B5864BD5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7B93-231B-4ACA-B0A4-460D17AA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Uses of prototype in JavaScript</a:t>
            </a:r>
          </a:p>
          <a:p>
            <a:pPr marL="0" indent="0">
              <a:buNone/>
            </a:pP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to Share properties and methods across instances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Inheritance / Prototypal Inheritance</a:t>
            </a:r>
          </a:p>
        </p:txBody>
      </p:sp>
    </p:spTree>
    <p:extLst>
      <p:ext uri="{BB962C8B-B14F-4D97-AF65-F5344CB8AC3E}">
        <p14:creationId xmlns:p14="http://schemas.microsoft.com/office/powerpoint/2010/main" val="349326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D63D-ACBD-4853-8245-76791A91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571D-DF34-4461-8C68-60B80AD4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51" y="1930575"/>
            <a:ext cx="10058400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function Person(</a:t>
            </a:r>
            <a:r>
              <a:rPr lang="en-US" dirty="0" err="1"/>
              <a:t>Fname,Lname</a:t>
            </a:r>
            <a:r>
              <a:rPr lang="en-US" dirty="0"/>
              <a:t>){</a:t>
            </a:r>
          </a:p>
          <a:p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this.FirstName</a:t>
            </a:r>
            <a:r>
              <a:rPr lang="en-US" dirty="0"/>
              <a:t>=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this.LastName</a:t>
            </a:r>
            <a:r>
              <a:rPr lang="en-US" dirty="0"/>
              <a:t>=</a:t>
            </a:r>
            <a:r>
              <a:rPr lang="en-US" dirty="0" err="1"/>
              <a:t>Lname</a:t>
            </a:r>
            <a:endParaRPr lang="en-US" dirty="0"/>
          </a:p>
          <a:p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const person1=new Person('</a:t>
            </a:r>
            <a:r>
              <a:rPr lang="en-US" dirty="0" err="1"/>
              <a:t>ram','Mohan</a:t>
            </a:r>
            <a:r>
              <a:rPr lang="en-US" dirty="0"/>
              <a:t>')</a:t>
            </a:r>
          </a:p>
          <a:p>
            <a:r>
              <a:rPr lang="en-US" dirty="0"/>
              <a:t>const person2=new Person('Anand','</a:t>
            </a:r>
            <a:r>
              <a:rPr lang="en-US" dirty="0" err="1"/>
              <a:t>sagar</a:t>
            </a:r>
            <a:r>
              <a:rPr lang="en-US" dirty="0"/>
              <a:t>')</a:t>
            </a:r>
          </a:p>
          <a:p>
            <a:r>
              <a:rPr lang="en-US" dirty="0" err="1"/>
              <a:t>Person.prototype.getFullName</a:t>
            </a:r>
            <a:r>
              <a:rPr lang="en-US" dirty="0"/>
              <a:t>=function(){</a:t>
            </a:r>
          </a:p>
          <a:p>
            <a:r>
              <a:rPr lang="en-US" dirty="0"/>
              <a:t>return </a:t>
            </a:r>
            <a:r>
              <a:rPr lang="en-US" dirty="0" err="1"/>
              <a:t>this.FirstName</a:t>
            </a:r>
            <a:r>
              <a:rPr lang="en-US" dirty="0"/>
              <a:t> +' '+</a:t>
            </a:r>
            <a:r>
              <a:rPr lang="en-US" dirty="0" err="1"/>
              <a:t>this.LastName</a:t>
            </a:r>
            <a:endParaRPr lang="en-US" dirty="0"/>
          </a:p>
          <a:p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console.log(person1.getFullName())</a:t>
            </a:r>
          </a:p>
          <a:p>
            <a:r>
              <a:rPr lang="en-US" dirty="0"/>
              <a:t>console.log(person2.getFullName())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2901-F5F1-4539-99D5-75FF7E8D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syntax(=&gt;)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FF3C-DC00-48F5-8133-1A0F710C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functions were introduced in ES6.(he 6th version of ECMAScript, which is the standard for JavaScript)</a:t>
            </a:r>
          </a:p>
          <a:p>
            <a:r>
              <a:rPr lang="en-US" dirty="0"/>
              <a:t>Arrow functions allow us to write shorter function syntax:</a:t>
            </a:r>
          </a:p>
          <a:p>
            <a:endParaRPr lang="en-US" dirty="0"/>
          </a:p>
          <a:p>
            <a:r>
              <a:rPr lang="en-US" dirty="0"/>
              <a:t>let </a:t>
            </a:r>
            <a:r>
              <a:rPr lang="en-US" dirty="0" err="1"/>
              <a:t>myFunction</a:t>
            </a:r>
            <a:r>
              <a:rPr lang="en-US" dirty="0"/>
              <a:t> = (a, b) =&gt; a * b;</a:t>
            </a:r>
          </a:p>
        </p:txBody>
      </p:sp>
    </p:spTree>
    <p:extLst>
      <p:ext uri="{BB962C8B-B14F-4D97-AF65-F5344CB8AC3E}">
        <p14:creationId xmlns:p14="http://schemas.microsoft.com/office/powerpoint/2010/main" val="345573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5AEF-B0A0-4358-BE6C-5EECE2E1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A985-E591-490D-AF37-4F3DF5BE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using Arrow:</a:t>
            </a:r>
          </a:p>
          <a:p>
            <a:pPr lvl="1"/>
            <a:r>
              <a:rPr lang="en-US" dirty="0"/>
              <a:t>hello = function() {</a:t>
            </a:r>
            <a:br>
              <a:rPr lang="en-US" dirty="0"/>
            </a:br>
            <a:r>
              <a:rPr lang="en-US" dirty="0"/>
              <a:t>  return "Hello World!";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Using Arrow:</a:t>
            </a:r>
          </a:p>
          <a:p>
            <a:pPr lvl="1"/>
            <a:r>
              <a:rPr lang="en-US" dirty="0"/>
              <a:t>hello = () =&gt; "Hello World!";</a:t>
            </a:r>
          </a:p>
        </p:txBody>
      </p:sp>
    </p:spTree>
    <p:extLst>
      <p:ext uri="{BB962C8B-B14F-4D97-AF65-F5344CB8AC3E}">
        <p14:creationId xmlns:p14="http://schemas.microsoft.com/office/powerpoint/2010/main" val="70917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B08E-A4CA-4978-9D33-96E70A14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sample JavaScript code to demonstrate the following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B86B-5359-4597-999C-E21CA1DB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/>
              <a:t>Scope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Closure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Currying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this keyword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4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67226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4F1F-E385-4223-9AFE-973AEADC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F7D3-3E23-4EE2-BE81-C75D71DF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of a variable </a:t>
            </a:r>
            <a:r>
              <a:rPr lang="en-US" b="1" dirty="0"/>
              <a:t>defines the part of code where the variable can be accessed or modified</a:t>
            </a:r>
          </a:p>
          <a:p>
            <a:endParaRPr lang="en-US" dirty="0"/>
          </a:p>
          <a:p>
            <a:pPr marL="74980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Block Scope:- Variables declared inside a block cannot be accessed from outside it.</a:t>
            </a:r>
          </a:p>
          <a:p>
            <a:pPr marL="74980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Function Scope :- Variables declared inside a function cannot be accessed from outside the function</a:t>
            </a:r>
          </a:p>
          <a:p>
            <a:pPr marL="74980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Global Scope:- Variables which can be accessed  inside the blocks or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8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9586-CE48-4E30-BC87-B5625E4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B0B7-0BB0-4C1A-A06D-7C2B3BEA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closure is the combination of a function bundled together with references to its surrounding state.</a:t>
            </a:r>
          </a:p>
          <a:p>
            <a:r>
              <a:rPr lang="en-US" dirty="0"/>
              <a:t>Closures get created every time a function is created, at function creation time.</a:t>
            </a:r>
          </a:p>
        </p:txBody>
      </p:sp>
    </p:spTree>
    <p:extLst>
      <p:ext uri="{BB962C8B-B14F-4D97-AF65-F5344CB8AC3E}">
        <p14:creationId xmlns:p14="http://schemas.microsoft.com/office/powerpoint/2010/main" val="309520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68DB-E76A-4FC5-A585-68212439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384B-0514-43CB-AE71-59B900AD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 outer(){</a:t>
            </a:r>
          </a:p>
          <a:p>
            <a:r>
              <a:rPr lang="en-US" dirty="0"/>
              <a:t>    let counter=0</a:t>
            </a:r>
          </a:p>
          <a:p>
            <a:r>
              <a:rPr lang="en-US" dirty="0"/>
              <a:t>    function inner(){</a:t>
            </a:r>
          </a:p>
          <a:p>
            <a:r>
              <a:rPr lang="en-US" dirty="0"/>
              <a:t>        counter++</a:t>
            </a:r>
          </a:p>
          <a:p>
            <a:r>
              <a:rPr lang="en-US" dirty="0"/>
              <a:t>        console.log(counter)         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    return inner             // by returning a function we return function definition and its scope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</a:t>
            </a:r>
            <a:r>
              <a:rPr lang="en-US" dirty="0" err="1"/>
              <a:t>fn</a:t>
            </a:r>
            <a:r>
              <a:rPr lang="en-US" dirty="0"/>
              <a:t>= outer()</a:t>
            </a:r>
          </a:p>
          <a:p>
            <a:r>
              <a:rPr lang="en-US" dirty="0" err="1"/>
              <a:t>fn</a:t>
            </a:r>
            <a:r>
              <a:rPr lang="en-US" dirty="0"/>
              <a:t>()</a:t>
            </a:r>
          </a:p>
          <a:p>
            <a:r>
              <a:rPr lang="en-US" dirty="0" err="1"/>
              <a:t>fn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5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A92B-B36D-4F8A-BF99-3BA4C0FE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7933-F532-4086-9391-01C43369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Process by which we transform a function with multiple arguments into a sequence of nesting functions that take one argument at a time</a:t>
            </a:r>
          </a:p>
        </p:txBody>
      </p:sp>
    </p:spTree>
    <p:extLst>
      <p:ext uri="{BB962C8B-B14F-4D97-AF65-F5344CB8AC3E}">
        <p14:creationId xmlns:p14="http://schemas.microsoft.com/office/powerpoint/2010/main" val="94660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1B65-AFBA-4E96-98FD-0B0E814F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3CA0-E6B3-42C4-87AE-FCBBBEF8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function sum(</a:t>
            </a:r>
            <a:r>
              <a:rPr lang="en-US" dirty="0" err="1"/>
              <a:t>a,b,c</a:t>
            </a:r>
            <a:r>
              <a:rPr lang="en-US" dirty="0"/>
              <a:t>){</a:t>
            </a:r>
          </a:p>
          <a:p>
            <a:r>
              <a:rPr lang="en-US" dirty="0"/>
              <a:t>    return </a:t>
            </a:r>
            <a:r>
              <a:rPr lang="en-US" dirty="0" err="1"/>
              <a:t>a+b+c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//console.log(sum(2,3,4))</a:t>
            </a:r>
          </a:p>
          <a:p>
            <a:r>
              <a:rPr lang="en-US" dirty="0"/>
              <a:t>function curry(</a:t>
            </a:r>
            <a:r>
              <a:rPr lang="en-US" dirty="0" err="1"/>
              <a:t>fn</a:t>
            </a:r>
            <a:r>
              <a:rPr lang="en-US" dirty="0"/>
              <a:t>){</a:t>
            </a:r>
          </a:p>
          <a:p>
            <a:br>
              <a:rPr lang="en-US" dirty="0"/>
            </a:br>
            <a:r>
              <a:rPr lang="en-US" dirty="0"/>
              <a:t>    return function(a){</a:t>
            </a:r>
          </a:p>
          <a:p>
            <a:r>
              <a:rPr lang="en-US" dirty="0"/>
              <a:t>        return function(b){</a:t>
            </a:r>
          </a:p>
          <a:p>
            <a:r>
              <a:rPr lang="en-US" dirty="0"/>
              <a:t>            return function(c){</a:t>
            </a:r>
          </a:p>
          <a:p>
            <a:r>
              <a:rPr lang="en-US" dirty="0"/>
              <a:t>                return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)}</a:t>
            </a:r>
          </a:p>
          <a:p>
            <a:r>
              <a:rPr lang="en-US" dirty="0"/>
              <a:t>    }</a:t>
            </a:r>
          </a:p>
          <a:p>
            <a:br>
              <a:rPr lang="en-US" dirty="0"/>
            </a:br>
            <a:r>
              <a:rPr lang="en-US" dirty="0"/>
              <a:t>   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</a:t>
            </a:r>
            <a:r>
              <a:rPr lang="en-US" dirty="0" err="1"/>
              <a:t>currysum</a:t>
            </a:r>
            <a:r>
              <a:rPr lang="en-US" dirty="0"/>
              <a:t>= curry(sum)</a:t>
            </a:r>
          </a:p>
          <a:p>
            <a:r>
              <a:rPr lang="en-US" dirty="0"/>
              <a:t>console.log(</a:t>
            </a:r>
            <a:r>
              <a:rPr lang="en-US" dirty="0" err="1"/>
              <a:t>currysum</a:t>
            </a:r>
            <a:r>
              <a:rPr lang="en-US" dirty="0"/>
              <a:t>(2)(3)(4))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2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F7E7-281E-43D8-9495-3782E68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92B0-2A98-422B-894D-C5A6FF18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JavaScript </a:t>
            </a:r>
            <a:r>
              <a:rPr lang="en-US" b="1" dirty="0"/>
              <a:t>this</a:t>
            </a:r>
            <a:r>
              <a:rPr lang="en-US" dirty="0"/>
              <a:t> keyword used in a function refers to the object it belongs to.</a:t>
            </a:r>
          </a:p>
          <a:p>
            <a:pPr lvl="1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It makes function reusable by letting us decide the object value</a:t>
            </a:r>
          </a:p>
        </p:txBody>
      </p:sp>
    </p:spTree>
    <p:extLst>
      <p:ext uri="{BB962C8B-B14F-4D97-AF65-F5344CB8AC3E}">
        <p14:creationId xmlns:p14="http://schemas.microsoft.com/office/powerpoint/2010/main" val="422501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A392-9900-48A8-B72F-112122B7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value of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A08A-878F-4F48-B0F2-E115EC41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en-US" dirty="0"/>
              <a:t>Implicit binding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Explicit binding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New binding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Default binding</a:t>
            </a:r>
          </a:p>
        </p:txBody>
      </p:sp>
    </p:spTree>
    <p:extLst>
      <p:ext uri="{BB962C8B-B14F-4D97-AF65-F5344CB8AC3E}">
        <p14:creationId xmlns:p14="http://schemas.microsoft.com/office/powerpoint/2010/main" val="29215287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240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Wingdings</vt:lpstr>
      <vt:lpstr>Retrospect</vt:lpstr>
      <vt:lpstr>Javascript Continued </vt:lpstr>
      <vt:lpstr>Write sample JavaScript code to demonstrate the following </vt:lpstr>
      <vt:lpstr>Scope</vt:lpstr>
      <vt:lpstr>Closure</vt:lpstr>
      <vt:lpstr>PowerPoint Presentation</vt:lpstr>
      <vt:lpstr>Function Currying</vt:lpstr>
      <vt:lpstr>PowerPoint Presentation</vt:lpstr>
      <vt:lpstr>this</vt:lpstr>
      <vt:lpstr>Determining value of this</vt:lpstr>
      <vt:lpstr>Implicit binding</vt:lpstr>
      <vt:lpstr>Explicit binding</vt:lpstr>
      <vt:lpstr>New binding</vt:lpstr>
      <vt:lpstr>Default Binding</vt:lpstr>
      <vt:lpstr>Order of Precedence</vt:lpstr>
      <vt:lpstr>Prototype</vt:lpstr>
      <vt:lpstr>PowerPoint Presentation</vt:lpstr>
      <vt:lpstr>Arrow function syntax(=&gt;)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Advanced </dc:title>
  <dc:creator>DELL</dc:creator>
  <cp:lastModifiedBy>DELL</cp:lastModifiedBy>
  <cp:revision>24</cp:revision>
  <dcterms:created xsi:type="dcterms:W3CDTF">2025-03-10T16:17:12Z</dcterms:created>
  <dcterms:modified xsi:type="dcterms:W3CDTF">2025-03-17T07:24:31Z</dcterms:modified>
</cp:coreProperties>
</file>