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72" r:id="rId5"/>
    <p:sldId id="258" r:id="rId6"/>
    <p:sldId id="373" r:id="rId7"/>
    <p:sldId id="374" r:id="rId8"/>
    <p:sldId id="260" r:id="rId9"/>
    <p:sldId id="375" r:id="rId10"/>
    <p:sldId id="376" r:id="rId11"/>
    <p:sldId id="377" r:id="rId12"/>
    <p:sldId id="378" r:id="rId13"/>
    <p:sldId id="379" r:id="rId14"/>
    <p:sldId id="380" r:id="rId15"/>
    <p:sldId id="381" r:id="rId16"/>
    <p:sldId id="382" r:id="rId17"/>
    <p:sldId id="268" r:id="rId18"/>
    <p:sldId id="270" r:id="rId19"/>
    <p:sldId id="384" r:id="rId20"/>
    <p:sldId id="385" r:id="rId21"/>
    <p:sldId id="386" r:id="rId22"/>
    <p:sldId id="387" r:id="rId23"/>
    <p:sldId id="383" r:id="rId24"/>
    <p:sldId id="3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DD6FD-15EA-C71F-8C78-785C5FFDCC82}" v="6" dt="2022-04-06T04:42:40.072"/>
    <p1510:client id="{A42FB29F-B0D5-0000-7F33-7F60D2927621}" v="190" dt="2021-03-08T09:04:33.357"/>
    <p1510:client id="{D272C4F5-047A-20FE-89D6-9CF5C45D82F9}" v="4" dt="2022-04-05T10:24:44.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ee Narayanan" userId="S::jayasreen@am.amrita.edu::1b818bb5-1fba-4709-8e50-814e7a89f52f" providerId="AD" clId="Web-{D272C4F5-047A-20FE-89D6-9CF5C45D82F9}"/>
    <pc:docChg chg="modSld">
      <pc:chgData name="Jayasree Narayanan" userId="S::jayasreen@am.amrita.edu::1b818bb5-1fba-4709-8e50-814e7a89f52f" providerId="AD" clId="Web-{D272C4F5-047A-20FE-89D6-9CF5C45D82F9}" dt="2022-04-05T10:24:44.356" v="3" actId="20577"/>
      <pc:docMkLst>
        <pc:docMk/>
      </pc:docMkLst>
      <pc:sldChg chg="modSp">
        <pc:chgData name="Jayasree Narayanan" userId="S::jayasreen@am.amrita.edu::1b818bb5-1fba-4709-8e50-814e7a89f52f" providerId="AD" clId="Web-{D272C4F5-047A-20FE-89D6-9CF5C45D82F9}" dt="2022-04-05T10:09:54.532" v="0" actId="20577"/>
        <pc:sldMkLst>
          <pc:docMk/>
          <pc:sldMk cId="0" sldId="270"/>
        </pc:sldMkLst>
        <pc:spChg chg="mod">
          <ac:chgData name="Jayasree Narayanan" userId="S::jayasreen@am.amrita.edu::1b818bb5-1fba-4709-8e50-814e7a89f52f" providerId="AD" clId="Web-{D272C4F5-047A-20FE-89D6-9CF5C45D82F9}" dt="2022-04-05T10:09:54.532" v="0" actId="20577"/>
          <ac:spMkLst>
            <pc:docMk/>
            <pc:sldMk cId="0" sldId="270"/>
            <ac:spMk id="257027" creationId="{960EFC61-CED3-4EBF-8863-DE98D5C872D1}"/>
          </ac:spMkLst>
        </pc:spChg>
      </pc:sldChg>
      <pc:sldChg chg="modSp">
        <pc:chgData name="Jayasree Narayanan" userId="S::jayasreen@am.amrita.edu::1b818bb5-1fba-4709-8e50-814e7a89f52f" providerId="AD" clId="Web-{D272C4F5-047A-20FE-89D6-9CF5C45D82F9}" dt="2022-04-05T10:24:44.356" v="3" actId="20577"/>
        <pc:sldMkLst>
          <pc:docMk/>
          <pc:sldMk cId="3020321608" sldId="384"/>
        </pc:sldMkLst>
        <pc:spChg chg="mod">
          <ac:chgData name="Jayasree Narayanan" userId="S::jayasreen@am.amrita.edu::1b818bb5-1fba-4709-8e50-814e7a89f52f" providerId="AD" clId="Web-{D272C4F5-047A-20FE-89D6-9CF5C45D82F9}" dt="2022-04-05T10:24:44.356" v="3" actId="20577"/>
          <ac:spMkLst>
            <pc:docMk/>
            <pc:sldMk cId="3020321608" sldId="384"/>
            <ac:spMk id="3" creationId="{CD936D3B-296C-447C-B118-F3157155D57E}"/>
          </ac:spMkLst>
        </pc:spChg>
      </pc:sldChg>
    </pc:docChg>
  </pc:docChgLst>
  <pc:docChgLst>
    <pc:chgData name="Jayasree Narayanan" userId="S::jayasreen@am.amrita.edu::1b818bb5-1fba-4709-8e50-814e7a89f52f" providerId="AD" clId="Web-{A42FB29F-B0D5-0000-7F33-7F60D2927621}"/>
    <pc:docChg chg="addSld delSld modSld">
      <pc:chgData name="Jayasree Narayanan" userId="S::jayasreen@am.amrita.edu::1b818bb5-1fba-4709-8e50-814e7a89f52f" providerId="AD" clId="Web-{A42FB29F-B0D5-0000-7F33-7F60D2927621}" dt="2021-03-08T09:04:33.357" v="93" actId="20577"/>
      <pc:docMkLst>
        <pc:docMk/>
      </pc:docMkLst>
      <pc:sldChg chg="modSp">
        <pc:chgData name="Jayasree Narayanan" userId="S::jayasreen@am.amrita.edu::1b818bb5-1fba-4709-8e50-814e7a89f52f" providerId="AD" clId="Web-{A42FB29F-B0D5-0000-7F33-7F60D2927621}" dt="2021-03-08T09:04:33.357" v="93" actId="20577"/>
        <pc:sldMkLst>
          <pc:docMk/>
          <pc:sldMk cId="4024205646" sldId="383"/>
        </pc:sldMkLst>
        <pc:spChg chg="mod">
          <ac:chgData name="Jayasree Narayanan" userId="S::jayasreen@am.amrita.edu::1b818bb5-1fba-4709-8e50-814e7a89f52f" providerId="AD" clId="Web-{A42FB29F-B0D5-0000-7F33-7F60D2927621}" dt="2021-03-08T09:04:33.357" v="93" actId="20577"/>
          <ac:spMkLst>
            <pc:docMk/>
            <pc:sldMk cId="4024205646" sldId="383"/>
            <ac:spMk id="3" creationId="{F6022828-2E1F-4A08-AF93-FD697352BDC4}"/>
          </ac:spMkLst>
        </pc:spChg>
      </pc:sldChg>
      <pc:sldChg chg="modSp">
        <pc:chgData name="Jayasree Narayanan" userId="S::jayasreen@am.amrita.edu::1b818bb5-1fba-4709-8e50-814e7a89f52f" providerId="AD" clId="Web-{A42FB29F-B0D5-0000-7F33-7F60D2927621}" dt="2021-03-08T09:03:23.607" v="90" actId="20577"/>
        <pc:sldMkLst>
          <pc:docMk/>
          <pc:sldMk cId="1615616915" sldId="385"/>
        </pc:sldMkLst>
        <pc:spChg chg="mod">
          <ac:chgData name="Jayasree Narayanan" userId="S::jayasreen@am.amrita.edu::1b818bb5-1fba-4709-8e50-814e7a89f52f" providerId="AD" clId="Web-{A42FB29F-B0D5-0000-7F33-7F60D2927621}" dt="2021-03-08T09:03:23.607" v="90" actId="20577"/>
          <ac:spMkLst>
            <pc:docMk/>
            <pc:sldMk cId="1615616915" sldId="385"/>
            <ac:spMk id="3" creationId="{252FF7D9-944B-4EF7-ADA5-6676E9E872F8}"/>
          </ac:spMkLst>
        </pc:spChg>
      </pc:sldChg>
      <pc:sldChg chg="modSp new del">
        <pc:chgData name="Jayasree Narayanan" userId="S::jayasreen@am.amrita.edu::1b818bb5-1fba-4709-8e50-814e7a89f52f" providerId="AD" clId="Web-{A42FB29F-B0D5-0000-7F33-7F60D2927621}" dt="2021-03-08T09:03:27.482" v="91"/>
        <pc:sldMkLst>
          <pc:docMk/>
          <pc:sldMk cId="4246063907" sldId="389"/>
        </pc:sldMkLst>
        <pc:spChg chg="mod">
          <ac:chgData name="Jayasree Narayanan" userId="S::jayasreen@am.amrita.edu::1b818bb5-1fba-4709-8e50-814e7a89f52f" providerId="AD" clId="Web-{A42FB29F-B0D5-0000-7F33-7F60D2927621}" dt="2021-03-08T08:15:58.350" v="5" actId="20577"/>
          <ac:spMkLst>
            <pc:docMk/>
            <pc:sldMk cId="4246063907" sldId="389"/>
            <ac:spMk id="2" creationId="{36AF1638-2C65-42EB-8E96-AC886F6616C2}"/>
          </ac:spMkLst>
        </pc:spChg>
        <pc:spChg chg="mod">
          <ac:chgData name="Jayasree Narayanan" userId="S::jayasreen@am.amrita.edu::1b818bb5-1fba-4709-8e50-814e7a89f52f" providerId="AD" clId="Web-{A42FB29F-B0D5-0000-7F33-7F60D2927621}" dt="2021-03-08T08:27:58.997" v="86" actId="20577"/>
          <ac:spMkLst>
            <pc:docMk/>
            <pc:sldMk cId="4246063907" sldId="389"/>
            <ac:spMk id="3" creationId="{1912E273-E11C-421F-AF21-1E94FBB8D02A}"/>
          </ac:spMkLst>
        </pc:spChg>
      </pc:sldChg>
    </pc:docChg>
  </pc:docChgLst>
  <pc:docChgLst>
    <pc:chgData name="Jayasree Narayanan" userId="S::jayasreen@am.amrita.edu::1b818bb5-1fba-4709-8e50-814e7a89f52f" providerId="AD" clId="Web-{2B8DD6FD-15EA-C71F-8C78-785C5FFDCC82}"/>
    <pc:docChg chg="modSld">
      <pc:chgData name="Jayasree Narayanan" userId="S::jayasreen@am.amrita.edu::1b818bb5-1fba-4709-8e50-814e7a89f52f" providerId="AD" clId="Web-{2B8DD6FD-15EA-C71F-8C78-785C5FFDCC82}" dt="2022-04-06T04:42:40.072" v="5" actId="20577"/>
      <pc:docMkLst>
        <pc:docMk/>
      </pc:docMkLst>
      <pc:sldChg chg="modSp">
        <pc:chgData name="Jayasree Narayanan" userId="S::jayasreen@am.amrita.edu::1b818bb5-1fba-4709-8e50-814e7a89f52f" providerId="AD" clId="Web-{2B8DD6FD-15EA-C71F-8C78-785C5FFDCC82}" dt="2022-04-06T04:42:40.072" v="5" actId="20577"/>
        <pc:sldMkLst>
          <pc:docMk/>
          <pc:sldMk cId="2386395781" sldId="376"/>
        </pc:sldMkLst>
        <pc:spChg chg="mod">
          <ac:chgData name="Jayasree Narayanan" userId="S::jayasreen@am.amrita.edu::1b818bb5-1fba-4709-8e50-814e7a89f52f" providerId="AD" clId="Web-{2B8DD6FD-15EA-C71F-8C78-785C5FFDCC82}" dt="2022-04-06T04:42:40.072" v="5" actId="20577"/>
          <ac:spMkLst>
            <pc:docMk/>
            <pc:sldMk cId="2386395781" sldId="376"/>
            <ac:spMk id="3" creationId="{D0AAFFD5-DDB9-425C-95D5-EB7F62D13F50}"/>
          </ac:spMkLst>
        </pc:spChg>
      </pc:sldChg>
      <pc:sldChg chg="modSp">
        <pc:chgData name="Jayasree Narayanan" userId="S::jayasreen@am.amrita.edu::1b818bb5-1fba-4709-8e50-814e7a89f52f" providerId="AD" clId="Web-{2B8DD6FD-15EA-C71F-8C78-785C5FFDCC82}" dt="2022-04-06T03:47:03.556" v="1" actId="20577"/>
        <pc:sldMkLst>
          <pc:docMk/>
          <pc:sldMk cId="4044596937" sldId="386"/>
        </pc:sldMkLst>
        <pc:spChg chg="mod">
          <ac:chgData name="Jayasree Narayanan" userId="S::jayasreen@am.amrita.edu::1b818bb5-1fba-4709-8e50-814e7a89f52f" providerId="AD" clId="Web-{2B8DD6FD-15EA-C71F-8C78-785C5FFDCC82}" dt="2022-04-06T03:47:03.556" v="1" actId="20577"/>
          <ac:spMkLst>
            <pc:docMk/>
            <pc:sldMk cId="4044596937" sldId="386"/>
            <ac:spMk id="3" creationId="{1BC640D4-175B-45F2-9742-E0FBD44B9C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7186-8573-4B31-8A31-E7F0B746D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5308B4-493A-4414-8290-A561D4F8E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2353A-1E1D-4C7E-8708-4671577FF068}"/>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5" name="Footer Placeholder 4">
            <a:extLst>
              <a:ext uri="{FF2B5EF4-FFF2-40B4-BE49-F238E27FC236}">
                <a16:creationId xmlns:a16="http://schemas.microsoft.com/office/drawing/2014/main" id="{F8B0FABD-EEDC-41E8-8DDA-6A38D0BB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A19BA-451B-4809-87A3-E80E805976AE}"/>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375608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A001-147B-40EF-84DC-9CB07344B6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02AF2F-8C66-4574-86B1-9E2EC4B99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94CDC-30BE-4B19-AA6F-D7DBD499E7A8}"/>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5" name="Footer Placeholder 4">
            <a:extLst>
              <a:ext uri="{FF2B5EF4-FFF2-40B4-BE49-F238E27FC236}">
                <a16:creationId xmlns:a16="http://schemas.microsoft.com/office/drawing/2014/main" id="{EA68E26D-CB8C-42A2-8CF1-18BC71058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AA070-2654-4F36-8CFA-62F861AC747E}"/>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424975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14648-D3BF-41F8-9375-8ADD76922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9B42A6-CF0B-4D24-950A-6FF383852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EC3F2-314C-4F9B-9259-D8D3C7F16627}"/>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5" name="Footer Placeholder 4">
            <a:extLst>
              <a:ext uri="{FF2B5EF4-FFF2-40B4-BE49-F238E27FC236}">
                <a16:creationId xmlns:a16="http://schemas.microsoft.com/office/drawing/2014/main" id="{4EB18DB0-C946-46AD-BCAF-77B718DCF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96278-F46B-4601-87DD-CB6F41153B87}"/>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421963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90146" name="Group 2">
            <a:extLst>
              <a:ext uri="{FF2B5EF4-FFF2-40B4-BE49-F238E27FC236}">
                <a16:creationId xmlns:a16="http://schemas.microsoft.com/office/drawing/2014/main" id="{7A30089E-E098-448F-BFC4-B1370B81EEE4}"/>
              </a:ext>
            </a:extLst>
          </p:cNvPr>
          <p:cNvGrpSpPr>
            <a:grpSpLocks/>
          </p:cNvGrpSpPr>
          <p:nvPr/>
        </p:nvGrpSpPr>
        <p:grpSpPr bwMode="auto">
          <a:xfrm>
            <a:off x="1" y="68264"/>
            <a:ext cx="11571817" cy="6713537"/>
            <a:chOff x="0" y="43"/>
            <a:chExt cx="5467" cy="4229"/>
          </a:xfrm>
        </p:grpSpPr>
        <p:sp>
          <p:nvSpPr>
            <p:cNvPr id="390147" name="Rectangle 3">
              <a:extLst>
                <a:ext uri="{FF2B5EF4-FFF2-40B4-BE49-F238E27FC236}">
                  <a16:creationId xmlns:a16="http://schemas.microsoft.com/office/drawing/2014/main" id="{9D518619-C790-4348-A43D-0DB813E76448}"/>
                </a:ext>
              </a:extLst>
            </p:cNvPr>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90148" name="Group 4">
              <a:extLst>
                <a:ext uri="{FF2B5EF4-FFF2-40B4-BE49-F238E27FC236}">
                  <a16:creationId xmlns:a16="http://schemas.microsoft.com/office/drawing/2014/main" id="{988AC83F-959F-4447-82BF-8792E557A9D7}"/>
                </a:ext>
              </a:extLst>
            </p:cNvPr>
            <p:cNvGrpSpPr>
              <a:grpSpLocks/>
            </p:cNvGrpSpPr>
            <p:nvPr userDrawn="1"/>
          </p:nvGrpSpPr>
          <p:grpSpPr bwMode="auto">
            <a:xfrm>
              <a:off x="0" y="43"/>
              <a:ext cx="624" cy="4229"/>
              <a:chOff x="0" y="43"/>
              <a:chExt cx="624" cy="4229"/>
            </a:xfrm>
          </p:grpSpPr>
          <p:sp>
            <p:nvSpPr>
              <p:cNvPr id="390149" name="Line 5">
                <a:extLst>
                  <a:ext uri="{FF2B5EF4-FFF2-40B4-BE49-F238E27FC236}">
                    <a16:creationId xmlns:a16="http://schemas.microsoft.com/office/drawing/2014/main" id="{FD693F33-1E1B-495D-9377-D03BC98CE489}"/>
                  </a:ext>
                </a:extLst>
              </p:cNvPr>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0" name="Line 6">
                <a:extLst>
                  <a:ext uri="{FF2B5EF4-FFF2-40B4-BE49-F238E27FC236}">
                    <a16:creationId xmlns:a16="http://schemas.microsoft.com/office/drawing/2014/main" id="{8189ED77-FB5C-424D-A617-0C65D15C045B}"/>
                  </a:ext>
                </a:extLst>
              </p:cNvPr>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1" name="Line 7">
                <a:extLst>
                  <a:ext uri="{FF2B5EF4-FFF2-40B4-BE49-F238E27FC236}">
                    <a16:creationId xmlns:a16="http://schemas.microsoft.com/office/drawing/2014/main" id="{EE8476D1-4180-4703-A0BC-60C94F22BBEE}"/>
                  </a:ext>
                </a:extLst>
              </p:cNvPr>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2" name="Line 8">
                <a:extLst>
                  <a:ext uri="{FF2B5EF4-FFF2-40B4-BE49-F238E27FC236}">
                    <a16:creationId xmlns:a16="http://schemas.microsoft.com/office/drawing/2014/main" id="{ED8A32D5-B5EF-4ADA-A02C-E236BCE38515}"/>
                  </a:ext>
                </a:extLst>
              </p:cNvPr>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3" name="Line 9">
                <a:extLst>
                  <a:ext uri="{FF2B5EF4-FFF2-40B4-BE49-F238E27FC236}">
                    <a16:creationId xmlns:a16="http://schemas.microsoft.com/office/drawing/2014/main" id="{AB46D66F-141A-4E15-BBC6-128D7ECC48A6}"/>
                  </a:ext>
                </a:extLst>
              </p:cNvPr>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4" name="Line 10">
                <a:extLst>
                  <a:ext uri="{FF2B5EF4-FFF2-40B4-BE49-F238E27FC236}">
                    <a16:creationId xmlns:a16="http://schemas.microsoft.com/office/drawing/2014/main" id="{F92CC157-84CC-409A-A4ED-74497F85A4D8}"/>
                  </a:ext>
                </a:extLst>
              </p:cNvPr>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5" name="Line 11">
                <a:extLst>
                  <a:ext uri="{FF2B5EF4-FFF2-40B4-BE49-F238E27FC236}">
                    <a16:creationId xmlns:a16="http://schemas.microsoft.com/office/drawing/2014/main" id="{FDDF4985-F948-47D0-A239-5566D41C1ABB}"/>
                  </a:ext>
                </a:extLst>
              </p:cNvPr>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6" name="Line 12">
                <a:extLst>
                  <a:ext uri="{FF2B5EF4-FFF2-40B4-BE49-F238E27FC236}">
                    <a16:creationId xmlns:a16="http://schemas.microsoft.com/office/drawing/2014/main" id="{A27351FD-9756-4F40-AF18-766827F38259}"/>
                  </a:ext>
                </a:extLst>
              </p:cNvPr>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7" name="Line 13">
                <a:extLst>
                  <a:ext uri="{FF2B5EF4-FFF2-40B4-BE49-F238E27FC236}">
                    <a16:creationId xmlns:a16="http://schemas.microsoft.com/office/drawing/2014/main" id="{38B9512F-4DE2-4481-9435-6CB6D54A6A7D}"/>
                  </a:ext>
                </a:extLst>
              </p:cNvPr>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8" name="Line 14">
                <a:extLst>
                  <a:ext uri="{FF2B5EF4-FFF2-40B4-BE49-F238E27FC236}">
                    <a16:creationId xmlns:a16="http://schemas.microsoft.com/office/drawing/2014/main" id="{9E13198A-EA98-40E3-A3BE-6D187ED8BBB5}"/>
                  </a:ext>
                </a:extLst>
              </p:cNvPr>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59" name="Line 15">
                <a:extLst>
                  <a:ext uri="{FF2B5EF4-FFF2-40B4-BE49-F238E27FC236}">
                    <a16:creationId xmlns:a16="http://schemas.microsoft.com/office/drawing/2014/main" id="{1EDF4BFC-253C-44DD-B70D-DC3794B6A692}"/>
                  </a:ext>
                </a:extLst>
              </p:cNvPr>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0" name="Line 16">
                <a:extLst>
                  <a:ext uri="{FF2B5EF4-FFF2-40B4-BE49-F238E27FC236}">
                    <a16:creationId xmlns:a16="http://schemas.microsoft.com/office/drawing/2014/main" id="{F71913F0-C93E-4C0E-B70A-671621C71D1E}"/>
                  </a:ext>
                </a:extLst>
              </p:cNvPr>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1" name="Line 17">
                <a:extLst>
                  <a:ext uri="{FF2B5EF4-FFF2-40B4-BE49-F238E27FC236}">
                    <a16:creationId xmlns:a16="http://schemas.microsoft.com/office/drawing/2014/main" id="{E3671C35-EB5E-446A-88A0-CC0DA87EC764}"/>
                  </a:ext>
                </a:extLst>
              </p:cNvPr>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2" name="Line 18">
                <a:extLst>
                  <a:ext uri="{FF2B5EF4-FFF2-40B4-BE49-F238E27FC236}">
                    <a16:creationId xmlns:a16="http://schemas.microsoft.com/office/drawing/2014/main" id="{50CE2520-FDDE-4B9E-BDFC-F25A2B13B257}"/>
                  </a:ext>
                </a:extLst>
              </p:cNvPr>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3" name="Line 19">
                <a:extLst>
                  <a:ext uri="{FF2B5EF4-FFF2-40B4-BE49-F238E27FC236}">
                    <a16:creationId xmlns:a16="http://schemas.microsoft.com/office/drawing/2014/main" id="{E1CFB3BB-47A9-4C5E-8450-510C0BE2CAD0}"/>
                  </a:ext>
                </a:extLst>
              </p:cNvPr>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4" name="Line 20">
                <a:extLst>
                  <a:ext uri="{FF2B5EF4-FFF2-40B4-BE49-F238E27FC236}">
                    <a16:creationId xmlns:a16="http://schemas.microsoft.com/office/drawing/2014/main" id="{523A4FE9-C094-4C4A-A943-2380CB57814D}"/>
                  </a:ext>
                </a:extLst>
              </p:cNvPr>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5" name="Line 21">
                <a:extLst>
                  <a:ext uri="{FF2B5EF4-FFF2-40B4-BE49-F238E27FC236}">
                    <a16:creationId xmlns:a16="http://schemas.microsoft.com/office/drawing/2014/main" id="{CA4E8140-4A41-4D6F-BC4D-0E8BEF9AAB44}"/>
                  </a:ext>
                </a:extLst>
              </p:cNvPr>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6" name="Line 22">
                <a:extLst>
                  <a:ext uri="{FF2B5EF4-FFF2-40B4-BE49-F238E27FC236}">
                    <a16:creationId xmlns:a16="http://schemas.microsoft.com/office/drawing/2014/main" id="{C82AD8D8-144D-4678-A839-784A5986337F}"/>
                  </a:ext>
                </a:extLst>
              </p:cNvPr>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7" name="Line 23">
                <a:extLst>
                  <a:ext uri="{FF2B5EF4-FFF2-40B4-BE49-F238E27FC236}">
                    <a16:creationId xmlns:a16="http://schemas.microsoft.com/office/drawing/2014/main" id="{184205DC-53E9-42F9-A709-49385F0D38DA}"/>
                  </a:ext>
                </a:extLst>
              </p:cNvPr>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8" name="Line 24">
                <a:extLst>
                  <a:ext uri="{FF2B5EF4-FFF2-40B4-BE49-F238E27FC236}">
                    <a16:creationId xmlns:a16="http://schemas.microsoft.com/office/drawing/2014/main" id="{6C30E780-E9D0-43F5-8223-9B36C946DE5A}"/>
                  </a:ext>
                </a:extLst>
              </p:cNvPr>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69" name="Line 25">
                <a:extLst>
                  <a:ext uri="{FF2B5EF4-FFF2-40B4-BE49-F238E27FC236}">
                    <a16:creationId xmlns:a16="http://schemas.microsoft.com/office/drawing/2014/main" id="{906E80FA-A55C-42BB-9D21-CCEFCABA6551}"/>
                  </a:ext>
                </a:extLst>
              </p:cNvPr>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0" name="Line 26">
                <a:extLst>
                  <a:ext uri="{FF2B5EF4-FFF2-40B4-BE49-F238E27FC236}">
                    <a16:creationId xmlns:a16="http://schemas.microsoft.com/office/drawing/2014/main" id="{91837338-1FB7-4016-B020-BD5E029CDCA7}"/>
                  </a:ext>
                </a:extLst>
              </p:cNvPr>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1" name="Line 27">
                <a:extLst>
                  <a:ext uri="{FF2B5EF4-FFF2-40B4-BE49-F238E27FC236}">
                    <a16:creationId xmlns:a16="http://schemas.microsoft.com/office/drawing/2014/main" id="{A6EB6693-9FC4-4973-AE8F-B5D48C8157FD}"/>
                  </a:ext>
                </a:extLst>
              </p:cNvPr>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2" name="Line 28">
                <a:extLst>
                  <a:ext uri="{FF2B5EF4-FFF2-40B4-BE49-F238E27FC236}">
                    <a16:creationId xmlns:a16="http://schemas.microsoft.com/office/drawing/2014/main" id="{F809421C-4751-4B99-8C30-664554E01D4B}"/>
                  </a:ext>
                </a:extLst>
              </p:cNvPr>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3" name="Line 29">
                <a:extLst>
                  <a:ext uri="{FF2B5EF4-FFF2-40B4-BE49-F238E27FC236}">
                    <a16:creationId xmlns:a16="http://schemas.microsoft.com/office/drawing/2014/main" id="{4A5F8A40-C17F-4505-BF69-577C5D1F6A6C}"/>
                  </a:ext>
                </a:extLst>
              </p:cNvPr>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4" name="Line 30">
                <a:extLst>
                  <a:ext uri="{FF2B5EF4-FFF2-40B4-BE49-F238E27FC236}">
                    <a16:creationId xmlns:a16="http://schemas.microsoft.com/office/drawing/2014/main" id="{9DE972C8-69E6-40C2-9877-15599D92CBB2}"/>
                  </a:ext>
                </a:extLst>
              </p:cNvPr>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5" name="Line 31">
                <a:extLst>
                  <a:ext uri="{FF2B5EF4-FFF2-40B4-BE49-F238E27FC236}">
                    <a16:creationId xmlns:a16="http://schemas.microsoft.com/office/drawing/2014/main" id="{2039F6A9-513F-4435-983B-1D3772344B9C}"/>
                  </a:ext>
                </a:extLst>
              </p:cNvPr>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6" name="Line 32">
                <a:extLst>
                  <a:ext uri="{FF2B5EF4-FFF2-40B4-BE49-F238E27FC236}">
                    <a16:creationId xmlns:a16="http://schemas.microsoft.com/office/drawing/2014/main" id="{95B64E58-DEC0-405D-A02B-FE8F716CA900}"/>
                  </a:ext>
                </a:extLst>
              </p:cNvPr>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7" name="Line 33">
                <a:extLst>
                  <a:ext uri="{FF2B5EF4-FFF2-40B4-BE49-F238E27FC236}">
                    <a16:creationId xmlns:a16="http://schemas.microsoft.com/office/drawing/2014/main" id="{234BB4D0-54EE-4BE0-BF06-14C36D69386C}"/>
                  </a:ext>
                </a:extLst>
              </p:cNvPr>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8" name="Line 34">
                <a:extLst>
                  <a:ext uri="{FF2B5EF4-FFF2-40B4-BE49-F238E27FC236}">
                    <a16:creationId xmlns:a16="http://schemas.microsoft.com/office/drawing/2014/main" id="{F501FFFB-12DF-4ED2-BB61-41FEF71172E3}"/>
                  </a:ext>
                </a:extLst>
              </p:cNvPr>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79" name="Line 35">
                <a:extLst>
                  <a:ext uri="{FF2B5EF4-FFF2-40B4-BE49-F238E27FC236}">
                    <a16:creationId xmlns:a16="http://schemas.microsoft.com/office/drawing/2014/main" id="{CE923BA5-6C1C-45CC-8CA8-39BB2ABE7A89}"/>
                  </a:ext>
                </a:extLst>
              </p:cNvPr>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0" name="Line 36">
                <a:extLst>
                  <a:ext uri="{FF2B5EF4-FFF2-40B4-BE49-F238E27FC236}">
                    <a16:creationId xmlns:a16="http://schemas.microsoft.com/office/drawing/2014/main" id="{B7A18AE6-34B6-4369-A8AF-707885BE7BE0}"/>
                  </a:ext>
                </a:extLst>
              </p:cNvPr>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1" name="Line 37">
                <a:extLst>
                  <a:ext uri="{FF2B5EF4-FFF2-40B4-BE49-F238E27FC236}">
                    <a16:creationId xmlns:a16="http://schemas.microsoft.com/office/drawing/2014/main" id="{8A2BB757-F820-48D0-9862-6246472C128D}"/>
                  </a:ext>
                </a:extLst>
              </p:cNvPr>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2" name="Line 38">
                <a:extLst>
                  <a:ext uri="{FF2B5EF4-FFF2-40B4-BE49-F238E27FC236}">
                    <a16:creationId xmlns:a16="http://schemas.microsoft.com/office/drawing/2014/main" id="{1A235DA9-63A8-4AEC-8BED-9029696E2E94}"/>
                  </a:ext>
                </a:extLst>
              </p:cNvPr>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3" name="Line 39">
                <a:extLst>
                  <a:ext uri="{FF2B5EF4-FFF2-40B4-BE49-F238E27FC236}">
                    <a16:creationId xmlns:a16="http://schemas.microsoft.com/office/drawing/2014/main" id="{F9845007-43AF-4313-B896-EF02BD60232F}"/>
                  </a:ext>
                </a:extLst>
              </p:cNvPr>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4" name="Line 40">
                <a:extLst>
                  <a:ext uri="{FF2B5EF4-FFF2-40B4-BE49-F238E27FC236}">
                    <a16:creationId xmlns:a16="http://schemas.microsoft.com/office/drawing/2014/main" id="{A30F104B-BEC9-4894-98BB-68C6236E90D2}"/>
                  </a:ext>
                </a:extLst>
              </p:cNvPr>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5" name="Line 41">
                <a:extLst>
                  <a:ext uri="{FF2B5EF4-FFF2-40B4-BE49-F238E27FC236}">
                    <a16:creationId xmlns:a16="http://schemas.microsoft.com/office/drawing/2014/main" id="{BA13D1DA-6FA0-485D-BEAC-913F0840E7CC}"/>
                  </a:ext>
                </a:extLst>
              </p:cNvPr>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6" name="Line 42">
                <a:extLst>
                  <a:ext uri="{FF2B5EF4-FFF2-40B4-BE49-F238E27FC236}">
                    <a16:creationId xmlns:a16="http://schemas.microsoft.com/office/drawing/2014/main" id="{02B6E083-D81A-4E13-8358-C67E11047A20}"/>
                  </a:ext>
                </a:extLst>
              </p:cNvPr>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7" name="Line 43">
                <a:extLst>
                  <a:ext uri="{FF2B5EF4-FFF2-40B4-BE49-F238E27FC236}">
                    <a16:creationId xmlns:a16="http://schemas.microsoft.com/office/drawing/2014/main" id="{9C906F39-CC68-4974-B01D-A87E6D481F7A}"/>
                  </a:ext>
                </a:extLst>
              </p:cNvPr>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8" name="Line 44">
                <a:extLst>
                  <a:ext uri="{FF2B5EF4-FFF2-40B4-BE49-F238E27FC236}">
                    <a16:creationId xmlns:a16="http://schemas.microsoft.com/office/drawing/2014/main" id="{40BF08FE-CFDA-4E4B-A85C-E4AD44F29612}"/>
                  </a:ext>
                </a:extLst>
              </p:cNvPr>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89" name="Line 45">
                <a:extLst>
                  <a:ext uri="{FF2B5EF4-FFF2-40B4-BE49-F238E27FC236}">
                    <a16:creationId xmlns:a16="http://schemas.microsoft.com/office/drawing/2014/main" id="{AE593F93-D057-4DEB-B378-18888BA34843}"/>
                  </a:ext>
                </a:extLst>
              </p:cNvPr>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0" name="Line 46">
                <a:extLst>
                  <a:ext uri="{FF2B5EF4-FFF2-40B4-BE49-F238E27FC236}">
                    <a16:creationId xmlns:a16="http://schemas.microsoft.com/office/drawing/2014/main" id="{2463DE2F-C2EB-4A5B-AB1D-C98432104DB3}"/>
                  </a:ext>
                </a:extLst>
              </p:cNvPr>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1" name="Line 47">
                <a:extLst>
                  <a:ext uri="{FF2B5EF4-FFF2-40B4-BE49-F238E27FC236}">
                    <a16:creationId xmlns:a16="http://schemas.microsoft.com/office/drawing/2014/main" id="{2A9FCFBB-3EB2-44D1-84A7-C92CC3E88086}"/>
                  </a:ext>
                </a:extLst>
              </p:cNvPr>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2" name="Line 48">
                <a:extLst>
                  <a:ext uri="{FF2B5EF4-FFF2-40B4-BE49-F238E27FC236}">
                    <a16:creationId xmlns:a16="http://schemas.microsoft.com/office/drawing/2014/main" id="{65EB7726-80D7-49D4-9157-DA9DDAE5674F}"/>
                  </a:ext>
                </a:extLst>
              </p:cNvPr>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3" name="Line 49">
                <a:extLst>
                  <a:ext uri="{FF2B5EF4-FFF2-40B4-BE49-F238E27FC236}">
                    <a16:creationId xmlns:a16="http://schemas.microsoft.com/office/drawing/2014/main" id="{1AC91C0E-57FC-4E06-A3D6-51BA6A41D84A}"/>
                  </a:ext>
                </a:extLst>
              </p:cNvPr>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4" name="Line 50">
                <a:extLst>
                  <a:ext uri="{FF2B5EF4-FFF2-40B4-BE49-F238E27FC236}">
                    <a16:creationId xmlns:a16="http://schemas.microsoft.com/office/drawing/2014/main" id="{B44DD266-0DAA-4C12-85E7-AE4B8841FA9B}"/>
                  </a:ext>
                </a:extLst>
              </p:cNvPr>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5" name="Line 51">
                <a:extLst>
                  <a:ext uri="{FF2B5EF4-FFF2-40B4-BE49-F238E27FC236}">
                    <a16:creationId xmlns:a16="http://schemas.microsoft.com/office/drawing/2014/main" id="{88C0233E-D0E9-46D3-A02F-9503D259C97E}"/>
                  </a:ext>
                </a:extLst>
              </p:cNvPr>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6" name="Line 52">
                <a:extLst>
                  <a:ext uri="{FF2B5EF4-FFF2-40B4-BE49-F238E27FC236}">
                    <a16:creationId xmlns:a16="http://schemas.microsoft.com/office/drawing/2014/main" id="{FCCCC631-5FE2-4D99-9699-E11E615CC4D8}"/>
                  </a:ext>
                </a:extLst>
              </p:cNvPr>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7" name="Line 53">
                <a:extLst>
                  <a:ext uri="{FF2B5EF4-FFF2-40B4-BE49-F238E27FC236}">
                    <a16:creationId xmlns:a16="http://schemas.microsoft.com/office/drawing/2014/main" id="{D2138988-1C3D-4095-8AF1-FCB68928B44E}"/>
                  </a:ext>
                </a:extLst>
              </p:cNvPr>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8" name="Line 54">
                <a:extLst>
                  <a:ext uri="{FF2B5EF4-FFF2-40B4-BE49-F238E27FC236}">
                    <a16:creationId xmlns:a16="http://schemas.microsoft.com/office/drawing/2014/main" id="{C3DC5151-BFC4-4E7B-A98E-F064DB4AA0C6}"/>
                  </a:ext>
                </a:extLst>
              </p:cNvPr>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199" name="Line 55">
                <a:extLst>
                  <a:ext uri="{FF2B5EF4-FFF2-40B4-BE49-F238E27FC236}">
                    <a16:creationId xmlns:a16="http://schemas.microsoft.com/office/drawing/2014/main" id="{CBDC0AB7-2A0E-4D76-AA89-F3BFA1C5EF6D}"/>
                  </a:ext>
                </a:extLst>
              </p:cNvPr>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0" name="Line 56">
                <a:extLst>
                  <a:ext uri="{FF2B5EF4-FFF2-40B4-BE49-F238E27FC236}">
                    <a16:creationId xmlns:a16="http://schemas.microsoft.com/office/drawing/2014/main" id="{9F398A34-DC10-496B-96BF-9A96CD3D14C9}"/>
                  </a:ext>
                </a:extLst>
              </p:cNvPr>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1" name="Line 57">
                <a:extLst>
                  <a:ext uri="{FF2B5EF4-FFF2-40B4-BE49-F238E27FC236}">
                    <a16:creationId xmlns:a16="http://schemas.microsoft.com/office/drawing/2014/main" id="{614E7C58-8DEB-4701-8612-509BC03E1C1A}"/>
                  </a:ext>
                </a:extLst>
              </p:cNvPr>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2" name="Line 58">
                <a:extLst>
                  <a:ext uri="{FF2B5EF4-FFF2-40B4-BE49-F238E27FC236}">
                    <a16:creationId xmlns:a16="http://schemas.microsoft.com/office/drawing/2014/main" id="{80C9E575-1F4A-423A-98F1-7EE018274CA2}"/>
                  </a:ext>
                </a:extLst>
              </p:cNvPr>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3" name="Line 59">
                <a:extLst>
                  <a:ext uri="{FF2B5EF4-FFF2-40B4-BE49-F238E27FC236}">
                    <a16:creationId xmlns:a16="http://schemas.microsoft.com/office/drawing/2014/main" id="{35F78E70-7D7C-4704-8CE4-46A056E69E0B}"/>
                  </a:ext>
                </a:extLst>
              </p:cNvPr>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4" name="Line 60">
                <a:extLst>
                  <a:ext uri="{FF2B5EF4-FFF2-40B4-BE49-F238E27FC236}">
                    <a16:creationId xmlns:a16="http://schemas.microsoft.com/office/drawing/2014/main" id="{498CD7A1-3234-466C-9255-F761B6470E40}"/>
                  </a:ext>
                </a:extLst>
              </p:cNvPr>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5" name="Line 61">
                <a:extLst>
                  <a:ext uri="{FF2B5EF4-FFF2-40B4-BE49-F238E27FC236}">
                    <a16:creationId xmlns:a16="http://schemas.microsoft.com/office/drawing/2014/main" id="{D09938A3-10F3-4DF8-9C85-A81B0921E8D2}"/>
                  </a:ext>
                </a:extLst>
              </p:cNvPr>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6" name="Line 62">
                <a:extLst>
                  <a:ext uri="{FF2B5EF4-FFF2-40B4-BE49-F238E27FC236}">
                    <a16:creationId xmlns:a16="http://schemas.microsoft.com/office/drawing/2014/main" id="{2B706F68-C070-4E9A-B19E-87822126C270}"/>
                  </a:ext>
                </a:extLst>
              </p:cNvPr>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7" name="Line 63">
                <a:extLst>
                  <a:ext uri="{FF2B5EF4-FFF2-40B4-BE49-F238E27FC236}">
                    <a16:creationId xmlns:a16="http://schemas.microsoft.com/office/drawing/2014/main" id="{4D8245A2-065B-4E28-9B3A-1E0FDBDAF6FA}"/>
                  </a:ext>
                </a:extLst>
              </p:cNvPr>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8" name="Line 64">
                <a:extLst>
                  <a:ext uri="{FF2B5EF4-FFF2-40B4-BE49-F238E27FC236}">
                    <a16:creationId xmlns:a16="http://schemas.microsoft.com/office/drawing/2014/main" id="{EAC86833-0CF8-4DD2-B2AA-49715874109B}"/>
                  </a:ext>
                </a:extLst>
              </p:cNvPr>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09" name="Line 65">
                <a:extLst>
                  <a:ext uri="{FF2B5EF4-FFF2-40B4-BE49-F238E27FC236}">
                    <a16:creationId xmlns:a16="http://schemas.microsoft.com/office/drawing/2014/main" id="{0750F0C5-8DB9-44F5-AF55-E6CF02037675}"/>
                  </a:ext>
                </a:extLst>
              </p:cNvPr>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0" name="Line 66">
                <a:extLst>
                  <a:ext uri="{FF2B5EF4-FFF2-40B4-BE49-F238E27FC236}">
                    <a16:creationId xmlns:a16="http://schemas.microsoft.com/office/drawing/2014/main" id="{AEA504A8-FE87-4125-9EF4-482F2CA24C36}"/>
                  </a:ext>
                </a:extLst>
              </p:cNvPr>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1" name="Line 67">
                <a:extLst>
                  <a:ext uri="{FF2B5EF4-FFF2-40B4-BE49-F238E27FC236}">
                    <a16:creationId xmlns:a16="http://schemas.microsoft.com/office/drawing/2014/main" id="{A8CF1181-47B6-493B-9FE8-BFD316B58BAD}"/>
                  </a:ext>
                </a:extLst>
              </p:cNvPr>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2" name="Line 68">
                <a:extLst>
                  <a:ext uri="{FF2B5EF4-FFF2-40B4-BE49-F238E27FC236}">
                    <a16:creationId xmlns:a16="http://schemas.microsoft.com/office/drawing/2014/main" id="{88B24562-D412-4E0B-B2B7-5A6CF749BDD0}"/>
                  </a:ext>
                </a:extLst>
              </p:cNvPr>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3" name="Line 69">
                <a:extLst>
                  <a:ext uri="{FF2B5EF4-FFF2-40B4-BE49-F238E27FC236}">
                    <a16:creationId xmlns:a16="http://schemas.microsoft.com/office/drawing/2014/main" id="{7B3C4E23-E8DC-4145-A3CF-9CE910CF6E83}"/>
                  </a:ext>
                </a:extLst>
              </p:cNvPr>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4" name="Line 70">
                <a:extLst>
                  <a:ext uri="{FF2B5EF4-FFF2-40B4-BE49-F238E27FC236}">
                    <a16:creationId xmlns:a16="http://schemas.microsoft.com/office/drawing/2014/main" id="{A1DE6C5E-0BE8-4E28-BC38-3D5F9B59149D}"/>
                  </a:ext>
                </a:extLst>
              </p:cNvPr>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5" name="Line 71">
                <a:extLst>
                  <a:ext uri="{FF2B5EF4-FFF2-40B4-BE49-F238E27FC236}">
                    <a16:creationId xmlns:a16="http://schemas.microsoft.com/office/drawing/2014/main" id="{14D3C5BB-3544-4AF5-89AD-9E4BE0AE0DD5}"/>
                  </a:ext>
                </a:extLst>
              </p:cNvPr>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6" name="Line 72">
                <a:extLst>
                  <a:ext uri="{FF2B5EF4-FFF2-40B4-BE49-F238E27FC236}">
                    <a16:creationId xmlns:a16="http://schemas.microsoft.com/office/drawing/2014/main" id="{9FA1F53D-8256-46C7-B690-CBDCA2EE2059}"/>
                  </a:ext>
                </a:extLst>
              </p:cNvPr>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7" name="Line 73">
                <a:extLst>
                  <a:ext uri="{FF2B5EF4-FFF2-40B4-BE49-F238E27FC236}">
                    <a16:creationId xmlns:a16="http://schemas.microsoft.com/office/drawing/2014/main" id="{2724CFD0-719D-43A9-BD10-BAF42176EAB6}"/>
                  </a:ext>
                </a:extLst>
              </p:cNvPr>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8" name="Line 74">
                <a:extLst>
                  <a:ext uri="{FF2B5EF4-FFF2-40B4-BE49-F238E27FC236}">
                    <a16:creationId xmlns:a16="http://schemas.microsoft.com/office/drawing/2014/main" id="{E5C25979-8C5E-4A3D-8429-E9F4082895E5}"/>
                  </a:ext>
                </a:extLst>
              </p:cNvPr>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19" name="Line 75">
                <a:extLst>
                  <a:ext uri="{FF2B5EF4-FFF2-40B4-BE49-F238E27FC236}">
                    <a16:creationId xmlns:a16="http://schemas.microsoft.com/office/drawing/2014/main" id="{646FE2FE-2D35-471E-B3F2-849775A55406}"/>
                  </a:ext>
                </a:extLst>
              </p:cNvPr>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0" name="Line 76">
                <a:extLst>
                  <a:ext uri="{FF2B5EF4-FFF2-40B4-BE49-F238E27FC236}">
                    <a16:creationId xmlns:a16="http://schemas.microsoft.com/office/drawing/2014/main" id="{6784027F-CB2D-46D0-ABDC-E60BC14D46C5}"/>
                  </a:ext>
                </a:extLst>
              </p:cNvPr>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1" name="Line 77">
                <a:extLst>
                  <a:ext uri="{FF2B5EF4-FFF2-40B4-BE49-F238E27FC236}">
                    <a16:creationId xmlns:a16="http://schemas.microsoft.com/office/drawing/2014/main" id="{8950B3B6-CE82-4BD2-BABB-F1EE2386BCD0}"/>
                  </a:ext>
                </a:extLst>
              </p:cNvPr>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2" name="Line 78">
                <a:extLst>
                  <a:ext uri="{FF2B5EF4-FFF2-40B4-BE49-F238E27FC236}">
                    <a16:creationId xmlns:a16="http://schemas.microsoft.com/office/drawing/2014/main" id="{0D8DC364-698F-41E9-9182-BADBB06258C7}"/>
                  </a:ext>
                </a:extLst>
              </p:cNvPr>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3" name="Line 79">
                <a:extLst>
                  <a:ext uri="{FF2B5EF4-FFF2-40B4-BE49-F238E27FC236}">
                    <a16:creationId xmlns:a16="http://schemas.microsoft.com/office/drawing/2014/main" id="{BFCED536-BD2C-4249-BC8B-5B69345410BB}"/>
                  </a:ext>
                </a:extLst>
              </p:cNvPr>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4" name="Line 80">
                <a:extLst>
                  <a:ext uri="{FF2B5EF4-FFF2-40B4-BE49-F238E27FC236}">
                    <a16:creationId xmlns:a16="http://schemas.microsoft.com/office/drawing/2014/main" id="{E1624FE1-411C-434E-B021-3F533E26EE7F}"/>
                  </a:ext>
                </a:extLst>
              </p:cNvPr>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5" name="Line 81">
                <a:extLst>
                  <a:ext uri="{FF2B5EF4-FFF2-40B4-BE49-F238E27FC236}">
                    <a16:creationId xmlns:a16="http://schemas.microsoft.com/office/drawing/2014/main" id="{F94BBD5C-0AA3-40A8-8E4C-C5694496D963}"/>
                  </a:ext>
                </a:extLst>
              </p:cNvPr>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6" name="Line 82">
                <a:extLst>
                  <a:ext uri="{FF2B5EF4-FFF2-40B4-BE49-F238E27FC236}">
                    <a16:creationId xmlns:a16="http://schemas.microsoft.com/office/drawing/2014/main" id="{2E8AF5EF-2E1C-4478-849A-83952BEA9D7A}"/>
                  </a:ext>
                </a:extLst>
              </p:cNvPr>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7" name="Line 83">
                <a:extLst>
                  <a:ext uri="{FF2B5EF4-FFF2-40B4-BE49-F238E27FC236}">
                    <a16:creationId xmlns:a16="http://schemas.microsoft.com/office/drawing/2014/main" id="{DB951206-A4D6-4E6A-B3D3-44862766DE65}"/>
                  </a:ext>
                </a:extLst>
              </p:cNvPr>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8" name="Line 84">
                <a:extLst>
                  <a:ext uri="{FF2B5EF4-FFF2-40B4-BE49-F238E27FC236}">
                    <a16:creationId xmlns:a16="http://schemas.microsoft.com/office/drawing/2014/main" id="{8AA7BC64-7720-4E0D-965A-438C64DFAF64}"/>
                  </a:ext>
                </a:extLst>
              </p:cNvPr>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29" name="Line 85">
                <a:extLst>
                  <a:ext uri="{FF2B5EF4-FFF2-40B4-BE49-F238E27FC236}">
                    <a16:creationId xmlns:a16="http://schemas.microsoft.com/office/drawing/2014/main" id="{B667E47F-4E6B-4851-A3D2-7BCBE69EC013}"/>
                  </a:ext>
                </a:extLst>
              </p:cNvPr>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0" name="Line 86">
                <a:extLst>
                  <a:ext uri="{FF2B5EF4-FFF2-40B4-BE49-F238E27FC236}">
                    <a16:creationId xmlns:a16="http://schemas.microsoft.com/office/drawing/2014/main" id="{0EC582EA-BBB8-4580-991B-825D6D004D5C}"/>
                  </a:ext>
                </a:extLst>
              </p:cNvPr>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1" name="Line 87">
                <a:extLst>
                  <a:ext uri="{FF2B5EF4-FFF2-40B4-BE49-F238E27FC236}">
                    <a16:creationId xmlns:a16="http://schemas.microsoft.com/office/drawing/2014/main" id="{AFB248B3-B035-4013-9C9E-313DE14562DD}"/>
                  </a:ext>
                </a:extLst>
              </p:cNvPr>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2" name="Line 88">
                <a:extLst>
                  <a:ext uri="{FF2B5EF4-FFF2-40B4-BE49-F238E27FC236}">
                    <a16:creationId xmlns:a16="http://schemas.microsoft.com/office/drawing/2014/main" id="{60963AA6-97AC-4DFB-AEE1-AA18D33BABDF}"/>
                  </a:ext>
                </a:extLst>
              </p:cNvPr>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3" name="Line 89">
                <a:extLst>
                  <a:ext uri="{FF2B5EF4-FFF2-40B4-BE49-F238E27FC236}">
                    <a16:creationId xmlns:a16="http://schemas.microsoft.com/office/drawing/2014/main" id="{3F5163F3-3823-4BB7-9B93-BB248E633ADA}"/>
                  </a:ext>
                </a:extLst>
              </p:cNvPr>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4" name="Line 90">
                <a:extLst>
                  <a:ext uri="{FF2B5EF4-FFF2-40B4-BE49-F238E27FC236}">
                    <a16:creationId xmlns:a16="http://schemas.microsoft.com/office/drawing/2014/main" id="{DEFE7F28-A027-469C-A5FA-7DED2FB1DD5B}"/>
                  </a:ext>
                </a:extLst>
              </p:cNvPr>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5" name="Line 91">
                <a:extLst>
                  <a:ext uri="{FF2B5EF4-FFF2-40B4-BE49-F238E27FC236}">
                    <a16:creationId xmlns:a16="http://schemas.microsoft.com/office/drawing/2014/main" id="{B0FB50B5-8306-4F84-ABFF-765CA8E5465C}"/>
                  </a:ext>
                </a:extLst>
              </p:cNvPr>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6" name="Line 92">
                <a:extLst>
                  <a:ext uri="{FF2B5EF4-FFF2-40B4-BE49-F238E27FC236}">
                    <a16:creationId xmlns:a16="http://schemas.microsoft.com/office/drawing/2014/main" id="{0BC925CF-247F-42DB-823D-CE5558EB5474}"/>
                  </a:ext>
                </a:extLst>
              </p:cNvPr>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7" name="Line 93">
                <a:extLst>
                  <a:ext uri="{FF2B5EF4-FFF2-40B4-BE49-F238E27FC236}">
                    <a16:creationId xmlns:a16="http://schemas.microsoft.com/office/drawing/2014/main" id="{60EB3B28-592C-443C-A0D3-F7FD249B3316}"/>
                  </a:ext>
                </a:extLst>
              </p:cNvPr>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8" name="Line 94">
                <a:extLst>
                  <a:ext uri="{FF2B5EF4-FFF2-40B4-BE49-F238E27FC236}">
                    <a16:creationId xmlns:a16="http://schemas.microsoft.com/office/drawing/2014/main" id="{9BD43E2F-2455-4F4D-8815-6C52B598801E}"/>
                  </a:ext>
                </a:extLst>
              </p:cNvPr>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39" name="Line 95">
                <a:extLst>
                  <a:ext uri="{FF2B5EF4-FFF2-40B4-BE49-F238E27FC236}">
                    <a16:creationId xmlns:a16="http://schemas.microsoft.com/office/drawing/2014/main" id="{8C6A2A51-49DE-4B11-85D1-DBEB18DDE18E}"/>
                  </a:ext>
                </a:extLst>
              </p:cNvPr>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40" name="Line 96">
                <a:extLst>
                  <a:ext uri="{FF2B5EF4-FFF2-40B4-BE49-F238E27FC236}">
                    <a16:creationId xmlns:a16="http://schemas.microsoft.com/office/drawing/2014/main" id="{647FC4E2-51D0-4833-990E-044DAA54C6AA}"/>
                  </a:ext>
                </a:extLst>
              </p:cNvPr>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41" name="Line 97">
                <a:extLst>
                  <a:ext uri="{FF2B5EF4-FFF2-40B4-BE49-F238E27FC236}">
                    <a16:creationId xmlns:a16="http://schemas.microsoft.com/office/drawing/2014/main" id="{C89A5A81-67E9-4D74-9B9E-C3CC09F0980B}"/>
                  </a:ext>
                </a:extLst>
              </p:cNvPr>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42" name="Line 98">
                <a:extLst>
                  <a:ext uri="{FF2B5EF4-FFF2-40B4-BE49-F238E27FC236}">
                    <a16:creationId xmlns:a16="http://schemas.microsoft.com/office/drawing/2014/main" id="{C3F850DA-A08A-46AC-B0C9-A86280901638}"/>
                  </a:ext>
                </a:extLst>
              </p:cNvPr>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43" name="Line 99">
                <a:extLst>
                  <a:ext uri="{FF2B5EF4-FFF2-40B4-BE49-F238E27FC236}">
                    <a16:creationId xmlns:a16="http://schemas.microsoft.com/office/drawing/2014/main" id="{C353D1D9-E2DC-4214-95A3-B2F29EB855B2}"/>
                  </a:ext>
                </a:extLst>
              </p:cNvPr>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44" name="Line 100">
                <a:extLst>
                  <a:ext uri="{FF2B5EF4-FFF2-40B4-BE49-F238E27FC236}">
                    <a16:creationId xmlns:a16="http://schemas.microsoft.com/office/drawing/2014/main" id="{88673E09-EE47-4E06-8CB4-FA15E2D340DB}"/>
                  </a:ext>
                </a:extLst>
              </p:cNvPr>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45" name="Line 101">
                <a:extLst>
                  <a:ext uri="{FF2B5EF4-FFF2-40B4-BE49-F238E27FC236}">
                    <a16:creationId xmlns:a16="http://schemas.microsoft.com/office/drawing/2014/main" id="{1D1905F4-4D10-430F-B152-5854F830E6BA}"/>
                  </a:ext>
                </a:extLst>
              </p:cNvPr>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0246" name="Line 102">
                <a:extLst>
                  <a:ext uri="{FF2B5EF4-FFF2-40B4-BE49-F238E27FC236}">
                    <a16:creationId xmlns:a16="http://schemas.microsoft.com/office/drawing/2014/main" id="{D0CA7FBC-69B1-40A8-8554-4179BA379792}"/>
                  </a:ext>
                </a:extLst>
              </p:cNvPr>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390247" name="Rectangle 103">
            <a:extLst>
              <a:ext uri="{FF2B5EF4-FFF2-40B4-BE49-F238E27FC236}">
                <a16:creationId xmlns:a16="http://schemas.microsoft.com/office/drawing/2014/main" id="{77E94B85-3D51-4EDE-BB04-E8228ED1F15A}"/>
              </a:ext>
            </a:extLst>
          </p:cNvPr>
          <p:cNvSpPr>
            <a:spLocks noChangeArrowheads="1"/>
          </p:cNvSpPr>
          <p:nvPr/>
        </p:nvSpPr>
        <p:spPr bwMode="auto">
          <a:xfrm>
            <a:off x="4023784" y="2120900"/>
            <a:ext cx="7550149"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390248" name="Rectangle 104">
            <a:extLst>
              <a:ext uri="{FF2B5EF4-FFF2-40B4-BE49-F238E27FC236}">
                <a16:creationId xmlns:a16="http://schemas.microsoft.com/office/drawing/2014/main" id="{2405E277-9025-452C-AF0C-95A96C9229C4}"/>
              </a:ext>
            </a:extLst>
          </p:cNvPr>
          <p:cNvSpPr>
            <a:spLocks noChangeArrowheads="1"/>
          </p:cNvSpPr>
          <p:nvPr/>
        </p:nvSpPr>
        <p:spPr bwMode="auto">
          <a:xfrm>
            <a:off x="1464734" y="862014"/>
            <a:ext cx="7550151"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Tree>
    <p:extLst>
      <p:ext uri="{BB962C8B-B14F-4D97-AF65-F5344CB8AC3E}">
        <p14:creationId xmlns:p14="http://schemas.microsoft.com/office/powerpoint/2010/main" val="84831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1124-FCB0-4132-AD96-9718145D0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3E55A-1D9B-48B9-8B5E-CD2CA4AAA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80C56-3AA1-4435-9CFE-5437A4B91AA4}"/>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5" name="Footer Placeholder 4">
            <a:extLst>
              <a:ext uri="{FF2B5EF4-FFF2-40B4-BE49-F238E27FC236}">
                <a16:creationId xmlns:a16="http://schemas.microsoft.com/office/drawing/2014/main" id="{93681B8E-AE02-4415-BF76-F18DE22E9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68751-FD6B-4BE1-880E-BD8381E62F50}"/>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233206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8672-648C-408A-8302-F7F33B008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A7ADD1-A79B-4238-B67A-7E20ACDB6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43502-E81D-405A-9898-C8C346A2DF1A}"/>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5" name="Footer Placeholder 4">
            <a:extLst>
              <a:ext uri="{FF2B5EF4-FFF2-40B4-BE49-F238E27FC236}">
                <a16:creationId xmlns:a16="http://schemas.microsoft.com/office/drawing/2014/main" id="{D2A18B3C-5B70-449E-8E1F-2BED9A347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46609-F40B-406C-87C2-6B4CCAEA0216}"/>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410627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796D-767A-4AB5-A841-79DFC5C75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94A311-EBFF-4017-95A7-5095B3C01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06A7D-7BF8-4F8F-8FF6-AB79FD28E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84446-D593-4FDE-8908-F7B656864772}"/>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6" name="Footer Placeholder 5">
            <a:extLst>
              <a:ext uri="{FF2B5EF4-FFF2-40B4-BE49-F238E27FC236}">
                <a16:creationId xmlns:a16="http://schemas.microsoft.com/office/drawing/2014/main" id="{2EACCE74-0A84-47D3-AB7B-4A2C558DC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A923F-7BD2-451E-BCF7-1107A58991ED}"/>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348048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B5AD-11A3-485E-9CF6-37B361B4A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596B43-33B4-4777-BFC3-0E24C8465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264D1B-A03A-47AC-9608-D0E8C0E4C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BFE0A-F057-4338-92E6-6A691B9E7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FD54D3-1FEB-416C-B159-F707F753E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B3107-4390-4144-9E99-B889DF917A82}"/>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8" name="Footer Placeholder 7">
            <a:extLst>
              <a:ext uri="{FF2B5EF4-FFF2-40B4-BE49-F238E27FC236}">
                <a16:creationId xmlns:a16="http://schemas.microsoft.com/office/drawing/2014/main" id="{BF9A73C4-8432-485B-894B-E1777EEB8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2EAFDF-7F6C-4BFA-BACA-61A58FB7C39C}"/>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162794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7A32-11F5-4979-B808-2F75726FE9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D7AFA-EEA2-4205-91AE-855A49CBC2E5}"/>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4" name="Footer Placeholder 3">
            <a:extLst>
              <a:ext uri="{FF2B5EF4-FFF2-40B4-BE49-F238E27FC236}">
                <a16:creationId xmlns:a16="http://schemas.microsoft.com/office/drawing/2014/main" id="{6F78FC8E-8EBB-4934-8EDA-6F4C4B290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98FFD-35BF-4E12-9D82-750C1DEAD9DA}"/>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3334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367C6-DBD5-4D9A-8135-51DE3FD95A7A}"/>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3" name="Footer Placeholder 2">
            <a:extLst>
              <a:ext uri="{FF2B5EF4-FFF2-40B4-BE49-F238E27FC236}">
                <a16:creationId xmlns:a16="http://schemas.microsoft.com/office/drawing/2014/main" id="{E2746B99-5C7A-4EF9-A87E-4A710AFDF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046CE-CF28-4A4D-985F-CA3337988ED3}"/>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337333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8BF6-0F22-42B8-80F8-6D55417BA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1B2AC-2DF5-4482-855A-7189E4A9F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07493-C2AA-4D50-8CAA-A96F7514B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55418-F10B-4FF7-B712-C52CA98B26FD}"/>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6" name="Footer Placeholder 5">
            <a:extLst>
              <a:ext uri="{FF2B5EF4-FFF2-40B4-BE49-F238E27FC236}">
                <a16:creationId xmlns:a16="http://schemas.microsoft.com/office/drawing/2014/main" id="{04DBF0F5-C01F-4D04-986F-77A9F7D95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E4D35-AA5E-466B-AAB0-6AD0307EED1E}"/>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84894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00C6-F0E2-4DE6-92E8-C9D771D80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A5884A-3E94-483B-975A-6F844D97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E8FD6-508D-47BE-983A-C82DA9B65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C7297-C5E4-486F-9430-D41537507667}"/>
              </a:ext>
            </a:extLst>
          </p:cNvPr>
          <p:cNvSpPr>
            <a:spLocks noGrp="1"/>
          </p:cNvSpPr>
          <p:nvPr>
            <p:ph type="dt" sz="half" idx="10"/>
          </p:nvPr>
        </p:nvSpPr>
        <p:spPr/>
        <p:txBody>
          <a:bodyPr/>
          <a:lstStyle/>
          <a:p>
            <a:fld id="{30AC9B90-4D92-4337-8C0D-DCF0B86B4B45}" type="datetimeFigureOut">
              <a:rPr lang="en-US" smtClean="0"/>
              <a:t>4/5/2022</a:t>
            </a:fld>
            <a:endParaRPr lang="en-US"/>
          </a:p>
        </p:txBody>
      </p:sp>
      <p:sp>
        <p:nvSpPr>
          <p:cNvPr id="6" name="Footer Placeholder 5">
            <a:extLst>
              <a:ext uri="{FF2B5EF4-FFF2-40B4-BE49-F238E27FC236}">
                <a16:creationId xmlns:a16="http://schemas.microsoft.com/office/drawing/2014/main" id="{ABE8C732-C728-449F-B3B2-A5C1C3C18A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EC988-0A56-4341-9574-CE29A4DAF18E}"/>
              </a:ext>
            </a:extLst>
          </p:cNvPr>
          <p:cNvSpPr>
            <a:spLocks noGrp="1"/>
          </p:cNvSpPr>
          <p:nvPr>
            <p:ph type="sldNum" sz="quarter" idx="12"/>
          </p:nvPr>
        </p:nvSpPr>
        <p:spPr/>
        <p:txBody>
          <a:bodyPr/>
          <a:lstStyle/>
          <a:p>
            <a:fld id="{B36D4755-31FA-43B2-994D-892911F9092F}" type="slidenum">
              <a:rPr lang="en-US" smtClean="0"/>
              <a:t>‹#›</a:t>
            </a:fld>
            <a:endParaRPr lang="en-US"/>
          </a:p>
        </p:txBody>
      </p:sp>
    </p:spTree>
    <p:extLst>
      <p:ext uri="{BB962C8B-B14F-4D97-AF65-F5344CB8AC3E}">
        <p14:creationId xmlns:p14="http://schemas.microsoft.com/office/powerpoint/2010/main" val="305095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1BE29A-9FA4-4C86-A14C-09B81F6009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A9F412-0FA5-45F3-9038-A8E610D33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D9750-426E-4C6D-8958-F6FAB206B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C9B90-4D92-4337-8C0D-DCF0B86B4B45}" type="datetimeFigureOut">
              <a:rPr lang="en-US" smtClean="0"/>
              <a:t>4/5/2022</a:t>
            </a:fld>
            <a:endParaRPr lang="en-US"/>
          </a:p>
        </p:txBody>
      </p:sp>
      <p:sp>
        <p:nvSpPr>
          <p:cNvPr id="5" name="Footer Placeholder 4">
            <a:extLst>
              <a:ext uri="{FF2B5EF4-FFF2-40B4-BE49-F238E27FC236}">
                <a16:creationId xmlns:a16="http://schemas.microsoft.com/office/drawing/2014/main" id="{D0FACD0E-CAFD-4EB6-9207-4DF4CB1A6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0655EF-6778-4889-894B-F7324E844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D4755-31FA-43B2-994D-892911F9092F}" type="slidenum">
              <a:rPr lang="en-US" smtClean="0"/>
              <a:t>‹#›</a:t>
            </a:fld>
            <a:endParaRPr lang="en-US"/>
          </a:p>
        </p:txBody>
      </p:sp>
    </p:spTree>
    <p:extLst>
      <p:ext uri="{BB962C8B-B14F-4D97-AF65-F5344CB8AC3E}">
        <p14:creationId xmlns:p14="http://schemas.microsoft.com/office/powerpoint/2010/main" val="12334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s://www.w3schools.com/Css/css_selectors.asp" TargetMode="Externa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css/css_colors_hex.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EE21033D-AE06-4F90-A7BF-F4FBEDA2550A}"/>
              </a:ext>
            </a:extLst>
          </p:cNvPr>
          <p:cNvSpPr>
            <a:spLocks noGrp="1" noChangeArrowheads="1"/>
          </p:cNvSpPr>
          <p:nvPr>
            <p:ph type="ctrTitle"/>
          </p:nvPr>
        </p:nvSpPr>
        <p:spPr bwMode="auto">
          <a:xfrm>
            <a:off x="2133600" y="3352801"/>
            <a:ext cx="7924800" cy="1470025"/>
          </a:xfrm>
          <a:prstGeom prst="rect">
            <a:avLst/>
          </a:prstGeom>
          <a:solidFill>
            <a:srgbClr val="FFFFFF"/>
          </a:solidFill>
          <a:ln>
            <a:solidFill>
              <a:srgbClr val="000000"/>
            </a:solidFill>
            <a:miter lim="800000"/>
            <a:headEnd/>
            <a:tailEnd/>
          </a:ln>
        </p:spPr>
        <p:txBody>
          <a:bodyPr/>
          <a:lstStyle/>
          <a:p>
            <a:r>
              <a:rPr lang="en-US" altLang="en-US" sz="3600">
                <a:solidFill>
                  <a:srgbClr val="FF0000"/>
                </a:solidFill>
              </a:rPr>
              <a:t> Cascading Style Sheets (CSS)</a:t>
            </a:r>
          </a:p>
        </p:txBody>
      </p:sp>
      <p:sp>
        <p:nvSpPr>
          <p:cNvPr id="391171" name="Text Box 3">
            <a:extLst>
              <a:ext uri="{FF2B5EF4-FFF2-40B4-BE49-F238E27FC236}">
                <a16:creationId xmlns:a16="http://schemas.microsoft.com/office/drawing/2014/main" id="{E4FF3EA0-8D5A-4573-BB0A-0A6C5CCAB328}"/>
              </a:ext>
            </a:extLst>
          </p:cNvPr>
          <p:cNvSpPr txBox="1">
            <a:spLocks noChangeArrowheads="1"/>
          </p:cNvSpPr>
          <p:nvPr/>
        </p:nvSpPr>
        <p:spPr bwMode="auto">
          <a:xfrm>
            <a:off x="2209800" y="917575"/>
            <a:ext cx="7772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400"/>
              <a:t>WWW Structures, Techniques and Standards</a:t>
            </a:r>
            <a:endParaRPr lang="en-US" altLang="en-US" sz="2000"/>
          </a:p>
          <a:p>
            <a:pPr algn="ct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327F-9BBD-4FD7-BFB0-66F9E78B7C47}"/>
              </a:ext>
            </a:extLst>
          </p:cNvPr>
          <p:cNvSpPr>
            <a:spLocks noGrp="1"/>
          </p:cNvSpPr>
          <p:nvPr>
            <p:ph type="title"/>
          </p:nvPr>
        </p:nvSpPr>
        <p:spPr>
          <a:xfrm>
            <a:off x="838200" y="212035"/>
            <a:ext cx="10515600" cy="993913"/>
          </a:xfrm>
        </p:spPr>
        <p:txBody>
          <a:bodyPr/>
          <a:lstStyle/>
          <a:p>
            <a:r>
              <a:rPr lang="en-US"/>
              <a:t>CSS Styles</a:t>
            </a:r>
          </a:p>
        </p:txBody>
      </p:sp>
      <p:sp>
        <p:nvSpPr>
          <p:cNvPr id="3" name="Content Placeholder 2">
            <a:extLst>
              <a:ext uri="{FF2B5EF4-FFF2-40B4-BE49-F238E27FC236}">
                <a16:creationId xmlns:a16="http://schemas.microsoft.com/office/drawing/2014/main" id="{A22E4425-8F1F-409B-8458-E413A86B148E}"/>
              </a:ext>
            </a:extLst>
          </p:cNvPr>
          <p:cNvSpPr>
            <a:spLocks noGrp="1"/>
          </p:cNvSpPr>
          <p:nvPr>
            <p:ph idx="1"/>
          </p:nvPr>
        </p:nvSpPr>
        <p:spPr>
          <a:xfrm>
            <a:off x="838200" y="1205948"/>
            <a:ext cx="10515600" cy="4351338"/>
          </a:xfrm>
        </p:spPr>
        <p:txBody>
          <a:bodyPr/>
          <a:lstStyle/>
          <a:p>
            <a:pPr marL="0" indent="0">
              <a:buNone/>
            </a:pPr>
            <a:r>
              <a:rPr lang="en-IN"/>
              <a:t>CSS can be added to HTML documents in 3 ways:</a:t>
            </a:r>
          </a:p>
          <a:p>
            <a:pPr marL="0" lvl="0" indent="0" eaLnBrk="0" fontAlgn="base" hangingPunct="0">
              <a:lnSpc>
                <a:spcPct val="100000"/>
              </a:lnSpc>
              <a:spcBef>
                <a:spcPct val="0"/>
              </a:spcBef>
              <a:spcAft>
                <a:spcPct val="0"/>
              </a:spcAft>
              <a:buFontTx/>
              <a:buChar char="•"/>
            </a:pPr>
            <a:r>
              <a:rPr lang="en-US" altLang="en-US" b="1">
                <a:solidFill>
                  <a:srgbClr val="000000"/>
                </a:solidFill>
                <a:latin typeface="Verdana" panose="020B0604030504040204" pitchFamily="34" charset="0"/>
              </a:rPr>
              <a:t>Inline</a:t>
            </a:r>
            <a:r>
              <a:rPr lang="en-US" altLang="en-US">
                <a:solidFill>
                  <a:srgbClr val="000000"/>
                </a:solidFill>
                <a:latin typeface="Verdana" panose="020B0604030504040204" pitchFamily="34" charset="0"/>
              </a:rPr>
              <a:t> - by using the </a:t>
            </a:r>
            <a:r>
              <a:rPr lang="en-US" altLang="en-US">
                <a:solidFill>
                  <a:srgbClr val="DC143C"/>
                </a:solidFill>
                <a:latin typeface="Consolas" panose="020B0609020204030204" pitchFamily="49" charset="0"/>
              </a:rPr>
              <a:t>style</a:t>
            </a:r>
            <a:r>
              <a:rPr lang="en-US" altLang="en-US">
                <a:solidFill>
                  <a:srgbClr val="000000"/>
                </a:solidFill>
                <a:latin typeface="Verdana" panose="020B0604030504040204" pitchFamily="34" charset="0"/>
              </a:rPr>
              <a:t> attribute inside HTML elements</a:t>
            </a:r>
          </a:p>
          <a:p>
            <a:pPr marL="0" lvl="0" indent="0" eaLnBrk="0" fontAlgn="base" hangingPunct="0">
              <a:lnSpc>
                <a:spcPct val="100000"/>
              </a:lnSpc>
              <a:spcBef>
                <a:spcPct val="0"/>
              </a:spcBef>
              <a:spcAft>
                <a:spcPct val="0"/>
              </a:spcAft>
              <a:buNone/>
            </a:pPr>
            <a:endParaRPr lang="en-US" altLang="en-US">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altLang="en-US" b="1">
                <a:solidFill>
                  <a:srgbClr val="000000"/>
                </a:solidFill>
                <a:latin typeface="Verdana" panose="020B0604030504040204" pitchFamily="34" charset="0"/>
              </a:rPr>
              <a:t>Internal</a:t>
            </a:r>
            <a:r>
              <a:rPr lang="en-US" altLang="en-US">
                <a:solidFill>
                  <a:srgbClr val="000000"/>
                </a:solidFill>
                <a:latin typeface="Verdana" panose="020B0604030504040204" pitchFamily="34" charset="0"/>
              </a:rPr>
              <a:t> - by using a </a:t>
            </a:r>
            <a:r>
              <a:rPr lang="en-US" altLang="en-US">
                <a:solidFill>
                  <a:srgbClr val="DC143C"/>
                </a:solidFill>
                <a:latin typeface="Consolas" panose="020B0609020204030204" pitchFamily="49" charset="0"/>
              </a:rPr>
              <a:t>&lt;style&gt;</a:t>
            </a:r>
            <a:r>
              <a:rPr lang="en-US" altLang="en-US">
                <a:solidFill>
                  <a:srgbClr val="000000"/>
                </a:solidFill>
                <a:latin typeface="Verdana" panose="020B0604030504040204" pitchFamily="34" charset="0"/>
              </a:rPr>
              <a:t> element in the </a:t>
            </a:r>
            <a:r>
              <a:rPr lang="en-US" altLang="en-US">
                <a:solidFill>
                  <a:srgbClr val="DC143C"/>
                </a:solidFill>
                <a:latin typeface="Consolas" panose="020B0609020204030204" pitchFamily="49" charset="0"/>
              </a:rPr>
              <a:t>&lt;head&gt;</a:t>
            </a:r>
            <a:r>
              <a:rPr lang="en-US" altLang="en-US">
                <a:solidFill>
                  <a:srgbClr val="000000"/>
                </a:solidFill>
                <a:latin typeface="Verdana" panose="020B0604030504040204" pitchFamily="34" charset="0"/>
              </a:rPr>
              <a:t> section</a:t>
            </a:r>
          </a:p>
          <a:p>
            <a:pPr marL="0" lvl="0" indent="0" eaLnBrk="0" fontAlgn="base" hangingPunct="0">
              <a:lnSpc>
                <a:spcPct val="100000"/>
              </a:lnSpc>
              <a:spcBef>
                <a:spcPct val="0"/>
              </a:spcBef>
              <a:spcAft>
                <a:spcPct val="0"/>
              </a:spcAft>
              <a:buNone/>
            </a:pPr>
            <a:endParaRPr lang="en-US" altLang="en-US">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altLang="en-US" b="1">
                <a:solidFill>
                  <a:srgbClr val="000000"/>
                </a:solidFill>
                <a:latin typeface="Verdana" panose="020B0604030504040204" pitchFamily="34" charset="0"/>
              </a:rPr>
              <a:t>External</a:t>
            </a:r>
            <a:r>
              <a:rPr lang="en-US" altLang="en-US">
                <a:solidFill>
                  <a:srgbClr val="000000"/>
                </a:solidFill>
                <a:latin typeface="Verdana" panose="020B0604030504040204" pitchFamily="34" charset="0"/>
              </a:rPr>
              <a:t> - by using a </a:t>
            </a:r>
            <a:r>
              <a:rPr lang="en-US" altLang="en-US">
                <a:solidFill>
                  <a:srgbClr val="DC143C"/>
                </a:solidFill>
                <a:latin typeface="Consolas" panose="020B0609020204030204" pitchFamily="49" charset="0"/>
              </a:rPr>
              <a:t>&lt;link&gt;</a:t>
            </a:r>
            <a:r>
              <a:rPr lang="en-US" altLang="en-US">
                <a:solidFill>
                  <a:srgbClr val="000000"/>
                </a:solidFill>
                <a:latin typeface="Verdana" panose="020B0604030504040204" pitchFamily="34" charset="0"/>
              </a:rPr>
              <a:t> element to link to an external CSS file</a:t>
            </a:r>
          </a:p>
          <a:p>
            <a:pPr marL="0" indent="0">
              <a:buNone/>
            </a:pPr>
            <a:endParaRPr lang="en-US"/>
          </a:p>
        </p:txBody>
      </p:sp>
      <p:sp>
        <p:nvSpPr>
          <p:cNvPr id="4" name="Rectangle 1">
            <a:extLst>
              <a:ext uri="{FF2B5EF4-FFF2-40B4-BE49-F238E27FC236}">
                <a16:creationId xmlns:a16="http://schemas.microsoft.com/office/drawing/2014/main" id="{979F95CD-ADA5-4CE6-BE32-C6B325CE3151}"/>
              </a:ext>
            </a:extLst>
          </p:cNvPr>
          <p:cNvSpPr>
            <a:spLocks noChangeArrowheads="1"/>
          </p:cNvSpPr>
          <p:nvPr/>
        </p:nvSpPr>
        <p:spPr bwMode="auto">
          <a:xfrm>
            <a:off x="0" y="-3231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710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3FA4-063B-47EB-9239-6DB84767B7EA}"/>
              </a:ext>
            </a:extLst>
          </p:cNvPr>
          <p:cNvSpPr>
            <a:spLocks noGrp="1"/>
          </p:cNvSpPr>
          <p:nvPr>
            <p:ph type="title"/>
          </p:nvPr>
        </p:nvSpPr>
        <p:spPr/>
        <p:txBody>
          <a:bodyPr/>
          <a:lstStyle/>
          <a:p>
            <a:r>
              <a:rPr lang="en-US"/>
              <a:t>Inline CSS</a:t>
            </a:r>
          </a:p>
        </p:txBody>
      </p:sp>
      <p:sp>
        <p:nvSpPr>
          <p:cNvPr id="4" name="Rectangle 1">
            <a:extLst>
              <a:ext uri="{FF2B5EF4-FFF2-40B4-BE49-F238E27FC236}">
                <a16:creationId xmlns:a16="http://schemas.microsoft.com/office/drawing/2014/main" id="{59C108CC-7E7C-41B4-A6BF-90EF353189EF}"/>
              </a:ext>
            </a:extLst>
          </p:cNvPr>
          <p:cNvSpPr>
            <a:spLocks noGrp="1" noChangeArrowheads="1"/>
          </p:cNvSpPr>
          <p:nvPr>
            <p:ph idx="1"/>
          </p:nvPr>
        </p:nvSpPr>
        <p:spPr bwMode="auto">
          <a:xfrm>
            <a:off x="698112" y="1585633"/>
            <a:ext cx="1079577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Verdana" panose="020B0604030504040204" pitchFamily="34" charset="0"/>
                <a:ea typeface="Verdana" panose="020B0604030504040204" pitchFamily="34" charset="0"/>
              </a:rPr>
              <a:t>An inline CSS uses the </a:t>
            </a:r>
            <a:r>
              <a:rPr kumimoji="0" lang="en-US" altLang="en-US" b="0" i="0" u="none" strike="noStrike" cap="none" normalizeH="0" baseline="0">
                <a:ln>
                  <a:noFill/>
                </a:ln>
                <a:solidFill>
                  <a:srgbClr val="DC143C"/>
                </a:solidFill>
                <a:effectLst/>
                <a:latin typeface="Verdana" panose="020B0604030504040204" pitchFamily="34" charset="0"/>
                <a:ea typeface="Verdana" panose="020B0604030504040204" pitchFamily="34" charset="0"/>
              </a:rPr>
              <a:t>style</a:t>
            </a:r>
            <a:r>
              <a:rPr kumimoji="0" lang="en-US" altLang="en-US" b="0" i="0" u="none" strike="noStrike" cap="none" normalizeH="0" baseline="0">
                <a:ln>
                  <a:noFill/>
                </a:ln>
                <a:solidFill>
                  <a:srgbClr val="000000"/>
                </a:solidFill>
                <a:effectLst/>
                <a:latin typeface="Verdana" panose="020B0604030504040204" pitchFamily="34" charset="0"/>
                <a:ea typeface="Verdana" panose="020B0604030504040204" pitchFamily="34" charset="0"/>
              </a:rPr>
              <a:t> attribute of an HTML element.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solidFill>
                <a:srgbClr val="000000"/>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Verdana" panose="020B0604030504040204" pitchFamily="34" charset="0"/>
                <a:ea typeface="Verdana" panose="020B0604030504040204" pitchFamily="34" charset="0"/>
              </a:rPr>
              <a:t>Example</a:t>
            </a:r>
          </a:p>
          <a:p>
            <a:pPr marL="0" lvl="0" indent="0">
              <a:lnSpc>
                <a:spcPct val="100000"/>
              </a:lnSpc>
              <a:buNone/>
            </a:pPr>
            <a:r>
              <a:rPr lang="en-IN"/>
              <a:t>&lt;h1 style="</a:t>
            </a:r>
            <a:r>
              <a:rPr lang="en-IN" err="1"/>
              <a:t>color:blue</a:t>
            </a:r>
            <a:r>
              <a:rPr lang="en-IN"/>
              <a:t>;"&gt;A Blue Heading&lt;/h1&gt;</a:t>
            </a:r>
            <a:br>
              <a:rPr lang="en-IN"/>
            </a:br>
            <a:br>
              <a:rPr lang="en-IN"/>
            </a:br>
            <a:r>
              <a:rPr lang="en-IN"/>
              <a:t>&lt;p style="</a:t>
            </a:r>
            <a:r>
              <a:rPr lang="en-IN" err="1"/>
              <a:t>color:red</a:t>
            </a:r>
            <a:r>
              <a:rPr lang="en-IN"/>
              <a:t>;"&gt;A red paragraph.&lt;/p&gt;</a:t>
            </a:r>
            <a:endParaRPr kumimoji="0" lang="en-US" altLang="en-US" b="0" i="0" u="none" strike="noStrike" cap="none" normalizeH="0" baseline="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97226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8D2A-BC84-4E39-88F1-E6AC48F1093E}"/>
              </a:ext>
            </a:extLst>
          </p:cNvPr>
          <p:cNvSpPr>
            <a:spLocks noGrp="1"/>
          </p:cNvSpPr>
          <p:nvPr>
            <p:ph type="title"/>
          </p:nvPr>
        </p:nvSpPr>
        <p:spPr>
          <a:xfrm>
            <a:off x="838200" y="92766"/>
            <a:ext cx="10515600" cy="596348"/>
          </a:xfrm>
        </p:spPr>
        <p:txBody>
          <a:bodyPr>
            <a:normAutofit fontScale="90000"/>
          </a:bodyPr>
          <a:lstStyle/>
          <a:p>
            <a:r>
              <a:rPr lang="en-US"/>
              <a:t>Internal Style</a:t>
            </a:r>
          </a:p>
        </p:txBody>
      </p:sp>
      <p:sp>
        <p:nvSpPr>
          <p:cNvPr id="4" name="Rectangle 1">
            <a:extLst>
              <a:ext uri="{FF2B5EF4-FFF2-40B4-BE49-F238E27FC236}">
                <a16:creationId xmlns:a16="http://schemas.microsoft.com/office/drawing/2014/main" id="{B7192837-58D3-495A-B851-C7D4E6C42982}"/>
              </a:ext>
            </a:extLst>
          </p:cNvPr>
          <p:cNvSpPr>
            <a:spLocks noGrp="1" noChangeArrowheads="1"/>
          </p:cNvSpPr>
          <p:nvPr>
            <p:ph idx="1"/>
          </p:nvPr>
        </p:nvSpPr>
        <p:spPr bwMode="auto">
          <a:xfrm>
            <a:off x="331060" y="941125"/>
            <a:ext cx="11251339"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An internal CSS is used to define a style for a single HTML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An internal CSS is defined in the </a:t>
            </a:r>
            <a:r>
              <a:rPr kumimoji="0" lang="en-US" altLang="en-US" sz="1800" b="0" i="0" u="none" strike="noStrike" cap="none" normalizeH="0" baseline="0">
                <a:ln>
                  <a:noFill/>
                </a:ln>
                <a:solidFill>
                  <a:srgbClr val="DC143C"/>
                </a:solidFill>
                <a:effectLst/>
                <a:latin typeface="Verdana" panose="020B0604030504040204" pitchFamily="34" charset="0"/>
                <a:ea typeface="Verdana" panose="020B0604030504040204" pitchFamily="34" charset="0"/>
              </a:rPr>
              <a:t>&lt;head&gt;</a:t>
            </a: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 section of an HTML 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within a </a:t>
            </a:r>
            <a:r>
              <a:rPr kumimoji="0" lang="en-US" altLang="en-US" sz="1800" b="0" i="0" u="none" strike="noStrike" cap="none" normalizeH="0" baseline="0">
                <a:ln>
                  <a:noFill/>
                </a:ln>
                <a:solidFill>
                  <a:srgbClr val="DC143C"/>
                </a:solidFill>
                <a:effectLst/>
                <a:latin typeface="Verdana" panose="020B0604030504040204" pitchFamily="34" charset="0"/>
                <a:ea typeface="Verdana" panose="020B0604030504040204" pitchFamily="34" charset="0"/>
              </a:rPr>
              <a:t>&lt;style&gt;</a:t>
            </a: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The following example sets the text color of ALL the </a:t>
            </a:r>
            <a:r>
              <a:rPr kumimoji="0" lang="en-US" altLang="en-US" sz="1800" b="0" i="0" u="none" strike="noStrike" cap="none" normalizeH="0" baseline="0">
                <a:ln>
                  <a:noFill/>
                </a:ln>
                <a:solidFill>
                  <a:srgbClr val="DC143C"/>
                </a:solidFill>
                <a:effectLst/>
                <a:latin typeface="Verdana" panose="020B0604030504040204" pitchFamily="34" charset="0"/>
                <a:ea typeface="Verdana" panose="020B0604030504040204" pitchFamily="34" charset="0"/>
              </a:rPr>
              <a:t>&lt;h1&gt;</a:t>
            </a: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 elements (on that page) to blue, and the text color of ALL the </a:t>
            </a:r>
            <a:r>
              <a:rPr kumimoji="0" lang="en-US" altLang="en-US" sz="1800" b="0" i="0" u="none" strike="noStrike" cap="none" normalizeH="0" baseline="0">
                <a:ln>
                  <a:noFill/>
                </a:ln>
                <a:solidFill>
                  <a:srgbClr val="DC143C"/>
                </a:solidFill>
                <a:effectLst/>
                <a:latin typeface="Verdana" panose="020B0604030504040204" pitchFamily="34" charset="0"/>
                <a:ea typeface="Verdana" panose="020B0604030504040204" pitchFamily="34" charset="0"/>
              </a:rPr>
              <a:t>&lt;p&gt;</a:t>
            </a: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 elements to red. In addition, the page will be displayed with a "</a:t>
            </a:r>
            <a:r>
              <a:rPr kumimoji="0" lang="en-US" altLang="en-US" sz="1800" b="0" i="0" u="none" strike="noStrike" cap="none" normalizeH="0" baseline="0" err="1">
                <a:ln>
                  <a:noFill/>
                </a:ln>
                <a:solidFill>
                  <a:srgbClr val="000000"/>
                </a:solidFill>
                <a:effectLst/>
                <a:latin typeface="Verdana" panose="020B0604030504040204" pitchFamily="34" charset="0"/>
                <a:ea typeface="Verdana" panose="020B0604030504040204" pitchFamily="34" charset="0"/>
              </a:rPr>
              <a:t>powderblue</a:t>
            </a: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rPr>
              <a:t>" background color: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Verdana" panose="020B0604030504040204" pitchFamily="34" charset="0"/>
              <a:ea typeface="Verdana" panose="020B0604030504040204" pitchFamily="34" charset="0"/>
            </a:endParaRPr>
          </a:p>
          <a:p>
            <a:pPr marL="0" lvl="0" indent="0">
              <a:lnSpc>
                <a:spcPct val="100000"/>
              </a:lnSpc>
              <a:buNone/>
            </a:pPr>
            <a:r>
              <a:rPr lang="en-US" sz="1200"/>
              <a:t>&lt;!DOCTYPE html&gt;</a:t>
            </a:r>
            <a:br>
              <a:rPr lang="en-US" sz="1200"/>
            </a:br>
            <a:r>
              <a:rPr lang="en-US" sz="1200"/>
              <a:t>&lt;html&gt;</a:t>
            </a:r>
            <a:br>
              <a:rPr lang="en-US" sz="1200"/>
            </a:br>
            <a:r>
              <a:rPr lang="en-US" sz="1200"/>
              <a:t>&lt;head&gt;</a:t>
            </a:r>
            <a:br>
              <a:rPr lang="en-US" sz="1200"/>
            </a:br>
            <a:r>
              <a:rPr lang="en-US" sz="1200"/>
              <a:t>&lt;style&gt;</a:t>
            </a:r>
            <a:br>
              <a:rPr lang="en-US" sz="1200"/>
            </a:br>
            <a:r>
              <a:rPr lang="en-US" sz="1200"/>
              <a:t>body {background-color: </a:t>
            </a:r>
            <a:r>
              <a:rPr lang="en-US" sz="1200" err="1"/>
              <a:t>powderblue</a:t>
            </a:r>
            <a:r>
              <a:rPr lang="en-US" sz="1200"/>
              <a:t>;}</a:t>
            </a:r>
            <a:br>
              <a:rPr lang="en-US" sz="1200"/>
            </a:br>
            <a:r>
              <a:rPr lang="en-US" sz="1200"/>
              <a:t>h1   {color: blue;}</a:t>
            </a:r>
            <a:br>
              <a:rPr lang="en-US" sz="1200"/>
            </a:br>
            <a:r>
              <a:rPr lang="en-US" sz="1200"/>
              <a:t>p    {color: red;}</a:t>
            </a:r>
            <a:br>
              <a:rPr lang="en-US" sz="1200"/>
            </a:br>
            <a:r>
              <a:rPr lang="en-US" sz="1200"/>
              <a:t>&lt;/style&gt;</a:t>
            </a:r>
            <a:br>
              <a:rPr lang="en-US" sz="1200"/>
            </a:br>
            <a:r>
              <a:rPr lang="en-US" sz="1200"/>
              <a:t>&lt;/head&gt;</a:t>
            </a:r>
            <a:br>
              <a:rPr lang="en-US" sz="1200"/>
            </a:br>
            <a:r>
              <a:rPr lang="en-US" sz="1200"/>
              <a:t>&lt;body&gt;</a:t>
            </a:r>
            <a:br>
              <a:rPr lang="en-US" sz="1200"/>
            </a:br>
            <a:br>
              <a:rPr lang="en-US" sz="1200"/>
            </a:br>
            <a:r>
              <a:rPr lang="en-US" sz="1200"/>
              <a:t>&lt;h1&gt;This is a heading&lt;/h1&gt;</a:t>
            </a:r>
            <a:br>
              <a:rPr lang="en-US" sz="1200"/>
            </a:br>
            <a:r>
              <a:rPr lang="en-US" sz="1200"/>
              <a:t>&lt;p&gt;This is a paragraph.&lt;/p&gt;</a:t>
            </a:r>
            <a:br>
              <a:rPr lang="en-US" sz="1200"/>
            </a:br>
            <a:br>
              <a:rPr lang="en-US" sz="1200"/>
            </a:br>
            <a:r>
              <a:rPr lang="en-US" sz="1200"/>
              <a:t>&lt;/body&gt;</a:t>
            </a:r>
            <a:br>
              <a:rPr lang="en-US" sz="1200"/>
            </a:br>
            <a:r>
              <a:rPr lang="en-US" sz="1200"/>
              <a:t>&lt;/html&gt;</a:t>
            </a:r>
            <a:endParaRPr kumimoji="0" lang="en-US" altLang="en-US" sz="1200" b="0" i="0" u="none" strike="noStrike" cap="none" normalizeH="0" baseline="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5483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CEC12E9-0CD9-44C7-A989-5104CC6CD18F}"/>
              </a:ext>
            </a:extLst>
          </p:cNvPr>
          <p:cNvSpPr/>
          <p:nvPr/>
        </p:nvSpPr>
        <p:spPr>
          <a:xfrm>
            <a:off x="9846365" y="3034748"/>
            <a:ext cx="1603513" cy="3942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00DF7B4E-A634-4F3C-BD43-A33FD68DB532}"/>
              </a:ext>
            </a:extLst>
          </p:cNvPr>
          <p:cNvSpPr/>
          <p:nvPr/>
        </p:nvSpPr>
        <p:spPr>
          <a:xfrm>
            <a:off x="6798365" y="3034748"/>
            <a:ext cx="2464905" cy="3942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18348D15-3D27-4A5A-B43A-61A193641270}"/>
              </a:ext>
            </a:extLst>
          </p:cNvPr>
          <p:cNvSpPr/>
          <p:nvPr/>
        </p:nvSpPr>
        <p:spPr>
          <a:xfrm>
            <a:off x="4134678" y="3127513"/>
            <a:ext cx="2464905" cy="30148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91A7FC05-54F0-456E-BE04-A2F0F6510D57}"/>
              </a:ext>
            </a:extLst>
          </p:cNvPr>
          <p:cNvSpPr/>
          <p:nvPr/>
        </p:nvSpPr>
        <p:spPr>
          <a:xfrm>
            <a:off x="940904" y="3127513"/>
            <a:ext cx="3087757" cy="30148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3524150-3069-4092-9F15-318AF0DC930B}"/>
              </a:ext>
            </a:extLst>
          </p:cNvPr>
          <p:cNvSpPr>
            <a:spLocks noGrp="1"/>
          </p:cNvSpPr>
          <p:nvPr>
            <p:ph type="title"/>
          </p:nvPr>
        </p:nvSpPr>
        <p:spPr>
          <a:xfrm>
            <a:off x="437322" y="0"/>
            <a:ext cx="10916478" cy="543339"/>
          </a:xfrm>
        </p:spPr>
        <p:txBody>
          <a:bodyPr>
            <a:normAutofit fontScale="90000"/>
          </a:bodyPr>
          <a:lstStyle/>
          <a:p>
            <a:r>
              <a:rPr lang="en-US"/>
              <a:t>External CSS</a:t>
            </a:r>
          </a:p>
        </p:txBody>
      </p:sp>
      <p:sp>
        <p:nvSpPr>
          <p:cNvPr id="4" name="Rectangle 1">
            <a:extLst>
              <a:ext uri="{FF2B5EF4-FFF2-40B4-BE49-F238E27FC236}">
                <a16:creationId xmlns:a16="http://schemas.microsoft.com/office/drawing/2014/main" id="{E2E76788-72E8-4EFB-AC06-334D8F442336}"/>
              </a:ext>
            </a:extLst>
          </p:cNvPr>
          <p:cNvSpPr>
            <a:spLocks noGrp="1" noChangeArrowheads="1"/>
          </p:cNvSpPr>
          <p:nvPr>
            <p:ph idx="1"/>
          </p:nvPr>
        </p:nvSpPr>
        <p:spPr bwMode="auto">
          <a:xfrm>
            <a:off x="437322" y="604894"/>
            <a:ext cx="11663770" cy="6247864"/>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Verdana" panose="020B0604030504040204" pitchFamily="34" charset="0"/>
                <a:ea typeface="Verdana" panose="020B0604030504040204" pitchFamily="34" charset="0"/>
              </a:rPr>
              <a:t>An external style sheet is used to define the style for many HTML pages.</a:t>
            </a:r>
            <a:endParaRPr kumimoji="0" lang="en-US" alt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Verdana" panose="020B0604030504040204" pitchFamily="34" charset="0"/>
                <a:ea typeface="Verdana" panose="020B0604030504040204" pitchFamily="34" charset="0"/>
              </a:rPr>
              <a:t>To use an external style sheet, add a link to it in the </a:t>
            </a:r>
            <a:r>
              <a:rPr kumimoji="0" lang="en-US" altLang="en-US" sz="2400" b="0" i="0" u="none" strike="noStrike" cap="none" normalizeH="0" baseline="0">
                <a:ln>
                  <a:noFill/>
                </a:ln>
                <a:solidFill>
                  <a:srgbClr val="DC143C"/>
                </a:solidFill>
                <a:effectLst/>
                <a:latin typeface="Verdana" panose="020B0604030504040204" pitchFamily="34" charset="0"/>
                <a:ea typeface="Verdana" panose="020B0604030504040204" pitchFamily="34" charset="0"/>
              </a:rPr>
              <a:t>&lt;head&gt;</a:t>
            </a:r>
            <a:r>
              <a:rPr kumimoji="0" lang="en-US" altLang="en-US" sz="2400" b="0" i="0" u="none" strike="noStrike" cap="none" normalizeH="0" baseline="0">
                <a:ln>
                  <a:noFill/>
                </a:ln>
                <a:solidFill>
                  <a:srgbClr val="000000"/>
                </a:solidFill>
                <a:effectLst/>
                <a:latin typeface="Verdana" panose="020B0604030504040204" pitchFamily="34" charset="0"/>
                <a:ea typeface="Verdana" panose="020B0604030504040204" pitchFamily="34" charset="0"/>
              </a:rPr>
              <a:t> section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Verdana" panose="020B0604030504040204" pitchFamily="34" charset="0"/>
                <a:ea typeface="Verdana" panose="020B0604030504040204" pitchFamily="34" charset="0"/>
              </a:rPr>
              <a:t>of each HTML page:</a:t>
            </a:r>
          </a:p>
          <a:p>
            <a:pPr marL="0" lvl="0" indent="0">
              <a:lnSpc>
                <a:spcPct val="100000"/>
              </a:lnSpc>
              <a:buNone/>
            </a:pPr>
            <a:r>
              <a:rPr lang="en-IN"/>
              <a:t>&lt;!DOCTYPE html&gt;</a:t>
            </a:r>
            <a:br>
              <a:rPr lang="en-IN" sz="2400"/>
            </a:br>
            <a:r>
              <a:rPr lang="en-IN"/>
              <a:t>&lt;html&gt;</a:t>
            </a:r>
            <a:br>
              <a:rPr lang="en-IN" sz="2400"/>
            </a:br>
            <a:r>
              <a:rPr lang="en-IN"/>
              <a:t>&lt;head&gt;</a:t>
            </a:r>
            <a:br>
              <a:rPr lang="en-IN" sz="2400"/>
            </a:br>
            <a:r>
              <a:rPr lang="en-IN"/>
              <a:t>  &lt;link </a:t>
            </a:r>
            <a:r>
              <a:rPr lang="en-IN" err="1"/>
              <a:t>rel</a:t>
            </a:r>
            <a:r>
              <a:rPr lang="en-IN"/>
              <a:t>="stylesheet" type = “text/</a:t>
            </a:r>
            <a:r>
              <a:rPr lang="en-IN" err="1"/>
              <a:t>css</a:t>
            </a:r>
            <a:r>
              <a:rPr lang="en-IN"/>
              <a:t>” </a:t>
            </a:r>
            <a:r>
              <a:rPr lang="en-IN" err="1"/>
              <a:t>href</a:t>
            </a:r>
            <a:r>
              <a:rPr lang="en-IN"/>
              <a:t>="styles.css“ title = “style 1”&gt;</a:t>
            </a:r>
            <a:br>
              <a:rPr lang="en-IN" sz="2400"/>
            </a:br>
            <a:r>
              <a:rPr lang="en-IN"/>
              <a:t>&lt;/head&gt;</a:t>
            </a:r>
            <a:br>
              <a:rPr lang="en-IN" sz="2400"/>
            </a:br>
            <a:r>
              <a:rPr lang="en-IN"/>
              <a:t>&lt;body&gt;</a:t>
            </a:r>
            <a:br>
              <a:rPr lang="en-IN" sz="2400"/>
            </a:br>
            <a:br>
              <a:rPr lang="en-IN" sz="2400"/>
            </a:br>
            <a:r>
              <a:rPr lang="en-IN"/>
              <a:t>&lt;h1&gt;This is a heading&lt;/h1&gt;</a:t>
            </a:r>
            <a:br>
              <a:rPr lang="en-IN" sz="2400"/>
            </a:br>
            <a:r>
              <a:rPr lang="en-IN"/>
              <a:t>&lt;p&gt;This is a paragraph.&lt;/p&gt;</a:t>
            </a:r>
            <a:br>
              <a:rPr lang="en-IN" sz="2400"/>
            </a:br>
            <a:br>
              <a:rPr lang="en-IN" sz="2400"/>
            </a:br>
            <a:r>
              <a:rPr lang="en-IN"/>
              <a:t>&lt;/body&gt;</a:t>
            </a:r>
            <a:br>
              <a:rPr lang="en-IN" sz="2400"/>
            </a:br>
            <a:r>
              <a:rPr lang="en-IN"/>
              <a:t>&lt;/html&gt;</a:t>
            </a:r>
            <a:endParaRPr kumimoji="0" lang="en-US" alt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7A567DAD-8D82-4494-8D3A-92B2D616B74D}"/>
              </a:ext>
            </a:extLst>
          </p:cNvPr>
          <p:cNvSpPr/>
          <p:nvPr/>
        </p:nvSpPr>
        <p:spPr>
          <a:xfrm>
            <a:off x="1630021" y="2222093"/>
            <a:ext cx="3419060" cy="66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Link element associates style sheet with doc</a:t>
            </a:r>
          </a:p>
        </p:txBody>
      </p:sp>
      <p:cxnSp>
        <p:nvCxnSpPr>
          <p:cNvPr id="7" name="Straight Arrow Connector 6">
            <a:extLst>
              <a:ext uri="{FF2B5EF4-FFF2-40B4-BE49-F238E27FC236}">
                <a16:creationId xmlns:a16="http://schemas.microsoft.com/office/drawing/2014/main" id="{E8AEA1D4-D11F-4AE1-8A92-6E1F5A1A1A2B}"/>
              </a:ext>
            </a:extLst>
          </p:cNvPr>
          <p:cNvCxnSpPr/>
          <p:nvPr/>
        </p:nvCxnSpPr>
        <p:spPr>
          <a:xfrm flipH="1">
            <a:off x="2703443" y="2915478"/>
            <a:ext cx="543340" cy="21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73FB8C4-847D-49F7-AB2B-323220CD391B}"/>
              </a:ext>
            </a:extLst>
          </p:cNvPr>
          <p:cNvSpPr/>
          <p:nvPr/>
        </p:nvSpPr>
        <p:spPr>
          <a:xfrm>
            <a:off x="5148471" y="2222093"/>
            <a:ext cx="2623930" cy="66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Type attribute specifies style language used</a:t>
            </a:r>
          </a:p>
        </p:txBody>
      </p:sp>
      <p:sp>
        <p:nvSpPr>
          <p:cNvPr id="11" name="Rectangle 10">
            <a:extLst>
              <a:ext uri="{FF2B5EF4-FFF2-40B4-BE49-F238E27FC236}">
                <a16:creationId xmlns:a16="http://schemas.microsoft.com/office/drawing/2014/main" id="{77C26A4D-EC87-461D-9621-DDABB44A4C10}"/>
              </a:ext>
            </a:extLst>
          </p:cNvPr>
          <p:cNvSpPr/>
          <p:nvPr/>
        </p:nvSpPr>
        <p:spPr>
          <a:xfrm>
            <a:off x="7871791" y="2222093"/>
            <a:ext cx="1524000" cy="6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t>Href</a:t>
            </a:r>
            <a:r>
              <a:rPr lang="en-US"/>
              <a:t> attribute specifies  style sheet URL</a:t>
            </a:r>
          </a:p>
        </p:txBody>
      </p:sp>
      <p:cxnSp>
        <p:nvCxnSpPr>
          <p:cNvPr id="14" name="Straight Arrow Connector 13">
            <a:extLst>
              <a:ext uri="{FF2B5EF4-FFF2-40B4-BE49-F238E27FC236}">
                <a16:creationId xmlns:a16="http://schemas.microsoft.com/office/drawing/2014/main" id="{1B60F63D-F6F2-47E1-8177-78EB827FA126}"/>
              </a:ext>
            </a:extLst>
          </p:cNvPr>
          <p:cNvCxnSpPr/>
          <p:nvPr/>
        </p:nvCxnSpPr>
        <p:spPr>
          <a:xfrm flipH="1">
            <a:off x="5539409" y="2884701"/>
            <a:ext cx="218662" cy="24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5AC1F3-28ED-40FB-AB2D-AB0E1D03E211}"/>
              </a:ext>
            </a:extLst>
          </p:cNvPr>
          <p:cNvCxnSpPr/>
          <p:nvPr/>
        </p:nvCxnSpPr>
        <p:spPr>
          <a:xfrm flipH="1">
            <a:off x="8163339" y="2884701"/>
            <a:ext cx="92765" cy="15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7A5C21E-2633-4F80-8312-CEC99EBC02BD}"/>
              </a:ext>
            </a:extLst>
          </p:cNvPr>
          <p:cNvSpPr/>
          <p:nvPr/>
        </p:nvSpPr>
        <p:spPr>
          <a:xfrm>
            <a:off x="9713844" y="2222091"/>
            <a:ext cx="2040834" cy="751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Title attribute specifies style sheet name</a:t>
            </a:r>
          </a:p>
        </p:txBody>
      </p:sp>
      <p:cxnSp>
        <p:nvCxnSpPr>
          <p:cNvPr id="19" name="Straight Arrow Connector 18">
            <a:extLst>
              <a:ext uri="{FF2B5EF4-FFF2-40B4-BE49-F238E27FC236}">
                <a16:creationId xmlns:a16="http://schemas.microsoft.com/office/drawing/2014/main" id="{E2302BDE-991A-4D7A-9A1E-E770103C4A25}"/>
              </a:ext>
            </a:extLst>
          </p:cNvPr>
          <p:cNvCxnSpPr>
            <a:cxnSpLocks/>
          </p:cNvCxnSpPr>
          <p:nvPr/>
        </p:nvCxnSpPr>
        <p:spPr>
          <a:xfrm>
            <a:off x="10277056" y="2936054"/>
            <a:ext cx="145778" cy="98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7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70713C29-5BF8-41CD-B3CE-D8F3571388C2}"/>
              </a:ext>
            </a:extLst>
          </p:cNvPr>
          <p:cNvSpPr>
            <a:spLocks noGrp="1" noChangeArrowheads="1"/>
          </p:cNvSpPr>
          <p:nvPr>
            <p:ph type="title"/>
          </p:nvPr>
        </p:nvSpPr>
        <p:spPr/>
        <p:txBody>
          <a:bodyPr/>
          <a:lstStyle/>
          <a:p>
            <a:r>
              <a:rPr lang="en-US" altLang="en-US"/>
              <a:t>CSS Introduction</a:t>
            </a:r>
          </a:p>
        </p:txBody>
      </p:sp>
      <p:sp>
        <p:nvSpPr>
          <p:cNvPr id="252931" name="Rectangle 3">
            <a:extLst>
              <a:ext uri="{FF2B5EF4-FFF2-40B4-BE49-F238E27FC236}">
                <a16:creationId xmlns:a16="http://schemas.microsoft.com/office/drawing/2014/main" id="{EA2BDA42-8588-4CDD-B178-58B103B8DCC1}"/>
              </a:ext>
            </a:extLst>
          </p:cNvPr>
          <p:cNvSpPr>
            <a:spLocks noGrp="1" noChangeArrowheads="1"/>
          </p:cNvSpPr>
          <p:nvPr>
            <p:ph type="body" idx="1"/>
          </p:nvPr>
        </p:nvSpPr>
        <p:spPr/>
        <p:txBody>
          <a:bodyPr/>
          <a:lstStyle/>
          <a:p>
            <a:r>
              <a:rPr lang="en-US" altLang="en-US"/>
              <a:t>Single document can be displayed on multiple media platforms by tailoring style sheets:</a:t>
            </a:r>
            <a:br>
              <a:rPr lang="en-US" altLang="en-US"/>
            </a:br>
            <a:br>
              <a:rPr lang="en-US" altLang="en-US"/>
            </a:br>
            <a:br>
              <a:rPr lang="en-US" altLang="en-US"/>
            </a:br>
            <a:br>
              <a:rPr lang="en-US" altLang="en-US"/>
            </a:br>
            <a:br>
              <a:rPr lang="en-US" altLang="en-US"/>
            </a:br>
            <a:r>
              <a:rPr lang="en-US" altLang="en-US"/>
              <a:t>This document will be </a:t>
            </a:r>
            <a:r>
              <a:rPr lang="en-US" altLang="en-US">
                <a:solidFill>
                  <a:srgbClr val="008080"/>
                </a:solidFill>
              </a:rPr>
              <a:t>printed</a:t>
            </a:r>
            <a:r>
              <a:rPr lang="en-US" altLang="en-US"/>
              <a:t> differently than it is </a:t>
            </a:r>
            <a:r>
              <a:rPr lang="en-US" altLang="en-US">
                <a:solidFill>
                  <a:schemeClr val="hlink"/>
                </a:solidFill>
              </a:rPr>
              <a:t>displayed</a:t>
            </a:r>
            <a:r>
              <a:rPr lang="en-US" altLang="en-US"/>
              <a:t>.</a:t>
            </a:r>
          </a:p>
        </p:txBody>
      </p:sp>
      <p:pic>
        <p:nvPicPr>
          <p:cNvPr id="252932" name="Picture 4">
            <a:extLst>
              <a:ext uri="{FF2B5EF4-FFF2-40B4-BE49-F238E27FC236}">
                <a16:creationId xmlns:a16="http://schemas.microsoft.com/office/drawing/2014/main" id="{13B5AAA8-F495-44CF-8B13-73B6CC536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506" y="2777331"/>
            <a:ext cx="6580188" cy="10715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2933" name="Oval 5">
            <a:extLst>
              <a:ext uri="{FF2B5EF4-FFF2-40B4-BE49-F238E27FC236}">
                <a16:creationId xmlns:a16="http://schemas.microsoft.com/office/drawing/2014/main" id="{D6248DCB-0861-49A3-9D5D-CB27B247CF45}"/>
              </a:ext>
            </a:extLst>
          </p:cNvPr>
          <p:cNvSpPr>
            <a:spLocks noChangeArrowheads="1"/>
          </p:cNvSpPr>
          <p:nvPr/>
        </p:nvSpPr>
        <p:spPr bwMode="auto">
          <a:xfrm>
            <a:off x="3429000" y="2945364"/>
            <a:ext cx="3581400" cy="381000"/>
          </a:xfrm>
          <a:prstGeom prst="ellipse">
            <a:avLst/>
          </a:prstGeom>
          <a:solidFill>
            <a:schemeClr val="hlink">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4" name="Oval 6">
            <a:extLst>
              <a:ext uri="{FF2B5EF4-FFF2-40B4-BE49-F238E27FC236}">
                <a16:creationId xmlns:a16="http://schemas.microsoft.com/office/drawing/2014/main" id="{97575CBC-8D91-443E-A9AB-FF2EBAC34668}"/>
              </a:ext>
            </a:extLst>
          </p:cNvPr>
          <p:cNvSpPr>
            <a:spLocks noChangeArrowheads="1"/>
          </p:cNvSpPr>
          <p:nvPr/>
        </p:nvSpPr>
        <p:spPr bwMode="auto">
          <a:xfrm>
            <a:off x="3276600" y="3538659"/>
            <a:ext cx="2819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 name="Straight Arrow Connector 2">
            <a:extLst>
              <a:ext uri="{FF2B5EF4-FFF2-40B4-BE49-F238E27FC236}">
                <a16:creationId xmlns:a16="http://schemas.microsoft.com/office/drawing/2014/main" id="{845EC11D-3376-4138-8E69-D934A343EFAC}"/>
              </a:ext>
            </a:extLst>
          </p:cNvPr>
          <p:cNvCxnSpPr>
            <a:stCxn id="252934" idx="5"/>
          </p:cNvCxnSpPr>
          <p:nvPr/>
        </p:nvCxnSpPr>
        <p:spPr>
          <a:xfrm flipH="1">
            <a:off x="5035826" y="3863863"/>
            <a:ext cx="647282" cy="390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AD13C31-15E8-49D4-B74F-457CB02FE41F}"/>
              </a:ext>
            </a:extLst>
          </p:cNvPr>
          <p:cNvCxnSpPr>
            <a:endCxn id="252933" idx="5"/>
          </p:cNvCxnSpPr>
          <p:nvPr/>
        </p:nvCxnSpPr>
        <p:spPr>
          <a:xfrm flipH="1" flipV="1">
            <a:off x="6485916" y="3270568"/>
            <a:ext cx="2366536" cy="98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B3C6B1D7-D1C0-4EA1-BA01-EE90CF3EB7EF}"/>
              </a:ext>
            </a:extLst>
          </p:cNvPr>
          <p:cNvSpPr>
            <a:spLocks noGrp="1" noChangeArrowheads="1"/>
          </p:cNvSpPr>
          <p:nvPr>
            <p:ph type="title"/>
          </p:nvPr>
        </p:nvSpPr>
        <p:spPr>
          <a:xfrm>
            <a:off x="665922" y="305350"/>
            <a:ext cx="10515600" cy="760413"/>
          </a:xfrm>
        </p:spPr>
        <p:txBody>
          <a:bodyPr>
            <a:normAutofit/>
          </a:bodyPr>
          <a:lstStyle/>
          <a:p>
            <a:r>
              <a:rPr lang="en-US" altLang="en-US" sz="4000"/>
              <a:t>CSS Syntax: Selector Strings</a:t>
            </a:r>
          </a:p>
        </p:txBody>
      </p:sp>
      <p:sp>
        <p:nvSpPr>
          <p:cNvPr id="257027" name="Rectangle 3">
            <a:extLst>
              <a:ext uri="{FF2B5EF4-FFF2-40B4-BE49-F238E27FC236}">
                <a16:creationId xmlns:a16="http://schemas.microsoft.com/office/drawing/2014/main" id="{960EFC61-CED3-4EBF-8863-DE98D5C872D1}"/>
              </a:ext>
            </a:extLst>
          </p:cNvPr>
          <p:cNvSpPr>
            <a:spLocks noGrp="1" noChangeArrowheads="1"/>
          </p:cNvSpPr>
          <p:nvPr>
            <p:ph type="body" idx="1"/>
          </p:nvPr>
        </p:nvSpPr>
        <p:spPr>
          <a:xfrm>
            <a:off x="838199" y="1628773"/>
            <a:ext cx="11155017" cy="5116584"/>
          </a:xfrm>
        </p:spPr>
        <p:txBody>
          <a:bodyPr vert="horz" lIns="91440" tIns="45720" rIns="91440" bIns="45720" rtlCol="0" anchor="t">
            <a:normAutofit/>
          </a:bodyPr>
          <a:lstStyle/>
          <a:p>
            <a:r>
              <a:rPr lang="en-US" altLang="en-US"/>
              <a:t>Single element type:</a:t>
            </a:r>
          </a:p>
          <a:p>
            <a:endParaRPr lang="en-US" altLang="en-US"/>
          </a:p>
          <a:p>
            <a:r>
              <a:rPr lang="en-US" altLang="en-US"/>
              <a:t>Multiple element types:</a:t>
            </a:r>
          </a:p>
          <a:p>
            <a:endParaRPr lang="en-US" altLang="en-US"/>
          </a:p>
          <a:p>
            <a:r>
              <a:rPr lang="en-US" altLang="en-US"/>
              <a:t>All element types:</a:t>
            </a:r>
          </a:p>
          <a:p>
            <a:endParaRPr lang="en-US" altLang="en-US"/>
          </a:p>
          <a:p>
            <a:r>
              <a:rPr lang="en-US" altLang="en-US"/>
              <a:t>Specific elements by id: (</a:t>
            </a:r>
            <a:r>
              <a:rPr lang="en-US" altLang="en-US" err="1"/>
              <a:t>css</a:t>
            </a:r>
            <a:r>
              <a:rPr lang="en-US" altLang="en-US"/>
              <a:t> #id selector)</a:t>
            </a:r>
          </a:p>
          <a:p>
            <a:endParaRPr lang="en-US" altLang="en-US"/>
          </a:p>
          <a:p>
            <a:r>
              <a:rPr lang="en-US" altLang="en-US"/>
              <a:t>&lt;p id=“p3”&gt; This line will have background aqua green &lt;/p&gt;</a:t>
            </a:r>
          </a:p>
          <a:p>
            <a:r>
              <a:rPr lang="en-US">
                <a:ea typeface="+mn-lt"/>
                <a:cs typeface="+mn-lt"/>
                <a:hlinkClick r:id="rId2"/>
              </a:rPr>
              <a:t>CSS Selectors (w3schools.com)</a:t>
            </a:r>
          </a:p>
          <a:p>
            <a:pPr marL="0" indent="0">
              <a:buNone/>
            </a:pPr>
            <a:endParaRPr lang="en-US" altLang="en-US"/>
          </a:p>
        </p:txBody>
      </p:sp>
      <p:pic>
        <p:nvPicPr>
          <p:cNvPr id="257029" name="Picture 5">
            <a:extLst>
              <a:ext uri="{FF2B5EF4-FFF2-40B4-BE49-F238E27FC236}">
                <a16:creationId xmlns:a16="http://schemas.microsoft.com/office/drawing/2014/main" id="{345F2333-DD7E-4E8A-AF1F-2374515CF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861" y="2985757"/>
            <a:ext cx="5746750" cy="4222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0" name="Picture 6">
            <a:extLst>
              <a:ext uri="{FF2B5EF4-FFF2-40B4-BE49-F238E27FC236}">
                <a16:creationId xmlns:a16="http://schemas.microsoft.com/office/drawing/2014/main" id="{4D663180-D6B0-4766-BF69-4DB0712AF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2132808"/>
            <a:ext cx="5867400" cy="3143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1" name="Picture 7">
            <a:extLst>
              <a:ext uri="{FF2B5EF4-FFF2-40B4-BE49-F238E27FC236}">
                <a16:creationId xmlns:a16="http://schemas.microsoft.com/office/drawing/2014/main" id="{FC78496B-9665-45A6-A446-557511DEDA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850" y="4041885"/>
            <a:ext cx="2971800" cy="3524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2" name="Picture 8">
            <a:extLst>
              <a:ext uri="{FF2B5EF4-FFF2-40B4-BE49-F238E27FC236}">
                <a16:creationId xmlns:a16="http://schemas.microsoft.com/office/drawing/2014/main" id="{71DD8120-017B-43BB-9F28-8539FF5AA0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661" y="5145582"/>
            <a:ext cx="4114800" cy="3635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D031-D7A9-4781-84D3-7A6191956B7C}"/>
              </a:ext>
            </a:extLst>
          </p:cNvPr>
          <p:cNvSpPr>
            <a:spLocks noGrp="1"/>
          </p:cNvSpPr>
          <p:nvPr>
            <p:ph type="title"/>
          </p:nvPr>
        </p:nvSpPr>
        <p:spPr>
          <a:xfrm>
            <a:off x="838200" y="115749"/>
            <a:ext cx="10515600" cy="1325563"/>
          </a:xfrm>
        </p:spPr>
        <p:txBody>
          <a:bodyPr/>
          <a:lstStyle/>
          <a:p>
            <a:r>
              <a:rPr lang="en-US"/>
              <a:t>CSS .</a:t>
            </a:r>
            <a:r>
              <a:rPr lang="en-US" i="1"/>
              <a:t>class</a:t>
            </a:r>
            <a:r>
              <a:rPr lang="en-US"/>
              <a:t> Selector</a:t>
            </a:r>
          </a:p>
        </p:txBody>
      </p:sp>
      <p:sp>
        <p:nvSpPr>
          <p:cNvPr id="3" name="Content Placeholder 2">
            <a:extLst>
              <a:ext uri="{FF2B5EF4-FFF2-40B4-BE49-F238E27FC236}">
                <a16:creationId xmlns:a16="http://schemas.microsoft.com/office/drawing/2014/main" id="{CD936D3B-296C-447C-B118-F3157155D57E}"/>
              </a:ext>
            </a:extLst>
          </p:cNvPr>
          <p:cNvSpPr>
            <a:spLocks noGrp="1"/>
          </p:cNvSpPr>
          <p:nvPr>
            <p:ph idx="1"/>
          </p:nvPr>
        </p:nvSpPr>
        <p:spPr>
          <a:xfrm>
            <a:off x="838200" y="1441312"/>
            <a:ext cx="10515600" cy="4351338"/>
          </a:xfrm>
        </p:spPr>
        <p:txBody>
          <a:bodyPr vert="horz" lIns="91440" tIns="45720" rIns="91440" bIns="45720" rtlCol="0" anchor="t">
            <a:normAutofit fontScale="92500"/>
          </a:bodyPr>
          <a:lstStyle/>
          <a:p>
            <a:r>
              <a:rPr lang="en-IN"/>
              <a:t>Select and style all elements with class="</a:t>
            </a:r>
            <a:r>
              <a:rPr lang="en-US">
                <a:ea typeface="+mn-lt"/>
                <a:cs typeface="+mn-lt"/>
              </a:rPr>
              <a:t>bc_yellow</a:t>
            </a:r>
            <a:r>
              <a:rPr lang="en-IN"/>
              <a:t>":</a:t>
            </a:r>
          </a:p>
          <a:p>
            <a:pPr marL="0" indent="0">
              <a:buNone/>
            </a:pPr>
            <a:r>
              <a:rPr lang="en-US"/>
              <a:t>.bc_yellow{</a:t>
            </a:r>
            <a:br>
              <a:rPr lang="en-US"/>
            </a:br>
            <a:r>
              <a:rPr lang="en-US"/>
              <a:t>  background-color: yellow;</a:t>
            </a:r>
            <a:br>
              <a:rPr lang="en-US"/>
            </a:br>
            <a:r>
              <a:rPr lang="en-US"/>
              <a:t>}</a:t>
            </a:r>
          </a:p>
          <a:p>
            <a:pPr marL="0" indent="0">
              <a:buNone/>
            </a:pPr>
            <a:r>
              <a:rPr lang="en-IN"/>
              <a:t>Style all &lt;p&gt; elements with class=“</a:t>
            </a:r>
            <a:r>
              <a:rPr lang="en-IN" err="1"/>
              <a:t>bc_yellow</a:t>
            </a:r>
            <a:r>
              <a:rPr lang="en-IN"/>
              <a:t>":</a:t>
            </a:r>
          </a:p>
          <a:p>
            <a:pPr marL="0" indent="0">
              <a:buNone/>
            </a:pPr>
            <a:r>
              <a:rPr lang="en-US" err="1"/>
              <a:t>p.bc_yellow</a:t>
            </a:r>
            <a:r>
              <a:rPr lang="en-US"/>
              <a:t> {</a:t>
            </a:r>
            <a:br>
              <a:rPr lang="en-US"/>
            </a:br>
            <a:r>
              <a:rPr lang="en-US"/>
              <a:t>  background-color: yellow;</a:t>
            </a:r>
            <a:br>
              <a:rPr lang="en-US"/>
            </a:br>
            <a:r>
              <a:rPr lang="en-US"/>
              <a:t>}</a:t>
            </a:r>
          </a:p>
          <a:p>
            <a:pPr marL="0" indent="0">
              <a:buNone/>
            </a:pPr>
            <a:r>
              <a:rPr lang="en-US"/>
              <a:t>or specific p elements we need to apply class = “</a:t>
            </a:r>
            <a:r>
              <a:rPr lang="en-US" err="1"/>
              <a:t>bc_yellow</a:t>
            </a:r>
            <a:r>
              <a:rPr lang="en-US"/>
              <a:t>”</a:t>
            </a:r>
          </a:p>
          <a:p>
            <a:pPr marL="0" indent="0">
              <a:buNone/>
            </a:pPr>
            <a:r>
              <a:rPr lang="en-IN"/>
              <a:t>&lt;p class=“</a:t>
            </a:r>
            <a:r>
              <a:rPr lang="en-IN" err="1"/>
              <a:t>bc_yellow</a:t>
            </a:r>
            <a:r>
              <a:rPr lang="en-IN"/>
              <a:t>"&gt;This paragraph background colour will be yellow.&lt;/p&gt;</a:t>
            </a:r>
            <a:endParaRPr lang="en-US"/>
          </a:p>
        </p:txBody>
      </p:sp>
    </p:spTree>
    <p:extLst>
      <p:ext uri="{BB962C8B-B14F-4D97-AF65-F5344CB8AC3E}">
        <p14:creationId xmlns:p14="http://schemas.microsoft.com/office/powerpoint/2010/main" val="302032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3C6E-19DF-40C1-88C2-FA1100EA3357}"/>
              </a:ext>
            </a:extLst>
          </p:cNvPr>
          <p:cNvSpPr>
            <a:spLocks noGrp="1"/>
          </p:cNvSpPr>
          <p:nvPr>
            <p:ph type="title"/>
          </p:nvPr>
        </p:nvSpPr>
        <p:spPr/>
        <p:txBody>
          <a:bodyPr/>
          <a:lstStyle/>
          <a:p>
            <a:r>
              <a:rPr lang="en-US"/>
              <a:t>CSS Selector strings</a:t>
            </a:r>
          </a:p>
        </p:txBody>
      </p:sp>
      <p:sp>
        <p:nvSpPr>
          <p:cNvPr id="3" name="Content Placeholder 2">
            <a:extLst>
              <a:ext uri="{FF2B5EF4-FFF2-40B4-BE49-F238E27FC236}">
                <a16:creationId xmlns:a16="http://schemas.microsoft.com/office/drawing/2014/main" id="{252FF7D9-944B-4EF7-ADA5-6676E9E872F8}"/>
              </a:ext>
            </a:extLst>
          </p:cNvPr>
          <p:cNvSpPr>
            <a:spLocks noGrp="1"/>
          </p:cNvSpPr>
          <p:nvPr>
            <p:ph idx="1"/>
          </p:nvPr>
        </p:nvSpPr>
        <p:spPr/>
        <p:txBody>
          <a:bodyPr vert="horz" lIns="91440" tIns="45720" rIns="91440" bIns="45720" rtlCol="0" anchor="t">
            <a:normAutofit/>
          </a:bodyPr>
          <a:lstStyle/>
          <a:p>
            <a:r>
              <a:rPr lang="en-US" altLang="en-US"/>
              <a:t>Element types that are descendants:</a:t>
            </a:r>
          </a:p>
          <a:p>
            <a:pPr marL="0" indent="0">
              <a:buNone/>
            </a:pPr>
            <a:r>
              <a:rPr lang="en-US"/>
              <a:t>h1 h2 h3 { letter-spacing : 1 </a:t>
            </a:r>
            <a:r>
              <a:rPr lang="en-US" err="1"/>
              <a:t>em</a:t>
            </a:r>
            <a:r>
              <a:rPr lang="en-US"/>
              <a:t>}</a:t>
            </a:r>
          </a:p>
          <a:p>
            <a:pPr marL="0" indent="0">
              <a:buNone/>
            </a:pPr>
            <a:r>
              <a:rPr lang="en-US"/>
              <a:t>Rule applies to h3 element that is part of the content of h2 element that is part of the content of h1 element.</a:t>
            </a:r>
          </a:p>
          <a:p>
            <a:pPr marL="0" indent="0">
              <a:buNone/>
            </a:pPr>
            <a:endParaRPr lang="en-US">
              <a:cs typeface="Calibri" panose="020F0502020204030204"/>
            </a:endParaRPr>
          </a:p>
          <a:p>
            <a:pPr marL="0" indent="0">
              <a:buNone/>
            </a:pPr>
            <a:r>
              <a:rPr lang="en-GB">
                <a:ea typeface="+mn-lt"/>
                <a:cs typeface="+mn-lt"/>
              </a:rPr>
              <a:t>&lt;h1&gt; test &lt;h2&gt; okay  &lt;h3&gt; test &lt;/h3&gt; &lt;/h2&gt; &lt;/h1&gt;</a:t>
            </a:r>
            <a:endParaRPr lang="en-US">
              <a:ea typeface="+mn-lt"/>
              <a:cs typeface="+mn-lt"/>
            </a:endParaRPr>
          </a:p>
          <a:p>
            <a:pPr marL="0" indent="0">
              <a:buNone/>
            </a:pPr>
            <a:endParaRPr lang="en-GB">
              <a:ea typeface="+mn-lt"/>
              <a:cs typeface="+mn-lt"/>
            </a:endParaRPr>
          </a:p>
          <a:p>
            <a:pPr marL="0" indent="0">
              <a:buNone/>
            </a:pPr>
            <a:r>
              <a:rPr lang="en-GB">
                <a:ea typeface="+mn-lt"/>
                <a:cs typeface="+mn-lt"/>
              </a:rPr>
              <a:t>&lt;h2&gt;  sub heading &lt;/h2&gt;</a:t>
            </a:r>
            <a:endParaRPr lang="en-US">
              <a:ea typeface="+mn-lt"/>
              <a:cs typeface="+mn-lt"/>
            </a:endParaRPr>
          </a:p>
          <a:p>
            <a:pPr marL="0" indent="0">
              <a:buNone/>
            </a:pPr>
            <a:endParaRPr lang="en-GB">
              <a:ea typeface="+mn-lt"/>
              <a:cs typeface="+mn-lt"/>
            </a:endParaRP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1615616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67DE-6011-4F04-8A9F-132B637E56D7}"/>
              </a:ext>
            </a:extLst>
          </p:cNvPr>
          <p:cNvSpPr>
            <a:spLocks noGrp="1"/>
          </p:cNvSpPr>
          <p:nvPr>
            <p:ph type="title"/>
          </p:nvPr>
        </p:nvSpPr>
        <p:spPr>
          <a:xfrm>
            <a:off x="838200" y="0"/>
            <a:ext cx="10515600" cy="715617"/>
          </a:xfrm>
        </p:spPr>
        <p:txBody>
          <a:bodyPr/>
          <a:lstStyle/>
          <a:p>
            <a:r>
              <a:rPr lang="en-US"/>
              <a:t>A typical web page (HTML)</a:t>
            </a:r>
          </a:p>
        </p:txBody>
      </p:sp>
      <p:sp>
        <p:nvSpPr>
          <p:cNvPr id="3" name="Content Placeholder 2">
            <a:extLst>
              <a:ext uri="{FF2B5EF4-FFF2-40B4-BE49-F238E27FC236}">
                <a16:creationId xmlns:a16="http://schemas.microsoft.com/office/drawing/2014/main" id="{1BC640D4-175B-45F2-9742-E0FBD44B9CB4}"/>
              </a:ext>
            </a:extLst>
          </p:cNvPr>
          <p:cNvSpPr>
            <a:spLocks noGrp="1"/>
          </p:cNvSpPr>
          <p:nvPr>
            <p:ph idx="1"/>
          </p:nvPr>
        </p:nvSpPr>
        <p:spPr>
          <a:xfrm>
            <a:off x="838200" y="715616"/>
            <a:ext cx="10515600" cy="5976732"/>
          </a:xfrm>
        </p:spPr>
        <p:txBody>
          <a:bodyPr vert="horz" lIns="91440" tIns="45720" rIns="91440" bIns="45720" rtlCol="0" anchor="t">
            <a:normAutofit fontScale="85000" lnSpcReduction="20000"/>
          </a:bodyPr>
          <a:lstStyle/>
          <a:p>
            <a:r>
              <a:rPr lang="en-US" sz="3800"/>
              <a:t>Typical HTML web page is made up of sections division. </a:t>
            </a:r>
            <a:r>
              <a:rPr lang="en-US" sz="3800" err="1"/>
              <a:t>i.e</a:t>
            </a:r>
            <a:r>
              <a:rPr lang="en-US" sz="3800"/>
              <a:t> DIV tag. Each DIV is assigned an ID or class.</a:t>
            </a:r>
          </a:p>
          <a:p>
            <a:pPr marL="0" indent="0">
              <a:buNone/>
            </a:pPr>
            <a:r>
              <a:rPr lang="en-IN"/>
              <a:t>&lt;html&gt;</a:t>
            </a:r>
            <a:br>
              <a:rPr lang="en-IN"/>
            </a:br>
            <a:r>
              <a:rPr lang="en-IN"/>
              <a:t>&lt;head&gt;</a:t>
            </a:r>
            <a:br>
              <a:rPr lang="en-IN"/>
            </a:br>
            <a:r>
              <a:rPr lang="en-IN"/>
              <a:t>&lt;style&gt;</a:t>
            </a:r>
            <a:br>
              <a:rPr lang="en-IN"/>
            </a:br>
            <a:r>
              <a:rPr lang="en-IN"/>
              <a:t>.</a:t>
            </a:r>
            <a:r>
              <a:rPr lang="en-IN" err="1"/>
              <a:t>myDiv</a:t>
            </a:r>
            <a:r>
              <a:rPr lang="en-IN"/>
              <a:t> {</a:t>
            </a:r>
            <a:br>
              <a:rPr lang="en-IN"/>
            </a:br>
            <a:r>
              <a:rPr lang="en-IN"/>
              <a:t>  border: 5px outset red;</a:t>
            </a:r>
            <a:br>
              <a:rPr lang="en-IN"/>
            </a:br>
            <a:r>
              <a:rPr lang="en-IN"/>
              <a:t>  background-</a:t>
            </a:r>
            <a:r>
              <a:rPr lang="en-IN" err="1"/>
              <a:t>color</a:t>
            </a:r>
            <a:r>
              <a:rPr lang="en-IN"/>
              <a:t>: </a:t>
            </a:r>
            <a:r>
              <a:rPr lang="en-IN" err="1"/>
              <a:t>lightblue</a:t>
            </a:r>
            <a:r>
              <a:rPr lang="en-IN"/>
              <a:t>;</a:t>
            </a:r>
            <a:br>
              <a:rPr lang="en-IN"/>
            </a:br>
            <a:r>
              <a:rPr lang="en-IN"/>
              <a:t>  text-align: </a:t>
            </a:r>
            <a:r>
              <a:rPr lang="en-IN" err="1"/>
              <a:t>center</a:t>
            </a:r>
            <a:r>
              <a:rPr lang="en-IN"/>
              <a:t>;</a:t>
            </a:r>
            <a:br>
              <a:rPr lang="en-IN"/>
            </a:br>
            <a:r>
              <a:rPr lang="en-IN"/>
              <a:t>}</a:t>
            </a:r>
            <a:br>
              <a:rPr lang="en-IN"/>
            </a:br>
            <a:r>
              <a:rPr lang="en-IN"/>
              <a:t>&lt;/style&gt;</a:t>
            </a:r>
            <a:br>
              <a:rPr lang="en-IN"/>
            </a:br>
            <a:r>
              <a:rPr lang="en-IN"/>
              <a:t>&lt;/head&gt;</a:t>
            </a:r>
            <a:br>
              <a:rPr lang="en-IN"/>
            </a:br>
            <a:r>
              <a:rPr lang="en-IN"/>
              <a:t>&lt;body&gt;</a:t>
            </a:r>
            <a:br>
              <a:rPr lang="en-IN"/>
            </a:br>
            <a:br>
              <a:rPr lang="en-IN"/>
            </a:br>
            <a:r>
              <a:rPr lang="en-IN"/>
              <a:t>&lt;div class="</a:t>
            </a:r>
            <a:r>
              <a:rPr lang="en-IN" err="1"/>
              <a:t>myDiv</a:t>
            </a:r>
            <a:r>
              <a:rPr lang="en-IN"/>
              <a:t>"&gt;</a:t>
            </a:r>
            <a:br>
              <a:rPr lang="en-IN"/>
            </a:br>
            <a:r>
              <a:rPr lang="en-IN"/>
              <a:t>  &lt;h2&gt;This is a heading in a div element&lt;/h2&gt;</a:t>
            </a:r>
            <a:br>
              <a:rPr lang="en-IN"/>
            </a:br>
            <a:r>
              <a:rPr lang="en-IN"/>
              <a:t>  &lt;p&gt;This is some text in a div element.&lt;/p&gt;</a:t>
            </a:r>
            <a:br>
              <a:rPr lang="en-IN"/>
            </a:br>
            <a:r>
              <a:rPr lang="en-IN"/>
              <a:t>&lt;/div&gt;</a:t>
            </a:r>
            <a:br>
              <a:rPr lang="en-IN"/>
            </a:br>
            <a:br>
              <a:rPr lang="en-IN"/>
            </a:br>
            <a:r>
              <a:rPr lang="en-IN"/>
              <a:t>&lt;/body&gt;</a:t>
            </a:r>
            <a:br>
              <a:rPr lang="en-IN"/>
            </a:br>
            <a:r>
              <a:rPr lang="en-IN"/>
              <a:t>&lt;/html&gt;</a:t>
            </a:r>
            <a:endParaRPr lang="en-US"/>
          </a:p>
          <a:p>
            <a:pPr marL="0" indent="0">
              <a:buNone/>
            </a:pPr>
            <a:endParaRPr lang="en-US"/>
          </a:p>
        </p:txBody>
      </p:sp>
    </p:spTree>
    <p:extLst>
      <p:ext uri="{BB962C8B-B14F-4D97-AF65-F5344CB8AC3E}">
        <p14:creationId xmlns:p14="http://schemas.microsoft.com/office/powerpoint/2010/main" val="4044596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9D9-AE9F-487E-919B-F78BCC755CC0}"/>
              </a:ext>
            </a:extLst>
          </p:cNvPr>
          <p:cNvSpPr>
            <a:spLocks noGrp="1"/>
          </p:cNvSpPr>
          <p:nvPr>
            <p:ph type="title"/>
          </p:nvPr>
        </p:nvSpPr>
        <p:spPr/>
        <p:txBody>
          <a:bodyPr/>
          <a:lstStyle/>
          <a:p>
            <a:r>
              <a:rPr lang="en-US"/>
              <a:t>IDs and Classes</a:t>
            </a:r>
          </a:p>
        </p:txBody>
      </p:sp>
      <p:sp>
        <p:nvSpPr>
          <p:cNvPr id="3" name="Content Placeholder 2">
            <a:extLst>
              <a:ext uri="{FF2B5EF4-FFF2-40B4-BE49-F238E27FC236}">
                <a16:creationId xmlns:a16="http://schemas.microsoft.com/office/drawing/2014/main" id="{56E9C28C-80CD-48CA-96A5-A006230BB841}"/>
              </a:ext>
            </a:extLst>
          </p:cNvPr>
          <p:cNvSpPr>
            <a:spLocks noGrp="1"/>
          </p:cNvSpPr>
          <p:nvPr>
            <p:ph idx="1"/>
          </p:nvPr>
        </p:nvSpPr>
        <p:spPr/>
        <p:txBody>
          <a:bodyPr>
            <a:normAutofit lnSpcReduction="10000"/>
          </a:bodyPr>
          <a:lstStyle/>
          <a:p>
            <a:r>
              <a:rPr lang="en-US"/>
              <a:t>IDs(#) are unique and can be used once on the page</a:t>
            </a:r>
          </a:p>
          <a:p>
            <a:r>
              <a:rPr lang="en-US"/>
              <a:t>Classes(.) can be used as many times as needed</a:t>
            </a:r>
          </a:p>
          <a:p>
            <a:pPr marL="0" indent="0">
              <a:buNone/>
            </a:pPr>
            <a:r>
              <a:rPr lang="en-US" u="sng"/>
              <a:t>HTML code</a:t>
            </a:r>
          </a:p>
          <a:p>
            <a:pPr marL="0" indent="0">
              <a:buNone/>
            </a:pPr>
            <a:r>
              <a:rPr lang="en-US"/>
              <a:t>&lt;h1 id = “</a:t>
            </a:r>
            <a:r>
              <a:rPr lang="en-US" err="1"/>
              <a:t>mainHeading</a:t>
            </a:r>
            <a:r>
              <a:rPr lang="en-US"/>
              <a:t>”&gt; Names&lt;/h1&gt;</a:t>
            </a:r>
          </a:p>
          <a:p>
            <a:pPr marL="0" indent="0">
              <a:buNone/>
            </a:pPr>
            <a:r>
              <a:rPr lang="en-US"/>
              <a:t>&lt;p class=“name”&gt;Ajay&lt;/p&gt;</a:t>
            </a:r>
          </a:p>
          <a:p>
            <a:pPr marL="0" indent="0">
              <a:buNone/>
            </a:pPr>
            <a:endParaRPr lang="en-US"/>
          </a:p>
          <a:p>
            <a:pPr marL="0" indent="0">
              <a:buNone/>
            </a:pPr>
            <a:r>
              <a:rPr lang="en-US" u="sng"/>
              <a:t>CSS code</a:t>
            </a:r>
          </a:p>
          <a:p>
            <a:pPr marL="0" indent="0">
              <a:buNone/>
            </a:pPr>
            <a:r>
              <a:rPr lang="en-US"/>
              <a:t>#mainHeading {color: green}</a:t>
            </a:r>
          </a:p>
          <a:p>
            <a:pPr marL="0" indent="0">
              <a:buNone/>
            </a:pPr>
            <a:r>
              <a:rPr lang="en-US"/>
              <a:t>.name {color: red}</a:t>
            </a:r>
          </a:p>
        </p:txBody>
      </p:sp>
    </p:spTree>
    <p:extLst>
      <p:ext uri="{BB962C8B-B14F-4D97-AF65-F5344CB8AC3E}">
        <p14:creationId xmlns:p14="http://schemas.microsoft.com/office/powerpoint/2010/main" val="289718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4F2466B6-510F-47A0-840B-F96883543A2A}"/>
              </a:ext>
            </a:extLst>
          </p:cNvPr>
          <p:cNvSpPr>
            <a:spLocks noGrp="1" noChangeArrowheads="1"/>
          </p:cNvSpPr>
          <p:nvPr>
            <p:ph type="title"/>
          </p:nvPr>
        </p:nvSpPr>
        <p:spPr/>
        <p:txBody>
          <a:bodyPr/>
          <a:lstStyle/>
          <a:p>
            <a:r>
              <a:rPr lang="en-US" altLang="en-US"/>
              <a:t>Motivation</a:t>
            </a:r>
          </a:p>
        </p:txBody>
      </p:sp>
      <p:sp>
        <p:nvSpPr>
          <p:cNvPr id="240643" name="Rectangle 3">
            <a:extLst>
              <a:ext uri="{FF2B5EF4-FFF2-40B4-BE49-F238E27FC236}">
                <a16:creationId xmlns:a16="http://schemas.microsoft.com/office/drawing/2014/main" id="{A61EAC04-5729-4C4B-83CB-B6F84FF2256F}"/>
              </a:ext>
            </a:extLst>
          </p:cNvPr>
          <p:cNvSpPr>
            <a:spLocks noGrp="1" noChangeArrowheads="1"/>
          </p:cNvSpPr>
          <p:nvPr>
            <p:ph type="body" idx="1"/>
          </p:nvPr>
        </p:nvSpPr>
        <p:spPr>
          <a:xfrm>
            <a:off x="838200" y="1690688"/>
            <a:ext cx="10515600" cy="4486275"/>
          </a:xfrm>
        </p:spPr>
        <p:txBody>
          <a:bodyPr>
            <a:normAutofit/>
          </a:bodyPr>
          <a:lstStyle/>
          <a:p>
            <a:pPr>
              <a:lnSpc>
                <a:spcPct val="80000"/>
              </a:lnSpc>
            </a:pPr>
            <a:r>
              <a:rPr lang="en-US" altLang="en-US"/>
              <a:t>HTML markup can be used to represent</a:t>
            </a:r>
          </a:p>
          <a:p>
            <a:pPr lvl="1">
              <a:lnSpc>
                <a:spcPct val="80000"/>
              </a:lnSpc>
            </a:pPr>
            <a:r>
              <a:rPr lang="en-US" altLang="en-US">
                <a:solidFill>
                  <a:schemeClr val="accent2"/>
                </a:solidFill>
              </a:rPr>
              <a:t>Semantics</a:t>
            </a:r>
            <a:r>
              <a:rPr lang="en-US" altLang="en-US"/>
              <a:t>: </a:t>
            </a:r>
            <a:r>
              <a:rPr lang="en-US" altLang="en-US">
                <a:latin typeface="Lucida Sans Typewriter" panose="020B0509030504030204" pitchFamily="49" charset="0"/>
              </a:rPr>
              <a:t>h1</a:t>
            </a:r>
            <a:r>
              <a:rPr lang="en-US" altLang="en-US"/>
              <a:t> </a:t>
            </a:r>
            <a:r>
              <a:rPr lang="en-US" altLang="en-US">
                <a:solidFill>
                  <a:schemeClr val="accent2"/>
                </a:solidFill>
              </a:rPr>
              <a:t>means</a:t>
            </a:r>
            <a:r>
              <a:rPr lang="en-US" altLang="en-US"/>
              <a:t> that an element is a top-level heading</a:t>
            </a:r>
          </a:p>
          <a:p>
            <a:pPr lvl="1">
              <a:lnSpc>
                <a:spcPct val="80000"/>
              </a:lnSpc>
            </a:pPr>
            <a:r>
              <a:rPr lang="en-US" altLang="en-US">
                <a:solidFill>
                  <a:schemeClr val="hlink"/>
                </a:solidFill>
              </a:rPr>
              <a:t>Presentation</a:t>
            </a:r>
            <a:r>
              <a:rPr lang="en-US" altLang="en-US"/>
              <a:t>: </a:t>
            </a:r>
            <a:r>
              <a:rPr lang="en-US" altLang="en-US">
                <a:latin typeface="Lucida Sans Typewriter" panose="020B0509030504030204" pitchFamily="49" charset="0"/>
              </a:rPr>
              <a:t>h1</a:t>
            </a:r>
            <a:r>
              <a:rPr lang="en-US" altLang="en-US"/>
              <a:t> elements </a:t>
            </a:r>
            <a:r>
              <a:rPr lang="en-US" altLang="en-US">
                <a:solidFill>
                  <a:schemeClr val="hlink"/>
                </a:solidFill>
              </a:rPr>
              <a:t>look</a:t>
            </a:r>
            <a:r>
              <a:rPr lang="en-US" altLang="en-US"/>
              <a:t> a certain way</a:t>
            </a:r>
          </a:p>
          <a:p>
            <a:pPr>
              <a:lnSpc>
                <a:spcPct val="80000"/>
              </a:lnSpc>
            </a:pPr>
            <a:r>
              <a:rPr lang="en-US" altLang="en-US"/>
              <a:t>It’s advisable to separate semantics from presentation because:</a:t>
            </a:r>
          </a:p>
          <a:p>
            <a:pPr lvl="1">
              <a:lnSpc>
                <a:spcPct val="80000"/>
              </a:lnSpc>
            </a:pPr>
            <a:r>
              <a:rPr lang="en-US" altLang="en-US"/>
              <a:t>Separates structure from presentation</a:t>
            </a:r>
          </a:p>
          <a:p>
            <a:pPr lvl="1">
              <a:lnSpc>
                <a:spcPct val="80000"/>
              </a:lnSpc>
            </a:pPr>
            <a:r>
              <a:rPr lang="en-US" altLang="en-US"/>
              <a:t>Provides advance control of presentation</a:t>
            </a:r>
          </a:p>
          <a:p>
            <a:pPr lvl="1">
              <a:lnSpc>
                <a:spcPct val="80000"/>
              </a:lnSpc>
            </a:pPr>
            <a:r>
              <a:rPr lang="en-US" altLang="en-US"/>
              <a:t>Easy maintenance of multiple pages</a:t>
            </a:r>
          </a:p>
          <a:p>
            <a:pPr lvl="1">
              <a:lnSpc>
                <a:spcPct val="80000"/>
              </a:lnSpc>
            </a:pPr>
            <a:r>
              <a:rPr lang="en-US" altLang="en-US"/>
              <a:t>Faster page loading</a:t>
            </a:r>
          </a:p>
          <a:p>
            <a:pPr lvl="1">
              <a:lnSpc>
                <a:spcPct val="80000"/>
              </a:lnSpc>
            </a:pPr>
            <a:r>
              <a:rPr lang="en-US" altLang="en-US"/>
              <a:t>Easy to learn</a:t>
            </a:r>
          </a:p>
          <a:p>
            <a:pPr>
              <a:lnSpc>
                <a:spcPct val="80000"/>
              </a:lnSpc>
            </a:pPr>
            <a:r>
              <a:rPr lang="en-US" altLang="en-US"/>
              <a:t>With CSS help we can organize the content and make the web page visually appealing</a:t>
            </a:r>
          </a:p>
          <a:p>
            <a:pPr marL="0" indent="0">
              <a:lnSpc>
                <a:spcPct val="80000"/>
              </a:lnSpc>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C695-EE6F-4FA1-8B81-C25953F4F610}"/>
              </a:ext>
            </a:extLst>
          </p:cNvPr>
          <p:cNvSpPr>
            <a:spLocks noGrp="1"/>
          </p:cNvSpPr>
          <p:nvPr>
            <p:ph type="title"/>
          </p:nvPr>
        </p:nvSpPr>
        <p:spPr/>
        <p:txBody>
          <a:bodyPr/>
          <a:lstStyle/>
          <a:p>
            <a:r>
              <a:rPr lang="en-US"/>
              <a:t>THE power of </a:t>
            </a:r>
            <a:r>
              <a:rPr lang="en-US" err="1"/>
              <a:t>casade</a:t>
            </a:r>
            <a:endParaRPr lang="en-US"/>
          </a:p>
        </p:txBody>
      </p:sp>
      <p:sp>
        <p:nvSpPr>
          <p:cNvPr id="3" name="Content Placeholder 2">
            <a:extLst>
              <a:ext uri="{FF2B5EF4-FFF2-40B4-BE49-F238E27FC236}">
                <a16:creationId xmlns:a16="http://schemas.microsoft.com/office/drawing/2014/main" id="{F6022828-2E1F-4A08-AF93-FD697352BDC4}"/>
              </a:ext>
            </a:extLst>
          </p:cNvPr>
          <p:cNvSpPr>
            <a:spLocks noGrp="1"/>
          </p:cNvSpPr>
          <p:nvPr>
            <p:ph idx="1"/>
          </p:nvPr>
        </p:nvSpPr>
        <p:spPr/>
        <p:txBody>
          <a:bodyPr vert="horz" lIns="91440" tIns="45720" rIns="91440" bIns="45720" rtlCol="0" anchor="t">
            <a:normAutofit/>
          </a:bodyPr>
          <a:lstStyle/>
          <a:p>
            <a:pPr marL="0" indent="0">
              <a:buNone/>
            </a:pPr>
            <a:r>
              <a:rPr lang="en-US"/>
              <a:t>When multiple styles or style sheets are used, they start to cascade and sometime compete with one another due to CSS’s inheritance feature. Any tag on the page could potentially be affected by any one tags surrounded by it.</a:t>
            </a:r>
          </a:p>
          <a:p>
            <a:pPr marL="0" indent="0">
              <a:buNone/>
            </a:pPr>
            <a:r>
              <a:rPr lang="en-US"/>
              <a:t>So, which one wins? Nearest Ancestor wins</a:t>
            </a:r>
          </a:p>
          <a:p>
            <a:pPr marL="0" indent="0">
              <a:buNone/>
            </a:pPr>
            <a:r>
              <a:rPr lang="en-US"/>
              <a:t>Inline or directly applied style</a:t>
            </a:r>
          </a:p>
          <a:p>
            <a:pPr marL="0" indent="0">
              <a:buNone/>
            </a:pPr>
            <a:r>
              <a:rPr lang="en-US"/>
              <a:t>The last style sheet declared in the &lt;header &gt; section</a:t>
            </a:r>
          </a:p>
          <a:p>
            <a:pPr marL="0" indent="0">
              <a:buNone/>
            </a:pPr>
            <a:endParaRPr lang="en-US"/>
          </a:p>
        </p:txBody>
      </p:sp>
    </p:spTree>
    <p:extLst>
      <p:ext uri="{BB962C8B-B14F-4D97-AF65-F5344CB8AC3E}">
        <p14:creationId xmlns:p14="http://schemas.microsoft.com/office/powerpoint/2010/main" val="402420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2719-8311-4573-9117-3D3D65F37F91}"/>
              </a:ext>
            </a:extLst>
          </p:cNvPr>
          <p:cNvSpPr>
            <a:spLocks noGrp="1"/>
          </p:cNvSpPr>
          <p:nvPr>
            <p:ph type="title"/>
          </p:nvPr>
        </p:nvSpPr>
        <p:spPr/>
        <p:txBody>
          <a:bodyPr/>
          <a:lstStyle/>
          <a:p>
            <a:r>
              <a:rPr lang="en-US"/>
              <a:t>Text properties</a:t>
            </a:r>
          </a:p>
        </p:txBody>
      </p:sp>
      <p:sp>
        <p:nvSpPr>
          <p:cNvPr id="3" name="Content Placeholder 2">
            <a:extLst>
              <a:ext uri="{FF2B5EF4-FFF2-40B4-BE49-F238E27FC236}">
                <a16:creationId xmlns:a16="http://schemas.microsoft.com/office/drawing/2014/main" id="{7B9DF464-7E94-4232-9987-823FF96103F5}"/>
              </a:ext>
            </a:extLst>
          </p:cNvPr>
          <p:cNvSpPr>
            <a:spLocks noGrp="1"/>
          </p:cNvSpPr>
          <p:nvPr>
            <p:ph idx="1"/>
          </p:nvPr>
        </p:nvSpPr>
        <p:spPr/>
        <p:txBody>
          <a:bodyPr>
            <a:normAutofit fontScale="85000" lnSpcReduction="20000"/>
          </a:bodyPr>
          <a:lstStyle/>
          <a:p>
            <a:r>
              <a:rPr lang="en-US"/>
              <a:t>Color</a:t>
            </a:r>
          </a:p>
          <a:p>
            <a:r>
              <a:rPr lang="en-US"/>
              <a:t>Letter-spacing</a:t>
            </a:r>
          </a:p>
          <a:p>
            <a:r>
              <a:rPr lang="en-US"/>
              <a:t>Text-transform</a:t>
            </a:r>
          </a:p>
          <a:p>
            <a:r>
              <a:rPr lang="en-US"/>
              <a:t>Word-spacing</a:t>
            </a:r>
          </a:p>
          <a:p>
            <a:r>
              <a:rPr lang="en-US"/>
              <a:t>Text-align</a:t>
            </a:r>
          </a:p>
          <a:p>
            <a:r>
              <a:rPr lang="en-US"/>
              <a:t>Font-family</a:t>
            </a:r>
          </a:p>
          <a:p>
            <a:r>
              <a:rPr lang="en-US"/>
              <a:t>Text-decoration</a:t>
            </a:r>
          </a:p>
          <a:p>
            <a:r>
              <a:rPr lang="en-US"/>
              <a:t>Font-size</a:t>
            </a:r>
          </a:p>
          <a:p>
            <a:r>
              <a:rPr lang="en-US"/>
              <a:t>Font-style</a:t>
            </a:r>
          </a:p>
          <a:p>
            <a:r>
              <a:rPr lang="en-US"/>
              <a:t>Font-weight</a:t>
            </a:r>
          </a:p>
          <a:p>
            <a:pPr marL="0" indent="0">
              <a:buNone/>
            </a:pPr>
            <a:r>
              <a:rPr lang="en-US"/>
              <a:t>https://www.w3schools.com/html/html_styles.asp</a:t>
            </a:r>
          </a:p>
          <a:p>
            <a:endParaRPr lang="en-US"/>
          </a:p>
        </p:txBody>
      </p:sp>
    </p:spTree>
    <p:extLst>
      <p:ext uri="{BB962C8B-B14F-4D97-AF65-F5344CB8AC3E}">
        <p14:creationId xmlns:p14="http://schemas.microsoft.com/office/powerpoint/2010/main" val="419430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754A-98DD-440D-84D0-34FE3812F81E}"/>
              </a:ext>
            </a:extLst>
          </p:cNvPr>
          <p:cNvSpPr>
            <a:spLocks noGrp="1"/>
          </p:cNvSpPr>
          <p:nvPr>
            <p:ph type="title"/>
          </p:nvPr>
        </p:nvSpPr>
        <p:spPr/>
        <p:txBody>
          <a:bodyPr/>
          <a:lstStyle/>
          <a:p>
            <a:r>
              <a:rPr lang="en-US"/>
              <a:t>CSS Rule Structure</a:t>
            </a:r>
          </a:p>
        </p:txBody>
      </p:sp>
      <p:sp>
        <p:nvSpPr>
          <p:cNvPr id="3" name="Content Placeholder 2">
            <a:extLst>
              <a:ext uri="{FF2B5EF4-FFF2-40B4-BE49-F238E27FC236}">
                <a16:creationId xmlns:a16="http://schemas.microsoft.com/office/drawing/2014/main" id="{053BA922-C7E4-4A74-A62F-4E44255B5B85}"/>
              </a:ext>
            </a:extLst>
          </p:cNvPr>
          <p:cNvSpPr>
            <a:spLocks noGrp="1"/>
          </p:cNvSpPr>
          <p:nvPr>
            <p:ph idx="1"/>
          </p:nvPr>
        </p:nvSpPr>
        <p:spPr/>
        <p:txBody>
          <a:bodyPr/>
          <a:lstStyle/>
          <a:p>
            <a:pPr marL="0" indent="0">
              <a:buNone/>
            </a:pPr>
            <a:r>
              <a:rPr lang="en-US"/>
              <a:t>A CSS Rule is made up of a selector and a declaration. </a:t>
            </a:r>
          </a:p>
          <a:p>
            <a:pPr marL="0" indent="0">
              <a:buNone/>
            </a:pPr>
            <a:r>
              <a:rPr lang="en-US"/>
              <a:t>A declaration consists of property and value.</a:t>
            </a:r>
          </a:p>
          <a:p>
            <a:pPr marL="0" indent="0">
              <a:buNone/>
            </a:pPr>
            <a:r>
              <a:rPr lang="en-US"/>
              <a:t>                                                   declaration block</a:t>
            </a:r>
          </a:p>
          <a:p>
            <a:pPr marL="0" indent="0">
              <a:buNone/>
            </a:pPr>
            <a:r>
              <a:rPr lang="en-US"/>
              <a:t>Selector {property: value;}</a:t>
            </a:r>
          </a:p>
          <a:p>
            <a:pPr marL="0" indent="0">
              <a:buNone/>
            </a:pPr>
            <a:endParaRPr lang="en-US"/>
          </a:p>
          <a:p>
            <a:pPr marL="0" indent="0">
              <a:buNone/>
            </a:pPr>
            <a:r>
              <a:rPr lang="en-US"/>
              <a:t>                   declaration</a:t>
            </a:r>
          </a:p>
          <a:p>
            <a:pPr marL="0" indent="0">
              <a:buNone/>
            </a:pPr>
            <a:r>
              <a:rPr lang="en-US"/>
              <a:t>           property name</a:t>
            </a:r>
          </a:p>
          <a:p>
            <a:pPr marL="0" indent="0">
              <a:buNone/>
            </a:pPr>
            <a:endParaRPr lang="en-US"/>
          </a:p>
        </p:txBody>
      </p:sp>
      <p:cxnSp>
        <p:nvCxnSpPr>
          <p:cNvPr id="5" name="Straight Arrow Connector 4">
            <a:extLst>
              <a:ext uri="{FF2B5EF4-FFF2-40B4-BE49-F238E27FC236}">
                <a16:creationId xmlns:a16="http://schemas.microsoft.com/office/drawing/2014/main" id="{A479A05F-565E-42E9-8CCA-76803288CAAB}"/>
              </a:ext>
            </a:extLst>
          </p:cNvPr>
          <p:cNvCxnSpPr/>
          <p:nvPr/>
        </p:nvCxnSpPr>
        <p:spPr>
          <a:xfrm flipH="1" flipV="1">
            <a:off x="2703443" y="3816626"/>
            <a:ext cx="304800" cy="516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FD11EEC-9256-43B6-B585-23027E253E26}"/>
              </a:ext>
            </a:extLst>
          </p:cNvPr>
          <p:cNvCxnSpPr/>
          <p:nvPr/>
        </p:nvCxnSpPr>
        <p:spPr>
          <a:xfrm flipV="1">
            <a:off x="3127513" y="3763617"/>
            <a:ext cx="874644"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0DEB720-48EC-4DAD-9C56-F6BF9DD0AC44}"/>
              </a:ext>
            </a:extLst>
          </p:cNvPr>
          <p:cNvCxnSpPr/>
          <p:nvPr/>
        </p:nvCxnSpPr>
        <p:spPr>
          <a:xfrm flipV="1">
            <a:off x="2040835" y="3763617"/>
            <a:ext cx="477078" cy="1099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319E0F-41CD-40CF-82B3-2FE8DFED95CF}"/>
              </a:ext>
            </a:extLst>
          </p:cNvPr>
          <p:cNvCxnSpPr/>
          <p:nvPr/>
        </p:nvCxnSpPr>
        <p:spPr>
          <a:xfrm>
            <a:off x="2266122" y="3286539"/>
            <a:ext cx="2279374" cy="0"/>
          </a:xfrm>
          <a:prstGeom prst="line">
            <a:avLst/>
          </a:prstGeom>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62EBB524-DB5E-491F-B79B-43254F549886}"/>
              </a:ext>
            </a:extLst>
          </p:cNvPr>
          <p:cNvCxnSpPr/>
          <p:nvPr/>
        </p:nvCxnSpPr>
        <p:spPr>
          <a:xfrm rot="10800000" flipV="1">
            <a:off x="3803374" y="3021495"/>
            <a:ext cx="1192696" cy="26504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30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2C26-FDA9-47E1-9D80-AB3EEE0A94FD}"/>
              </a:ext>
            </a:extLst>
          </p:cNvPr>
          <p:cNvSpPr>
            <a:spLocks noGrp="1"/>
          </p:cNvSpPr>
          <p:nvPr>
            <p:ph type="title"/>
          </p:nvPr>
        </p:nvSpPr>
        <p:spPr/>
        <p:txBody>
          <a:bodyPr/>
          <a:lstStyle/>
          <a:p>
            <a:r>
              <a:rPr lang="en-US"/>
              <a:t>Selectors</a:t>
            </a:r>
          </a:p>
        </p:txBody>
      </p:sp>
      <p:sp>
        <p:nvSpPr>
          <p:cNvPr id="3" name="Content Placeholder 2">
            <a:extLst>
              <a:ext uri="{FF2B5EF4-FFF2-40B4-BE49-F238E27FC236}">
                <a16:creationId xmlns:a16="http://schemas.microsoft.com/office/drawing/2014/main" id="{C8F5EF9D-1F1B-48FE-B09E-21C0B0B2ABA3}"/>
              </a:ext>
            </a:extLst>
          </p:cNvPr>
          <p:cNvSpPr>
            <a:spLocks noGrp="1"/>
          </p:cNvSpPr>
          <p:nvPr>
            <p:ph idx="1"/>
          </p:nvPr>
        </p:nvSpPr>
        <p:spPr/>
        <p:txBody>
          <a:bodyPr/>
          <a:lstStyle/>
          <a:p>
            <a:pPr marL="0" indent="0">
              <a:buNone/>
            </a:pPr>
            <a:r>
              <a:rPr lang="en-US"/>
              <a:t>A Selector here in green is often and element of html</a:t>
            </a:r>
          </a:p>
          <a:p>
            <a:pPr marL="0" indent="0">
              <a:buNone/>
            </a:pPr>
            <a:endParaRPr lang="en-US"/>
          </a:p>
          <a:p>
            <a:pPr marL="0" indent="0">
              <a:buNone/>
            </a:pPr>
            <a:r>
              <a:rPr lang="en-US">
                <a:solidFill>
                  <a:srgbClr val="00B050"/>
                </a:solidFill>
              </a:rPr>
              <a:t>body</a:t>
            </a:r>
            <a:r>
              <a:rPr lang="en-US"/>
              <a:t> { property: Value;}</a:t>
            </a:r>
          </a:p>
          <a:p>
            <a:pPr marL="0" indent="0">
              <a:buNone/>
            </a:pPr>
            <a:r>
              <a:rPr lang="en-US">
                <a:solidFill>
                  <a:srgbClr val="00B050"/>
                </a:solidFill>
              </a:rPr>
              <a:t>p</a:t>
            </a:r>
            <a:r>
              <a:rPr lang="en-US"/>
              <a:t> { property1: Value; property2: Value;}</a:t>
            </a:r>
          </a:p>
          <a:p>
            <a:pPr marL="0" indent="0">
              <a:buNone/>
            </a:pPr>
            <a:r>
              <a:rPr lang="en-US" err="1">
                <a:solidFill>
                  <a:srgbClr val="00B050"/>
                </a:solidFill>
              </a:rPr>
              <a:t>em</a:t>
            </a:r>
            <a:r>
              <a:rPr lang="en-US"/>
              <a:t> {property: value;}</a:t>
            </a:r>
          </a:p>
          <a:p>
            <a:pPr marL="0" indent="0">
              <a:buNone/>
            </a:pPr>
            <a:r>
              <a:rPr lang="en-US">
                <a:solidFill>
                  <a:srgbClr val="00B050"/>
                </a:solidFill>
              </a:rPr>
              <a:t>h1</a:t>
            </a:r>
            <a:r>
              <a:rPr lang="en-US"/>
              <a:t>{property: value;}</a:t>
            </a:r>
          </a:p>
          <a:p>
            <a:pPr marL="0" indent="0">
              <a:buNone/>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56332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D303F8D6-EF7A-4AE0-9706-E27800B248CA}"/>
              </a:ext>
            </a:extLst>
          </p:cNvPr>
          <p:cNvSpPr>
            <a:spLocks noGrp="1" noChangeArrowheads="1"/>
          </p:cNvSpPr>
          <p:nvPr>
            <p:ph type="title"/>
          </p:nvPr>
        </p:nvSpPr>
        <p:spPr>
          <a:xfrm>
            <a:off x="838200" y="365125"/>
            <a:ext cx="10515600" cy="450801"/>
          </a:xfrm>
        </p:spPr>
        <p:txBody>
          <a:bodyPr>
            <a:normAutofit fontScale="90000"/>
          </a:bodyPr>
          <a:lstStyle/>
          <a:p>
            <a:r>
              <a:rPr lang="en-US" altLang="en-US"/>
              <a:t>Example</a:t>
            </a:r>
          </a:p>
        </p:txBody>
      </p:sp>
      <p:sp>
        <p:nvSpPr>
          <p:cNvPr id="242691" name="Rectangle 3">
            <a:extLst>
              <a:ext uri="{FF2B5EF4-FFF2-40B4-BE49-F238E27FC236}">
                <a16:creationId xmlns:a16="http://schemas.microsoft.com/office/drawing/2014/main" id="{9311D020-DAF2-4722-BF4A-37EAF1C90257}"/>
              </a:ext>
            </a:extLst>
          </p:cNvPr>
          <p:cNvSpPr>
            <a:spLocks noGrp="1" noChangeArrowheads="1"/>
          </p:cNvSpPr>
          <p:nvPr>
            <p:ph type="body" idx="1"/>
          </p:nvPr>
        </p:nvSpPr>
        <p:spPr>
          <a:xfrm>
            <a:off x="838199" y="931104"/>
            <a:ext cx="10515600" cy="4626459"/>
          </a:xfrm>
        </p:spPr>
        <p:txBody>
          <a:bodyPr/>
          <a:lstStyle/>
          <a:p>
            <a:r>
              <a:rPr lang="en-US" altLang="en-US"/>
              <a:t>A styled HTML document</a:t>
            </a:r>
            <a:br>
              <a:rPr lang="en-US" altLang="en-US"/>
            </a:br>
            <a:br>
              <a:rPr lang="en-US" altLang="en-US"/>
            </a:br>
            <a:br>
              <a:rPr lang="en-US" altLang="en-US"/>
            </a:br>
            <a:br>
              <a:rPr lang="en-US" altLang="en-US"/>
            </a:br>
            <a:br>
              <a:rPr lang="en-US" altLang="en-US"/>
            </a:br>
            <a:br>
              <a:rPr lang="en-US" altLang="en-US"/>
            </a:br>
            <a:r>
              <a:rPr lang="en-US" altLang="en-US"/>
              <a:t>                      </a:t>
            </a:r>
          </a:p>
          <a:p>
            <a:pPr marL="0" indent="0">
              <a:buNone/>
            </a:pPr>
            <a:endParaRPr lang="en-US" altLang="en-US"/>
          </a:p>
        </p:txBody>
      </p:sp>
      <p:pic>
        <p:nvPicPr>
          <p:cNvPr id="242692" name="Picture 4">
            <a:extLst>
              <a:ext uri="{FF2B5EF4-FFF2-40B4-BE49-F238E27FC236}">
                <a16:creationId xmlns:a16="http://schemas.microsoft.com/office/drawing/2014/main" id="{E9828760-FBB6-4E4B-9600-F769FADAC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909" y="1432118"/>
            <a:ext cx="3810000" cy="1697038"/>
          </a:xfrm>
          <a:prstGeom prst="rect">
            <a:avLst/>
          </a:prstGeom>
          <a:noFill/>
          <a:extLst>
            <a:ext uri="{909E8E84-426E-40DD-AFC4-6F175D3DCCD1}">
              <a14:hiddenFill xmlns:a14="http://schemas.microsoft.com/office/drawing/2010/main">
                <a:solidFill>
                  <a:srgbClr val="FFFFFF"/>
                </a:solidFill>
              </a14:hiddenFill>
            </a:ext>
          </a:extLst>
        </p:spPr>
      </p:pic>
      <p:pic>
        <p:nvPicPr>
          <p:cNvPr id="242693" name="Picture 5">
            <a:extLst>
              <a:ext uri="{FF2B5EF4-FFF2-40B4-BE49-F238E27FC236}">
                <a16:creationId xmlns:a16="http://schemas.microsoft.com/office/drawing/2014/main" id="{5B29B3E3-E941-4992-AC54-130B193AE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109" y="3534664"/>
            <a:ext cx="41148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694" name="Picture 6">
            <a:extLst>
              <a:ext uri="{FF2B5EF4-FFF2-40B4-BE49-F238E27FC236}">
                <a16:creationId xmlns:a16="http://schemas.microsoft.com/office/drawing/2014/main" id="{701E901E-E4A0-46F9-A7C1-F3E97D449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112" y="3947366"/>
            <a:ext cx="67818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3BE5D111-BE6A-42C3-89E6-7083E1419E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799" y="4426792"/>
            <a:ext cx="9051235" cy="1948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9E1F-90E7-42DD-AF60-78D2E876506C}"/>
              </a:ext>
            </a:extLst>
          </p:cNvPr>
          <p:cNvSpPr>
            <a:spLocks noGrp="1"/>
          </p:cNvSpPr>
          <p:nvPr>
            <p:ph type="title"/>
          </p:nvPr>
        </p:nvSpPr>
        <p:spPr>
          <a:xfrm>
            <a:off x="838200" y="119270"/>
            <a:ext cx="10515600" cy="689114"/>
          </a:xfrm>
        </p:spPr>
        <p:txBody>
          <a:bodyPr>
            <a:normAutofit fontScale="90000"/>
          </a:bodyPr>
          <a:lstStyle/>
          <a:p>
            <a:r>
              <a:rPr lang="en-US"/>
              <a:t>Grouping selectors</a:t>
            </a:r>
          </a:p>
        </p:txBody>
      </p:sp>
      <p:sp>
        <p:nvSpPr>
          <p:cNvPr id="3" name="Content Placeholder 2">
            <a:extLst>
              <a:ext uri="{FF2B5EF4-FFF2-40B4-BE49-F238E27FC236}">
                <a16:creationId xmlns:a16="http://schemas.microsoft.com/office/drawing/2014/main" id="{C520507E-AA4E-4C69-A6CF-4F8CDB7695D4}"/>
              </a:ext>
            </a:extLst>
          </p:cNvPr>
          <p:cNvSpPr>
            <a:spLocks noGrp="1"/>
          </p:cNvSpPr>
          <p:nvPr>
            <p:ph idx="1"/>
          </p:nvPr>
        </p:nvSpPr>
        <p:spPr>
          <a:xfrm>
            <a:off x="838200" y="980662"/>
            <a:ext cx="10515600" cy="5196301"/>
          </a:xfrm>
        </p:spPr>
        <p:txBody>
          <a:bodyPr>
            <a:normAutofit lnSpcReduction="10000"/>
          </a:bodyPr>
          <a:lstStyle/>
          <a:p>
            <a:pPr marL="0" indent="0">
              <a:buNone/>
            </a:pPr>
            <a:r>
              <a:rPr lang="en-US"/>
              <a:t>Group the same selector with different declarations together on one line.</a:t>
            </a:r>
          </a:p>
          <a:p>
            <a:pPr marL="0" indent="0">
              <a:buNone/>
            </a:pPr>
            <a:r>
              <a:rPr lang="en-US"/>
              <a:t>H1 {color : black;}</a:t>
            </a:r>
          </a:p>
          <a:p>
            <a:pPr marL="0" indent="0">
              <a:buNone/>
            </a:pPr>
            <a:r>
              <a:rPr lang="en-US"/>
              <a:t>H1 {font-weight: bold;}</a:t>
            </a:r>
          </a:p>
          <a:p>
            <a:pPr marL="0" indent="0">
              <a:buNone/>
            </a:pPr>
            <a:r>
              <a:rPr lang="en-US"/>
              <a:t>H1 {</a:t>
            </a:r>
            <a:r>
              <a:rPr lang="en-US" err="1"/>
              <a:t>background:white</a:t>
            </a:r>
            <a:r>
              <a:rPr lang="en-US"/>
              <a:t>;}</a:t>
            </a:r>
          </a:p>
          <a:p>
            <a:pPr marL="0" indent="0">
              <a:buNone/>
            </a:pPr>
            <a:r>
              <a:rPr lang="en-US"/>
              <a:t>Examples of grouping selectors (both are correct)</a:t>
            </a:r>
          </a:p>
          <a:p>
            <a:pPr marL="0" indent="0">
              <a:buNone/>
            </a:pPr>
            <a:r>
              <a:rPr lang="en-US"/>
              <a:t>H1 {</a:t>
            </a:r>
          </a:p>
          <a:p>
            <a:pPr marL="0" indent="0">
              <a:buNone/>
            </a:pPr>
            <a:r>
              <a:rPr lang="en-US"/>
              <a:t>Color :black; </a:t>
            </a:r>
          </a:p>
          <a:p>
            <a:pPr marL="0" indent="0">
              <a:buNone/>
            </a:pPr>
            <a:r>
              <a:rPr lang="en-US"/>
              <a:t>font-weight: bold; </a:t>
            </a:r>
          </a:p>
          <a:p>
            <a:pPr marL="0" indent="0">
              <a:buNone/>
            </a:pPr>
            <a:r>
              <a:rPr lang="en-US"/>
              <a:t>background : white;</a:t>
            </a:r>
          </a:p>
          <a:p>
            <a:pPr marL="0" indent="0">
              <a:buNone/>
            </a:pPr>
            <a:r>
              <a:rPr lang="en-US"/>
              <a:t>}</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53691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ECB3-F2C2-481C-81CD-888D36520F96}"/>
              </a:ext>
            </a:extLst>
          </p:cNvPr>
          <p:cNvSpPr>
            <a:spLocks noGrp="1"/>
          </p:cNvSpPr>
          <p:nvPr>
            <p:ph type="title"/>
          </p:nvPr>
        </p:nvSpPr>
        <p:spPr>
          <a:xfrm>
            <a:off x="838200" y="365126"/>
            <a:ext cx="10515600" cy="774562"/>
          </a:xfrm>
        </p:spPr>
        <p:txBody>
          <a:bodyPr/>
          <a:lstStyle/>
          <a:p>
            <a:r>
              <a:rPr lang="en-US"/>
              <a:t>Grouping selectors</a:t>
            </a:r>
          </a:p>
        </p:txBody>
      </p:sp>
      <p:sp>
        <p:nvSpPr>
          <p:cNvPr id="3" name="Content Placeholder 2">
            <a:extLst>
              <a:ext uri="{FF2B5EF4-FFF2-40B4-BE49-F238E27FC236}">
                <a16:creationId xmlns:a16="http://schemas.microsoft.com/office/drawing/2014/main" id="{D0AAFFD5-DDB9-425C-95D5-EB7F62D13F50}"/>
              </a:ext>
            </a:extLst>
          </p:cNvPr>
          <p:cNvSpPr>
            <a:spLocks noGrp="1"/>
          </p:cNvSpPr>
          <p:nvPr>
            <p:ph idx="1"/>
          </p:nvPr>
        </p:nvSpPr>
        <p:spPr>
          <a:xfrm>
            <a:off x="838200" y="1139688"/>
            <a:ext cx="10515600" cy="5037275"/>
          </a:xfrm>
        </p:spPr>
        <p:txBody>
          <a:bodyPr vert="horz" lIns="91440" tIns="45720" rIns="91440" bIns="45720" rtlCol="0" anchor="t">
            <a:normAutofit/>
          </a:bodyPr>
          <a:lstStyle/>
          <a:p>
            <a:r>
              <a:rPr lang="en-US" dirty="0"/>
              <a:t>Grouping different selectors with same declarations on one line.</a:t>
            </a:r>
          </a:p>
          <a:p>
            <a:pPr marL="0" indent="0">
              <a:buNone/>
            </a:pPr>
            <a:r>
              <a:rPr lang="en-US" dirty="0"/>
              <a:t>H1  {color : yellow;}</a:t>
            </a:r>
            <a:endParaRPr lang="en-US" dirty="0">
              <a:cs typeface="Calibri"/>
            </a:endParaRPr>
          </a:p>
          <a:p>
            <a:pPr marL="0" indent="0">
              <a:buNone/>
            </a:pPr>
            <a:r>
              <a:rPr lang="en-US" dirty="0"/>
              <a:t>H2  {color : yellow;}</a:t>
            </a:r>
            <a:endParaRPr lang="en-US" dirty="0">
              <a:cs typeface="Calibri"/>
            </a:endParaRPr>
          </a:p>
          <a:p>
            <a:pPr marL="0" indent="0">
              <a:buNone/>
            </a:pPr>
            <a:r>
              <a:rPr lang="en-US" dirty="0"/>
              <a:t>H3  {color : yellow;}</a:t>
            </a:r>
            <a:endParaRPr lang="en-US" dirty="0">
              <a:cs typeface="Calibri"/>
            </a:endParaRPr>
          </a:p>
          <a:p>
            <a:pPr marL="0" indent="0">
              <a:buNone/>
            </a:pPr>
            <a:endParaRPr lang="en-US"/>
          </a:p>
          <a:p>
            <a:pPr marL="0" indent="0">
              <a:buNone/>
            </a:pPr>
            <a:r>
              <a:rPr lang="en-US" dirty="0"/>
              <a:t>Examples of grouping selectors (both are correct)</a:t>
            </a:r>
            <a:endParaRPr lang="en-US" dirty="0">
              <a:cs typeface="Calibri"/>
            </a:endParaRPr>
          </a:p>
          <a:p>
            <a:pPr marL="0" indent="0">
              <a:buNone/>
            </a:pPr>
            <a:r>
              <a:rPr lang="en-US" dirty="0"/>
              <a:t>H1,h2,h3 { color : yellow;}</a:t>
            </a:r>
            <a:endParaRPr lang="en-US" dirty="0">
              <a:cs typeface="Calibri"/>
            </a:endParaRPr>
          </a:p>
          <a:p>
            <a:pPr marL="0" indent="0">
              <a:buNone/>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38639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97A3-CBC8-4AE5-B4E1-72D64C8DF3B3}"/>
              </a:ext>
            </a:extLst>
          </p:cNvPr>
          <p:cNvSpPr>
            <a:spLocks noGrp="1"/>
          </p:cNvSpPr>
          <p:nvPr>
            <p:ph type="title"/>
          </p:nvPr>
        </p:nvSpPr>
        <p:spPr/>
        <p:txBody>
          <a:bodyPr/>
          <a:lstStyle/>
          <a:p>
            <a:r>
              <a:rPr lang="en-US"/>
              <a:t>Comments</a:t>
            </a:r>
          </a:p>
        </p:txBody>
      </p:sp>
      <p:sp>
        <p:nvSpPr>
          <p:cNvPr id="3" name="Content Placeholder 2">
            <a:extLst>
              <a:ext uri="{FF2B5EF4-FFF2-40B4-BE49-F238E27FC236}">
                <a16:creationId xmlns:a16="http://schemas.microsoft.com/office/drawing/2014/main" id="{5EF61E39-B0BB-41E0-B704-D4E22DF30EB0}"/>
              </a:ext>
            </a:extLst>
          </p:cNvPr>
          <p:cNvSpPr>
            <a:spLocks noGrp="1"/>
          </p:cNvSpPr>
          <p:nvPr>
            <p:ph idx="1"/>
          </p:nvPr>
        </p:nvSpPr>
        <p:spPr/>
        <p:txBody>
          <a:bodyPr/>
          <a:lstStyle/>
          <a:p>
            <a:r>
              <a:rPr lang="en-US"/>
              <a:t>Explain the purpose of coding</a:t>
            </a:r>
          </a:p>
          <a:p>
            <a:r>
              <a:rPr lang="en-US"/>
              <a:t>Helps others read and understand the code</a:t>
            </a:r>
          </a:p>
          <a:p>
            <a:r>
              <a:rPr lang="en-US"/>
              <a:t>Serve as a reminder to you what it means</a:t>
            </a:r>
          </a:p>
          <a:p>
            <a:r>
              <a:rPr lang="en-US"/>
              <a:t>/*               this is a comment */</a:t>
            </a:r>
          </a:p>
          <a:p>
            <a:pPr marL="0" indent="0">
              <a:buNone/>
            </a:pPr>
            <a:endParaRPr lang="en-US"/>
          </a:p>
          <a:p>
            <a:pPr marL="0" indent="0">
              <a:buNone/>
            </a:pPr>
            <a:r>
              <a:rPr lang="en-US"/>
              <a:t>P{color : #ff0000;} /* company branding */</a:t>
            </a:r>
          </a:p>
        </p:txBody>
      </p:sp>
    </p:spTree>
    <p:extLst>
      <p:ext uri="{BB962C8B-B14F-4D97-AF65-F5344CB8AC3E}">
        <p14:creationId xmlns:p14="http://schemas.microsoft.com/office/powerpoint/2010/main" val="41782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6FA8-3801-4D37-950B-F2733AA257B3}"/>
              </a:ext>
            </a:extLst>
          </p:cNvPr>
          <p:cNvSpPr>
            <a:spLocks noGrp="1"/>
          </p:cNvSpPr>
          <p:nvPr>
            <p:ph type="title"/>
          </p:nvPr>
        </p:nvSpPr>
        <p:spPr>
          <a:xfrm>
            <a:off x="838200" y="365125"/>
            <a:ext cx="10515600" cy="681797"/>
          </a:xfrm>
        </p:spPr>
        <p:txBody>
          <a:bodyPr>
            <a:normAutofit fontScale="90000"/>
          </a:bodyPr>
          <a:lstStyle/>
          <a:p>
            <a:r>
              <a:rPr lang="en-US"/>
              <a:t>CSS color values</a:t>
            </a:r>
          </a:p>
        </p:txBody>
      </p:sp>
      <p:sp>
        <p:nvSpPr>
          <p:cNvPr id="3" name="Content Placeholder 2">
            <a:extLst>
              <a:ext uri="{FF2B5EF4-FFF2-40B4-BE49-F238E27FC236}">
                <a16:creationId xmlns:a16="http://schemas.microsoft.com/office/drawing/2014/main" id="{BA44B16D-8CB2-45EA-8FFE-135EEB34E996}"/>
              </a:ext>
            </a:extLst>
          </p:cNvPr>
          <p:cNvSpPr>
            <a:spLocks noGrp="1"/>
          </p:cNvSpPr>
          <p:nvPr>
            <p:ph idx="1"/>
          </p:nvPr>
        </p:nvSpPr>
        <p:spPr>
          <a:xfrm>
            <a:off x="838200" y="1046922"/>
            <a:ext cx="10515600" cy="5130041"/>
          </a:xfrm>
        </p:spPr>
        <p:txBody>
          <a:bodyPr>
            <a:normAutofit lnSpcReduction="10000"/>
          </a:bodyPr>
          <a:lstStyle/>
          <a:p>
            <a:r>
              <a:rPr lang="en-US"/>
              <a:t>Can be specified in many ways</a:t>
            </a:r>
          </a:p>
          <a:p>
            <a:r>
              <a:rPr lang="en-US"/>
              <a:t>Color name – Red , Green, Blue</a:t>
            </a:r>
          </a:p>
          <a:p>
            <a:r>
              <a:rPr lang="en-US"/>
              <a:t>Hex value</a:t>
            </a:r>
          </a:p>
          <a:p>
            <a:pPr marL="0" indent="0">
              <a:buNone/>
            </a:pPr>
            <a:r>
              <a:rPr lang="en-US"/>
              <a:t>Red = #ff0000   Green = #00ff00     Blue = #0000ff</a:t>
            </a:r>
          </a:p>
          <a:p>
            <a:r>
              <a:rPr lang="en-US"/>
              <a:t>RGB Values </a:t>
            </a:r>
          </a:p>
          <a:p>
            <a:pPr marL="0" indent="0">
              <a:buNone/>
            </a:pPr>
            <a:r>
              <a:rPr lang="en-US"/>
              <a:t>Red </a:t>
            </a:r>
            <a:r>
              <a:rPr lang="en-US" err="1"/>
              <a:t>rgb</a:t>
            </a:r>
            <a:r>
              <a:rPr lang="en-US"/>
              <a:t>(255,0,0)   Green </a:t>
            </a:r>
            <a:r>
              <a:rPr lang="en-US" err="1"/>
              <a:t>rgb</a:t>
            </a:r>
            <a:r>
              <a:rPr lang="en-US"/>
              <a:t>(0,255,0)  Blue </a:t>
            </a:r>
            <a:r>
              <a:rPr lang="en-US" err="1"/>
              <a:t>rgb</a:t>
            </a:r>
            <a:r>
              <a:rPr lang="en-US"/>
              <a:t>(0,0,255)</a:t>
            </a:r>
          </a:p>
          <a:p>
            <a:pPr marL="0" indent="0">
              <a:buNone/>
            </a:pPr>
            <a:r>
              <a:rPr lang="en-US" err="1"/>
              <a:t>Rgb</a:t>
            </a:r>
            <a:r>
              <a:rPr lang="en-US"/>
              <a:t>(0,0,0) black</a:t>
            </a:r>
          </a:p>
          <a:p>
            <a:pPr marL="0" indent="0">
              <a:buNone/>
            </a:pPr>
            <a:r>
              <a:rPr lang="en-US" err="1"/>
              <a:t>Rgb</a:t>
            </a:r>
            <a:r>
              <a:rPr lang="en-US"/>
              <a:t>(255,255,255) white</a:t>
            </a:r>
          </a:p>
          <a:p>
            <a:pPr marL="0" indent="0">
              <a:buNone/>
            </a:pPr>
            <a:r>
              <a:rPr lang="en-US"/>
              <a:t>Experimenting mix of </a:t>
            </a:r>
            <a:r>
              <a:rPr lang="en-US" err="1"/>
              <a:t>colours</a:t>
            </a:r>
            <a:endParaRPr lang="en-US"/>
          </a:p>
          <a:p>
            <a:pPr marL="0" indent="0">
              <a:buNone/>
            </a:pPr>
            <a:r>
              <a:rPr lang="en-US"/>
              <a:t> </a:t>
            </a:r>
            <a:r>
              <a:rPr lang="en-US">
                <a:hlinkClick r:id="rId2"/>
              </a:rPr>
              <a:t>https://www.w3schools.com/css/css_colors_hex.asp</a:t>
            </a:r>
            <a:endParaRPr lang="en-US"/>
          </a:p>
          <a:p>
            <a:pPr marL="0" indent="0">
              <a:buNone/>
            </a:pPr>
            <a:r>
              <a:rPr lang="en-US"/>
              <a:t>https://www.w3schools.com/css/css_colors_rgb.asp</a:t>
            </a:r>
          </a:p>
          <a:p>
            <a:pPr marL="0" indent="0">
              <a:buNone/>
            </a:pPr>
            <a:endParaRPr lang="en-US"/>
          </a:p>
        </p:txBody>
      </p:sp>
    </p:spTree>
    <p:extLst>
      <p:ext uri="{BB962C8B-B14F-4D97-AF65-F5344CB8AC3E}">
        <p14:creationId xmlns:p14="http://schemas.microsoft.com/office/powerpoint/2010/main" val="1695433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34E6EBAB63AC40B6848F4D664DE3D5" ma:contentTypeVersion="6" ma:contentTypeDescription="Create a new document." ma:contentTypeScope="" ma:versionID="8a9607cbbddc372f8d733112c8bc9a72">
  <xsd:schema xmlns:xsd="http://www.w3.org/2001/XMLSchema" xmlns:xs="http://www.w3.org/2001/XMLSchema" xmlns:p="http://schemas.microsoft.com/office/2006/metadata/properties" xmlns:ns2="9a92a095-c54b-411e-badd-982f6d9a5e0b" xmlns:ns3="a9bd7242-dc9f-4e05-9b05-c8daeddee4ec" targetNamespace="http://schemas.microsoft.com/office/2006/metadata/properties" ma:root="true" ma:fieldsID="1094676a750a857973c2856e6990b4bc" ns2:_="" ns3:_="">
    <xsd:import namespace="9a92a095-c54b-411e-badd-982f6d9a5e0b"/>
    <xsd:import namespace="a9bd7242-dc9f-4e05-9b05-c8daeddee4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2a095-c54b-411e-badd-982f6d9a5e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9bd7242-dc9f-4e05-9b05-c8daeddee4e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C8AA4D-79DF-4441-BFB5-C8854B34DA2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5209D9-0AA3-478E-A0CF-CC13016CB5BA}">
  <ds:schemaRefs>
    <ds:schemaRef ds:uri="http://schemas.microsoft.com/sharepoint/v3/contenttype/forms"/>
  </ds:schemaRefs>
</ds:datastoreItem>
</file>

<file path=customXml/itemProps3.xml><?xml version="1.0" encoding="utf-8"?>
<ds:datastoreItem xmlns:ds="http://schemas.openxmlformats.org/officeDocument/2006/customXml" ds:itemID="{93A1FCE8-CDAB-4FAD-A82C-E42F46CD09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2a095-c54b-411e-badd-982f6d9a5e0b"/>
    <ds:schemaRef ds:uri="a9bd7242-dc9f-4e05-9b05-c8daeddee4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Cascading Style Sheets (CSS)</vt:lpstr>
      <vt:lpstr>Motivation</vt:lpstr>
      <vt:lpstr>CSS Rule Structure</vt:lpstr>
      <vt:lpstr>Selectors</vt:lpstr>
      <vt:lpstr>Example</vt:lpstr>
      <vt:lpstr>Grouping selectors</vt:lpstr>
      <vt:lpstr>Grouping selectors</vt:lpstr>
      <vt:lpstr>Comments</vt:lpstr>
      <vt:lpstr>CSS color values</vt:lpstr>
      <vt:lpstr>CSS Styles</vt:lpstr>
      <vt:lpstr>Inline CSS</vt:lpstr>
      <vt:lpstr>Internal Style</vt:lpstr>
      <vt:lpstr>External CSS</vt:lpstr>
      <vt:lpstr>CSS Introduction</vt:lpstr>
      <vt:lpstr>CSS Syntax: Selector Strings</vt:lpstr>
      <vt:lpstr>CSS .class Selector</vt:lpstr>
      <vt:lpstr>CSS Selector strings</vt:lpstr>
      <vt:lpstr>A typical web page (HTML)</vt:lpstr>
      <vt:lpstr>IDs and Classes</vt:lpstr>
      <vt:lpstr>THE power of casade</vt:lpstr>
      <vt:lpstr>Text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 Narayanan</dc:creator>
  <cp:revision>3</cp:revision>
  <dcterms:created xsi:type="dcterms:W3CDTF">2021-03-03T08:33:30Z</dcterms:created>
  <dcterms:modified xsi:type="dcterms:W3CDTF">2022-04-06T04:42:43Z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0x0101001034E6EBAB63AC40B6848F4D664DE3D5</vt:lpwstr>
  </property>
</Properties>
</file>