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56" r:id="rId5"/>
    <p:sldId id="366" r:id="rId6"/>
    <p:sldId id="367" r:id="rId7"/>
    <p:sldId id="368" r:id="rId8"/>
    <p:sldId id="369" r:id="rId9"/>
    <p:sldId id="370" r:id="rId10"/>
    <p:sldId id="394" r:id="rId11"/>
    <p:sldId id="375" r:id="rId12"/>
    <p:sldId id="398" r:id="rId13"/>
    <p:sldId id="377" r:id="rId14"/>
    <p:sldId id="400" r:id="rId15"/>
    <p:sldId id="401" r:id="rId16"/>
    <p:sldId id="261" r:id="rId17"/>
    <p:sldId id="403" r:id="rId18"/>
    <p:sldId id="402" r:id="rId19"/>
    <p:sldId id="39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8855AE-176F-6154-EF75-C3D8E977FD54}" v="1" dt="2024-02-26T03:28:19.7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A T-[AM.SC.U4CSE23342]" userId="S::am.sc.u4cse23342@am.students.amrita.edu::cf906eb2-5eba-4e83-9a8a-336a801700ae" providerId="AD" clId="Web-{72CF149E-AA4F-8D95-4CFB-C05086707D8A}"/>
    <pc:docChg chg="modSld">
      <pc:chgData name="POOJA T-[AM.SC.U4CSE23342]" userId="S::am.sc.u4cse23342@am.students.amrita.edu::cf906eb2-5eba-4e83-9a8a-336a801700ae" providerId="AD" clId="Web-{72CF149E-AA4F-8D95-4CFB-C05086707D8A}" dt="2024-02-20T06:40:03.595" v="6" actId="20577"/>
      <pc:docMkLst>
        <pc:docMk/>
      </pc:docMkLst>
      <pc:sldChg chg="modSp">
        <pc:chgData name="POOJA T-[AM.SC.U4CSE23342]" userId="S::am.sc.u4cse23342@am.students.amrita.edu::cf906eb2-5eba-4e83-9a8a-336a801700ae" providerId="AD" clId="Web-{72CF149E-AA4F-8D95-4CFB-C05086707D8A}" dt="2024-02-20T06:40:03.595" v="6" actId="20577"/>
        <pc:sldMkLst>
          <pc:docMk/>
          <pc:sldMk cId="0" sldId="377"/>
        </pc:sldMkLst>
        <pc:spChg chg="mod">
          <ac:chgData name="POOJA T-[AM.SC.U4CSE23342]" userId="S::am.sc.u4cse23342@am.students.amrita.edu::cf906eb2-5eba-4e83-9a8a-336a801700ae" providerId="AD" clId="Web-{72CF149E-AA4F-8D95-4CFB-C05086707D8A}" dt="2024-02-20T06:40:03.595" v="6" actId="20577"/>
          <ac:spMkLst>
            <pc:docMk/>
            <pc:sldMk cId="0" sldId="377"/>
            <ac:spMk id="198658" creationId="{0622CDAE-75BB-4E32-A92D-8CBFD6493415}"/>
          </ac:spMkLst>
        </pc:spChg>
      </pc:sldChg>
    </pc:docChg>
  </pc:docChgLst>
  <pc:docChgLst>
    <pc:chgData name="JAYANTHI TANMAY-[AM.SC.U4CSE23223]" userId="S::am.sc.u4cse23223@am.students.amrita.edu::e25ab133-e9f8-4f37-9212-6e42462520f4" providerId="AD" clId="Web-{B789D657-3B5B-1416-5423-769588C0ABA4}"/>
    <pc:docChg chg="modSld">
      <pc:chgData name="JAYANTHI TANMAY-[AM.SC.U4CSE23223]" userId="S::am.sc.u4cse23223@am.students.amrita.edu::e25ab133-e9f8-4f37-9212-6e42462520f4" providerId="AD" clId="Web-{B789D657-3B5B-1416-5423-769588C0ABA4}" dt="2024-02-20T10:49:44.370" v="11" actId="20577"/>
      <pc:docMkLst>
        <pc:docMk/>
      </pc:docMkLst>
      <pc:sldChg chg="modSp">
        <pc:chgData name="JAYANTHI TANMAY-[AM.SC.U4CSE23223]" userId="S::am.sc.u4cse23223@am.students.amrita.edu::e25ab133-e9f8-4f37-9212-6e42462520f4" providerId="AD" clId="Web-{B789D657-3B5B-1416-5423-769588C0ABA4}" dt="2024-02-20T10:49:44.370" v="11" actId="20577"/>
        <pc:sldMkLst>
          <pc:docMk/>
          <pc:sldMk cId="0" sldId="367"/>
        </pc:sldMkLst>
        <pc:spChg chg="mod">
          <ac:chgData name="JAYANTHI TANMAY-[AM.SC.U4CSE23223]" userId="S::am.sc.u4cse23223@am.students.amrita.edu::e25ab133-e9f8-4f37-9212-6e42462520f4" providerId="AD" clId="Web-{B789D657-3B5B-1416-5423-769588C0ABA4}" dt="2024-02-20T10:49:44.370" v="11" actId="20577"/>
          <ac:spMkLst>
            <pc:docMk/>
            <pc:sldMk cId="0" sldId="367"/>
            <ac:spMk id="174083" creationId="{53A52676-906C-45BF-826D-2B27AE90E4AA}"/>
          </ac:spMkLst>
        </pc:spChg>
      </pc:sldChg>
    </pc:docChg>
  </pc:docChgLst>
  <pc:docChgLst>
    <pc:chgData name="JOBIN JOSEPH-[AM.EN.U4CSE22127]" userId="S::am.en.u4cse22127@am.students.amrita.edu::9ec3c83b-784f-4794-b6d2-c632ffc847bd" providerId="AD" clId="Web-{B089FA84-3A58-6B05-CDBA-EF5F4DEBF4A0}"/>
    <pc:docChg chg="modSld">
      <pc:chgData name="JOBIN JOSEPH-[AM.EN.U4CSE22127]" userId="S::am.en.u4cse22127@am.students.amrita.edu::9ec3c83b-784f-4794-b6d2-c632ffc847bd" providerId="AD" clId="Web-{B089FA84-3A58-6B05-CDBA-EF5F4DEBF4A0}" dt="2023-06-18T16:06:42.748" v="81" actId="20577"/>
      <pc:docMkLst>
        <pc:docMk/>
      </pc:docMkLst>
      <pc:sldChg chg="modSp">
        <pc:chgData name="JOBIN JOSEPH-[AM.EN.U4CSE22127]" userId="S::am.en.u4cse22127@am.students.amrita.edu::9ec3c83b-784f-4794-b6d2-c632ffc847bd" providerId="AD" clId="Web-{B089FA84-3A58-6B05-CDBA-EF5F4DEBF4A0}" dt="2023-06-18T16:06:42.748" v="81" actId="20577"/>
        <pc:sldMkLst>
          <pc:docMk/>
          <pc:sldMk cId="0" sldId="368"/>
        </pc:sldMkLst>
        <pc:spChg chg="mod">
          <ac:chgData name="JOBIN JOSEPH-[AM.EN.U4CSE22127]" userId="S::am.en.u4cse22127@am.students.amrita.edu::9ec3c83b-784f-4794-b6d2-c632ffc847bd" providerId="AD" clId="Web-{B089FA84-3A58-6B05-CDBA-EF5F4DEBF4A0}" dt="2023-06-18T16:06:42.748" v="81" actId="20577"/>
          <ac:spMkLst>
            <pc:docMk/>
            <pc:sldMk cId="0" sldId="368"/>
            <ac:spMk id="176130" creationId="{388E1A8A-6DE3-4C5D-8E5E-09FB4B759A53}"/>
          </ac:spMkLst>
        </pc:spChg>
      </pc:sldChg>
      <pc:sldChg chg="modSp">
        <pc:chgData name="JOBIN JOSEPH-[AM.EN.U4CSE22127]" userId="S::am.en.u4cse22127@am.students.amrita.edu::9ec3c83b-784f-4794-b6d2-c632ffc847bd" providerId="AD" clId="Web-{B089FA84-3A58-6B05-CDBA-EF5F4DEBF4A0}" dt="2023-06-18T16:05:55.622" v="52" actId="20577"/>
        <pc:sldMkLst>
          <pc:docMk/>
          <pc:sldMk cId="0" sldId="369"/>
        </pc:sldMkLst>
        <pc:spChg chg="mod">
          <ac:chgData name="JOBIN JOSEPH-[AM.EN.U4CSE22127]" userId="S::am.en.u4cse22127@am.students.amrita.edu::9ec3c83b-784f-4794-b6d2-c632ffc847bd" providerId="AD" clId="Web-{B089FA84-3A58-6B05-CDBA-EF5F4DEBF4A0}" dt="2023-06-18T16:05:55.622" v="52" actId="20577"/>
          <ac:spMkLst>
            <pc:docMk/>
            <pc:sldMk cId="0" sldId="369"/>
            <ac:spMk id="178178" creationId="{0F0D5436-C170-4954-81AC-9329503C5E15}"/>
          </ac:spMkLst>
        </pc:spChg>
        <pc:spChg chg="mod">
          <ac:chgData name="JOBIN JOSEPH-[AM.EN.U4CSE22127]" userId="S::am.en.u4cse22127@am.students.amrita.edu::9ec3c83b-784f-4794-b6d2-c632ffc847bd" providerId="AD" clId="Web-{B089FA84-3A58-6B05-CDBA-EF5F4DEBF4A0}" dt="2023-06-18T16:03:48.745" v="19" actId="20577"/>
          <ac:spMkLst>
            <pc:docMk/>
            <pc:sldMk cId="0" sldId="369"/>
            <ac:spMk id="178179" creationId="{F7A7ED36-D5FC-4787-8F00-2C10B8E2B6C8}"/>
          </ac:spMkLst>
        </pc:spChg>
      </pc:sldChg>
    </pc:docChg>
  </pc:docChgLst>
  <pc:docChgLst>
    <pc:chgData name="ADITHYA RAJENDRAN - AM.EN.U4CSE21005" userId="S::amenu4cse21005@am.students.amrita.edu::d66470eb-5628-4c57-b090-f8bd0a1ad2a9" providerId="AD" clId="Web-{81FEEF7C-80B0-517F-74BD-50EFE404FD7C}"/>
    <pc:docChg chg="addSld delSld">
      <pc:chgData name="ADITHYA RAJENDRAN - AM.EN.U4CSE21005" userId="S::amenu4cse21005@am.students.amrita.edu::d66470eb-5628-4c57-b090-f8bd0a1ad2a9" providerId="AD" clId="Web-{81FEEF7C-80B0-517F-74BD-50EFE404FD7C}" dt="2022-07-12T13:19:45.821" v="7"/>
      <pc:docMkLst>
        <pc:docMk/>
      </pc:docMkLst>
      <pc:sldChg chg="add del">
        <pc:chgData name="ADITHYA RAJENDRAN - AM.EN.U4CSE21005" userId="S::amenu4cse21005@am.students.amrita.edu::d66470eb-5628-4c57-b090-f8bd0a1ad2a9" providerId="AD" clId="Web-{81FEEF7C-80B0-517F-74BD-50EFE404FD7C}" dt="2022-07-12T13:19:43.102" v="4"/>
        <pc:sldMkLst>
          <pc:docMk/>
          <pc:sldMk cId="0" sldId="375"/>
        </pc:sldMkLst>
      </pc:sldChg>
      <pc:sldChg chg="new del">
        <pc:chgData name="ADITHYA RAJENDRAN - AM.EN.U4CSE21005" userId="S::amenu4cse21005@am.students.amrita.edu::d66470eb-5628-4c57-b090-f8bd0a1ad2a9" providerId="AD" clId="Web-{81FEEF7C-80B0-517F-74BD-50EFE404FD7C}" dt="2022-07-12T13:19:45.821" v="7"/>
        <pc:sldMkLst>
          <pc:docMk/>
          <pc:sldMk cId="2393685869" sldId="404"/>
        </pc:sldMkLst>
      </pc:sldChg>
      <pc:sldChg chg="new add del">
        <pc:chgData name="ADITHYA RAJENDRAN - AM.EN.U4CSE21005" userId="S::amenu4cse21005@am.students.amrita.edu::d66470eb-5628-4c57-b090-f8bd0a1ad2a9" providerId="AD" clId="Web-{81FEEF7C-80B0-517F-74BD-50EFE404FD7C}" dt="2022-07-12T13:19:44.977" v="6"/>
        <pc:sldMkLst>
          <pc:docMk/>
          <pc:sldMk cId="1072744901" sldId="405"/>
        </pc:sldMkLst>
      </pc:sldChg>
    </pc:docChg>
  </pc:docChgLst>
  <pc:docChgLst>
    <pc:chgData name="SREERAM NAIR - AM.EN.U4CSE21355" userId="S::amenu4cse21355@am.students.amrita.edu::2dad1a26-ecbb-4eef-892c-b268b788aa8b" providerId="AD" clId="Web-{31C454FA-0BFB-1FE9-486D-A7F2624644DC}"/>
    <pc:docChg chg="modSld">
      <pc:chgData name="SREERAM NAIR - AM.EN.U4CSE21355" userId="S::amenu4cse21355@am.students.amrita.edu::2dad1a26-ecbb-4eef-892c-b268b788aa8b" providerId="AD" clId="Web-{31C454FA-0BFB-1FE9-486D-A7F2624644DC}" dt="2022-05-22T10:02:40.962" v="0" actId="1076"/>
      <pc:docMkLst>
        <pc:docMk/>
      </pc:docMkLst>
      <pc:sldChg chg="modSp">
        <pc:chgData name="SREERAM NAIR - AM.EN.U4CSE21355" userId="S::amenu4cse21355@am.students.amrita.edu::2dad1a26-ecbb-4eef-892c-b268b788aa8b" providerId="AD" clId="Web-{31C454FA-0BFB-1FE9-486D-A7F2624644DC}" dt="2022-05-22T10:02:40.962" v="0" actId="1076"/>
        <pc:sldMkLst>
          <pc:docMk/>
          <pc:sldMk cId="0" sldId="398"/>
        </pc:sldMkLst>
        <pc:spChg chg="mod">
          <ac:chgData name="SREERAM NAIR - AM.EN.U4CSE21355" userId="S::amenu4cse21355@am.students.amrita.edu::2dad1a26-ecbb-4eef-892c-b268b788aa8b" providerId="AD" clId="Web-{31C454FA-0BFB-1FE9-486D-A7F2624644DC}" dt="2022-05-22T10:02:40.962" v="0" actId="1076"/>
          <ac:spMkLst>
            <pc:docMk/>
            <pc:sldMk cId="0" sldId="398"/>
            <ac:spMk id="196612" creationId="{E853FC63-02AF-4E83-93F0-674C719ACB07}"/>
          </ac:spMkLst>
        </pc:spChg>
      </pc:sldChg>
    </pc:docChg>
  </pc:docChgLst>
  <pc:docChgLst>
    <pc:chgData name="VELLANKI.CHANDRAKANTH DINESH BABU -  AM.EN.U4CSE21459" userId="S::amenu4cse21459@am.students.amrita.edu::ed50e0f6-df88-4959-8504-061e5f0e9fa8" providerId="AD" clId="Web-{700B86E9-D047-44FC-BDA5-98082C9AB927}"/>
    <pc:docChg chg="sldOrd">
      <pc:chgData name="VELLANKI.CHANDRAKANTH DINESH BABU -  AM.EN.U4CSE21459" userId="S::amenu4cse21459@am.students.amrita.edu::ed50e0f6-df88-4959-8504-061e5f0e9fa8" providerId="AD" clId="Web-{700B86E9-D047-44FC-BDA5-98082C9AB927}" dt="2022-04-25T09:00:54.732" v="2"/>
      <pc:docMkLst>
        <pc:docMk/>
      </pc:docMkLst>
      <pc:sldChg chg="ord">
        <pc:chgData name="VELLANKI.CHANDRAKANTH DINESH BABU -  AM.EN.U4CSE21459" userId="S::amenu4cse21459@am.students.amrita.edu::ed50e0f6-df88-4959-8504-061e5f0e9fa8" providerId="AD" clId="Web-{700B86E9-D047-44FC-BDA5-98082C9AB927}" dt="2022-04-25T09:00:54.732" v="2"/>
        <pc:sldMkLst>
          <pc:docMk/>
          <pc:sldMk cId="0" sldId="366"/>
        </pc:sldMkLst>
      </pc:sldChg>
    </pc:docChg>
  </pc:docChgLst>
  <pc:docChgLst>
    <pc:chgData name="YOGITA CHANDRA MADDULA-[AM.EN.U4CSE22162]" userId="S::am.en.u4cse22162@am.students.amrita.edu::8b6a3b68-3da7-4820-a79c-0852415ad4c7" providerId="AD" clId="Web-{27CFC94E-405B-B114-DF9F-4CC5EDCF448D}"/>
    <pc:docChg chg="modSld">
      <pc:chgData name="YOGITA CHANDRA MADDULA-[AM.EN.U4CSE22162]" userId="S::am.en.u4cse22162@am.students.amrita.edu::8b6a3b68-3da7-4820-a79c-0852415ad4c7" providerId="AD" clId="Web-{27CFC94E-405B-B114-DF9F-4CC5EDCF448D}" dt="2023-09-18T15:41:03.421" v="2" actId="1076"/>
      <pc:docMkLst>
        <pc:docMk/>
      </pc:docMkLst>
      <pc:sldChg chg="modSp">
        <pc:chgData name="YOGITA CHANDRA MADDULA-[AM.EN.U4CSE22162]" userId="S::am.en.u4cse22162@am.students.amrita.edu::8b6a3b68-3da7-4820-a79c-0852415ad4c7" providerId="AD" clId="Web-{27CFC94E-405B-B114-DF9F-4CC5EDCF448D}" dt="2023-09-18T15:41:03.421" v="2" actId="1076"/>
        <pc:sldMkLst>
          <pc:docMk/>
          <pc:sldMk cId="2014551162" sldId="403"/>
        </pc:sldMkLst>
        <pc:picChg chg="mod">
          <ac:chgData name="YOGITA CHANDRA MADDULA-[AM.EN.U4CSE22162]" userId="S::am.en.u4cse22162@am.students.amrita.edu::8b6a3b68-3da7-4820-a79c-0852415ad4c7" providerId="AD" clId="Web-{27CFC94E-405B-B114-DF9F-4CC5EDCF448D}" dt="2023-09-18T15:41:03.421" v="2" actId="1076"/>
          <ac:picMkLst>
            <pc:docMk/>
            <pc:sldMk cId="2014551162" sldId="403"/>
            <ac:picMk id="5122" creationId="{5DF59849-D464-468C-8929-C3C131BC64D9}"/>
          </ac:picMkLst>
        </pc:picChg>
      </pc:sldChg>
    </pc:docChg>
  </pc:docChgLst>
  <pc:docChgLst>
    <pc:chgData name="Varalekshmy M Mohan-[AM.EN.U4CSE22158]" userId="S::am.en.u4cse22158@am.students.amrita.edu::9a91ab33-027d-401f-90bf-33db3e9b13e6" providerId="AD" clId="Web-{4292F647-FFAD-C07F-D7C9-6362151D618E}"/>
    <pc:docChg chg="addSld delSld">
      <pc:chgData name="Varalekshmy M Mohan-[AM.EN.U4CSE22158]" userId="S::am.en.u4cse22158@am.students.amrita.edu::9a91ab33-027d-401f-90bf-33db3e9b13e6" providerId="AD" clId="Web-{4292F647-FFAD-C07F-D7C9-6362151D618E}" dt="2023-09-19T12:54:28.563" v="1"/>
      <pc:docMkLst>
        <pc:docMk/>
      </pc:docMkLst>
      <pc:sldChg chg="new del">
        <pc:chgData name="Varalekshmy M Mohan-[AM.EN.U4CSE22158]" userId="S::am.en.u4cse22158@am.students.amrita.edu::9a91ab33-027d-401f-90bf-33db3e9b13e6" providerId="AD" clId="Web-{4292F647-FFAD-C07F-D7C9-6362151D618E}" dt="2023-09-19T12:54:28.563" v="1"/>
        <pc:sldMkLst>
          <pc:docMk/>
          <pc:sldMk cId="2780217342" sldId="404"/>
        </pc:sldMkLst>
      </pc:sldChg>
    </pc:docChg>
  </pc:docChgLst>
  <pc:docChgLst>
    <pc:chgData name="LOUIS LARA J-[AM.EN.U4CSE22133]" userId="S::am.en.u4cse22133@am.students.amrita.edu::d7b828f2-f155-41a6-809d-573934becf5f" providerId="AD" clId="Web-{4B783C85-125A-A50F-431F-8FEF5B5F99AC}"/>
    <pc:docChg chg="modSld">
      <pc:chgData name="LOUIS LARA J-[AM.EN.U4CSE22133]" userId="S::am.en.u4cse22133@am.students.amrita.edu::d7b828f2-f155-41a6-809d-573934becf5f" providerId="AD" clId="Web-{4B783C85-125A-A50F-431F-8FEF5B5F99AC}" dt="2023-06-18T16:08:57.588" v="144" actId="20577"/>
      <pc:docMkLst>
        <pc:docMk/>
      </pc:docMkLst>
      <pc:sldChg chg="modSp">
        <pc:chgData name="LOUIS LARA J-[AM.EN.U4CSE22133]" userId="S::am.en.u4cse22133@am.students.amrita.edu::d7b828f2-f155-41a6-809d-573934becf5f" providerId="AD" clId="Web-{4B783C85-125A-A50F-431F-8FEF5B5F99AC}" dt="2023-06-18T16:08:57.588" v="144" actId="20577"/>
        <pc:sldMkLst>
          <pc:docMk/>
          <pc:sldMk cId="0" sldId="366"/>
        </pc:sldMkLst>
        <pc:spChg chg="mod">
          <ac:chgData name="LOUIS LARA J-[AM.EN.U4CSE22133]" userId="S::am.en.u4cse22133@am.students.amrita.edu::d7b828f2-f155-41a6-809d-573934becf5f" providerId="AD" clId="Web-{4B783C85-125A-A50F-431F-8FEF5B5F99AC}" dt="2023-06-18T16:08:57.588" v="144" actId="20577"/>
          <ac:spMkLst>
            <pc:docMk/>
            <pc:sldMk cId="0" sldId="366"/>
            <ac:spMk id="172034" creationId="{49142E6B-41D1-43DD-A6B6-68089A987A96}"/>
          </ac:spMkLst>
        </pc:spChg>
      </pc:sldChg>
      <pc:sldChg chg="modSp">
        <pc:chgData name="LOUIS LARA J-[AM.EN.U4CSE22133]" userId="S::am.en.u4cse22133@am.students.amrita.edu::d7b828f2-f155-41a6-809d-573934becf5f" providerId="AD" clId="Web-{4B783C85-125A-A50F-431F-8FEF5B5F99AC}" dt="2023-06-18T16:06:43.081" v="109" actId="20577"/>
        <pc:sldMkLst>
          <pc:docMk/>
          <pc:sldMk cId="0" sldId="368"/>
        </pc:sldMkLst>
        <pc:spChg chg="mod">
          <ac:chgData name="LOUIS LARA J-[AM.EN.U4CSE22133]" userId="S::am.en.u4cse22133@am.students.amrita.edu::d7b828f2-f155-41a6-809d-573934becf5f" providerId="AD" clId="Web-{4B783C85-125A-A50F-431F-8FEF5B5F99AC}" dt="2023-06-18T16:06:43.081" v="109" actId="20577"/>
          <ac:spMkLst>
            <pc:docMk/>
            <pc:sldMk cId="0" sldId="368"/>
            <ac:spMk id="176131" creationId="{79C85BF9-96D5-4998-B69D-8C04C50C91EB}"/>
          </ac:spMkLst>
        </pc:spChg>
      </pc:sldChg>
      <pc:sldChg chg="modSp">
        <pc:chgData name="LOUIS LARA J-[AM.EN.U4CSE22133]" userId="S::am.en.u4cse22133@am.students.amrita.edu::d7b828f2-f155-41a6-809d-573934becf5f" providerId="AD" clId="Web-{4B783C85-125A-A50F-431F-8FEF5B5F99AC}" dt="2023-06-18T16:06:52.378" v="114" actId="20577"/>
        <pc:sldMkLst>
          <pc:docMk/>
          <pc:sldMk cId="0" sldId="369"/>
        </pc:sldMkLst>
        <pc:spChg chg="mod">
          <ac:chgData name="LOUIS LARA J-[AM.EN.U4CSE22133]" userId="S::am.en.u4cse22133@am.students.amrita.edu::d7b828f2-f155-41a6-809d-573934becf5f" providerId="AD" clId="Web-{4B783C85-125A-A50F-431F-8FEF5B5F99AC}" dt="2023-06-18T16:06:52.378" v="114" actId="20577"/>
          <ac:spMkLst>
            <pc:docMk/>
            <pc:sldMk cId="0" sldId="369"/>
            <ac:spMk id="178178" creationId="{0F0D5436-C170-4954-81AC-9329503C5E15}"/>
          </ac:spMkLst>
        </pc:spChg>
        <pc:spChg chg="mod">
          <ac:chgData name="LOUIS LARA J-[AM.EN.U4CSE22133]" userId="S::am.en.u4cse22133@am.students.amrita.edu::d7b828f2-f155-41a6-809d-573934becf5f" providerId="AD" clId="Web-{4B783C85-125A-A50F-431F-8FEF5B5F99AC}" dt="2023-06-18T16:06:12.299" v="99" actId="20577"/>
          <ac:spMkLst>
            <pc:docMk/>
            <pc:sldMk cId="0" sldId="369"/>
            <ac:spMk id="178179" creationId="{F7A7ED36-D5FC-4787-8F00-2C10B8E2B6C8}"/>
          </ac:spMkLst>
        </pc:spChg>
      </pc:sldChg>
      <pc:sldChg chg="modSp">
        <pc:chgData name="LOUIS LARA J-[AM.EN.U4CSE22133]" userId="S::am.en.u4cse22133@am.students.amrita.edu::d7b828f2-f155-41a6-809d-573934becf5f" providerId="AD" clId="Web-{4B783C85-125A-A50F-431F-8FEF5B5F99AC}" dt="2023-06-18T16:08:46.775" v="140" actId="20577"/>
        <pc:sldMkLst>
          <pc:docMk/>
          <pc:sldMk cId="0" sldId="375"/>
        </pc:sldMkLst>
        <pc:spChg chg="mod">
          <ac:chgData name="LOUIS LARA J-[AM.EN.U4CSE22133]" userId="S::am.en.u4cse22133@am.students.amrita.edu::d7b828f2-f155-41a6-809d-573934becf5f" providerId="AD" clId="Web-{4B783C85-125A-A50F-431F-8FEF5B5F99AC}" dt="2023-06-18T16:08:46.775" v="140" actId="20577"/>
          <ac:spMkLst>
            <pc:docMk/>
            <pc:sldMk cId="0" sldId="375"/>
            <ac:spMk id="194562" creationId="{ECE5804B-B274-45BB-9606-4AF59DAA30BD}"/>
          </ac:spMkLst>
        </pc:spChg>
      </pc:sldChg>
    </pc:docChg>
  </pc:docChgLst>
  <pc:docChgLst>
    <pc:chgData name="Sahukar Reshmi Panda - AM.EN.U4CSE21449" userId="S::amenu4cse21449@am.students.amrita.edu::a2787634-829d-41bf-b0df-9bc0fd04fe4a" providerId="AD" clId="Web-{4A1175BD-4B31-DC12-804D-A85D16CF8836}"/>
    <pc:docChg chg="modSld">
      <pc:chgData name="Sahukar Reshmi Panda - AM.EN.U4CSE21449" userId="S::amenu4cse21449@am.students.amrita.edu::a2787634-829d-41bf-b0df-9bc0fd04fe4a" providerId="AD" clId="Web-{4A1175BD-4B31-DC12-804D-A85D16CF8836}" dt="2022-07-16T07:17:12.889" v="0" actId="1076"/>
      <pc:docMkLst>
        <pc:docMk/>
      </pc:docMkLst>
      <pc:sldChg chg="modSp">
        <pc:chgData name="Sahukar Reshmi Panda - AM.EN.U4CSE21449" userId="S::amenu4cse21449@am.students.amrita.edu::a2787634-829d-41bf-b0df-9bc0fd04fe4a" providerId="AD" clId="Web-{4A1175BD-4B31-DC12-804D-A85D16CF8836}" dt="2022-07-16T07:17:12.889" v="0" actId="1076"/>
        <pc:sldMkLst>
          <pc:docMk/>
          <pc:sldMk cId="564006248" sldId="401"/>
        </pc:sldMkLst>
        <pc:picChg chg="mod">
          <ac:chgData name="Sahukar Reshmi Panda - AM.EN.U4CSE21449" userId="S::amenu4cse21449@am.students.amrita.edu::a2787634-829d-41bf-b0df-9bc0fd04fe4a" providerId="AD" clId="Web-{4A1175BD-4B31-DC12-804D-A85D16CF8836}" dt="2022-07-16T07:17:12.889" v="0" actId="1076"/>
          <ac:picMkLst>
            <pc:docMk/>
            <pc:sldMk cId="564006248" sldId="401"/>
            <ac:picMk id="3074" creationId="{76171C3F-074D-496B-A4D5-2199B63C1000}"/>
          </ac:picMkLst>
        </pc:picChg>
      </pc:sldChg>
    </pc:docChg>
  </pc:docChgLst>
  <pc:docChgLst>
    <pc:chgData clId="Web-{C98855AE-176F-6154-EF75-C3D8E977FD54}"/>
    <pc:docChg chg="sldOrd">
      <pc:chgData name="" userId="" providerId="" clId="Web-{C98855AE-176F-6154-EF75-C3D8E977FD54}" dt="2024-02-26T03:28:19.757" v="0"/>
      <pc:docMkLst>
        <pc:docMk/>
      </pc:docMkLst>
      <pc:sldChg chg="ord">
        <pc:chgData name="" userId="" providerId="" clId="Web-{C98855AE-176F-6154-EF75-C3D8E977FD54}" dt="2024-02-26T03:28:19.757" v="0"/>
        <pc:sldMkLst>
          <pc:docMk/>
          <pc:sldMk cId="823091232" sldId="256"/>
        </pc:sldMkLst>
      </pc:sldChg>
    </pc:docChg>
  </pc:docChgLst>
  <pc:docChgLst>
    <pc:chgData name="Hari Govind Rajesh - AM.EN.U4CSE21326" userId="S::amenu4cse21326@am.students.amrita.edu::a7acaaec-508a-4f12-9352-2b98944aeb5c" providerId="AD" clId="Web-{2BEEFCD3-3861-0B81-B348-0FA4D5120B5D}"/>
    <pc:docChg chg="modSld">
      <pc:chgData name="Hari Govind Rajesh - AM.EN.U4CSE21326" userId="S::amenu4cse21326@am.students.amrita.edu::a7acaaec-508a-4f12-9352-2b98944aeb5c" providerId="AD" clId="Web-{2BEEFCD3-3861-0B81-B348-0FA4D5120B5D}" dt="2022-05-22T13:29:39.418" v="7" actId="1076"/>
      <pc:docMkLst>
        <pc:docMk/>
      </pc:docMkLst>
      <pc:sldChg chg="modSp">
        <pc:chgData name="Hari Govind Rajesh - AM.EN.U4CSE21326" userId="S::amenu4cse21326@am.students.amrita.edu::a7acaaec-508a-4f12-9352-2b98944aeb5c" providerId="AD" clId="Web-{2BEEFCD3-3861-0B81-B348-0FA4D5120B5D}" dt="2022-05-22T13:24:42.771" v="5" actId="1076"/>
        <pc:sldMkLst>
          <pc:docMk/>
          <pc:sldMk cId="0" sldId="377"/>
        </pc:sldMkLst>
        <pc:picChg chg="mod">
          <ac:chgData name="Hari Govind Rajesh - AM.EN.U4CSE21326" userId="S::amenu4cse21326@am.students.amrita.edu::a7acaaec-508a-4f12-9352-2b98944aeb5c" providerId="AD" clId="Web-{2BEEFCD3-3861-0B81-B348-0FA4D5120B5D}" dt="2022-05-22T13:24:42.771" v="5" actId="1076"/>
          <ac:picMkLst>
            <pc:docMk/>
            <pc:sldMk cId="0" sldId="377"/>
            <ac:picMk id="198661" creationId="{0EC120FB-09DB-4098-A295-2BB37819ACC6}"/>
          </ac:picMkLst>
        </pc:picChg>
      </pc:sldChg>
      <pc:sldChg chg="modSp">
        <pc:chgData name="Hari Govind Rajesh - AM.EN.U4CSE21326" userId="S::amenu4cse21326@am.students.amrita.edu::a7acaaec-508a-4f12-9352-2b98944aeb5c" providerId="AD" clId="Web-{2BEEFCD3-3861-0B81-B348-0FA4D5120B5D}" dt="2022-05-22T13:23:09.722" v="3" actId="1076"/>
        <pc:sldMkLst>
          <pc:docMk/>
          <pc:sldMk cId="0" sldId="398"/>
        </pc:sldMkLst>
        <pc:spChg chg="mod">
          <ac:chgData name="Hari Govind Rajesh - AM.EN.U4CSE21326" userId="S::amenu4cse21326@am.students.amrita.edu::a7acaaec-508a-4f12-9352-2b98944aeb5c" providerId="AD" clId="Web-{2BEEFCD3-3861-0B81-B348-0FA4D5120B5D}" dt="2022-05-22T13:23:07.238" v="2" actId="20577"/>
          <ac:spMkLst>
            <pc:docMk/>
            <pc:sldMk cId="0" sldId="398"/>
            <ac:spMk id="196612" creationId="{E853FC63-02AF-4E83-93F0-674C719ACB07}"/>
          </ac:spMkLst>
        </pc:spChg>
        <pc:picChg chg="mod">
          <ac:chgData name="Hari Govind Rajesh - AM.EN.U4CSE21326" userId="S::amenu4cse21326@am.students.amrita.edu::a7acaaec-508a-4f12-9352-2b98944aeb5c" providerId="AD" clId="Web-{2BEEFCD3-3861-0B81-B348-0FA4D5120B5D}" dt="2022-05-22T13:23:09.722" v="3" actId="1076"/>
          <ac:picMkLst>
            <pc:docMk/>
            <pc:sldMk cId="0" sldId="398"/>
            <ac:picMk id="196613" creationId="{48A31F46-87CA-4C7A-BA27-401AB96D411D}"/>
          </ac:picMkLst>
        </pc:picChg>
      </pc:sldChg>
      <pc:sldChg chg="modSp">
        <pc:chgData name="Hari Govind Rajesh - AM.EN.U4CSE21326" userId="S::amenu4cse21326@am.students.amrita.edu::a7acaaec-508a-4f12-9352-2b98944aeb5c" providerId="AD" clId="Web-{2BEEFCD3-3861-0B81-B348-0FA4D5120B5D}" dt="2022-05-22T13:29:39.418" v="7" actId="1076"/>
        <pc:sldMkLst>
          <pc:docMk/>
          <pc:sldMk cId="2374383404" sldId="399"/>
        </pc:sldMkLst>
        <pc:picChg chg="mod">
          <ac:chgData name="Hari Govind Rajesh - AM.EN.U4CSE21326" userId="S::amenu4cse21326@am.students.amrita.edu::a7acaaec-508a-4f12-9352-2b98944aeb5c" providerId="AD" clId="Web-{2BEEFCD3-3861-0B81-B348-0FA4D5120B5D}" dt="2022-05-22T13:29:39.418" v="7" actId="1076"/>
          <ac:picMkLst>
            <pc:docMk/>
            <pc:sldMk cId="2374383404" sldId="399"/>
            <ac:picMk id="1026" creationId="{D543AF70-8B14-4685-93A8-FD487D16F976}"/>
          </ac:picMkLst>
        </pc:picChg>
      </pc:sldChg>
      <pc:sldChg chg="modSp">
        <pc:chgData name="Hari Govind Rajesh - AM.EN.U4CSE21326" userId="S::amenu4cse21326@am.students.amrita.edu::a7acaaec-508a-4f12-9352-2b98944aeb5c" providerId="AD" clId="Web-{2BEEFCD3-3861-0B81-B348-0FA4D5120B5D}" dt="2022-05-22T13:26:53.772" v="6" actId="1076"/>
        <pc:sldMkLst>
          <pc:docMk/>
          <pc:sldMk cId="2070662501" sldId="400"/>
        </pc:sldMkLst>
        <pc:picChg chg="mod">
          <ac:chgData name="Hari Govind Rajesh - AM.EN.U4CSE21326" userId="S::amenu4cse21326@am.students.amrita.edu::a7acaaec-508a-4f12-9352-2b98944aeb5c" providerId="AD" clId="Web-{2BEEFCD3-3861-0B81-B348-0FA4D5120B5D}" dt="2022-05-22T13:26:53.772" v="6" actId="1076"/>
          <ac:picMkLst>
            <pc:docMk/>
            <pc:sldMk cId="2070662501" sldId="400"/>
            <ac:picMk id="2050" creationId="{36143268-41F6-45E8-968A-04FF2E79A8D2}"/>
          </ac:picMkLst>
        </pc:picChg>
      </pc:sldChg>
    </pc:docChg>
  </pc:docChgLst>
  <pc:docChgLst>
    <pc:chgData name="Gopika Muraleedas" userId="S::gopikams@am.amrita.edu::81311933-8449-4ba9-a66e-c162acc81e6d" providerId="AD" clId="Web-{D2535305-CAD2-6E20-39E5-8A8292731328}"/>
    <pc:docChg chg="modSld">
      <pc:chgData name="Gopika Muraleedas" userId="S::gopikams@am.amrita.edu::81311933-8449-4ba9-a66e-c162acc81e6d" providerId="AD" clId="Web-{D2535305-CAD2-6E20-39E5-8A8292731328}" dt="2023-06-06T04:48:54.852" v="0" actId="1076"/>
      <pc:docMkLst>
        <pc:docMk/>
      </pc:docMkLst>
      <pc:sldChg chg="modSp">
        <pc:chgData name="Gopika Muraleedas" userId="S::gopikams@am.amrita.edu::81311933-8449-4ba9-a66e-c162acc81e6d" providerId="AD" clId="Web-{D2535305-CAD2-6E20-39E5-8A8292731328}" dt="2023-06-06T04:48:54.852" v="0" actId="1076"/>
        <pc:sldMkLst>
          <pc:docMk/>
          <pc:sldMk cId="2374383404" sldId="399"/>
        </pc:sldMkLst>
        <pc:picChg chg="mod">
          <ac:chgData name="Gopika Muraleedas" userId="S::gopikams@am.amrita.edu::81311933-8449-4ba9-a66e-c162acc81e6d" providerId="AD" clId="Web-{D2535305-CAD2-6E20-39E5-8A8292731328}" dt="2023-06-06T04:48:54.852" v="0" actId="1076"/>
          <ac:picMkLst>
            <pc:docMk/>
            <pc:sldMk cId="2374383404" sldId="399"/>
            <ac:picMk id="1026" creationId="{D543AF70-8B14-4685-93A8-FD487D16F97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1BE1-BF25-4615-8A8D-665D664C1D2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FF256-636B-4EDE-8441-72CDFF2807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86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>
            <a:extLst>
              <a:ext uri="{FF2B5EF4-FFF2-40B4-BE49-F238E27FC236}">
                <a16:creationId xmlns:a16="http://schemas.microsoft.com/office/drawing/2014/main" id="{D1816AC6-C760-4C78-A776-543C958B5A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D18689-ED99-4BE0-948B-50C0183695E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73059" name="Text Box 2">
            <a:extLst>
              <a:ext uri="{FF2B5EF4-FFF2-40B4-BE49-F238E27FC236}">
                <a16:creationId xmlns:a16="http://schemas.microsoft.com/office/drawing/2014/main" id="{CB01245D-35DB-49D6-847E-9F9DC18BCE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3060" name="Rectangle 3">
            <a:extLst>
              <a:ext uri="{FF2B5EF4-FFF2-40B4-BE49-F238E27FC236}">
                <a16:creationId xmlns:a16="http://schemas.microsoft.com/office/drawing/2014/main" id="{F3D9A917-1998-4564-B396-88803A83BDD3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>
            <a:extLst>
              <a:ext uri="{FF2B5EF4-FFF2-40B4-BE49-F238E27FC236}">
                <a16:creationId xmlns:a16="http://schemas.microsoft.com/office/drawing/2014/main" id="{29B022AA-019F-4538-97F7-9D4347F0A37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2DEFBC0-DBEB-4DED-9642-492A5247406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75107" name="Text Box 2">
            <a:extLst>
              <a:ext uri="{FF2B5EF4-FFF2-40B4-BE49-F238E27FC236}">
                <a16:creationId xmlns:a16="http://schemas.microsoft.com/office/drawing/2014/main" id="{69B9C9C3-92DF-438B-9DD3-C538BEE42C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5108" name="Rectangle 3">
            <a:extLst>
              <a:ext uri="{FF2B5EF4-FFF2-40B4-BE49-F238E27FC236}">
                <a16:creationId xmlns:a16="http://schemas.microsoft.com/office/drawing/2014/main" id="{E69D84F8-876C-4746-AEA4-04BE4E4376E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>
            <a:extLst>
              <a:ext uri="{FF2B5EF4-FFF2-40B4-BE49-F238E27FC236}">
                <a16:creationId xmlns:a16="http://schemas.microsoft.com/office/drawing/2014/main" id="{A83656C0-B2B7-4301-8946-4A573B089E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65F1BB1-4100-476E-B57D-4001591C1E4E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77155" name="Text Box 2">
            <a:extLst>
              <a:ext uri="{FF2B5EF4-FFF2-40B4-BE49-F238E27FC236}">
                <a16:creationId xmlns:a16="http://schemas.microsoft.com/office/drawing/2014/main" id="{2A42C049-EFC7-4E5C-A03C-ECFADF349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7156" name="Rectangle 3">
            <a:extLst>
              <a:ext uri="{FF2B5EF4-FFF2-40B4-BE49-F238E27FC236}">
                <a16:creationId xmlns:a16="http://schemas.microsoft.com/office/drawing/2014/main" id="{E017ED83-B507-4E4B-BF7F-3CDAB2DCE8DA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>
            <a:extLst>
              <a:ext uri="{FF2B5EF4-FFF2-40B4-BE49-F238E27FC236}">
                <a16:creationId xmlns:a16="http://schemas.microsoft.com/office/drawing/2014/main" id="{AC60CE2F-44D3-47AB-9FC4-34772803E06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0BC21E3-7511-4B4A-ACCF-2682465D826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79203" name="Text Box 2">
            <a:extLst>
              <a:ext uri="{FF2B5EF4-FFF2-40B4-BE49-F238E27FC236}">
                <a16:creationId xmlns:a16="http://schemas.microsoft.com/office/drawing/2014/main" id="{DAAA7A50-0079-4C41-8C97-4CA13AED92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79204" name="Rectangle 3">
            <a:extLst>
              <a:ext uri="{FF2B5EF4-FFF2-40B4-BE49-F238E27FC236}">
                <a16:creationId xmlns:a16="http://schemas.microsoft.com/office/drawing/2014/main" id="{E2FDAECD-C337-4EFC-9036-713F4BFA26D7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>
            <a:extLst>
              <a:ext uri="{FF2B5EF4-FFF2-40B4-BE49-F238E27FC236}">
                <a16:creationId xmlns:a16="http://schemas.microsoft.com/office/drawing/2014/main" id="{CC6F109F-BB9A-4CA6-BBD8-B2765C6BAFA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7B89A7-2069-494E-A34A-8AFAD82114BD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81251" name="Text Box 2">
            <a:extLst>
              <a:ext uri="{FF2B5EF4-FFF2-40B4-BE49-F238E27FC236}">
                <a16:creationId xmlns:a16="http://schemas.microsoft.com/office/drawing/2014/main" id="{044B2C12-FA3B-445C-95D8-993F05F79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81252" name="Rectangle 3">
            <a:extLst>
              <a:ext uri="{FF2B5EF4-FFF2-40B4-BE49-F238E27FC236}">
                <a16:creationId xmlns:a16="http://schemas.microsoft.com/office/drawing/2014/main" id="{47137060-6588-4A9B-B428-024B23583B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>
            <a:extLst>
              <a:ext uri="{FF2B5EF4-FFF2-40B4-BE49-F238E27FC236}">
                <a16:creationId xmlns:a16="http://schemas.microsoft.com/office/drawing/2014/main" id="{4890486D-2F01-4C6A-BC7F-6326CEA2D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E1DDE4D-E633-40D7-9B50-FCC35DB3EA8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93539" name="Rectangle 2">
            <a:extLst>
              <a:ext uri="{FF2B5EF4-FFF2-40B4-BE49-F238E27FC236}">
                <a16:creationId xmlns:a16="http://schemas.microsoft.com/office/drawing/2014/main" id="{85E2CAFA-D698-4E5C-8189-2540375E48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40" name="Rectangle 3">
            <a:extLst>
              <a:ext uri="{FF2B5EF4-FFF2-40B4-BE49-F238E27FC236}">
                <a16:creationId xmlns:a16="http://schemas.microsoft.com/office/drawing/2014/main" id="{F0199251-072C-4FA9-AF57-D4A62FC7BC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>
            <a:extLst>
              <a:ext uri="{FF2B5EF4-FFF2-40B4-BE49-F238E27FC236}">
                <a16:creationId xmlns:a16="http://schemas.microsoft.com/office/drawing/2014/main" id="{C2FA16CB-14AC-42EC-AB86-7BAC65B53CE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EA76C6-C6FE-4B76-BD5C-704848E37DC9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95587" name="Text Box 2">
            <a:extLst>
              <a:ext uri="{FF2B5EF4-FFF2-40B4-BE49-F238E27FC236}">
                <a16:creationId xmlns:a16="http://schemas.microsoft.com/office/drawing/2014/main" id="{EE2B5096-F5CA-418A-ABFD-D692C849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95588" name="Rectangle 3">
            <a:extLst>
              <a:ext uri="{FF2B5EF4-FFF2-40B4-BE49-F238E27FC236}">
                <a16:creationId xmlns:a16="http://schemas.microsoft.com/office/drawing/2014/main" id="{BF45A01E-CE40-4C4D-8855-0BF348BA50C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>
            <a:extLst>
              <a:ext uri="{FF2B5EF4-FFF2-40B4-BE49-F238E27FC236}">
                <a16:creationId xmlns:a16="http://schemas.microsoft.com/office/drawing/2014/main" id="{CF916FF0-0BDD-4C16-8E81-4502000A45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B4962BF-7EF9-464F-88D1-A7F55530A9BD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97635" name="Text Box 2">
            <a:extLst>
              <a:ext uri="{FF2B5EF4-FFF2-40B4-BE49-F238E27FC236}">
                <a16:creationId xmlns:a16="http://schemas.microsoft.com/office/drawing/2014/main" id="{17E74BE4-A4BB-4DEF-B242-3DCA65F3D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97636" name="Rectangle 3">
            <a:extLst>
              <a:ext uri="{FF2B5EF4-FFF2-40B4-BE49-F238E27FC236}">
                <a16:creationId xmlns:a16="http://schemas.microsoft.com/office/drawing/2014/main" id="{0F39110D-6E8B-41E7-B72D-80433AC90BDD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>
            <a:extLst>
              <a:ext uri="{FF2B5EF4-FFF2-40B4-BE49-F238E27FC236}">
                <a16:creationId xmlns:a16="http://schemas.microsoft.com/office/drawing/2014/main" id="{1CD9228A-9C02-4018-8C07-647A86E96EB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76A4AC-F40E-4EAC-89CF-35B1BB49F63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99683" name="Text Box 2">
            <a:extLst>
              <a:ext uri="{FF2B5EF4-FFF2-40B4-BE49-F238E27FC236}">
                <a16:creationId xmlns:a16="http://schemas.microsoft.com/office/drawing/2014/main" id="{66E0E046-AB01-4F86-970A-4A7F77C61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1588" y="663575"/>
            <a:ext cx="4852987" cy="3319463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IN" altLang="en-US"/>
          </a:p>
        </p:txBody>
      </p:sp>
      <p:sp>
        <p:nvSpPr>
          <p:cNvPr id="199684" name="Rectangle 3">
            <a:extLst>
              <a:ext uri="{FF2B5EF4-FFF2-40B4-BE49-F238E27FC236}">
                <a16:creationId xmlns:a16="http://schemas.microsoft.com/office/drawing/2014/main" id="{80960BA1-05D2-4F93-825E-7C2D3005A4DE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>
          <a:xfrm>
            <a:off x="912813" y="4343400"/>
            <a:ext cx="5029200" cy="4113213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defTabSz="449263" eaLnBrk="1" hangingPunct="1"/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88AE-1BC8-45BC-B41F-1618590862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E5681-4B3A-4E02-9498-E499B7E2A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43D5C-C9FE-40EF-A41E-41DDC7619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2072D-3BCF-4E7D-9EBA-6EFE98699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35B50-45E2-493F-A972-8F23B279D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67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C24D0-9E00-4870-9DE5-E85CAD846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2825B8-2FB0-4CEB-BEBE-1F6D55420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FE508-0EA2-4BCC-9B7B-E417161B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3B6F2-AAF4-411B-A9A9-B0E53D04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B1688-3B09-4776-A54F-B62AB6738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42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854565-BA62-42B5-A011-D99A416840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EEE1F-7AFA-4BD0-856F-F2B1CF99A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9234D-4D2B-4060-9C6B-36DEB31F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599E4-62BF-4C18-9C29-601F09A7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9C0671-F5EC-441D-A76A-4EEFAE0A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22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0" y="190500"/>
            <a:ext cx="9347200" cy="15271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032000" y="19050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7200" y="1905000"/>
            <a:ext cx="4572000" cy="4114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4002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1FA4-E3DE-49AA-A15A-B72064F92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3395C-3ACA-49B1-B96E-62AC0D70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9210-B523-4A34-9F25-D3B35A3F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5C9B7-4DC2-410B-AD9D-637A7F56B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F04C9-C742-4383-AA59-19D7482A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75D-BEE2-4E2C-8F93-F60E6DD38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F3B669-9F6F-469E-BA80-4E76B36BA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7F13C8-62D2-45BF-8825-0B3F43FBF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0814-A6D8-4278-9D6B-870A0A177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94C43-1155-450F-BA36-9C58764D7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491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6879-691B-4FBF-B525-ACB0A1636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F4E64-CFFE-4E5B-974B-CCFE6B9E1E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BC1D06-89BD-46BF-A133-24AC2038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0D776-3C8A-4B17-B98C-1B72DFADB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EA94F-BB5F-435F-8370-134418062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44A29B-1477-4E21-87B8-41A7E57A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086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CDFD3-6925-4782-865A-F30294B05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03389-68DA-4B75-A3F8-E4BE7BDBE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9AB91-8A44-472B-A5D3-187DEEC85C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FABA7A-1575-4936-A3A7-696E9463BF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565FE-280C-4538-BBE9-3BC9218F9B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F8EAAC-FC9A-4452-A513-42E841C17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4D556-7FE4-4673-8A0A-D8A7C024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499BC-DD74-442D-AE9C-2D511772C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069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15EED-85C3-4189-95EE-6F25EEC76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15EB4-82D3-43BE-ABA0-3AC630055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E4D97C-264A-4DF4-BBB9-D5A72B7B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094A3A-4721-4E11-98FC-D1BF6C424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01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256745-5E4B-4E05-A17F-1B2F7A3C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E4FFC5-6C27-4932-923E-C695FAA94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21B77-AB17-4F84-9D66-71917A60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74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5F8D6-985E-45FD-A95F-8BAC354AF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EDFB1-B39C-43FF-879D-4F995B0FD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B6D692-EFB4-44CE-B662-C03C3796C6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DB57A-C388-4CC9-A3E5-34DE8C52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8D18A-28EC-44E8-9DC2-B3F24B878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8B00F-E632-4C8E-93AB-1855FF2DC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64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CDE43-9009-4009-918E-6486EE28F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398385-C153-4A31-9515-A967396F0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62731C-B330-47CF-A3E3-1A6BC25155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06125-66BA-47C5-9A6B-FEF35C2F9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054200-94F7-4B4F-9D9A-5CAD494B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8612E-CC87-4007-B959-871FFB3DF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483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10D85-D1CD-476A-9D7C-AA7DC638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AE91F-EC0E-4217-9787-F24273699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D8F2C-1608-4625-8FE8-6FD8051B6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27E36-C021-4C6C-9CFE-93744DA3C99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72510-BB7A-4365-9241-18E6F924D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6B821-D4BB-4380-AD04-03EB228BF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A0F48A-30EA-4AF9-B787-D225CCB1B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9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3F990-8945-4B5F-BCE8-A7A3A9EA5B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 Properties contd..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73FAA5-AD1D-4C50-9329-9D30435123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91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>
            <a:extLst>
              <a:ext uri="{FF2B5EF4-FFF2-40B4-BE49-F238E27FC236}">
                <a16:creationId xmlns:a16="http://schemas.microsoft.com/office/drawing/2014/main" id="{0622CDAE-75BB-4E32-A92D-8CBFD64934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71813" y="0"/>
            <a:ext cx="2824162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Spans</a:t>
            </a:r>
          </a:p>
        </p:txBody>
      </p:sp>
      <p:sp>
        <p:nvSpPr>
          <p:cNvPr id="198659" name="Rectangle 3">
            <a:extLst>
              <a:ext uri="{FF2B5EF4-FFF2-40B4-BE49-F238E27FC236}">
                <a16:creationId xmlns:a16="http://schemas.microsoft.com/office/drawing/2014/main" id="{4EEBDE30-879A-4556-B530-26EC5A15E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81800" y="1301750"/>
            <a:ext cx="3429000" cy="13652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 lnSpcReduction="10000"/>
          </a:bodyPr>
          <a:lstStyle/>
          <a:p>
            <a:pPr marL="339725" indent="-339725" defTabSz="449263">
              <a:spcBef>
                <a:spcPts val="1750"/>
              </a:spcBef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3400">
                <a:solidFill>
                  <a:srgbClr val="3333CC"/>
                </a:solidFill>
              </a:rPr>
              <a:t>spans </a:t>
            </a:r>
            <a:r>
              <a:rPr lang="en-GB" altLang="en-US" sz="3400"/>
              <a:t>are similar to divisions</a:t>
            </a:r>
          </a:p>
        </p:txBody>
      </p:sp>
      <p:sp>
        <p:nvSpPr>
          <p:cNvPr id="198660" name="Text Box 4">
            <a:extLst>
              <a:ext uri="{FF2B5EF4-FFF2-40B4-BE49-F238E27FC236}">
                <a16:creationId xmlns:a16="http://schemas.microsoft.com/office/drawing/2014/main" id="{0FCBC321-C93E-4A4F-A399-3734CAE6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313" y="1557338"/>
            <a:ext cx="4572000" cy="5065106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&lt;!--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.</a:t>
            </a: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myclass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 color: red; 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 background: cyan;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 text-decoration: none;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--&gt;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&lt;/style&gt;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&lt;/head&gt;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&lt;body&gt;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&lt;span class="myclass"&gt;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&lt;h2&gt;A Simple Heading&lt;/h2&gt;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 &lt;p&gt;some text . . . &lt;/p&gt;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 &lt;/span&gt;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000000"/>
                </a:solidFill>
                <a:latin typeface="Courier New" panose="02070309020205020404" pitchFamily="49" charset="0"/>
              </a:rPr>
              <a:t>&lt;/body&gt;</a:t>
            </a:r>
          </a:p>
        </p:txBody>
      </p:sp>
      <p:pic>
        <p:nvPicPr>
          <p:cNvPr id="198661" name="Picture 5">
            <a:extLst>
              <a:ext uri="{FF2B5EF4-FFF2-40B4-BE49-F238E27FC236}">
                <a16:creationId xmlns:a16="http://schemas.microsoft.com/office/drawing/2014/main" id="{0EC120FB-09DB-4098-A295-2BB37819A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6395" y="2634254"/>
            <a:ext cx="3346450" cy="300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15657-7F22-4DD8-9C42-4BB211BB6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1389D-E35C-4951-B72A-FC652020FC2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80329" y="2005284"/>
            <a:ext cx="8325191" cy="443821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5E5B44-A13E-4421-8AF1-46371A694B9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11/12/2015&#10;WHAT IS THE CSS BOX MODEL?&#10; HTML elements can be considered as&#10;boxes. In CSS, the term &quot;box model&quot; is&#10;used whe...">
            <a:extLst>
              <a:ext uri="{FF2B5EF4-FFF2-40B4-BE49-F238E27FC236}">
                <a16:creationId xmlns:a16="http://schemas.microsoft.com/office/drawing/2014/main" id="{36143268-41F6-45E8-968A-04FF2E79A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06" y="90467"/>
            <a:ext cx="11065565" cy="6261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0662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58E44-1AD7-40A2-9107-6B082FF81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B9CAF4-FAF2-4AE5-87C5-2D3B701FD05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343179" y="1192557"/>
            <a:ext cx="8192253" cy="5690577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8E00C-BB24-465C-9C0A-70C2E541AC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Border&#10;Padding&#10;11/12/2015&#10;LET’S LOOK AT BOX MODEL PROPERTIES&#10;Content&#10;(text, graphics, etc.)&#10;Margin&#10;Content = text, images&#10;...">
            <a:extLst>
              <a:ext uri="{FF2B5EF4-FFF2-40B4-BE49-F238E27FC236}">
                <a16:creationId xmlns:a16="http://schemas.microsoft.com/office/drawing/2014/main" id="{76171C3F-074D-496B-A4D5-2199B63C1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625" y="272084"/>
            <a:ext cx="10888870" cy="630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4006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1670-25D9-4A99-B5DC-8A4D7CB19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2770" name="Picture 2" descr="CSS Box Model (block element)&#10; ">
            <a:extLst>
              <a:ext uri="{FF2B5EF4-FFF2-40B4-BE49-F238E27FC236}">
                <a16:creationId xmlns:a16="http://schemas.microsoft.com/office/drawing/2014/main" id="{3D03E2F7-8BD6-4311-A1E5-9FBD7E77E23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228600"/>
            <a:ext cx="10691191" cy="647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41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5DFA7-1B61-4FB9-830E-ED32B1BC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1C29C-89EC-4D4A-8A00-6B7959AA9E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89111" y="1041665"/>
            <a:ext cx="7866557" cy="56846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193DE-7090-462D-8445-433DCA031A3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11/12/2015&#10;BOX MODEL PROPERTIES AND VALUES&#10;Properties and Values Syntax&#10;“padding: 5px”&#10;is the same as&#10;“padding 5px 5px 5px...">
            <a:extLst>
              <a:ext uri="{FF2B5EF4-FFF2-40B4-BE49-F238E27FC236}">
                <a16:creationId xmlns:a16="http://schemas.microsoft.com/office/drawing/2014/main" id="{5DF59849-D464-468C-8929-C3C131BC6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028" y="190502"/>
            <a:ext cx="10696047" cy="6470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551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D4A83-7A32-4C10-BC92-770BC0C81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6B15F2-A6E0-4C29-881C-03550FC9E9B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509349" y="1041665"/>
            <a:ext cx="7986201" cy="497813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8CEDE-6B43-4DC2-9D00-BAAC75EDFEF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order&#10;3 px all 4 sides&#10;11/12/2015&#10;SHOW ME DETAILS!&#10;All box model properties can&#10;be precisely defined with&#10;values for top,...">
            <a:extLst>
              <a:ext uri="{FF2B5EF4-FFF2-40B4-BE49-F238E27FC236}">
                <a16:creationId xmlns:a16="http://schemas.microsoft.com/office/drawing/2014/main" id="{E57ACF70-490F-455E-97D2-5875F51D5E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71" y="289031"/>
            <a:ext cx="10614991" cy="6144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36745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F5283-CDB8-4915-BD5E-9A9BACCAC4B6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EBDCC1-90EC-4342-9836-F939695F1D8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37&#10;&#10;HTML Layouts&#10;&#10;&#10;&#10;Web page layout is very important to make your website&#10;look good.&#10;&#10;&#10;&#10;Design your webpage layout very...">
            <a:extLst>
              <a:ext uri="{FF2B5EF4-FFF2-40B4-BE49-F238E27FC236}">
                <a16:creationId xmlns:a16="http://schemas.microsoft.com/office/drawing/2014/main" id="{D543AF70-8B14-4685-93A8-FD487D16F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91" y="5716"/>
            <a:ext cx="11477261" cy="6659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83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>
            <a:extLst>
              <a:ext uri="{FF2B5EF4-FFF2-40B4-BE49-F238E27FC236}">
                <a16:creationId xmlns:a16="http://schemas.microsoft.com/office/drawing/2014/main" id="{49142E6B-41D1-43DD-A6B6-68089A987A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Style rules</a:t>
            </a:r>
            <a:endParaRPr lang="en-GB" altLang="en-US">
              <a:cs typeface="Calibri Light"/>
            </a:endParaRPr>
          </a:p>
        </p:txBody>
      </p:sp>
      <p:sp>
        <p:nvSpPr>
          <p:cNvPr id="172035" name="Text Box 3">
            <a:extLst>
              <a:ext uri="{FF2B5EF4-FFF2-40B4-BE49-F238E27FC236}">
                <a16:creationId xmlns:a16="http://schemas.microsoft.com/office/drawing/2014/main" id="{072321FB-50A5-4143-BC43-8076E6F95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4556126"/>
            <a:ext cx="8001000" cy="23018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body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background-color: lightgreen;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h1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color: lightgreen;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background-color: blue;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font-family: "Book Antiqua", Times, serif;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 border: thick groove #9baab2;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600" b="1">
                <a:solidFill>
                  <a:srgbClr val="000000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72036" name="Rectangle 4">
            <a:extLst>
              <a:ext uri="{FF2B5EF4-FFF2-40B4-BE49-F238E27FC236}">
                <a16:creationId xmlns:a16="http://schemas.microsoft.com/office/drawing/2014/main" id="{2D255262-3CEF-4DB5-8032-D1CC352A3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2313" y="1700214"/>
            <a:ext cx="8229600" cy="155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39725" indent="-339725"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39775" indent="-282575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339725" algn="l"/>
                <a:tab pos="787400" algn="l"/>
                <a:tab pos="1236663" algn="l"/>
                <a:tab pos="1685925" algn="l"/>
                <a:tab pos="2135188" algn="l"/>
                <a:tab pos="2584450" algn="l"/>
                <a:tab pos="3033713" algn="l"/>
                <a:tab pos="3482975" algn="l"/>
                <a:tab pos="3932238" algn="l"/>
                <a:tab pos="4381500" algn="l"/>
                <a:tab pos="4830763" algn="l"/>
                <a:tab pos="5280025" algn="l"/>
                <a:tab pos="5729288" algn="l"/>
                <a:tab pos="6178550" algn="l"/>
                <a:tab pos="6627813" algn="l"/>
                <a:tab pos="7077075" algn="l"/>
                <a:tab pos="7526338" algn="l"/>
                <a:tab pos="7975600" algn="l"/>
                <a:tab pos="8424863" algn="l"/>
                <a:tab pos="8874125" algn="l"/>
                <a:tab pos="9323388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ts val="175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2000">
                <a:solidFill>
                  <a:srgbClr val="000000"/>
                </a:solidFill>
              </a:rPr>
              <a:t>Some properties can be given multiple values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The browser first looks for the 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</a:rPr>
              <a:t>Book Antiqua</a:t>
            </a: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"</a:t>
            </a:r>
            <a:r>
              <a:rPr lang="en-US" altLang="en-US" sz="2000">
                <a:solidFill>
                  <a:srgbClr val="000000"/>
                </a:solidFill>
              </a:rPr>
              <a:t> font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If this is not on the system, it looks for the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</a:rPr>
              <a:t>Times</a:t>
            </a:r>
            <a:r>
              <a:rPr lang="en-US" altLang="en-US" sz="2000">
                <a:solidFill>
                  <a:srgbClr val="000000"/>
                </a:solidFill>
              </a:rPr>
              <a:t> font</a:t>
            </a:r>
          </a:p>
          <a:p>
            <a:pPr lvl="1">
              <a:spcBef>
                <a:spcPts val="600"/>
              </a:spcBef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</a:pPr>
            <a:r>
              <a:rPr lang="en-US" altLang="en-US" sz="2000">
                <a:solidFill>
                  <a:srgbClr val="000000"/>
                </a:solidFill>
              </a:rPr>
              <a:t>Last resort: the browser uses the generic </a:t>
            </a:r>
            <a:r>
              <a:rPr lang="en-US" altLang="en-US" sz="2000" b="1">
                <a:solidFill>
                  <a:srgbClr val="3333CC"/>
                </a:solidFill>
                <a:latin typeface="Courier New" panose="02070309020205020404" pitchFamily="49" charset="0"/>
              </a:rPr>
              <a:t>serif</a:t>
            </a:r>
            <a:r>
              <a:rPr lang="en-US" altLang="en-US" sz="2000">
                <a:solidFill>
                  <a:srgbClr val="000000"/>
                </a:solidFill>
              </a:rPr>
              <a:t> font</a:t>
            </a:r>
          </a:p>
        </p:txBody>
      </p:sp>
      <p:pic>
        <p:nvPicPr>
          <p:cNvPr id="172037" name="Picture 5">
            <a:extLst>
              <a:ext uri="{FF2B5EF4-FFF2-40B4-BE49-F238E27FC236}">
                <a16:creationId xmlns:a16="http://schemas.microsoft.com/office/drawing/2014/main" id="{6E896976-A138-493C-9E09-EFC5326FD0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463" y="3213100"/>
            <a:ext cx="3867150" cy="2008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>
            <a:extLst>
              <a:ext uri="{FF2B5EF4-FFF2-40B4-BE49-F238E27FC236}">
                <a16:creationId xmlns:a16="http://schemas.microsoft.com/office/drawing/2014/main" id="{A5CA9C97-4FB5-47E5-B6A3-4B69EFB79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</a:t>
            </a:r>
          </a:p>
        </p:txBody>
      </p:sp>
      <p:sp>
        <p:nvSpPr>
          <p:cNvPr id="174083" name="Rectangle 3">
            <a:extLst>
              <a:ext uri="{FF2B5EF4-FFF2-40B4-BE49-F238E27FC236}">
                <a16:creationId xmlns:a16="http://schemas.microsoft.com/office/drawing/2014/main" id="{53A52676-906C-45BF-826D-2B27AE90E4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39914" y="1987550"/>
            <a:ext cx="8828087" cy="48704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u="sng"/>
              <a:t>Fonts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>
                <a:solidFill>
                  <a:srgbClr val="3333CC"/>
                </a:solidFill>
                <a:latin typeface="Courier New"/>
                <a:cs typeface="Courier New"/>
              </a:rPr>
              <a:t>font-family</a:t>
            </a:r>
            <a:r>
              <a:rPr lang="en-GB" altLang="en-US" sz="2000" b="1">
                <a:latin typeface="Courier New"/>
                <a:cs typeface="Courier New"/>
              </a:rPr>
              <a:t>: &lt;family name&gt; [&lt;generic family&gt;]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>
                <a:solidFill>
                  <a:srgbClr val="3333CC"/>
                </a:solidFill>
                <a:latin typeface="Courier New"/>
                <a:cs typeface="Courier New"/>
              </a:rPr>
              <a:t>font-style</a:t>
            </a:r>
            <a:r>
              <a:rPr lang="en-GB" altLang="en-US" sz="2000" b="1">
                <a:latin typeface="Courier New"/>
                <a:cs typeface="Courier New"/>
              </a:rPr>
              <a:t>: normal | italic | oblique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>
                <a:solidFill>
                  <a:srgbClr val="3333CC"/>
                </a:solidFill>
                <a:latin typeface="Courier New"/>
                <a:cs typeface="Courier New"/>
              </a:rPr>
              <a:t>font-weight</a:t>
            </a:r>
            <a:r>
              <a:rPr lang="en-GB" altLang="en-US" sz="2000" b="1">
                <a:latin typeface="Courier New"/>
                <a:cs typeface="Courier New"/>
              </a:rPr>
              <a:t>: normal |bold |bolder |lighter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>
                <a:solidFill>
                  <a:srgbClr val="3333CC"/>
                </a:solidFill>
                <a:latin typeface="Courier New"/>
                <a:cs typeface="Courier New"/>
              </a:rPr>
              <a:t>font-size</a:t>
            </a:r>
            <a:r>
              <a:rPr lang="en-GB" altLang="en-US" sz="2000" b="1">
                <a:latin typeface="Courier New"/>
                <a:cs typeface="Courier New"/>
              </a:rPr>
              <a:t>: small| medium| large| smaller| larger</a:t>
            </a:r>
          </a:p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u="sng"/>
              <a:t>Backgrounds and colours</a:t>
            </a:r>
            <a:endParaRPr lang="en-GB" altLang="en-US" sz="2000" u="sng">
              <a:cs typeface="Calibri"/>
            </a:endParaRP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 err="1">
                <a:solidFill>
                  <a:srgbClr val="3333CC"/>
                </a:solidFill>
                <a:latin typeface="Courier New"/>
                <a:cs typeface="Courier New"/>
              </a:rPr>
              <a:t>color</a:t>
            </a:r>
            <a:r>
              <a:rPr lang="en-GB" altLang="en-US" sz="2000" b="1">
                <a:latin typeface="Courier New"/>
                <a:cs typeface="Courier New"/>
              </a:rPr>
              <a:t>: &lt;value&gt;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>
                <a:solidFill>
                  <a:srgbClr val="3333CC"/>
                </a:solidFill>
                <a:latin typeface="Courier New"/>
                <a:cs typeface="Courier New"/>
              </a:rPr>
              <a:t>background-</a:t>
            </a:r>
            <a:r>
              <a:rPr lang="en-GB" altLang="en-US" sz="2000" b="1" err="1">
                <a:solidFill>
                  <a:srgbClr val="3333CC"/>
                </a:solidFill>
                <a:latin typeface="Courier New"/>
                <a:cs typeface="Courier New"/>
              </a:rPr>
              <a:t>color</a:t>
            </a:r>
            <a:r>
              <a:rPr lang="en-GB" altLang="en-US" sz="2000" b="1">
                <a:latin typeface="Courier New"/>
                <a:cs typeface="Courier New"/>
              </a:rPr>
              <a:t>: &lt;value&gt;|transparent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000" b="1">
                <a:solidFill>
                  <a:srgbClr val="3333CC"/>
                </a:solidFill>
                <a:latin typeface="Courier New"/>
                <a:cs typeface="Courier New"/>
              </a:rPr>
              <a:t>background-image</a:t>
            </a:r>
            <a:r>
              <a:rPr lang="en-GB" altLang="en-US" sz="2000" b="1">
                <a:latin typeface="Courier New"/>
                <a:cs typeface="Courier New"/>
              </a:rPr>
              <a:t>: </a:t>
            </a:r>
            <a:r>
              <a:rPr lang="en-GB" altLang="en-US" sz="2000" b="1" err="1">
                <a:latin typeface="Courier New"/>
                <a:cs typeface="Courier New"/>
              </a:rPr>
              <a:t>URL|none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388E1A8A-6DE3-4C5D-8E5E-09FB4B759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 </a:t>
            </a:r>
            <a:endParaRPr lang="en-GB" altLang="en-US">
              <a:cs typeface="Calibri Light"/>
            </a:endParaRPr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79C85BF9-96D5-4998-B69D-8C04C50C91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295400"/>
            <a:ext cx="8218487" cy="4114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Text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text-decoration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none|underline|overline|line-through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text-transformation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none|capitalize|uppercase|lowercase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text-align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left|right|center|justify</a:t>
            </a:r>
          </a:p>
          <a:p>
            <a:pPr marL="339725" indent="-339725" defTabSz="449263"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text-indentation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length|percentage</a:t>
            </a:r>
          </a:p>
          <a:p>
            <a:pPr marL="339725" indent="-339725" defTabSz="449263"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Example</a:t>
            </a:r>
            <a:r>
              <a:rPr lang="en-GB" altLang="en-US" sz="2400"/>
              <a:t>: To remove underlining on links:</a:t>
            </a:r>
            <a:endParaRPr lang="en-GB" altLang="en-US" sz="2400">
              <a:cs typeface="Calibri"/>
            </a:endParaRPr>
          </a:p>
        </p:txBody>
      </p:sp>
      <p:sp>
        <p:nvSpPr>
          <p:cNvPr id="176132" name="Text Box 4">
            <a:extLst>
              <a:ext uri="{FF2B5EF4-FFF2-40B4-BE49-F238E27FC236}">
                <a16:creationId xmlns:a16="http://schemas.microsoft.com/office/drawing/2014/main" id="{CAF86B21-595E-4DC5-BBA6-F6DD3AA9B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5486401"/>
            <a:ext cx="8229600" cy="3984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2000" b="1">
                <a:solidFill>
                  <a:srgbClr val="000000"/>
                </a:solidFill>
                <a:latin typeface="Courier New" panose="02070309020205020404" pitchFamily="49" charset="0"/>
              </a:rPr>
              <a:t>a:link, a:visited, a:active{text-decoration: none}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2">
            <a:extLst>
              <a:ext uri="{FF2B5EF4-FFF2-40B4-BE49-F238E27FC236}">
                <a16:creationId xmlns:a16="http://schemas.microsoft.com/office/drawing/2014/main" id="{0F0D5436-C170-4954-81AC-9329503C5E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 </a:t>
            </a:r>
            <a:endParaRPr lang="en-GB" altLang="en-US">
              <a:cs typeface="Calibri Light"/>
            </a:endParaRPr>
          </a:p>
        </p:txBody>
      </p:sp>
      <p:sp>
        <p:nvSpPr>
          <p:cNvPr id="178179" name="Rectangle 3">
            <a:extLst>
              <a:ext uri="{FF2B5EF4-FFF2-40B4-BE49-F238E27FC236}">
                <a16:creationId xmlns:a16="http://schemas.microsoft.com/office/drawing/2014/main" id="{F7A7ED36-D5FC-4787-8F00-2C10B8E2B6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675688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t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Boxes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margin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length|percentage|auto</a:t>
            </a:r>
            <a:r>
              <a:rPr lang="en-GB" altLang="en-US" sz="2400" b="1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border-width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thin|thick|medium|length</a:t>
            </a:r>
            <a:r>
              <a:rPr lang="en-GB" altLang="en-US" sz="2400" b="1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padding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length|percentage</a:t>
            </a:r>
            <a:r>
              <a:rPr lang="en-GB" altLang="en-US" sz="2400" b="1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border-</a:t>
            </a:r>
            <a:r>
              <a:rPr lang="en-GB" altLang="en-US" sz="2400" b="1" err="1">
                <a:solidFill>
                  <a:srgbClr val="3333CC"/>
                </a:solidFill>
                <a:latin typeface="Courier New"/>
                <a:cs typeface="Courier New"/>
              </a:rPr>
              <a:t>color</a:t>
            </a:r>
            <a:r>
              <a:rPr lang="en-GB" altLang="en-US" sz="2400" b="1">
                <a:latin typeface="Courier New"/>
                <a:cs typeface="Courier New"/>
              </a:rPr>
              <a:t>: value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border-style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none|dotted|dashed|solid|double|groove</a:t>
            </a:r>
            <a:r>
              <a:rPr lang="en-GB" altLang="en-US" sz="2400" b="1">
                <a:latin typeface="Courier New"/>
                <a:cs typeface="Courier New"/>
              </a:rPr>
              <a:t>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ridge</a:t>
            </a:r>
            <a:r>
              <a:rPr lang="en-GB" altLang="en-US" sz="2400" b="1">
                <a:latin typeface="Courier New"/>
                <a:cs typeface="Courier New"/>
              </a:rPr>
              <a:t>: value {1,4}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width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length|percentage|auto</a:t>
            </a:r>
            <a:endParaRPr lang="en-GB" altLang="en-US" sz="2400" b="1">
              <a:latin typeface="Courier New"/>
              <a:cs typeface="Courier New"/>
            </a:endParaRP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/>
                <a:cs typeface="Courier New"/>
              </a:rPr>
              <a:t>height</a:t>
            </a:r>
            <a:r>
              <a:rPr lang="en-GB" altLang="en-US" sz="2400" b="1">
                <a:latin typeface="Courier New"/>
                <a:cs typeface="Courier New"/>
              </a:rPr>
              <a:t>: </a:t>
            </a:r>
            <a:r>
              <a:rPr lang="en-GB" altLang="en-US" sz="2400" b="1" err="1">
                <a:latin typeface="Courier New"/>
                <a:cs typeface="Courier New"/>
              </a:rPr>
              <a:t>length|auto</a:t>
            </a:r>
            <a:endParaRPr lang="en-GB" altLang="en-US" sz="2400" b="1" err="1">
              <a:latin typeface="Courier New" panose="02070309020205020404" pitchFamily="49" charset="0"/>
              <a:cs typeface="Courier New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2">
            <a:extLst>
              <a:ext uri="{FF2B5EF4-FFF2-40B4-BE49-F238E27FC236}">
                <a16:creationId xmlns:a16="http://schemas.microsoft.com/office/drawing/2014/main" id="{16B40AA0-4A5D-43A3-A896-7EED0C955F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Properties and values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D7464669-F83C-4746-A503-2E3661740C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3" y="1773238"/>
            <a:ext cx="8229600" cy="48768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9725" indent="-339725" defTabSz="449263">
              <a:spcBef>
                <a:spcPts val="1750"/>
              </a:spcBef>
              <a:buNone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u="sng"/>
              <a:t>Position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location</a:t>
            </a:r>
            <a:r>
              <a:rPr lang="en-GB" altLang="en-US" sz="2400" b="1">
                <a:latin typeface="Courier New" panose="02070309020205020404" pitchFamily="49" charset="0"/>
              </a:rPr>
              <a:t>: absolute|relative|fixed</a:t>
            </a:r>
          </a:p>
          <a:p>
            <a:pPr marL="739775" lvl="1" indent="-282575" defTabSz="449263"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absolute</a:t>
            </a:r>
            <a:r>
              <a:rPr lang="en-US" altLang="en-US"/>
              <a:t>:  relative to upper left corner of window</a:t>
            </a:r>
          </a:p>
          <a:p>
            <a:pPr marL="739775" lvl="1" indent="-282575" defTabSz="449263"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relative</a:t>
            </a:r>
            <a:r>
              <a:rPr lang="en-US" altLang="en-US"/>
              <a:t>:  relative to the last item</a:t>
            </a:r>
          </a:p>
          <a:p>
            <a:pPr marL="739775" lvl="1" indent="-282575" defTabSz="449263">
              <a:spcBef>
                <a:spcPts val="600"/>
              </a:spcBef>
              <a:buFont typeface="Courier New" panose="02070309020205020404" pitchFamily="49" charset="0"/>
              <a:buChar char="–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en-US" b="1">
                <a:latin typeface="Courier New" panose="02070309020205020404" pitchFamily="49" charset="0"/>
              </a:rPr>
              <a:t>fixed</a:t>
            </a:r>
            <a:r>
              <a:rPr lang="en-US" altLang="en-US"/>
              <a:t>: 	       does not move when the page is scrolled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left</a:t>
            </a:r>
            <a:r>
              <a:rPr lang="en-GB" altLang="en-US" sz="2400" b="1">
                <a:latin typeface="Courier New" panose="02070309020205020404" pitchFamily="49" charset="0"/>
              </a:rPr>
              <a:t>:</a:t>
            </a:r>
            <a:r>
              <a:rPr lang="en-US" altLang="en-US" sz="2400"/>
              <a:t> distance from left border of window (pixels, %)‏</a:t>
            </a:r>
          </a:p>
          <a:p>
            <a:pPr marL="339725" indent="-339725" defTabSz="449263">
              <a:spcBef>
                <a:spcPts val="900"/>
              </a:spcBef>
              <a:buFont typeface="Courier New" panose="02070309020205020404" pitchFamily="49" charset="0"/>
              <a:buChar char="•"/>
              <a:tabLst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 sz="2400" b="1">
                <a:solidFill>
                  <a:srgbClr val="3333CC"/>
                </a:solidFill>
                <a:latin typeface="Courier New" panose="02070309020205020404" pitchFamily="49" charset="0"/>
              </a:rPr>
              <a:t>top</a:t>
            </a:r>
            <a:r>
              <a:rPr lang="en-GB" altLang="en-US" sz="2400" b="1">
                <a:latin typeface="Courier New" panose="02070309020205020404" pitchFamily="49" charset="0"/>
              </a:rPr>
              <a:t>:</a:t>
            </a:r>
            <a:r>
              <a:rPr lang="en-US" altLang="en-US" sz="2400"/>
              <a:t>   distance from top border of window (pixels, %)‏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193638D9-DA50-4D46-8320-F1BF88B262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00376" y="476250"/>
            <a:ext cx="8596313" cy="14033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&lt;DIV&gt; &amp; &lt;SPAN&gt; are your friends</a:t>
            </a:r>
          </a:p>
        </p:txBody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2417CEB5-519D-4668-8B5B-EDE4E468B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09800" y="1905000"/>
            <a:ext cx="8001000" cy="4191000"/>
          </a:xfrm>
        </p:spPr>
        <p:txBody>
          <a:bodyPr/>
          <a:lstStyle/>
          <a:p>
            <a:pPr marL="609600" indent="-609600">
              <a:buNone/>
            </a:pPr>
            <a:r>
              <a:rPr lang="en-US" altLang="en-US" sz="2100">
                <a:solidFill>
                  <a:srgbClr val="0066FF"/>
                </a:solidFill>
              </a:rPr>
              <a:t>&lt;div&gt;</a:t>
            </a:r>
            <a:r>
              <a:rPr lang="en-US" altLang="en-US" sz="2100"/>
              <a:t> and </a:t>
            </a:r>
            <a:r>
              <a:rPr lang="en-US" altLang="en-US" sz="2100">
                <a:solidFill>
                  <a:srgbClr val="0066FF"/>
                </a:solidFill>
              </a:rPr>
              <a:t>&lt;span&gt;</a:t>
            </a:r>
            <a:r>
              <a:rPr lang="en-US" altLang="en-US" sz="2100"/>
              <a:t> tags allow you define exceptions to the general rules of your body text…and they are helpful tools for document designers and web developers</a:t>
            </a:r>
          </a:p>
          <a:p>
            <a:pPr marL="609600" indent="-609600">
              <a:buNone/>
            </a:pPr>
            <a:endParaRPr lang="en-US" altLang="en-US" sz="2100"/>
          </a:p>
          <a:p>
            <a:pPr marL="609600" indent="-609600">
              <a:buNone/>
            </a:pPr>
            <a:r>
              <a:rPr lang="en-US" altLang="en-US" sz="2100">
                <a:solidFill>
                  <a:srgbClr val="0066FF"/>
                </a:solidFill>
              </a:rPr>
              <a:t>&lt;div&gt;</a:t>
            </a:r>
            <a:r>
              <a:rPr lang="en-US" altLang="en-US" sz="2100"/>
              <a:t> is usually used to designate styles for block elements that should stand apart from the body text…like callout quotes. Everything inside a </a:t>
            </a:r>
            <a:r>
              <a:rPr lang="en-US" altLang="en-US" sz="2100">
                <a:solidFill>
                  <a:srgbClr val="0066FF"/>
                </a:solidFill>
              </a:rPr>
              <a:t>&lt;div&gt;</a:t>
            </a:r>
            <a:r>
              <a:rPr lang="en-US" altLang="en-US" sz="2100"/>
              <a:t> tag takes on the &lt;div&gt; attributes…and you can specify </a:t>
            </a:r>
            <a:r>
              <a:rPr lang="en-US" altLang="en-US" sz="2100">
                <a:solidFill>
                  <a:srgbClr val="0066FF"/>
                </a:solidFill>
              </a:rPr>
              <a:t>classes</a:t>
            </a:r>
            <a:r>
              <a:rPr lang="en-US" altLang="en-US" sz="2100"/>
              <a:t> and </a:t>
            </a:r>
            <a:r>
              <a:rPr lang="en-US" altLang="en-US" sz="2100">
                <a:solidFill>
                  <a:srgbClr val="0066FF"/>
                </a:solidFill>
              </a:rPr>
              <a:t>ids </a:t>
            </a:r>
            <a:r>
              <a:rPr lang="en-US" altLang="en-US" sz="2100"/>
              <a:t>for &lt;div&gt; too!</a:t>
            </a:r>
          </a:p>
          <a:p>
            <a:pPr marL="609600" indent="-609600">
              <a:buNone/>
            </a:pPr>
            <a:endParaRPr lang="en-US" altLang="en-US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2">
            <a:extLst>
              <a:ext uri="{FF2B5EF4-FFF2-40B4-BE49-F238E27FC236}">
                <a16:creationId xmlns:a16="http://schemas.microsoft.com/office/drawing/2014/main" id="{ECE5804B-B274-45BB-9606-4AF59DAA30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1" y="190500"/>
            <a:ext cx="7013575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Divisions and spans </a:t>
            </a:r>
          </a:p>
        </p:txBody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BE2CF0DB-FF04-41AA-AFA6-56EB637A6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92314" y="1484313"/>
            <a:ext cx="8218487" cy="464820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Rather than applying styles to an element itself, we wrap the element in </a:t>
            </a:r>
          </a:p>
          <a:p>
            <a:pPr marL="738188" lvl="1" indent="-280988" defTabSz="449263"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</a:t>
            </a:r>
            <a:r>
              <a:rPr lang="en-GB" altLang="en-US">
                <a:solidFill>
                  <a:srgbClr val="3333CC"/>
                </a:solidFill>
              </a:rPr>
              <a:t>div</a:t>
            </a:r>
            <a:r>
              <a:rPr lang="en-GB" altLang="en-US"/>
              <a:t> element (usually for block elements), or</a:t>
            </a:r>
          </a:p>
          <a:p>
            <a:pPr marL="738188" lvl="1" indent="-280988" defTabSz="449263"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 </a:t>
            </a:r>
            <a:r>
              <a:rPr lang="en-GB" altLang="en-US">
                <a:solidFill>
                  <a:srgbClr val="3333CC"/>
                </a:solidFill>
              </a:rPr>
              <a:t>span</a:t>
            </a:r>
            <a:r>
              <a:rPr lang="en-GB" altLang="en-US"/>
              <a:t> element (usually for inline elements)</a:t>
            </a:r>
            <a:r>
              <a:rPr lang="ar-SA" altLang="en-US">
                <a:cs typeface="Arial" panose="020B0604020202020204" pitchFamily="34" charset="0"/>
              </a:rPr>
              <a:t>‏</a:t>
            </a:r>
            <a:endParaRPr lang="en-GB" altLang="en-US"/>
          </a:p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Any required formatting can then be applied to the </a:t>
            </a:r>
            <a:r>
              <a:rPr lang="en-GB" altLang="en-US" b="1">
                <a:solidFill>
                  <a:srgbClr val="3333CC"/>
                </a:solidFill>
                <a:latin typeface="Courier New" panose="02070309020205020404" pitchFamily="49" charset="0"/>
              </a:rPr>
              <a:t>&lt;div&gt;</a:t>
            </a:r>
            <a:r>
              <a:rPr lang="en-GB" altLang="en-US"/>
              <a:t> or </a:t>
            </a:r>
            <a:r>
              <a:rPr lang="en-GB" altLang="en-US" b="1">
                <a:solidFill>
                  <a:srgbClr val="3333CC"/>
                </a:solidFill>
                <a:latin typeface="Courier New" panose="02070309020205020404" pitchFamily="49" charset="0"/>
              </a:rPr>
              <a:t>&lt;span&gt;</a:t>
            </a:r>
            <a:r>
              <a:rPr lang="en-GB" altLang="en-US"/>
              <a:t> element.</a:t>
            </a:r>
          </a:p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>
                <a:solidFill>
                  <a:srgbClr val="0066FF"/>
                </a:solidFill>
              </a:rPr>
              <a:t>Div</a:t>
            </a:r>
            <a:r>
              <a:rPr lang="en-GB" altLang="en-US"/>
              <a:t> and </a:t>
            </a:r>
            <a:r>
              <a:rPr lang="en-GB" altLang="en-US">
                <a:solidFill>
                  <a:srgbClr val="0066FF"/>
                </a:solidFill>
              </a:rPr>
              <a:t>span</a:t>
            </a:r>
            <a:r>
              <a:rPr lang="en-GB" altLang="en-US"/>
              <a:t> elements become part of the document</a:t>
            </a:r>
          </a:p>
          <a:p>
            <a:pPr marL="738188" lvl="1" indent="-280988" defTabSz="449263">
              <a:spcBef>
                <a:spcPts val="60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/>
              <a:t>In particular, each can have </a:t>
            </a:r>
            <a:r>
              <a:rPr lang="en-GB" altLang="en-US" b="1">
                <a:latin typeface="Courier New" panose="02070309020205020404" pitchFamily="49" charset="0"/>
              </a:rPr>
              <a:t>class</a:t>
            </a:r>
            <a:r>
              <a:rPr lang="en-GB" altLang="en-US"/>
              <a:t> and </a:t>
            </a:r>
            <a:r>
              <a:rPr lang="en-GB" altLang="en-US" b="1">
                <a:latin typeface="Courier New" panose="02070309020205020404" pitchFamily="49" charset="0"/>
              </a:rPr>
              <a:t>id</a:t>
            </a:r>
            <a:r>
              <a:rPr lang="en-GB" altLang="en-US"/>
              <a:t> attributes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>
            <a:extLst>
              <a:ext uri="{FF2B5EF4-FFF2-40B4-BE49-F238E27FC236}">
                <a16:creationId xmlns:a16="http://schemas.microsoft.com/office/drawing/2014/main" id="{6E732186-C2F0-47CF-93AF-E07BCD5CF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87713" y="0"/>
            <a:ext cx="2824162" cy="1536700"/>
          </a:xfrm>
          <a:solidFill>
            <a:schemeClr val="bg1"/>
          </a:solidFill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 anchor="ctr">
            <a:normAutofit/>
          </a:bodyPr>
          <a:lstStyle/>
          <a:p>
            <a:pPr defTabSz="449263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GB" altLang="en-US"/>
              <a:t>Divisions</a:t>
            </a:r>
          </a:p>
        </p:txBody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C739B4DA-17CD-4B02-8DCB-DBD0563B2E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16725" y="1844675"/>
            <a:ext cx="3429000" cy="1898650"/>
          </a:xfr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lIns="90000" tIns="46800" rIns="90000" bIns="46800" rtlCol="0">
            <a:normAutofit/>
          </a:bodyPr>
          <a:lstStyle/>
          <a:p>
            <a:pPr marL="338138" indent="-338138" defTabSz="449263">
              <a:spcBef>
                <a:spcPts val="1750"/>
              </a:spcBef>
              <a:tabLst>
                <a:tab pos="446088" algn="l"/>
                <a:tab pos="895350" algn="l"/>
                <a:tab pos="1344613" algn="l"/>
                <a:tab pos="1793875" algn="l"/>
                <a:tab pos="2243138" algn="l"/>
                <a:tab pos="2692400" algn="l"/>
                <a:tab pos="3141663" algn="l"/>
                <a:tab pos="3590925" algn="l"/>
                <a:tab pos="4040188" algn="l"/>
                <a:tab pos="4489450" algn="l"/>
                <a:tab pos="4938713" algn="l"/>
                <a:tab pos="5387975" algn="l"/>
                <a:tab pos="5837238" algn="l"/>
                <a:tab pos="6286500" algn="l"/>
                <a:tab pos="6735763" algn="l"/>
                <a:tab pos="7185025" algn="l"/>
                <a:tab pos="7634288" algn="l"/>
                <a:tab pos="8083550" algn="l"/>
                <a:tab pos="8532813" algn="l"/>
                <a:tab pos="8982075" algn="l"/>
              </a:tabLst>
            </a:pPr>
            <a:r>
              <a:rPr lang="en-GB" altLang="en-US" sz="2400"/>
              <a:t>Styles can be applied to blocks of HTML code using </a:t>
            </a:r>
            <a:r>
              <a:rPr lang="en-GB" altLang="en-US" sz="2400">
                <a:solidFill>
                  <a:srgbClr val="3333CC"/>
                </a:solidFill>
              </a:rPr>
              <a:t>div</a:t>
            </a:r>
          </a:p>
        </p:txBody>
      </p:sp>
      <p:sp>
        <p:nvSpPr>
          <p:cNvPr id="196612" name="Text Box 4">
            <a:extLst>
              <a:ext uri="{FF2B5EF4-FFF2-40B4-BE49-F238E27FC236}">
                <a16:creationId xmlns:a16="http://schemas.microsoft.com/office/drawing/2014/main" id="{E853FC63-02AF-4E83-93F0-674C719AC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467" y="1612779"/>
            <a:ext cx="4572000" cy="535749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t">
            <a:spAutoFit/>
          </a:bodyPr>
          <a:lstStyle>
            <a:lvl1pPr defTabSz="449263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l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8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Clr>
                <a:schemeClr val="accent2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Clr>
                <a:schemeClr val="tx1"/>
              </a:buClr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defTabSz="449263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&lt;style&gt;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&lt;!--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 </a:t>
            </a: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.</a:t>
            </a:r>
            <a:r>
              <a:rPr lang="en-GB" altLang="en-US" sz="1900" b="1" err="1">
                <a:solidFill>
                  <a:srgbClr val="0066FF"/>
                </a:solidFill>
                <a:latin typeface="Courier New"/>
                <a:cs typeface="Courier New"/>
              </a:rPr>
              <a:t>myclass</a:t>
            </a: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 {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</a:t>
            </a:r>
            <a:r>
              <a:rPr lang="en-GB" altLang="en-US" sz="1900" b="1" err="1">
                <a:solidFill>
                  <a:srgbClr val="0066FF"/>
                </a:solidFill>
                <a:latin typeface="Courier New"/>
                <a:cs typeface="Courier New"/>
              </a:rPr>
              <a:t>color</a:t>
            </a: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: blue; </a:t>
            </a:r>
            <a:endParaRPr lang="en-GB" altLang="en-US" sz="1900" b="1">
              <a:solidFill>
                <a:srgbClr val="0066FF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background: cyan;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text-decoration: underline;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  border: thin groove red;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 }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GB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--&gt;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 &lt;/style&gt;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&lt;/head&gt;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&lt;body&gt;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&lt;div class="</a:t>
            </a:r>
            <a:r>
              <a:rPr lang="en-US" altLang="en-US" sz="1900" b="1" err="1">
                <a:solidFill>
                  <a:srgbClr val="0066FF"/>
                </a:solidFill>
                <a:latin typeface="Courier New"/>
                <a:cs typeface="Courier New"/>
              </a:rPr>
              <a:t>myclass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"&gt;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 &lt;</a:t>
            </a:r>
            <a:r>
              <a:rPr lang="en-US" altLang="en-US" sz="1900" b="1">
                <a:latin typeface="Courier New"/>
                <a:cs typeface="Courier New"/>
              </a:rPr>
              <a:t>h2&gt;A Simple Heading</a:t>
            </a: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&lt;/h2&gt;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 &lt;</a:t>
            </a:r>
            <a:r>
              <a:rPr lang="en-US" altLang="en-US" sz="1900" b="1">
                <a:latin typeface="Courier New"/>
                <a:cs typeface="Courier New"/>
              </a:rPr>
              <a:t>p&gt;some text . . .</a:t>
            </a: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 &lt;/p&gt;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None/>
            </a:pPr>
            <a:r>
              <a:rPr lang="en-US" altLang="en-US" sz="1900" b="1">
                <a:solidFill>
                  <a:srgbClr val="FF3300"/>
                </a:solidFill>
                <a:latin typeface="Courier New"/>
                <a:cs typeface="Courier New"/>
              </a:rPr>
              <a:t> </a:t>
            </a:r>
            <a:r>
              <a:rPr lang="en-US" altLang="en-US" sz="1900" b="1">
                <a:solidFill>
                  <a:srgbClr val="0066FF"/>
                </a:solidFill>
                <a:latin typeface="Courier New"/>
                <a:cs typeface="Courier New"/>
              </a:rPr>
              <a:t>&lt;/div&gt;</a:t>
            </a:r>
          </a:p>
          <a:p>
            <a:pPr>
              <a:spcBef>
                <a:spcPct val="0"/>
              </a:spcBef>
              <a:buClr>
                <a:srgbClr val="000000"/>
              </a:buClr>
              <a:buSzPct val="100000"/>
              <a:buFont typeface="Courier New" panose="02070309020205020404" pitchFamily="49" charset="0"/>
              <a:buNone/>
            </a:pPr>
            <a:r>
              <a:rPr lang="en-GB" altLang="en-US" sz="1900" b="1">
                <a:solidFill>
                  <a:srgbClr val="FF3300"/>
                </a:solidFill>
                <a:latin typeface="Courier New"/>
                <a:cs typeface="Courier New"/>
              </a:rPr>
              <a:t>&lt;/body&gt;</a:t>
            </a:r>
          </a:p>
        </p:txBody>
      </p:sp>
      <p:pic>
        <p:nvPicPr>
          <p:cNvPr id="196613" name="Picture 5">
            <a:extLst>
              <a:ext uri="{FF2B5EF4-FFF2-40B4-BE49-F238E27FC236}">
                <a16:creationId xmlns:a16="http://schemas.microsoft.com/office/drawing/2014/main" id="{48A31F46-87CA-4C7A-BA27-401AB96D4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0900" y="2934181"/>
            <a:ext cx="3200400" cy="292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558C1A541B6AC40ACD90CD24197CF7C" ma:contentTypeVersion="6" ma:contentTypeDescription="Create a new document." ma:contentTypeScope="" ma:versionID="23b67d718635a89977e62ee77172bcdd">
  <xsd:schema xmlns:xsd="http://www.w3.org/2001/XMLSchema" xmlns:xs="http://www.w3.org/2001/XMLSchema" xmlns:p="http://schemas.microsoft.com/office/2006/metadata/properties" xmlns:ns2="0ded8bc4-ac91-4af6-87fc-57fb4f5e4364" xmlns:ns3="f1972fbd-ed76-472b-aa2f-cb185bd8fc3a" targetNamespace="http://schemas.microsoft.com/office/2006/metadata/properties" ma:root="true" ma:fieldsID="07a240fa0c8994bce1a2ac8af646a479" ns2:_="" ns3:_="">
    <xsd:import namespace="0ded8bc4-ac91-4af6-87fc-57fb4f5e4364"/>
    <xsd:import namespace="f1972fbd-ed76-472b-aa2f-cb185bd8fc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ed8bc4-ac91-4af6-87fc-57fb4f5e43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972fbd-ed76-472b-aa2f-cb185bd8fc3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749B20-6E3B-4398-A6F4-B23A3FFB9D1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C83E6D6-485F-4E53-9689-2C78799B72D7}">
  <ds:schemaRefs>
    <ds:schemaRef ds:uri="0ded8bc4-ac91-4af6-87fc-57fb4f5e4364"/>
    <ds:schemaRef ds:uri="f1972fbd-ed76-472b-aa2f-cb185bd8fc3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6F1D907C-3D6A-40EB-AA10-DD2B784A4DE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588</Words>
  <Application>Microsoft Office PowerPoint</Application>
  <PresentationFormat>Widescreen</PresentationFormat>
  <Paragraphs>110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Wingdings</vt:lpstr>
      <vt:lpstr>Office Theme</vt:lpstr>
      <vt:lpstr>CSS Properties contd..</vt:lpstr>
      <vt:lpstr>Style rules</vt:lpstr>
      <vt:lpstr>Properties and values</vt:lpstr>
      <vt:lpstr>Properties and values </vt:lpstr>
      <vt:lpstr>Properties and values </vt:lpstr>
      <vt:lpstr>Properties and values</vt:lpstr>
      <vt:lpstr>&lt;DIV&gt; &amp; &lt;SPAN&gt; are your friends</vt:lpstr>
      <vt:lpstr>Divisions and spans </vt:lpstr>
      <vt:lpstr>Divisions</vt:lpstr>
      <vt:lpstr>Spans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Properties contd..</dc:title>
  <dc:creator>Jayasree Narayanan</dc:creator>
  <cp:lastModifiedBy>DELL</cp:lastModifiedBy>
  <cp:revision>3</cp:revision>
  <dcterms:created xsi:type="dcterms:W3CDTF">2021-03-17T04:23:58Z</dcterms:created>
  <dcterms:modified xsi:type="dcterms:W3CDTF">2025-02-21T06:04:43Z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0x0101008558C1A541B6AC40ACD90CD24197CF7C</vt:lpwstr>
  </property>
</Properties>
</file>