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77" r:id="rId6"/>
    <p:sldId id="294" r:id="rId7"/>
    <p:sldId id="278" r:id="rId8"/>
    <p:sldId id="282" r:id="rId9"/>
    <p:sldId id="286" r:id="rId10"/>
    <p:sldId id="285" r:id="rId11"/>
    <p:sldId id="279" r:id="rId12"/>
    <p:sldId id="280" r:id="rId13"/>
    <p:sldId id="281" r:id="rId14"/>
    <p:sldId id="2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15929A-AFC5-AD51-BBFB-844DAA15138B}" v="31" dt="2024-02-15T06:51:31.268"/>
    <p1510:client id="{A96BEC6D-452D-A60D-EC2A-F1CC2592DA79}" v="5" dt="2024-02-15T06:54:35.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sree Narayanan" userId="S::jayasreen@am.amrita.edu::1b818bb5-1fba-4709-8e50-814e7a89f52f" providerId="AD" clId="Web-{8815929A-AFC5-AD51-BBFB-844DAA15138B}"/>
    <pc:docChg chg="addSld modSld">
      <pc:chgData name="Jayasree Narayanan" userId="S::jayasreen@am.amrita.edu::1b818bb5-1fba-4709-8e50-814e7a89f52f" providerId="AD" clId="Web-{8815929A-AFC5-AD51-BBFB-844DAA15138B}" dt="2024-02-15T06:51:31.268" v="29" actId="20577"/>
      <pc:docMkLst>
        <pc:docMk/>
      </pc:docMkLst>
      <pc:sldChg chg="modSp">
        <pc:chgData name="Jayasree Narayanan" userId="S::jayasreen@am.amrita.edu::1b818bb5-1fba-4709-8e50-814e7a89f52f" providerId="AD" clId="Web-{8815929A-AFC5-AD51-BBFB-844DAA15138B}" dt="2024-02-15T06:50:14.017" v="8" actId="20577"/>
        <pc:sldMkLst>
          <pc:docMk/>
          <pc:sldMk cId="600807276" sldId="256"/>
        </pc:sldMkLst>
        <pc:spChg chg="mod">
          <ac:chgData name="Jayasree Narayanan" userId="S::jayasreen@am.amrita.edu::1b818bb5-1fba-4709-8e50-814e7a89f52f" providerId="AD" clId="Web-{8815929A-AFC5-AD51-BBFB-844DAA15138B}" dt="2024-02-15T06:50:14.017" v="8" actId="20577"/>
          <ac:spMkLst>
            <pc:docMk/>
            <pc:sldMk cId="600807276" sldId="256"/>
            <ac:spMk id="2" creationId="{2F1C3F46-3110-E236-5251-35396F38DFA3}"/>
          </ac:spMkLst>
        </pc:spChg>
      </pc:sldChg>
      <pc:sldChg chg="modSp new">
        <pc:chgData name="Jayasree Narayanan" userId="S::jayasreen@am.amrita.edu::1b818bb5-1fba-4709-8e50-814e7a89f52f" providerId="AD" clId="Web-{8815929A-AFC5-AD51-BBFB-844DAA15138B}" dt="2024-02-15T06:51:31.268" v="29" actId="20577"/>
        <pc:sldMkLst>
          <pc:docMk/>
          <pc:sldMk cId="2134673392" sldId="295"/>
        </pc:sldMkLst>
        <pc:spChg chg="mod">
          <ac:chgData name="Jayasree Narayanan" userId="S::jayasreen@am.amrita.edu::1b818bb5-1fba-4709-8e50-814e7a89f52f" providerId="AD" clId="Web-{8815929A-AFC5-AD51-BBFB-844DAA15138B}" dt="2024-02-15T06:50:38.658" v="20" actId="20577"/>
          <ac:spMkLst>
            <pc:docMk/>
            <pc:sldMk cId="2134673392" sldId="295"/>
            <ac:spMk id="2" creationId="{0E9AA6D6-0C5E-824E-CC90-CE00D77FD2D3}"/>
          </ac:spMkLst>
        </pc:spChg>
        <pc:spChg chg="mod">
          <ac:chgData name="Jayasree Narayanan" userId="S::jayasreen@am.amrita.edu::1b818bb5-1fba-4709-8e50-814e7a89f52f" providerId="AD" clId="Web-{8815929A-AFC5-AD51-BBFB-844DAA15138B}" dt="2024-02-15T06:51:31.268" v="29" actId="20577"/>
          <ac:spMkLst>
            <pc:docMk/>
            <pc:sldMk cId="2134673392" sldId="295"/>
            <ac:spMk id="3" creationId="{2645209E-CAA3-AB2B-A477-78C4E1D680EA}"/>
          </ac:spMkLst>
        </pc:spChg>
      </pc:sldChg>
    </pc:docChg>
  </pc:docChgLst>
  <pc:docChgLst>
    <pc:chgData name="Jayasree Narayanan" userId="S::jayasreen@am.amrita.edu::1b818bb5-1fba-4709-8e50-814e7a89f52f" providerId="AD" clId="Web-{A96BEC6D-452D-A60D-EC2A-F1CC2592DA79}"/>
    <pc:docChg chg="modSld">
      <pc:chgData name="Jayasree Narayanan" userId="S::jayasreen@am.amrita.edu::1b818bb5-1fba-4709-8e50-814e7a89f52f" providerId="AD" clId="Web-{A96BEC6D-452D-A60D-EC2A-F1CC2592DA79}" dt="2024-02-15T06:54:35.717" v="5" actId="20577"/>
      <pc:docMkLst>
        <pc:docMk/>
      </pc:docMkLst>
      <pc:sldChg chg="modSp">
        <pc:chgData name="Jayasree Narayanan" userId="S::jayasreen@am.amrita.edu::1b818bb5-1fba-4709-8e50-814e7a89f52f" providerId="AD" clId="Web-{A96BEC6D-452D-A60D-EC2A-F1CC2592DA79}" dt="2024-02-15T06:54:35.717" v="5" actId="20577"/>
        <pc:sldMkLst>
          <pc:docMk/>
          <pc:sldMk cId="2134673392" sldId="295"/>
        </pc:sldMkLst>
        <pc:spChg chg="mod">
          <ac:chgData name="Jayasree Narayanan" userId="S::jayasreen@am.amrita.edu::1b818bb5-1fba-4709-8e50-814e7a89f52f" providerId="AD" clId="Web-{A96BEC6D-452D-A60D-EC2A-F1CC2592DA79}" dt="2024-02-15T06:54:35.717" v="5" actId="20577"/>
          <ac:spMkLst>
            <pc:docMk/>
            <pc:sldMk cId="2134673392" sldId="295"/>
            <ac:spMk id="3" creationId="{2645209E-CAA3-AB2B-A477-78C4E1D680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ECA9-291E-0DF4-BF65-72FE763891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F335D3E-7AA7-F774-5EBB-6FFE04AA4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EFD647-AF31-CE00-68D8-C3F5D697E24D}"/>
              </a:ext>
            </a:extLst>
          </p:cNvPr>
          <p:cNvSpPr>
            <a:spLocks noGrp="1"/>
          </p:cNvSpPr>
          <p:nvPr>
            <p:ph type="dt" sz="half" idx="10"/>
          </p:nvPr>
        </p:nvSpPr>
        <p:spPr/>
        <p:txBody>
          <a:bodyPr/>
          <a:lstStyle/>
          <a:p>
            <a:fld id="{EB28469F-93D3-49AE-BBD7-A1E7560DE83E}" type="datetimeFigureOut">
              <a:rPr lang="en-IN" smtClean="0"/>
              <a:t>21-02-2025</a:t>
            </a:fld>
            <a:endParaRPr lang="en-IN"/>
          </a:p>
        </p:txBody>
      </p:sp>
      <p:sp>
        <p:nvSpPr>
          <p:cNvPr id="5" name="Footer Placeholder 4">
            <a:extLst>
              <a:ext uri="{FF2B5EF4-FFF2-40B4-BE49-F238E27FC236}">
                <a16:creationId xmlns:a16="http://schemas.microsoft.com/office/drawing/2014/main" id="{401FE2E5-9570-EC8C-C7CA-CE38CBC5FE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50FA78-713B-D49E-DFB4-927302BB27F7}"/>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6891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0E91C-C9D2-7ECF-A98C-326B364267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4CE590-C8F9-7049-6B68-A53DA05C90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711C3C-8EEF-7CB2-8075-B1197742132E}"/>
              </a:ext>
            </a:extLst>
          </p:cNvPr>
          <p:cNvSpPr>
            <a:spLocks noGrp="1"/>
          </p:cNvSpPr>
          <p:nvPr>
            <p:ph type="dt" sz="half" idx="10"/>
          </p:nvPr>
        </p:nvSpPr>
        <p:spPr/>
        <p:txBody>
          <a:bodyPr/>
          <a:lstStyle/>
          <a:p>
            <a:fld id="{EB28469F-93D3-49AE-BBD7-A1E7560DE83E}" type="datetimeFigureOut">
              <a:rPr lang="en-IN" smtClean="0"/>
              <a:t>21-02-2025</a:t>
            </a:fld>
            <a:endParaRPr lang="en-IN"/>
          </a:p>
        </p:txBody>
      </p:sp>
      <p:sp>
        <p:nvSpPr>
          <p:cNvPr id="5" name="Footer Placeholder 4">
            <a:extLst>
              <a:ext uri="{FF2B5EF4-FFF2-40B4-BE49-F238E27FC236}">
                <a16:creationId xmlns:a16="http://schemas.microsoft.com/office/drawing/2014/main" id="{87727818-369B-22FD-13A5-E313EBA151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B1446-8193-5094-AD7E-482B3A560708}"/>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79183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526E9D-D19E-C59A-1261-87BB1484C4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28A458-453E-8208-FEE5-AE85C6084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22CD6-564B-2456-9A91-28F4E943C059}"/>
              </a:ext>
            </a:extLst>
          </p:cNvPr>
          <p:cNvSpPr>
            <a:spLocks noGrp="1"/>
          </p:cNvSpPr>
          <p:nvPr>
            <p:ph type="dt" sz="half" idx="10"/>
          </p:nvPr>
        </p:nvSpPr>
        <p:spPr/>
        <p:txBody>
          <a:bodyPr/>
          <a:lstStyle/>
          <a:p>
            <a:fld id="{EB28469F-93D3-49AE-BBD7-A1E7560DE83E}" type="datetimeFigureOut">
              <a:rPr lang="en-IN" smtClean="0"/>
              <a:t>21-02-2025</a:t>
            </a:fld>
            <a:endParaRPr lang="en-IN"/>
          </a:p>
        </p:txBody>
      </p:sp>
      <p:sp>
        <p:nvSpPr>
          <p:cNvPr id="5" name="Footer Placeholder 4">
            <a:extLst>
              <a:ext uri="{FF2B5EF4-FFF2-40B4-BE49-F238E27FC236}">
                <a16:creationId xmlns:a16="http://schemas.microsoft.com/office/drawing/2014/main" id="{E53374FD-9927-3F1D-E552-A4BC994C08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B635A-56D3-D028-209F-77554026D7E7}"/>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350875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9A18-137B-364C-E336-6FB09CC236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7A8B92-BD47-B568-2C5D-9D6D392982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B9C20E-E3DC-9DB6-590E-852A2E2708B7}"/>
              </a:ext>
            </a:extLst>
          </p:cNvPr>
          <p:cNvSpPr>
            <a:spLocks noGrp="1"/>
          </p:cNvSpPr>
          <p:nvPr>
            <p:ph type="dt" sz="half" idx="10"/>
          </p:nvPr>
        </p:nvSpPr>
        <p:spPr/>
        <p:txBody>
          <a:bodyPr/>
          <a:lstStyle/>
          <a:p>
            <a:fld id="{EB28469F-93D3-49AE-BBD7-A1E7560DE83E}" type="datetimeFigureOut">
              <a:rPr lang="en-IN" smtClean="0"/>
              <a:t>21-02-2025</a:t>
            </a:fld>
            <a:endParaRPr lang="en-IN"/>
          </a:p>
        </p:txBody>
      </p:sp>
      <p:sp>
        <p:nvSpPr>
          <p:cNvPr id="5" name="Footer Placeholder 4">
            <a:extLst>
              <a:ext uri="{FF2B5EF4-FFF2-40B4-BE49-F238E27FC236}">
                <a16:creationId xmlns:a16="http://schemas.microsoft.com/office/drawing/2014/main" id="{6599371D-4C55-63A2-5F82-A9FBB12C03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9BBDD-F3F4-D084-3EA5-5EBB6256020C}"/>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277555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C644E-EF6A-0D61-D895-5965DCDA54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7325CB-82F8-F4BC-38CB-644A573DB9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0FBCC3-7030-E9D2-5599-CFD5CCB8BEC1}"/>
              </a:ext>
            </a:extLst>
          </p:cNvPr>
          <p:cNvSpPr>
            <a:spLocks noGrp="1"/>
          </p:cNvSpPr>
          <p:nvPr>
            <p:ph type="dt" sz="half" idx="10"/>
          </p:nvPr>
        </p:nvSpPr>
        <p:spPr/>
        <p:txBody>
          <a:bodyPr/>
          <a:lstStyle/>
          <a:p>
            <a:fld id="{EB28469F-93D3-49AE-BBD7-A1E7560DE83E}" type="datetimeFigureOut">
              <a:rPr lang="en-IN" smtClean="0"/>
              <a:t>21-02-2025</a:t>
            </a:fld>
            <a:endParaRPr lang="en-IN"/>
          </a:p>
        </p:txBody>
      </p:sp>
      <p:sp>
        <p:nvSpPr>
          <p:cNvPr id="5" name="Footer Placeholder 4">
            <a:extLst>
              <a:ext uri="{FF2B5EF4-FFF2-40B4-BE49-F238E27FC236}">
                <a16:creationId xmlns:a16="http://schemas.microsoft.com/office/drawing/2014/main" id="{7F5DE3A3-6C18-B6B8-F507-BD6F5DF2F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880D1-3281-C4AB-9F34-9CDA5A44E67A}"/>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373311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D2C7-4701-6DBD-7D25-68D807272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7F1584-C3EA-53ED-3AB6-015132709F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6A0F1B-BE6B-7186-1B8C-55B609C40A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89C1A0-ADA4-3FDC-56C4-1747BB99389D}"/>
              </a:ext>
            </a:extLst>
          </p:cNvPr>
          <p:cNvSpPr>
            <a:spLocks noGrp="1"/>
          </p:cNvSpPr>
          <p:nvPr>
            <p:ph type="dt" sz="half" idx="10"/>
          </p:nvPr>
        </p:nvSpPr>
        <p:spPr/>
        <p:txBody>
          <a:bodyPr/>
          <a:lstStyle/>
          <a:p>
            <a:fld id="{EB28469F-93D3-49AE-BBD7-A1E7560DE83E}" type="datetimeFigureOut">
              <a:rPr lang="en-IN" smtClean="0"/>
              <a:t>21-02-2025</a:t>
            </a:fld>
            <a:endParaRPr lang="en-IN"/>
          </a:p>
        </p:txBody>
      </p:sp>
      <p:sp>
        <p:nvSpPr>
          <p:cNvPr id="6" name="Footer Placeholder 5">
            <a:extLst>
              <a:ext uri="{FF2B5EF4-FFF2-40B4-BE49-F238E27FC236}">
                <a16:creationId xmlns:a16="http://schemas.microsoft.com/office/drawing/2014/main" id="{60533FDC-740C-31B9-55C7-4E072DAB0D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7C89F6-1F51-35CB-C3DF-888950D009F8}"/>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1733809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3865-0470-4C84-87B9-BDD231038E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7C18BD-BC06-FA3F-55AA-52F21A95F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5F757E-9A90-D59A-3997-3DED35B1AF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83ADC8-E64A-4A49-5722-CC8C51445C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2274D-6773-1549-EC53-B9B7BA3C76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87CA61-DACA-9AC0-2B1D-8E277F80C5DC}"/>
              </a:ext>
            </a:extLst>
          </p:cNvPr>
          <p:cNvSpPr>
            <a:spLocks noGrp="1"/>
          </p:cNvSpPr>
          <p:nvPr>
            <p:ph type="dt" sz="half" idx="10"/>
          </p:nvPr>
        </p:nvSpPr>
        <p:spPr/>
        <p:txBody>
          <a:bodyPr/>
          <a:lstStyle/>
          <a:p>
            <a:fld id="{EB28469F-93D3-49AE-BBD7-A1E7560DE83E}" type="datetimeFigureOut">
              <a:rPr lang="en-IN" smtClean="0"/>
              <a:t>21-02-2025</a:t>
            </a:fld>
            <a:endParaRPr lang="en-IN"/>
          </a:p>
        </p:txBody>
      </p:sp>
      <p:sp>
        <p:nvSpPr>
          <p:cNvPr id="8" name="Footer Placeholder 7">
            <a:extLst>
              <a:ext uri="{FF2B5EF4-FFF2-40B4-BE49-F238E27FC236}">
                <a16:creationId xmlns:a16="http://schemas.microsoft.com/office/drawing/2014/main" id="{0E3DC4D7-C3D5-E0E8-A5BF-C3E7767DE4B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E9B7FB3-0E11-BEBD-7579-69F0C8C610FE}"/>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3553650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D387A-0567-5F0B-7EDB-9F828961A3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565C6B-C4B1-F4BF-3AB0-5A017489612C}"/>
              </a:ext>
            </a:extLst>
          </p:cNvPr>
          <p:cNvSpPr>
            <a:spLocks noGrp="1"/>
          </p:cNvSpPr>
          <p:nvPr>
            <p:ph type="dt" sz="half" idx="10"/>
          </p:nvPr>
        </p:nvSpPr>
        <p:spPr/>
        <p:txBody>
          <a:bodyPr/>
          <a:lstStyle/>
          <a:p>
            <a:fld id="{EB28469F-93D3-49AE-BBD7-A1E7560DE83E}" type="datetimeFigureOut">
              <a:rPr lang="en-IN" smtClean="0"/>
              <a:t>21-02-2025</a:t>
            </a:fld>
            <a:endParaRPr lang="en-IN"/>
          </a:p>
        </p:txBody>
      </p:sp>
      <p:sp>
        <p:nvSpPr>
          <p:cNvPr id="4" name="Footer Placeholder 3">
            <a:extLst>
              <a:ext uri="{FF2B5EF4-FFF2-40B4-BE49-F238E27FC236}">
                <a16:creationId xmlns:a16="http://schemas.microsoft.com/office/drawing/2014/main" id="{1FF99CF0-8FFF-3603-C44A-F947B9DB5E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A0271D-1CDE-6271-9C8A-AE6A45A7CAAF}"/>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3756849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57A4-B6A0-A9FD-BCEF-D598CF37E0CA}"/>
              </a:ext>
            </a:extLst>
          </p:cNvPr>
          <p:cNvSpPr>
            <a:spLocks noGrp="1"/>
          </p:cNvSpPr>
          <p:nvPr>
            <p:ph type="dt" sz="half" idx="10"/>
          </p:nvPr>
        </p:nvSpPr>
        <p:spPr/>
        <p:txBody>
          <a:bodyPr/>
          <a:lstStyle/>
          <a:p>
            <a:fld id="{EB28469F-93D3-49AE-BBD7-A1E7560DE83E}" type="datetimeFigureOut">
              <a:rPr lang="en-IN" smtClean="0"/>
              <a:t>21-02-2025</a:t>
            </a:fld>
            <a:endParaRPr lang="en-IN"/>
          </a:p>
        </p:txBody>
      </p:sp>
      <p:sp>
        <p:nvSpPr>
          <p:cNvPr id="3" name="Footer Placeholder 2">
            <a:extLst>
              <a:ext uri="{FF2B5EF4-FFF2-40B4-BE49-F238E27FC236}">
                <a16:creationId xmlns:a16="http://schemas.microsoft.com/office/drawing/2014/main" id="{AD073A48-548B-5287-86F9-4272E8283B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AA9F8C-9C82-070F-2A42-BBE8EBC9B71D}"/>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2614277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DF77-C5B9-6743-F3B9-511585160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ED69CF-B375-8B9C-4214-AE89E80FE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986675-9781-E019-9F13-6FE0C379C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166BF-7374-E0E5-76EB-46371447D01A}"/>
              </a:ext>
            </a:extLst>
          </p:cNvPr>
          <p:cNvSpPr>
            <a:spLocks noGrp="1"/>
          </p:cNvSpPr>
          <p:nvPr>
            <p:ph type="dt" sz="half" idx="10"/>
          </p:nvPr>
        </p:nvSpPr>
        <p:spPr/>
        <p:txBody>
          <a:bodyPr/>
          <a:lstStyle/>
          <a:p>
            <a:fld id="{EB28469F-93D3-49AE-BBD7-A1E7560DE83E}" type="datetimeFigureOut">
              <a:rPr lang="en-IN" smtClean="0"/>
              <a:t>21-02-2025</a:t>
            </a:fld>
            <a:endParaRPr lang="en-IN"/>
          </a:p>
        </p:txBody>
      </p:sp>
      <p:sp>
        <p:nvSpPr>
          <p:cNvPr id="6" name="Footer Placeholder 5">
            <a:extLst>
              <a:ext uri="{FF2B5EF4-FFF2-40B4-BE49-F238E27FC236}">
                <a16:creationId xmlns:a16="http://schemas.microsoft.com/office/drawing/2014/main" id="{7DC4D6AB-254F-D387-7161-E672114A2C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64751D-0581-1AFC-48D6-1AB0FDC77EEE}"/>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741500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8CB3-E0F4-6BF1-FD31-5DE0C1E9D4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A31F76-1732-7424-15A9-58048CADB0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FA366B-20C3-8864-BB99-058A264BA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64B16-5E46-75CF-B2AB-2AE3721602C2}"/>
              </a:ext>
            </a:extLst>
          </p:cNvPr>
          <p:cNvSpPr>
            <a:spLocks noGrp="1"/>
          </p:cNvSpPr>
          <p:nvPr>
            <p:ph type="dt" sz="half" idx="10"/>
          </p:nvPr>
        </p:nvSpPr>
        <p:spPr/>
        <p:txBody>
          <a:bodyPr/>
          <a:lstStyle/>
          <a:p>
            <a:fld id="{EB28469F-93D3-49AE-BBD7-A1E7560DE83E}" type="datetimeFigureOut">
              <a:rPr lang="en-IN" smtClean="0"/>
              <a:t>21-02-2025</a:t>
            </a:fld>
            <a:endParaRPr lang="en-IN"/>
          </a:p>
        </p:txBody>
      </p:sp>
      <p:sp>
        <p:nvSpPr>
          <p:cNvPr id="6" name="Footer Placeholder 5">
            <a:extLst>
              <a:ext uri="{FF2B5EF4-FFF2-40B4-BE49-F238E27FC236}">
                <a16:creationId xmlns:a16="http://schemas.microsoft.com/office/drawing/2014/main" id="{9198A092-EA33-C264-71F7-BEDBFED9AA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D526ED-9771-B46B-9470-7037030844DD}"/>
              </a:ext>
            </a:extLst>
          </p:cNvPr>
          <p:cNvSpPr>
            <a:spLocks noGrp="1"/>
          </p:cNvSpPr>
          <p:nvPr>
            <p:ph type="sldNum" sz="quarter" idx="12"/>
          </p:nvPr>
        </p:nvSpPr>
        <p:spPr/>
        <p:txBody>
          <a:bodyPr/>
          <a:lstStyle/>
          <a:p>
            <a:fld id="{BA7177BC-567B-4993-974E-EF03A2122703}" type="slidenum">
              <a:rPr lang="en-IN" smtClean="0"/>
              <a:t>‹#›</a:t>
            </a:fld>
            <a:endParaRPr lang="en-IN"/>
          </a:p>
        </p:txBody>
      </p:sp>
    </p:spTree>
    <p:extLst>
      <p:ext uri="{BB962C8B-B14F-4D97-AF65-F5344CB8AC3E}">
        <p14:creationId xmlns:p14="http://schemas.microsoft.com/office/powerpoint/2010/main" val="240339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38FA22-401C-5406-5477-12BFC4B7BA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67D997-5EC6-DECE-7972-C651CF5E18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FB0451-7A71-EFAB-70BA-842637A94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8469F-93D3-49AE-BBD7-A1E7560DE83E}" type="datetimeFigureOut">
              <a:rPr lang="en-IN" smtClean="0"/>
              <a:t>21-02-2025</a:t>
            </a:fld>
            <a:endParaRPr lang="en-IN"/>
          </a:p>
        </p:txBody>
      </p:sp>
      <p:sp>
        <p:nvSpPr>
          <p:cNvPr id="5" name="Footer Placeholder 4">
            <a:extLst>
              <a:ext uri="{FF2B5EF4-FFF2-40B4-BE49-F238E27FC236}">
                <a16:creationId xmlns:a16="http://schemas.microsoft.com/office/drawing/2014/main" id="{7DC5A41B-E74D-204A-D8A5-1375942AE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A84D58-E589-756C-015D-386B04E526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7177BC-567B-4993-974E-EF03A2122703}" type="slidenum">
              <a:rPr lang="en-IN" smtClean="0"/>
              <a:t>‹#›</a:t>
            </a:fld>
            <a:endParaRPr lang="en-IN"/>
          </a:p>
        </p:txBody>
      </p:sp>
    </p:spTree>
    <p:extLst>
      <p:ext uri="{BB962C8B-B14F-4D97-AF65-F5344CB8AC3E}">
        <p14:creationId xmlns:p14="http://schemas.microsoft.com/office/powerpoint/2010/main" val="1692418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com/cssref/tryit.php?filename=trycss_display" TargetMode="External"/><Relationship Id="rId2" Type="http://schemas.openxmlformats.org/officeDocument/2006/relationships/hyperlink" Target="https://csszengarden.com/" TargetMode="External"/><Relationship Id="rId1" Type="http://schemas.openxmlformats.org/officeDocument/2006/relationships/slideLayout" Target="../slideLayouts/slideLayout2.xml"/><Relationship Id="rId4" Type="http://schemas.openxmlformats.org/officeDocument/2006/relationships/hyperlink" Target="https://www.w3schools.com/cssref/playdemo.php?filename=playcss_display&amp;preval=inli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3F46-3110-E236-5251-35396F38DFA3}"/>
              </a:ext>
            </a:extLst>
          </p:cNvPr>
          <p:cNvSpPr>
            <a:spLocks noGrp="1"/>
          </p:cNvSpPr>
          <p:nvPr>
            <p:ph type="ctrTitle"/>
          </p:nvPr>
        </p:nvSpPr>
        <p:spPr/>
        <p:txBody>
          <a:bodyPr/>
          <a:lstStyle/>
          <a:p>
            <a:r>
              <a:rPr lang="en-IN">
                <a:cs typeface="Calibri Light"/>
              </a:rPr>
              <a:t>CSS Position</a:t>
            </a:r>
            <a:endParaRPr lang="en-IN" dirty="0"/>
          </a:p>
        </p:txBody>
      </p:sp>
      <p:sp>
        <p:nvSpPr>
          <p:cNvPr id="3" name="Subtitle 2">
            <a:extLst>
              <a:ext uri="{FF2B5EF4-FFF2-40B4-BE49-F238E27FC236}">
                <a16:creationId xmlns:a16="http://schemas.microsoft.com/office/drawing/2014/main" id="{C25BE3B2-6C72-C8FA-F9E1-7ABD97D216C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00807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905E4D-1ED2-7B6B-007D-243AD18512B6}"/>
              </a:ext>
            </a:extLst>
          </p:cNvPr>
          <p:cNvSpPr>
            <a:spLocks noGrp="1"/>
          </p:cNvSpPr>
          <p:nvPr>
            <p:ph type="dt" sz="half" idx="10"/>
          </p:nvPr>
        </p:nvSpPr>
        <p:spPr/>
        <p:txBody>
          <a:bodyPr/>
          <a:lstStyle/>
          <a:p>
            <a:fld id="{FA0BF8E1-6647-469D-8895-DBC7C4993256}" type="datetime1">
              <a:rPr lang="en-US" altLang="en-US"/>
              <a:pPr/>
              <a:t>2/21/2025</a:t>
            </a:fld>
            <a:endParaRPr lang="en-US" altLang="en-US">
              <a:solidFill>
                <a:schemeClr val="tx1"/>
              </a:solidFill>
            </a:endParaRPr>
          </a:p>
        </p:txBody>
      </p:sp>
      <p:sp>
        <p:nvSpPr>
          <p:cNvPr id="3" name="Footer Placeholder 4">
            <a:extLst>
              <a:ext uri="{FF2B5EF4-FFF2-40B4-BE49-F238E27FC236}">
                <a16:creationId xmlns:a16="http://schemas.microsoft.com/office/drawing/2014/main" id="{B3D93F89-8FA1-6A7E-E28B-FE83FF71CE59}"/>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6B9898A7-2ACD-5D60-2908-E43103892663}"/>
              </a:ext>
            </a:extLst>
          </p:cNvPr>
          <p:cNvSpPr>
            <a:spLocks noGrp="1"/>
          </p:cNvSpPr>
          <p:nvPr>
            <p:ph type="sldNum" sz="quarter" idx="12"/>
          </p:nvPr>
        </p:nvSpPr>
        <p:spPr/>
        <p:txBody>
          <a:bodyPr/>
          <a:lstStyle/>
          <a:p>
            <a:r>
              <a:rPr lang="en-US" altLang="en-US"/>
              <a:t>slide </a:t>
            </a:r>
            <a:fld id="{1CEBAFE8-21FD-4B43-98F7-7D9C2D6ECC80}" type="slidenum">
              <a:rPr lang="en-US" altLang="en-US"/>
              <a:pPr/>
              <a:t>10</a:t>
            </a:fld>
            <a:endParaRPr lang="en-US" altLang="en-US" sz="1400">
              <a:solidFill>
                <a:schemeClr val="tx1"/>
              </a:solidFill>
              <a:latin typeface="Arial" panose="020B0604020202020204" pitchFamily="34" charset="0"/>
            </a:endParaRPr>
          </a:p>
        </p:txBody>
      </p:sp>
      <p:sp>
        <p:nvSpPr>
          <p:cNvPr id="49154" name="Rectangle 2">
            <a:extLst>
              <a:ext uri="{FF2B5EF4-FFF2-40B4-BE49-F238E27FC236}">
                <a16:creationId xmlns:a16="http://schemas.microsoft.com/office/drawing/2014/main" id="{945215F2-4F77-825C-2F66-34B13C3DFDDC}"/>
              </a:ext>
            </a:extLst>
          </p:cNvPr>
          <p:cNvSpPr>
            <a:spLocks noGrp="1" noChangeArrowheads="1"/>
          </p:cNvSpPr>
          <p:nvPr>
            <p:ph type="title"/>
          </p:nvPr>
        </p:nvSpPr>
        <p:spPr>
          <a:ln/>
        </p:spPr>
        <p:txBody>
          <a:bodyPr/>
          <a:lstStyle/>
          <a:p>
            <a:r>
              <a:rPr lang="en-US" altLang="en-US"/>
              <a:t>Layering Example 2</a:t>
            </a:r>
          </a:p>
        </p:txBody>
      </p:sp>
      <p:sp>
        <p:nvSpPr>
          <p:cNvPr id="49155" name="Rectangle 3">
            <a:extLst>
              <a:ext uri="{FF2B5EF4-FFF2-40B4-BE49-F238E27FC236}">
                <a16:creationId xmlns:a16="http://schemas.microsoft.com/office/drawing/2014/main" id="{C5D8CB32-58B7-BB9F-316B-31B25B8D242F}"/>
              </a:ext>
            </a:extLst>
          </p:cNvPr>
          <p:cNvSpPr>
            <a:spLocks noGrp="1" noChangeArrowheads="1"/>
          </p:cNvSpPr>
          <p:nvPr>
            <p:ph type="body" idx="1"/>
          </p:nvPr>
        </p:nvSpPr>
        <p:spPr>
          <a:ln/>
        </p:spPr>
        <p:txBody>
          <a:bodyPr/>
          <a:lstStyle/>
          <a:p>
            <a:endParaRPr lang="en-US" altLang="en-US"/>
          </a:p>
          <a:p>
            <a:endParaRPr lang="en-US" altLang="en-US"/>
          </a:p>
        </p:txBody>
      </p:sp>
      <p:pic>
        <p:nvPicPr>
          <p:cNvPr id="49156" name="Picture 4">
            <a:extLst>
              <a:ext uri="{FF2B5EF4-FFF2-40B4-BE49-F238E27FC236}">
                <a16:creationId xmlns:a16="http://schemas.microsoft.com/office/drawing/2014/main" id="{584512C7-D909-41D6-F035-7FD3635841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5" y="1616076"/>
            <a:ext cx="5943600" cy="44481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7" name="Picture 5">
            <a:extLst>
              <a:ext uri="{FF2B5EF4-FFF2-40B4-BE49-F238E27FC236}">
                <a16:creationId xmlns:a16="http://schemas.microsoft.com/office/drawing/2014/main" id="{8FC4D85C-F5B7-D826-5BCA-6C612484F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4010026"/>
            <a:ext cx="4629150" cy="14763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A6D6-0C5E-824E-CC90-CE00D77FD2D3}"/>
              </a:ext>
            </a:extLst>
          </p:cNvPr>
          <p:cNvSpPr>
            <a:spLocks noGrp="1"/>
          </p:cNvSpPr>
          <p:nvPr>
            <p:ph type="title"/>
          </p:nvPr>
        </p:nvSpPr>
        <p:spPr/>
        <p:txBody>
          <a:bodyPr/>
          <a:lstStyle/>
          <a:p>
            <a:r>
              <a:rPr lang="en-US" dirty="0">
                <a:cs typeface="Calibri Light"/>
              </a:rPr>
              <a:t>Reference</a:t>
            </a:r>
            <a:endParaRPr lang="en-US" dirty="0"/>
          </a:p>
        </p:txBody>
      </p:sp>
      <p:sp>
        <p:nvSpPr>
          <p:cNvPr id="3" name="Content Placeholder 2">
            <a:extLst>
              <a:ext uri="{FF2B5EF4-FFF2-40B4-BE49-F238E27FC236}">
                <a16:creationId xmlns:a16="http://schemas.microsoft.com/office/drawing/2014/main" id="{2645209E-CAA3-AB2B-A477-78C4E1D680EA}"/>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hlinkClick r:id="rId2"/>
              </a:rPr>
              <a:t>https://csszengarden.com/</a:t>
            </a:r>
            <a:endParaRPr lang="en-US"/>
          </a:p>
          <a:p>
            <a:endParaRPr lang="en-US" dirty="0">
              <a:ea typeface="+mn-lt"/>
              <a:cs typeface="+mn-lt"/>
            </a:endParaRPr>
          </a:p>
          <a:p>
            <a:r>
              <a:rPr lang="en-US" dirty="0">
                <a:ea typeface="+mn-lt"/>
                <a:cs typeface="+mn-lt"/>
                <a:hlinkClick r:id="rId3"/>
              </a:rPr>
              <a:t>https://www.w3schools.com/cssref/tryit.php?filename=trycss_display</a:t>
            </a:r>
            <a:endParaRPr lang="en-US">
              <a:cs typeface="Calibri" panose="020F0502020204030204"/>
            </a:endParaRPr>
          </a:p>
          <a:p>
            <a:endParaRPr lang="en-US" dirty="0">
              <a:ea typeface="+mn-lt"/>
              <a:cs typeface="+mn-lt"/>
            </a:endParaRPr>
          </a:p>
          <a:p>
            <a:r>
              <a:rPr lang="en-US" dirty="0">
                <a:ea typeface="+mn-lt"/>
                <a:cs typeface="+mn-lt"/>
                <a:hlinkClick r:id="rId4"/>
              </a:rPr>
              <a:t>https://www.w3schools.com/cssref/playdemo.php?filename=playcss_display&amp;preval=inline</a:t>
            </a:r>
          </a:p>
          <a:p>
            <a:pPr marL="0" indent="0">
              <a:buNone/>
            </a:pPr>
            <a:endParaRPr lang="en-US" dirty="0">
              <a:ea typeface="+mn-lt"/>
              <a:cs typeface="+mn-lt"/>
            </a:endParaRPr>
          </a:p>
          <a:p>
            <a:r>
              <a:rPr lang="en-US" dirty="0">
                <a:ea typeface="+mn-lt"/>
                <a:cs typeface="+mn-lt"/>
                <a:hlinkClick r:id="rId3"/>
              </a:rPr>
              <a:t>https://www.w3schools.com/cssref/tryit.php?filename=trycss_display</a:t>
            </a:r>
          </a:p>
        </p:txBody>
      </p:sp>
    </p:spTree>
    <p:extLst>
      <p:ext uri="{BB962C8B-B14F-4D97-AF65-F5344CB8AC3E}">
        <p14:creationId xmlns:p14="http://schemas.microsoft.com/office/powerpoint/2010/main" val="2134673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4E499E0-7EB3-3C03-C9DA-6F8309692920}"/>
              </a:ext>
            </a:extLst>
          </p:cNvPr>
          <p:cNvSpPr>
            <a:spLocks noGrp="1"/>
          </p:cNvSpPr>
          <p:nvPr>
            <p:ph type="dt" sz="half" idx="10"/>
          </p:nvPr>
        </p:nvSpPr>
        <p:spPr/>
        <p:txBody>
          <a:bodyPr/>
          <a:lstStyle/>
          <a:p>
            <a:fld id="{D74037F1-03E6-4F81-A16D-D92E25DCA748}" type="datetime1">
              <a:rPr lang="en-US" altLang="en-US"/>
              <a:pPr/>
              <a:t>2/21/2025</a:t>
            </a:fld>
            <a:endParaRPr lang="en-US" altLang="en-US">
              <a:solidFill>
                <a:schemeClr val="tx1"/>
              </a:solidFill>
            </a:endParaRPr>
          </a:p>
        </p:txBody>
      </p:sp>
      <p:sp>
        <p:nvSpPr>
          <p:cNvPr id="3" name="Footer Placeholder 4">
            <a:extLst>
              <a:ext uri="{FF2B5EF4-FFF2-40B4-BE49-F238E27FC236}">
                <a16:creationId xmlns:a16="http://schemas.microsoft.com/office/drawing/2014/main" id="{1A9F55F2-AB87-B095-E405-A3AC48AB5871}"/>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4AD3C9F9-F3F4-BE6E-8565-B0546B51B463}"/>
              </a:ext>
            </a:extLst>
          </p:cNvPr>
          <p:cNvSpPr>
            <a:spLocks noGrp="1"/>
          </p:cNvSpPr>
          <p:nvPr>
            <p:ph type="sldNum" sz="quarter" idx="12"/>
          </p:nvPr>
        </p:nvSpPr>
        <p:spPr/>
        <p:txBody>
          <a:bodyPr/>
          <a:lstStyle/>
          <a:p>
            <a:r>
              <a:rPr lang="en-US" altLang="en-US"/>
              <a:t>slide </a:t>
            </a:r>
            <a:fld id="{03DDDDC1-CA6D-44D2-B1B6-8AD3359787CD}" type="slidenum">
              <a:rPr lang="en-US" altLang="en-US"/>
              <a:pPr/>
              <a:t>2</a:t>
            </a:fld>
            <a:endParaRPr lang="en-US" altLang="en-US" sz="1400">
              <a:solidFill>
                <a:schemeClr val="tx1"/>
              </a:solidFill>
              <a:latin typeface="Arial" panose="020B0604020202020204" pitchFamily="34" charset="0"/>
            </a:endParaRPr>
          </a:p>
        </p:txBody>
      </p:sp>
      <p:sp>
        <p:nvSpPr>
          <p:cNvPr id="45058" name="Rectangle 2">
            <a:extLst>
              <a:ext uri="{FF2B5EF4-FFF2-40B4-BE49-F238E27FC236}">
                <a16:creationId xmlns:a16="http://schemas.microsoft.com/office/drawing/2014/main" id="{C29A5021-6B2D-1B97-A96F-61BB472E382A}"/>
              </a:ext>
            </a:extLst>
          </p:cNvPr>
          <p:cNvSpPr>
            <a:spLocks noGrp="1" noChangeArrowheads="1"/>
          </p:cNvSpPr>
          <p:nvPr>
            <p:ph type="title"/>
          </p:nvPr>
        </p:nvSpPr>
        <p:spPr>
          <a:ln/>
        </p:spPr>
        <p:txBody>
          <a:bodyPr/>
          <a:lstStyle/>
          <a:p>
            <a:r>
              <a:rPr lang="en-US" altLang="en-US"/>
              <a:t>Positioning</a:t>
            </a:r>
          </a:p>
        </p:txBody>
      </p:sp>
      <p:sp>
        <p:nvSpPr>
          <p:cNvPr id="45059" name="Rectangle 3">
            <a:extLst>
              <a:ext uri="{FF2B5EF4-FFF2-40B4-BE49-F238E27FC236}">
                <a16:creationId xmlns:a16="http://schemas.microsoft.com/office/drawing/2014/main" id="{9A26B60D-180E-F3F4-7C24-C1DDCE33975E}"/>
              </a:ext>
            </a:extLst>
          </p:cNvPr>
          <p:cNvSpPr>
            <a:spLocks noGrp="1" noChangeArrowheads="1"/>
          </p:cNvSpPr>
          <p:nvPr>
            <p:ph type="body" idx="1"/>
          </p:nvPr>
        </p:nvSpPr>
        <p:spPr>
          <a:ln/>
        </p:spPr>
        <p:txBody>
          <a:bodyPr/>
          <a:lstStyle/>
          <a:p>
            <a:r>
              <a:rPr lang="en-US" altLang="en-US" dirty="0"/>
              <a:t>Using CSS, you can place elements exactly on a page using a technique called “positioning.”  Positioning is determined by an X axis and Y axis.  To specify a specific point on the screen, you can use the X and Y coordinate for that point.</a:t>
            </a:r>
          </a:p>
          <a:p>
            <a:r>
              <a:rPr lang="en-US" altLang="en-US" dirty="0"/>
              <a:t>There are several ways to specify position in CSS:  </a:t>
            </a:r>
            <a:r>
              <a:rPr lang="en-US" altLang="en-US" i="1" dirty="0"/>
              <a:t>absolute</a:t>
            </a:r>
            <a:r>
              <a:rPr lang="en-US" altLang="en-US" dirty="0"/>
              <a:t>, </a:t>
            </a:r>
            <a:r>
              <a:rPr lang="en-US" altLang="en-US" i="1" dirty="0"/>
              <a:t>relative</a:t>
            </a:r>
            <a:r>
              <a:rPr lang="en-US" altLang="en-US" dirty="0"/>
              <a:t>, </a:t>
            </a:r>
            <a:r>
              <a:rPr lang="en-US" altLang="en-US" i="1" dirty="0"/>
              <a:t>fixed</a:t>
            </a:r>
            <a:r>
              <a:rPr lang="en-US" altLang="en-US" dirty="0"/>
              <a:t>, </a:t>
            </a:r>
            <a:r>
              <a:rPr lang="en-US" altLang="en-US" i="1" dirty="0"/>
              <a:t>inherit</a:t>
            </a:r>
            <a:r>
              <a:rPr lang="en-US" altLang="en-US" dirty="0"/>
              <a:t>, and </a:t>
            </a:r>
            <a:r>
              <a:rPr lang="en-US" altLang="en-US" i="1" dirty="0"/>
              <a:t>static</a:t>
            </a:r>
            <a:r>
              <a:rPr lang="en-US" altLang="en-US" dirty="0"/>
              <a:t>.  </a:t>
            </a:r>
          </a:p>
          <a:p>
            <a:r>
              <a:rPr lang="en-US" altLang="en-US" dirty="0"/>
              <a:t>The three most often used are </a:t>
            </a:r>
            <a:r>
              <a:rPr lang="en-US" altLang="en-US" i="1" dirty="0"/>
              <a:t>absolute</a:t>
            </a:r>
            <a:r>
              <a:rPr lang="en-US" altLang="en-US" dirty="0"/>
              <a:t>, </a:t>
            </a:r>
            <a:r>
              <a:rPr lang="en-US" altLang="en-US" i="1" dirty="0"/>
              <a:t>relative</a:t>
            </a:r>
            <a:r>
              <a:rPr lang="en-US" altLang="en-US" dirty="0"/>
              <a:t>, and </a:t>
            </a:r>
            <a:r>
              <a:rPr lang="en-US" altLang="en-US" i="1" dirty="0"/>
              <a:t>fixed</a:t>
            </a:r>
            <a:r>
              <a:rPr lang="en-US" alt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FA138DE-1F11-C921-C793-13E964900FAA}"/>
              </a:ext>
            </a:extLst>
          </p:cNvPr>
          <p:cNvSpPr>
            <a:spLocks noGrp="1"/>
          </p:cNvSpPr>
          <p:nvPr>
            <p:ph type="dt" sz="half" idx="10"/>
          </p:nvPr>
        </p:nvSpPr>
        <p:spPr/>
        <p:txBody>
          <a:bodyPr/>
          <a:lstStyle/>
          <a:p>
            <a:fld id="{649ED8DA-AB33-47EC-958E-BB9AD6BF5A4C}" type="datetime1">
              <a:rPr lang="en-US" altLang="en-US"/>
              <a:pPr/>
              <a:t>2/21/2025</a:t>
            </a:fld>
            <a:endParaRPr lang="en-US" altLang="en-US">
              <a:solidFill>
                <a:schemeClr val="tx1"/>
              </a:solidFill>
            </a:endParaRPr>
          </a:p>
        </p:txBody>
      </p:sp>
      <p:sp>
        <p:nvSpPr>
          <p:cNvPr id="3" name="Footer Placeholder 4">
            <a:extLst>
              <a:ext uri="{FF2B5EF4-FFF2-40B4-BE49-F238E27FC236}">
                <a16:creationId xmlns:a16="http://schemas.microsoft.com/office/drawing/2014/main" id="{4B9A2AB9-FEAF-0AB8-56E4-F529038C802A}"/>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527AED0D-9A55-1301-7BA1-056713749F72}"/>
              </a:ext>
            </a:extLst>
          </p:cNvPr>
          <p:cNvSpPr>
            <a:spLocks noGrp="1"/>
          </p:cNvSpPr>
          <p:nvPr>
            <p:ph type="sldNum" sz="quarter" idx="12"/>
          </p:nvPr>
        </p:nvSpPr>
        <p:spPr/>
        <p:txBody>
          <a:bodyPr/>
          <a:lstStyle/>
          <a:p>
            <a:r>
              <a:rPr lang="en-US" altLang="en-US"/>
              <a:t>slide </a:t>
            </a:r>
            <a:fld id="{8B9FE5B6-7D8F-411A-B2F3-8FBE58C353A7}" type="slidenum">
              <a:rPr lang="en-US" altLang="en-US"/>
              <a:pPr/>
              <a:t>3</a:t>
            </a:fld>
            <a:endParaRPr lang="en-US" altLang="en-US" sz="1400">
              <a:solidFill>
                <a:schemeClr val="tx1"/>
              </a:solidFill>
              <a:latin typeface="Arial" panose="020B0604020202020204" pitchFamily="34" charset="0"/>
            </a:endParaRPr>
          </a:p>
        </p:txBody>
      </p:sp>
      <p:sp>
        <p:nvSpPr>
          <p:cNvPr id="67586" name="Rectangle 2">
            <a:extLst>
              <a:ext uri="{FF2B5EF4-FFF2-40B4-BE49-F238E27FC236}">
                <a16:creationId xmlns:a16="http://schemas.microsoft.com/office/drawing/2014/main" id="{8FDCFEE0-6256-4B5E-CAF8-BA8E810873CC}"/>
              </a:ext>
            </a:extLst>
          </p:cNvPr>
          <p:cNvSpPr>
            <a:spLocks noGrp="1" noChangeArrowheads="1"/>
          </p:cNvSpPr>
          <p:nvPr>
            <p:ph type="title"/>
          </p:nvPr>
        </p:nvSpPr>
        <p:spPr>
          <a:ln/>
        </p:spPr>
        <p:txBody>
          <a:bodyPr/>
          <a:lstStyle/>
          <a:p>
            <a:r>
              <a:rPr lang="en-US" altLang="en-US" sz="2400"/>
              <a:t>Absolute, Relative, Fixed, Inherit, and Static Positioning</a:t>
            </a:r>
          </a:p>
        </p:txBody>
      </p:sp>
      <p:sp>
        <p:nvSpPr>
          <p:cNvPr id="67587" name="Rectangle 3">
            <a:extLst>
              <a:ext uri="{FF2B5EF4-FFF2-40B4-BE49-F238E27FC236}">
                <a16:creationId xmlns:a16="http://schemas.microsoft.com/office/drawing/2014/main" id="{ECC40245-D205-0534-2B23-8C4E31EF63D3}"/>
              </a:ext>
            </a:extLst>
          </p:cNvPr>
          <p:cNvSpPr>
            <a:spLocks noGrp="1" noChangeArrowheads="1"/>
          </p:cNvSpPr>
          <p:nvPr>
            <p:ph type="body" idx="1"/>
          </p:nvPr>
        </p:nvSpPr>
        <p:spPr>
          <a:ln/>
        </p:spPr>
        <p:txBody>
          <a:bodyPr/>
          <a:lstStyle/>
          <a:p>
            <a:pPr>
              <a:lnSpc>
                <a:spcPct val="80000"/>
              </a:lnSpc>
              <a:spcAft>
                <a:spcPct val="30000"/>
              </a:spcAft>
            </a:pPr>
            <a:r>
              <a:rPr lang="en-US" altLang="en-US" sz="1800" i="1"/>
              <a:t>Absolute positioning</a:t>
            </a:r>
            <a:r>
              <a:rPr lang="en-US" altLang="en-US" sz="1800"/>
              <a:t> defines the position of a given bounding box from the top and left side margins of the web page.   This not only allows objects to be placed in an exact location, it also allows objects to be placed one on top of another.  </a:t>
            </a:r>
          </a:p>
          <a:p>
            <a:pPr>
              <a:lnSpc>
                <a:spcPct val="80000"/>
              </a:lnSpc>
              <a:spcAft>
                <a:spcPct val="30000"/>
              </a:spcAft>
            </a:pPr>
            <a:r>
              <a:rPr lang="en-US" altLang="en-US" sz="1800" i="1"/>
              <a:t>Relative positioning</a:t>
            </a:r>
            <a:r>
              <a:rPr lang="en-US" altLang="en-US" sz="1800"/>
              <a:t> defines the positioning in such a way that elements are offset from the previous element in the HTML code.  This allows objects to be placed in relation to one another.</a:t>
            </a:r>
          </a:p>
          <a:p>
            <a:pPr>
              <a:lnSpc>
                <a:spcPct val="80000"/>
              </a:lnSpc>
              <a:spcAft>
                <a:spcPct val="30000"/>
              </a:spcAft>
            </a:pPr>
            <a:r>
              <a:rPr lang="en-US" altLang="en-US" sz="1800" i="1"/>
              <a:t>Fixed positioning</a:t>
            </a:r>
            <a:r>
              <a:rPr lang="en-US" altLang="en-US" sz="1800"/>
              <a:t> defines the position of a given box relative to the window and remains in its specified location even as the content scrolls underneath it.  This value does not work in Internet Explorer 6 or earlier.  In IE 7, the browser must be in “standards-compliance mode”.</a:t>
            </a:r>
          </a:p>
          <a:p>
            <a:pPr>
              <a:lnSpc>
                <a:spcPct val="80000"/>
              </a:lnSpc>
              <a:spcAft>
                <a:spcPct val="30000"/>
              </a:spcAft>
            </a:pPr>
            <a:r>
              <a:rPr lang="en-US" altLang="en-US" sz="1800" i="1"/>
              <a:t>Inherit positioning</a:t>
            </a:r>
            <a:r>
              <a:rPr lang="en-US" altLang="en-US" sz="1800"/>
              <a:t> explicitly sets the value to that of the parent (if the parent is </a:t>
            </a:r>
            <a:r>
              <a:rPr lang="en-US" altLang="en-US" sz="1800" i="1"/>
              <a:t>position:absolute</a:t>
            </a:r>
            <a:r>
              <a:rPr lang="en-US" altLang="en-US" sz="1800"/>
              <a:t>, the child will be </a:t>
            </a:r>
            <a:r>
              <a:rPr lang="en-US" altLang="en-US" sz="1800" i="1"/>
              <a:t>position:absolute</a:t>
            </a:r>
            <a:r>
              <a:rPr lang="en-US" altLang="en-US" sz="1800"/>
              <a:t>; if the parent is </a:t>
            </a:r>
            <a:r>
              <a:rPr lang="en-US" altLang="en-US" sz="1800" i="1"/>
              <a:t>position:fixed</a:t>
            </a:r>
            <a:r>
              <a:rPr lang="en-US" altLang="en-US" sz="1800"/>
              <a:t>, the child will be </a:t>
            </a:r>
            <a:r>
              <a:rPr lang="en-US" altLang="en-US" sz="1800" i="1"/>
              <a:t>position:fixed</a:t>
            </a:r>
            <a:r>
              <a:rPr lang="en-US" altLang="en-US" sz="1800"/>
              <a:t>).</a:t>
            </a:r>
          </a:p>
          <a:p>
            <a:pPr>
              <a:lnSpc>
                <a:spcPct val="80000"/>
              </a:lnSpc>
              <a:spcAft>
                <a:spcPct val="30000"/>
              </a:spcAft>
            </a:pPr>
            <a:r>
              <a:rPr lang="en-US" altLang="en-US" sz="1800" i="1"/>
              <a:t>Static positioning</a:t>
            </a:r>
            <a:r>
              <a:rPr lang="en-US" altLang="en-US" sz="1800"/>
              <a:t> is the default.  It defines the position of a given box essentially as an unpositioned element – it flows in the normal rendering sequence of the web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DBA982A-0F5A-1FBC-F87F-FB83C0BE62F0}"/>
              </a:ext>
            </a:extLst>
          </p:cNvPr>
          <p:cNvSpPr>
            <a:spLocks noGrp="1"/>
          </p:cNvSpPr>
          <p:nvPr>
            <p:ph type="dt" sz="half" idx="10"/>
          </p:nvPr>
        </p:nvSpPr>
        <p:spPr/>
        <p:txBody>
          <a:bodyPr/>
          <a:lstStyle/>
          <a:p>
            <a:fld id="{102B3A96-941E-4875-B43C-B6A5AC071137}" type="datetime1">
              <a:rPr lang="en-US" altLang="en-US"/>
              <a:pPr/>
              <a:t>2/21/2025</a:t>
            </a:fld>
            <a:endParaRPr lang="en-US" altLang="en-US">
              <a:solidFill>
                <a:schemeClr val="tx1"/>
              </a:solidFill>
            </a:endParaRPr>
          </a:p>
        </p:txBody>
      </p:sp>
      <p:sp>
        <p:nvSpPr>
          <p:cNvPr id="3" name="Footer Placeholder 4">
            <a:extLst>
              <a:ext uri="{FF2B5EF4-FFF2-40B4-BE49-F238E27FC236}">
                <a16:creationId xmlns:a16="http://schemas.microsoft.com/office/drawing/2014/main" id="{C80C7C96-F1BE-A337-F93D-63B9E19EE41B}"/>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54E34B89-3C43-EC7B-B66F-531A25950C5E}"/>
              </a:ext>
            </a:extLst>
          </p:cNvPr>
          <p:cNvSpPr>
            <a:spLocks noGrp="1"/>
          </p:cNvSpPr>
          <p:nvPr>
            <p:ph type="sldNum" sz="quarter" idx="12"/>
          </p:nvPr>
        </p:nvSpPr>
        <p:spPr/>
        <p:txBody>
          <a:bodyPr/>
          <a:lstStyle/>
          <a:p>
            <a:r>
              <a:rPr lang="en-US" altLang="en-US"/>
              <a:t>slide </a:t>
            </a:r>
            <a:fld id="{A380529D-6A03-458B-840E-F7B01B63A2B0}" type="slidenum">
              <a:rPr lang="en-US" altLang="en-US"/>
              <a:pPr/>
              <a:t>4</a:t>
            </a:fld>
            <a:endParaRPr lang="en-US" altLang="en-US" sz="1400">
              <a:solidFill>
                <a:schemeClr val="tx1"/>
              </a:solidFill>
              <a:latin typeface="Arial" panose="020B0604020202020204" pitchFamily="34" charset="0"/>
            </a:endParaRPr>
          </a:p>
        </p:txBody>
      </p:sp>
      <p:sp>
        <p:nvSpPr>
          <p:cNvPr id="46082" name="Rectangle 2">
            <a:extLst>
              <a:ext uri="{FF2B5EF4-FFF2-40B4-BE49-F238E27FC236}">
                <a16:creationId xmlns:a16="http://schemas.microsoft.com/office/drawing/2014/main" id="{71C1F352-712F-4854-6518-EC9D5900311A}"/>
              </a:ext>
            </a:extLst>
          </p:cNvPr>
          <p:cNvSpPr>
            <a:spLocks noGrp="1" noChangeArrowheads="1"/>
          </p:cNvSpPr>
          <p:nvPr>
            <p:ph type="title"/>
          </p:nvPr>
        </p:nvSpPr>
        <p:spPr>
          <a:ln/>
        </p:spPr>
        <p:txBody>
          <a:bodyPr/>
          <a:lstStyle/>
          <a:p>
            <a:r>
              <a:rPr lang="en-US" altLang="en-US"/>
              <a:t>Absolute Positioning Example</a:t>
            </a:r>
          </a:p>
        </p:txBody>
      </p:sp>
      <p:sp>
        <p:nvSpPr>
          <p:cNvPr id="46083" name="Rectangle 3">
            <a:extLst>
              <a:ext uri="{FF2B5EF4-FFF2-40B4-BE49-F238E27FC236}">
                <a16:creationId xmlns:a16="http://schemas.microsoft.com/office/drawing/2014/main" id="{64C9C0AD-602A-4679-4596-22D3CF6E7443}"/>
              </a:ext>
            </a:extLst>
          </p:cNvPr>
          <p:cNvSpPr>
            <a:spLocks noGrp="1" noChangeArrowheads="1"/>
          </p:cNvSpPr>
          <p:nvPr>
            <p:ph type="body" idx="1"/>
          </p:nvPr>
        </p:nvSpPr>
        <p:spPr>
          <a:ln/>
        </p:spPr>
        <p:txBody>
          <a:bodyPr/>
          <a:lstStyle/>
          <a:p>
            <a:endParaRPr lang="en-US" altLang="en-US"/>
          </a:p>
          <a:p>
            <a:endParaRPr lang="en-US" altLang="en-US"/>
          </a:p>
        </p:txBody>
      </p:sp>
      <p:pic>
        <p:nvPicPr>
          <p:cNvPr id="46086" name="Picture 6">
            <a:extLst>
              <a:ext uri="{FF2B5EF4-FFF2-40B4-BE49-F238E27FC236}">
                <a16:creationId xmlns:a16="http://schemas.microsoft.com/office/drawing/2014/main" id="{739BC6C5-E204-F796-FB18-AD78AF2E9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600200"/>
            <a:ext cx="3498850" cy="45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7" name="Picture 7">
            <a:extLst>
              <a:ext uri="{FF2B5EF4-FFF2-40B4-BE49-F238E27FC236}">
                <a16:creationId xmlns:a16="http://schemas.microsoft.com/office/drawing/2014/main" id="{52928274-2B7E-861C-7D67-42113634E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5226" y="1600200"/>
            <a:ext cx="3584575" cy="457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8" name="AutoShape 8">
            <a:extLst>
              <a:ext uri="{FF2B5EF4-FFF2-40B4-BE49-F238E27FC236}">
                <a16:creationId xmlns:a16="http://schemas.microsoft.com/office/drawing/2014/main" id="{43BBED09-2172-63B6-D43D-66BD3BA9930E}"/>
              </a:ext>
            </a:extLst>
          </p:cNvPr>
          <p:cNvSpPr>
            <a:spLocks noChangeArrowheads="1"/>
          </p:cNvSpPr>
          <p:nvPr/>
        </p:nvSpPr>
        <p:spPr bwMode="auto">
          <a:xfrm>
            <a:off x="5638800" y="3810001"/>
            <a:ext cx="546100" cy="180975"/>
          </a:xfrm>
          <a:prstGeom prst="rightArrow">
            <a:avLst>
              <a:gd name="adj1" fmla="val 50000"/>
              <a:gd name="adj2" fmla="val 754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4C34ACE-04AB-F8E2-B2BD-212D1B01592A}"/>
              </a:ext>
            </a:extLst>
          </p:cNvPr>
          <p:cNvSpPr>
            <a:spLocks noGrp="1"/>
          </p:cNvSpPr>
          <p:nvPr>
            <p:ph type="dt" sz="half" idx="10"/>
          </p:nvPr>
        </p:nvSpPr>
        <p:spPr/>
        <p:txBody>
          <a:bodyPr/>
          <a:lstStyle/>
          <a:p>
            <a:fld id="{FD6560A4-480F-49C9-9B47-2F2CFC2DD334}" type="datetime1">
              <a:rPr lang="en-US" altLang="en-US"/>
              <a:pPr/>
              <a:t>2/21/2025</a:t>
            </a:fld>
            <a:endParaRPr lang="en-US" altLang="en-US">
              <a:solidFill>
                <a:schemeClr val="tx1"/>
              </a:solidFill>
            </a:endParaRPr>
          </a:p>
        </p:txBody>
      </p:sp>
      <p:sp>
        <p:nvSpPr>
          <p:cNvPr id="3" name="Footer Placeholder 4">
            <a:extLst>
              <a:ext uri="{FF2B5EF4-FFF2-40B4-BE49-F238E27FC236}">
                <a16:creationId xmlns:a16="http://schemas.microsoft.com/office/drawing/2014/main" id="{BC4807BD-BDAC-AAEA-3498-922177B9AC24}"/>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B74ADA66-984C-AEFA-A60B-29BEA4FA3792}"/>
              </a:ext>
            </a:extLst>
          </p:cNvPr>
          <p:cNvSpPr>
            <a:spLocks noGrp="1"/>
          </p:cNvSpPr>
          <p:nvPr>
            <p:ph type="sldNum" sz="quarter" idx="12"/>
          </p:nvPr>
        </p:nvSpPr>
        <p:spPr/>
        <p:txBody>
          <a:bodyPr/>
          <a:lstStyle/>
          <a:p>
            <a:r>
              <a:rPr lang="en-US" altLang="en-US"/>
              <a:t>slide </a:t>
            </a:r>
            <a:fld id="{4D08C612-6215-4B5D-AE5C-9E01C9DB2C4E}" type="slidenum">
              <a:rPr lang="en-US" altLang="en-US"/>
              <a:pPr/>
              <a:t>5</a:t>
            </a:fld>
            <a:endParaRPr lang="en-US" altLang="en-US" sz="1400">
              <a:solidFill>
                <a:schemeClr val="tx1"/>
              </a:solidFill>
              <a:latin typeface="Arial" panose="020B0604020202020204" pitchFamily="34" charset="0"/>
            </a:endParaRPr>
          </a:p>
        </p:txBody>
      </p:sp>
      <p:sp>
        <p:nvSpPr>
          <p:cNvPr id="50178" name="Rectangle 2">
            <a:extLst>
              <a:ext uri="{FF2B5EF4-FFF2-40B4-BE49-F238E27FC236}">
                <a16:creationId xmlns:a16="http://schemas.microsoft.com/office/drawing/2014/main" id="{80FF176B-D6ED-1CF7-90EA-C894607F9E25}"/>
              </a:ext>
            </a:extLst>
          </p:cNvPr>
          <p:cNvSpPr>
            <a:spLocks noGrp="1" noChangeArrowheads="1"/>
          </p:cNvSpPr>
          <p:nvPr>
            <p:ph type="title"/>
          </p:nvPr>
        </p:nvSpPr>
        <p:spPr>
          <a:ln/>
        </p:spPr>
        <p:txBody>
          <a:bodyPr/>
          <a:lstStyle/>
          <a:p>
            <a:r>
              <a:rPr lang="en-US" altLang="en-US"/>
              <a:t>Relative Positioning Example</a:t>
            </a:r>
          </a:p>
        </p:txBody>
      </p:sp>
      <p:sp>
        <p:nvSpPr>
          <p:cNvPr id="50179" name="Rectangle 3">
            <a:extLst>
              <a:ext uri="{FF2B5EF4-FFF2-40B4-BE49-F238E27FC236}">
                <a16:creationId xmlns:a16="http://schemas.microsoft.com/office/drawing/2014/main" id="{B8675A77-45AB-9E8C-8FC7-6E28477A9F42}"/>
              </a:ext>
            </a:extLst>
          </p:cNvPr>
          <p:cNvSpPr>
            <a:spLocks noGrp="1" noChangeArrowheads="1"/>
          </p:cNvSpPr>
          <p:nvPr>
            <p:ph type="body" idx="1"/>
          </p:nvPr>
        </p:nvSpPr>
        <p:spPr>
          <a:ln/>
        </p:spPr>
        <p:txBody>
          <a:bodyPr/>
          <a:lstStyle/>
          <a:p>
            <a:endParaRPr lang="en-US" altLang="en-US"/>
          </a:p>
          <a:p>
            <a:endParaRPr lang="en-US" altLang="en-US"/>
          </a:p>
        </p:txBody>
      </p:sp>
      <p:pic>
        <p:nvPicPr>
          <p:cNvPr id="50180" name="Picture 4">
            <a:extLst>
              <a:ext uri="{FF2B5EF4-FFF2-40B4-BE49-F238E27FC236}">
                <a16:creationId xmlns:a16="http://schemas.microsoft.com/office/drawing/2014/main" id="{F6F055AC-56B0-0EC3-0FDC-085EDFD08F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9726" y="1905001"/>
            <a:ext cx="4486275" cy="31035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181" name="Picture 5">
            <a:extLst>
              <a:ext uri="{FF2B5EF4-FFF2-40B4-BE49-F238E27FC236}">
                <a16:creationId xmlns:a16="http://schemas.microsoft.com/office/drawing/2014/main" id="{BDE55078-B570-8D3F-42C8-F845AA61CA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901825"/>
            <a:ext cx="3087688" cy="37528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2" name="AutoShape 6">
            <a:extLst>
              <a:ext uri="{FF2B5EF4-FFF2-40B4-BE49-F238E27FC236}">
                <a16:creationId xmlns:a16="http://schemas.microsoft.com/office/drawing/2014/main" id="{1A231FAF-9765-1DCF-2156-94AAD430011F}"/>
              </a:ext>
            </a:extLst>
          </p:cNvPr>
          <p:cNvSpPr>
            <a:spLocks noChangeArrowheads="1"/>
          </p:cNvSpPr>
          <p:nvPr/>
        </p:nvSpPr>
        <p:spPr bwMode="auto">
          <a:xfrm>
            <a:off x="5181600" y="3505201"/>
            <a:ext cx="546100" cy="180975"/>
          </a:xfrm>
          <a:prstGeom prst="rightArrow">
            <a:avLst>
              <a:gd name="adj1" fmla="val 50000"/>
              <a:gd name="adj2" fmla="val 7543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4">
            <a:extLst>
              <a:ext uri="{FF2B5EF4-FFF2-40B4-BE49-F238E27FC236}">
                <a16:creationId xmlns:a16="http://schemas.microsoft.com/office/drawing/2014/main" id="{1B75D850-C28A-4475-A005-8E4E10654333}"/>
              </a:ext>
            </a:extLst>
          </p:cNvPr>
          <p:cNvSpPr>
            <a:spLocks noGrp="1"/>
          </p:cNvSpPr>
          <p:nvPr>
            <p:ph type="dt" sz="half" idx="10"/>
          </p:nvPr>
        </p:nvSpPr>
        <p:spPr/>
        <p:txBody>
          <a:bodyPr/>
          <a:lstStyle/>
          <a:p>
            <a:fld id="{29F3C26D-AF84-4DD5-A593-AF6CDAF85110}" type="datetime1">
              <a:rPr lang="en-US" altLang="en-US"/>
              <a:pPr/>
              <a:t>2/21/2025</a:t>
            </a:fld>
            <a:endParaRPr lang="en-US" altLang="en-US">
              <a:solidFill>
                <a:schemeClr val="tx1"/>
              </a:solidFill>
            </a:endParaRPr>
          </a:p>
        </p:txBody>
      </p:sp>
      <p:sp>
        <p:nvSpPr>
          <p:cNvPr id="3" name="Footer Placeholder 5">
            <a:extLst>
              <a:ext uri="{FF2B5EF4-FFF2-40B4-BE49-F238E27FC236}">
                <a16:creationId xmlns:a16="http://schemas.microsoft.com/office/drawing/2014/main" id="{F027910A-A316-DE7E-5F62-1ECA3EDAFD93}"/>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6">
            <a:extLst>
              <a:ext uri="{FF2B5EF4-FFF2-40B4-BE49-F238E27FC236}">
                <a16:creationId xmlns:a16="http://schemas.microsoft.com/office/drawing/2014/main" id="{2B69EB63-BE1A-5092-E883-CEBCB771CD56}"/>
              </a:ext>
            </a:extLst>
          </p:cNvPr>
          <p:cNvSpPr>
            <a:spLocks noGrp="1"/>
          </p:cNvSpPr>
          <p:nvPr>
            <p:ph type="sldNum" sz="quarter" idx="12"/>
          </p:nvPr>
        </p:nvSpPr>
        <p:spPr/>
        <p:txBody>
          <a:bodyPr/>
          <a:lstStyle/>
          <a:p>
            <a:r>
              <a:rPr lang="en-US" altLang="en-US"/>
              <a:t>slide </a:t>
            </a:r>
            <a:fld id="{36186610-AB83-4B80-A8F1-AB4DCEF6CF51}" type="slidenum">
              <a:rPr lang="en-US" altLang="en-US"/>
              <a:pPr/>
              <a:t>6</a:t>
            </a:fld>
            <a:endParaRPr lang="en-US" altLang="en-US" sz="1400">
              <a:solidFill>
                <a:schemeClr val="tx1"/>
              </a:solidFill>
              <a:latin typeface="Arial" panose="020B0604020202020204" pitchFamily="34" charset="0"/>
            </a:endParaRPr>
          </a:p>
        </p:txBody>
      </p:sp>
      <p:sp>
        <p:nvSpPr>
          <p:cNvPr id="57346" name="Rectangle 2">
            <a:extLst>
              <a:ext uri="{FF2B5EF4-FFF2-40B4-BE49-F238E27FC236}">
                <a16:creationId xmlns:a16="http://schemas.microsoft.com/office/drawing/2014/main" id="{3C77EE5F-7065-31B9-66CC-A2D47892A481}"/>
              </a:ext>
            </a:extLst>
          </p:cNvPr>
          <p:cNvSpPr>
            <a:spLocks noGrp="1" noChangeArrowheads="1"/>
          </p:cNvSpPr>
          <p:nvPr>
            <p:ph type="title"/>
          </p:nvPr>
        </p:nvSpPr>
        <p:spPr>
          <a:ln/>
        </p:spPr>
        <p:txBody>
          <a:bodyPr/>
          <a:lstStyle/>
          <a:p>
            <a:r>
              <a:rPr lang="en-US" altLang="en-US"/>
              <a:t>Fixed Positioning – code view</a:t>
            </a:r>
          </a:p>
        </p:txBody>
      </p:sp>
      <p:sp>
        <p:nvSpPr>
          <p:cNvPr id="57347" name="Rectangle 3">
            <a:extLst>
              <a:ext uri="{FF2B5EF4-FFF2-40B4-BE49-F238E27FC236}">
                <a16:creationId xmlns:a16="http://schemas.microsoft.com/office/drawing/2014/main" id="{EBE7C73D-6391-1D99-1E36-CE48C9852536}"/>
              </a:ext>
            </a:extLst>
          </p:cNvPr>
          <p:cNvSpPr>
            <a:spLocks noGrp="1" noChangeArrowheads="1"/>
          </p:cNvSpPr>
          <p:nvPr>
            <p:ph type="body" sz="half" idx="1"/>
          </p:nvPr>
        </p:nvSpPr>
        <p:spPr>
          <a:xfrm>
            <a:off x="649941" y="1443177"/>
            <a:ext cx="5181600" cy="3971645"/>
          </a:xfrm>
          <a:ln/>
        </p:spPr>
        <p:txBody>
          <a:bodyPr>
            <a:noAutofit/>
          </a:bodyPr>
          <a:lstStyle/>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&lt;!DOCTYPE html PUBLIC "-//W3C//DTD XHTML 1.0 Transitional//EN" "http://www.w3.org/TR/xhtml1/DTD/xhtml1-transitional.dtd"&gt;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&lt;html </a:t>
            </a:r>
            <a:r>
              <a:rPr lang="en-US" altLang="en-US" sz="1200" dirty="0" err="1">
                <a:latin typeface="Courier New" panose="02070309020205020404" pitchFamily="49" charset="0"/>
              </a:rPr>
              <a:t>xmlns</a:t>
            </a:r>
            <a:r>
              <a:rPr lang="en-US" altLang="en-US" sz="1200" dirty="0">
                <a:latin typeface="Courier New" panose="02070309020205020404" pitchFamily="49" charset="0"/>
              </a:rPr>
              <a:t>="http://www.w3.org/1999/xhtml"&gt;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&lt;head&gt;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&lt;meta http-</a:t>
            </a:r>
            <a:r>
              <a:rPr lang="en-US" altLang="en-US" sz="1200" dirty="0" err="1">
                <a:latin typeface="Courier New" panose="02070309020205020404" pitchFamily="49" charset="0"/>
              </a:rPr>
              <a:t>equiv</a:t>
            </a:r>
            <a:r>
              <a:rPr lang="en-US" altLang="en-US" sz="1200" dirty="0">
                <a:latin typeface="Courier New" panose="02070309020205020404" pitchFamily="49" charset="0"/>
              </a:rPr>
              <a:t>="Content-Type" content="text/html; charset=iso-8859-1" /&gt;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&lt;title&gt;Untitled Document&lt;/title&gt;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&lt;style type="text/</a:t>
            </a:r>
            <a:r>
              <a:rPr lang="en-US" altLang="en-US" sz="1200" dirty="0" err="1">
                <a:latin typeface="Courier New" panose="02070309020205020404" pitchFamily="49" charset="0"/>
              </a:rPr>
              <a:t>css</a:t>
            </a:r>
            <a:r>
              <a:rPr lang="en-US" altLang="en-US" sz="1200" dirty="0">
                <a:latin typeface="Courier New" panose="02070309020205020404" pitchFamily="49" charset="0"/>
              </a:rPr>
              <a:t>"&gt;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&lt;!--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#links {</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position:fixed</a:t>
            </a:r>
            <a:r>
              <a:rPr lang="en-US" altLang="en-US" sz="1200" dirty="0">
                <a:latin typeface="Courier New" panose="02070309020205020404" pitchFamily="49" charset="0"/>
              </a:rPr>
              <a: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border:dotted</a:t>
            </a:r>
            <a:r>
              <a:rPr lang="en-US" altLang="en-US" sz="1200" dirty="0">
                <a:latin typeface="Courier New" panose="02070309020205020404" pitchFamily="49" charset="0"/>
              </a:rPr>
              <a: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border-color:#000000;</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width:20%;</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height:100%;</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z-index:1;</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left: 0px;</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top: 0px;</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background-color: #FFFFCC;</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#main {</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position:absolute</a:t>
            </a:r>
            <a:r>
              <a:rPr lang="en-US" altLang="en-US" sz="1200" dirty="0">
                <a:latin typeface="Courier New" panose="02070309020205020404" pitchFamily="49" charset="0"/>
              </a:rPr>
              <a: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left:25%;</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top:0px;</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width:70%;</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	}</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--&gt;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&lt;/style&gt;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&lt;/head&gt;</a:t>
            </a:r>
          </a:p>
          <a:p>
            <a:pPr marL="91440">
              <a:lnSpc>
                <a:spcPct val="80000"/>
              </a:lnSpc>
              <a:spcBef>
                <a:spcPts val="0"/>
              </a:spcBef>
              <a:buFont typeface="Wingdings" panose="05000000000000000000" pitchFamily="2" charset="2"/>
              <a:buNone/>
            </a:pPr>
            <a:r>
              <a:rPr lang="en-US" altLang="en-US" sz="1200" dirty="0">
                <a:latin typeface="Courier New" panose="02070309020205020404" pitchFamily="49" charset="0"/>
              </a:rPr>
              <a:t>&lt;body&gt;</a:t>
            </a:r>
          </a:p>
          <a:p>
            <a:pPr marL="91440">
              <a:lnSpc>
                <a:spcPct val="80000"/>
              </a:lnSpc>
              <a:spcBef>
                <a:spcPts val="0"/>
              </a:spcBef>
              <a:buFont typeface="Wingdings" panose="05000000000000000000" pitchFamily="2" charset="2"/>
              <a:buNone/>
            </a:pPr>
            <a:endParaRPr lang="en-US" altLang="en-US" sz="1200" dirty="0">
              <a:latin typeface="Courier New" panose="02070309020205020404" pitchFamily="49" charset="0"/>
            </a:endParaRPr>
          </a:p>
        </p:txBody>
      </p:sp>
      <p:sp>
        <p:nvSpPr>
          <p:cNvPr id="57348" name="Rectangle 4">
            <a:extLst>
              <a:ext uri="{FF2B5EF4-FFF2-40B4-BE49-F238E27FC236}">
                <a16:creationId xmlns:a16="http://schemas.microsoft.com/office/drawing/2014/main" id="{2FF4E6EC-2748-E724-09B4-62D7446715B9}"/>
              </a:ext>
            </a:extLst>
          </p:cNvPr>
          <p:cNvSpPr>
            <a:spLocks noGrp="1" noChangeArrowheads="1"/>
          </p:cNvSpPr>
          <p:nvPr>
            <p:ph type="body" sz="half" idx="2"/>
          </p:nvPr>
        </p:nvSpPr>
        <p:spPr>
          <a:ln/>
        </p:spPr>
        <p:txBody>
          <a:bodyPr>
            <a:normAutofit fontScale="92500" lnSpcReduction="10000"/>
          </a:bodyPr>
          <a:lstStyle/>
          <a:p>
            <a:pPr>
              <a:lnSpc>
                <a:spcPct val="80000"/>
              </a:lnSpc>
              <a:buFont typeface="Wingdings" panose="05000000000000000000" pitchFamily="2" charset="2"/>
              <a:buNone/>
            </a:pPr>
            <a:r>
              <a:rPr lang="en-US" altLang="en-US" sz="800">
                <a:latin typeface="Courier New" panose="02070309020205020404" pitchFamily="49" charset="0"/>
              </a:rPr>
              <a:t>&lt;div id="main"&gt;</a:t>
            </a:r>
          </a:p>
          <a:p>
            <a:pPr>
              <a:lnSpc>
                <a:spcPct val="80000"/>
              </a:lnSpc>
              <a:buFont typeface="Wingdings" panose="05000000000000000000" pitchFamily="2" charset="2"/>
              <a:buNone/>
            </a:pPr>
            <a:r>
              <a:rPr lang="en-US" altLang="en-US" sz="800">
                <a:latin typeface="Courier New" panose="02070309020205020404" pitchFamily="49" charset="0"/>
              </a:rPr>
              <a:t>  &lt;p&gt;Lorem ipsum dolor sit amet, consectetuer adipiscing elit. Quisque ultrices,   nibh ac rhoncus fermentum, orci sem dapibus nisi, sed tincidunt lectus lectus at   augue. In consectetuer vehicula enim. In hac habitasse platea dictumst. Donec a   nisl vitae tortor tristique viverra. Sed at lorem a ante lobortis molestie.   Nulla ullamcorper urna accumsan diam. Aliquam non eros. Pellentesque egestas   ultricies enim. Aenean lobortis. Nulla interdum commodo turpis. Sed ut mi id   elit vehicula sollicitudin. Sed lobortis, ligula sit amet euismod egestas, mi   ante iaculis nunc, ut rhoncus magna lectus ac arcu. In hac habitasse platea   dictumst. Proin quis ligula vitae quam pharetra adipiscing. Pellentesque   tincidunt suscipit nibh. Ut fermentum suscipit justo. &lt;/p&gt;</a:t>
            </a:r>
          </a:p>
          <a:p>
            <a:pPr>
              <a:lnSpc>
                <a:spcPct val="80000"/>
              </a:lnSpc>
              <a:buFont typeface="Wingdings" panose="05000000000000000000" pitchFamily="2" charset="2"/>
              <a:buNone/>
            </a:pPr>
            <a:r>
              <a:rPr lang="en-US" altLang="en-US" sz="800">
                <a:latin typeface="Courier New" panose="02070309020205020404" pitchFamily="49" charset="0"/>
              </a:rPr>
              <a:t>  &lt;p&gt;Fusce purus lectus, ultricies nec, aliquam at, facilisis id, arcu. Vestibulum   quis mi vel massa porta hendrerit. Nulla ullamcorper ligula nec lectus. Quisque   tempor, augue in molestie gravida, eros arcu luctus tortor, eu dignissim diam   urna sed urna. Ut dictum ultrices lacus. In hac habitasse platea dictumst.   Suspendisse sed purus blandit metus ultricies suscipit. Proin diam justo,   consequat id, rhoncus eget, facilisis ut, lacus. Vivamus dignissim dui in justo.   Suspendisse elit. Nam nulla tortor, fringilla sed, faucibus quis, ullamcorper a,   leo. Fusce blandit condimentum turpis. Pellentesque vel odio et odio suscipit   egestas. Nullam ullamcorper sagittis ipsum. Maecenas fringilla malesuada pede.   Duis ut quam. &lt;/p&gt;</a:t>
            </a:r>
          </a:p>
          <a:p>
            <a:pPr>
              <a:lnSpc>
                <a:spcPct val="80000"/>
              </a:lnSpc>
              <a:buFont typeface="Wingdings" panose="05000000000000000000" pitchFamily="2" charset="2"/>
              <a:buNone/>
            </a:pPr>
            <a:r>
              <a:rPr lang="en-US" altLang="en-US" sz="800">
                <a:latin typeface="Courier New" panose="02070309020205020404" pitchFamily="49" charset="0"/>
              </a:rPr>
              <a:t>&lt;/div&gt;</a:t>
            </a:r>
          </a:p>
          <a:p>
            <a:pPr>
              <a:lnSpc>
                <a:spcPct val="80000"/>
              </a:lnSpc>
              <a:buFont typeface="Wingdings" panose="05000000000000000000" pitchFamily="2" charset="2"/>
              <a:buNone/>
            </a:pPr>
            <a:r>
              <a:rPr lang="en-US" altLang="en-US" sz="800">
                <a:latin typeface="Courier New" panose="02070309020205020404" pitchFamily="49" charset="0"/>
              </a:rPr>
              <a:t>&lt;div id="links"&gt;</a:t>
            </a:r>
          </a:p>
          <a:p>
            <a:pPr>
              <a:lnSpc>
                <a:spcPct val="80000"/>
              </a:lnSpc>
              <a:buFont typeface="Wingdings" panose="05000000000000000000" pitchFamily="2" charset="2"/>
              <a:buNone/>
            </a:pPr>
            <a:r>
              <a:rPr lang="en-US" altLang="en-US" sz="800">
                <a:latin typeface="Courier New" panose="02070309020205020404" pitchFamily="49" charset="0"/>
              </a:rPr>
              <a:t>  &lt;p&gt;This area is fixed and will never move. It's good for things like navigation bars.&lt;/p&gt;</a:t>
            </a:r>
          </a:p>
          <a:p>
            <a:pPr>
              <a:lnSpc>
                <a:spcPct val="80000"/>
              </a:lnSpc>
              <a:buFont typeface="Wingdings" panose="05000000000000000000" pitchFamily="2" charset="2"/>
              <a:buNone/>
            </a:pPr>
            <a:r>
              <a:rPr lang="en-US" altLang="en-US" sz="800">
                <a:latin typeface="Courier New" panose="02070309020205020404" pitchFamily="49" charset="0"/>
              </a:rPr>
              <a:t>  &lt;ul&gt;</a:t>
            </a:r>
          </a:p>
          <a:p>
            <a:pPr>
              <a:lnSpc>
                <a:spcPct val="80000"/>
              </a:lnSpc>
              <a:buFont typeface="Wingdings" panose="05000000000000000000" pitchFamily="2" charset="2"/>
              <a:buNone/>
            </a:pPr>
            <a:r>
              <a:rPr lang="en-US" altLang="en-US" sz="800">
                <a:latin typeface="Courier New" panose="02070309020205020404" pitchFamily="49" charset="0"/>
              </a:rPr>
              <a:t>    &lt;li&gt;&lt;a href="page1.html"&gt;Page 1&lt;/a&gt;&lt;/li&gt;</a:t>
            </a:r>
          </a:p>
          <a:p>
            <a:pPr>
              <a:lnSpc>
                <a:spcPct val="80000"/>
              </a:lnSpc>
              <a:buFont typeface="Wingdings" panose="05000000000000000000" pitchFamily="2" charset="2"/>
              <a:buNone/>
            </a:pPr>
            <a:r>
              <a:rPr lang="en-US" altLang="en-US" sz="800">
                <a:latin typeface="Courier New" panose="02070309020205020404" pitchFamily="49" charset="0"/>
              </a:rPr>
              <a:t>    &lt;li&gt;&lt;a href="page2.html"&gt;Page 2&lt;/a&gt;&lt;/li&gt;</a:t>
            </a:r>
          </a:p>
          <a:p>
            <a:pPr>
              <a:lnSpc>
                <a:spcPct val="80000"/>
              </a:lnSpc>
              <a:buFont typeface="Wingdings" panose="05000000000000000000" pitchFamily="2" charset="2"/>
              <a:buNone/>
            </a:pPr>
            <a:r>
              <a:rPr lang="en-US" altLang="en-US" sz="800">
                <a:latin typeface="Courier New" panose="02070309020205020404" pitchFamily="49" charset="0"/>
              </a:rPr>
              <a:t>    &lt;li&gt;&lt;a href="page3.html"&gt;Page 3&lt;/a&gt;&lt;/li&gt;</a:t>
            </a:r>
          </a:p>
          <a:p>
            <a:pPr>
              <a:lnSpc>
                <a:spcPct val="80000"/>
              </a:lnSpc>
              <a:buFont typeface="Wingdings" panose="05000000000000000000" pitchFamily="2" charset="2"/>
              <a:buNone/>
            </a:pPr>
            <a:r>
              <a:rPr lang="en-US" altLang="en-US" sz="800">
                <a:latin typeface="Courier New" panose="02070309020205020404" pitchFamily="49" charset="0"/>
              </a:rPr>
              <a:t>    &lt;li&gt;&lt;a href="page4.html"&gt;Page 4&lt;/a&gt;&lt;/li&gt;</a:t>
            </a:r>
          </a:p>
          <a:p>
            <a:pPr>
              <a:lnSpc>
                <a:spcPct val="80000"/>
              </a:lnSpc>
              <a:buFont typeface="Wingdings" panose="05000000000000000000" pitchFamily="2" charset="2"/>
              <a:buNone/>
            </a:pPr>
            <a:r>
              <a:rPr lang="en-US" altLang="en-US" sz="800">
                <a:latin typeface="Courier New" panose="02070309020205020404" pitchFamily="49" charset="0"/>
              </a:rPr>
              <a:t>    &lt;li&gt;&lt;a href="page5.html"&gt;Page 5&lt;/a&gt;&lt;/li&gt;</a:t>
            </a:r>
          </a:p>
          <a:p>
            <a:pPr>
              <a:lnSpc>
                <a:spcPct val="80000"/>
              </a:lnSpc>
              <a:buFont typeface="Wingdings" panose="05000000000000000000" pitchFamily="2" charset="2"/>
              <a:buNone/>
            </a:pPr>
            <a:r>
              <a:rPr lang="en-US" altLang="en-US" sz="800">
                <a:latin typeface="Courier New" panose="02070309020205020404" pitchFamily="49" charset="0"/>
              </a:rPr>
              <a:t>  &lt;/ul&gt;</a:t>
            </a:r>
          </a:p>
          <a:p>
            <a:pPr>
              <a:lnSpc>
                <a:spcPct val="80000"/>
              </a:lnSpc>
              <a:buFont typeface="Wingdings" panose="05000000000000000000" pitchFamily="2" charset="2"/>
              <a:buNone/>
            </a:pPr>
            <a:r>
              <a:rPr lang="en-US" altLang="en-US" sz="800">
                <a:latin typeface="Courier New" panose="02070309020205020404" pitchFamily="49" charset="0"/>
              </a:rPr>
              <a:t>&lt;/div&gt;&lt;/body&gt;&lt;/html&gt;</a:t>
            </a:r>
          </a:p>
          <a:p>
            <a:pPr>
              <a:lnSpc>
                <a:spcPct val="80000"/>
              </a:lnSpc>
              <a:buFont typeface="Wingdings" panose="05000000000000000000" pitchFamily="2" charset="2"/>
              <a:buNone/>
            </a:pPr>
            <a:endParaRPr lang="en-US" altLang="en-US" sz="800">
              <a:latin typeface="Courier New" panose="02070309020205020404" pitchFamily="49" charset="0"/>
            </a:endParaRPr>
          </a:p>
          <a:p>
            <a:pPr>
              <a:lnSpc>
                <a:spcPct val="80000"/>
              </a:lnSpc>
              <a:buFont typeface="Wingdings" panose="05000000000000000000" pitchFamily="2" charset="2"/>
              <a:buNone/>
            </a:pPr>
            <a:endParaRPr lang="en-US" altLang="en-US" sz="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1D654FF-1C4A-32E1-FE39-C63829524E13}"/>
              </a:ext>
            </a:extLst>
          </p:cNvPr>
          <p:cNvSpPr>
            <a:spLocks noGrp="1"/>
          </p:cNvSpPr>
          <p:nvPr>
            <p:ph type="dt" sz="half" idx="10"/>
          </p:nvPr>
        </p:nvSpPr>
        <p:spPr/>
        <p:txBody>
          <a:bodyPr/>
          <a:lstStyle/>
          <a:p>
            <a:fld id="{ADD2BB2A-A82E-4F01-A0F7-CE977A60CCC3}" type="datetime1">
              <a:rPr lang="en-US" altLang="en-US"/>
              <a:pPr/>
              <a:t>2/21/2025</a:t>
            </a:fld>
            <a:endParaRPr lang="en-US" altLang="en-US">
              <a:solidFill>
                <a:schemeClr val="tx1"/>
              </a:solidFill>
            </a:endParaRPr>
          </a:p>
        </p:txBody>
      </p:sp>
      <p:sp>
        <p:nvSpPr>
          <p:cNvPr id="3" name="Footer Placeholder 4">
            <a:extLst>
              <a:ext uri="{FF2B5EF4-FFF2-40B4-BE49-F238E27FC236}">
                <a16:creationId xmlns:a16="http://schemas.microsoft.com/office/drawing/2014/main" id="{2354DD32-9F52-70D8-FE1B-0E5E3ACEA162}"/>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AEDC901B-5616-343D-12C9-8F221999B1A1}"/>
              </a:ext>
            </a:extLst>
          </p:cNvPr>
          <p:cNvSpPr>
            <a:spLocks noGrp="1"/>
          </p:cNvSpPr>
          <p:nvPr>
            <p:ph type="sldNum" sz="quarter" idx="12"/>
          </p:nvPr>
        </p:nvSpPr>
        <p:spPr/>
        <p:txBody>
          <a:bodyPr/>
          <a:lstStyle/>
          <a:p>
            <a:r>
              <a:rPr lang="en-US" altLang="en-US"/>
              <a:t>slide </a:t>
            </a:r>
            <a:fld id="{07FE7D4D-961C-4565-949B-5FFDCE9401B5}" type="slidenum">
              <a:rPr lang="en-US" altLang="en-US"/>
              <a:pPr/>
              <a:t>7</a:t>
            </a:fld>
            <a:endParaRPr lang="en-US" altLang="en-US" sz="1400">
              <a:solidFill>
                <a:schemeClr val="tx1"/>
              </a:solidFill>
              <a:latin typeface="Arial" panose="020B0604020202020204" pitchFamily="34" charset="0"/>
            </a:endParaRPr>
          </a:p>
        </p:txBody>
      </p:sp>
      <p:sp>
        <p:nvSpPr>
          <p:cNvPr id="56322" name="Rectangle 2">
            <a:extLst>
              <a:ext uri="{FF2B5EF4-FFF2-40B4-BE49-F238E27FC236}">
                <a16:creationId xmlns:a16="http://schemas.microsoft.com/office/drawing/2014/main" id="{664B6626-4D0D-A262-F971-7080B39900CD}"/>
              </a:ext>
            </a:extLst>
          </p:cNvPr>
          <p:cNvSpPr>
            <a:spLocks noGrp="1" noChangeArrowheads="1"/>
          </p:cNvSpPr>
          <p:nvPr>
            <p:ph type="title"/>
          </p:nvPr>
        </p:nvSpPr>
        <p:spPr>
          <a:ln/>
        </p:spPr>
        <p:txBody>
          <a:bodyPr/>
          <a:lstStyle/>
          <a:p>
            <a:r>
              <a:rPr lang="en-US" altLang="en-US"/>
              <a:t>Fixed Positioning – </a:t>
            </a:r>
            <a:r>
              <a:rPr lang="en-US" altLang="en-US" i="1"/>
              <a:t>Firefox</a:t>
            </a:r>
            <a:r>
              <a:rPr lang="en-US" altLang="en-US"/>
              <a:t> web browser</a:t>
            </a:r>
          </a:p>
        </p:txBody>
      </p:sp>
      <p:sp>
        <p:nvSpPr>
          <p:cNvPr id="56323" name="Rectangle 3">
            <a:extLst>
              <a:ext uri="{FF2B5EF4-FFF2-40B4-BE49-F238E27FC236}">
                <a16:creationId xmlns:a16="http://schemas.microsoft.com/office/drawing/2014/main" id="{D11CD99D-53D4-A458-BA56-B58E6310D8D7}"/>
              </a:ext>
            </a:extLst>
          </p:cNvPr>
          <p:cNvSpPr>
            <a:spLocks noGrp="1" noChangeArrowheads="1"/>
          </p:cNvSpPr>
          <p:nvPr>
            <p:ph type="body" idx="1"/>
          </p:nvPr>
        </p:nvSpPr>
        <p:spPr>
          <a:ln/>
        </p:spPr>
        <p:txBody>
          <a:bodyPr/>
          <a:lstStyle/>
          <a:p>
            <a:endParaRPr lang="en-US" altLang="en-US"/>
          </a:p>
          <a:p>
            <a:endParaRPr lang="en-US" altLang="en-US"/>
          </a:p>
        </p:txBody>
      </p:sp>
      <p:pic>
        <p:nvPicPr>
          <p:cNvPr id="56327" name="Picture 7">
            <a:extLst>
              <a:ext uri="{FF2B5EF4-FFF2-40B4-BE49-F238E27FC236}">
                <a16:creationId xmlns:a16="http://schemas.microsoft.com/office/drawing/2014/main" id="{637A4677-6958-C602-51E4-20D0427866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9988" y="1563689"/>
            <a:ext cx="7523162"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8" name="Picture 8">
            <a:extLst>
              <a:ext uri="{FF2B5EF4-FFF2-40B4-BE49-F238E27FC236}">
                <a16:creationId xmlns:a16="http://schemas.microsoft.com/office/drawing/2014/main" id="{A82E77B2-7FD5-036D-D48D-EB90471CA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3884614"/>
            <a:ext cx="7534275" cy="221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6330" name="AutoShape 10">
            <a:extLst>
              <a:ext uri="{FF2B5EF4-FFF2-40B4-BE49-F238E27FC236}">
                <a16:creationId xmlns:a16="http://schemas.microsoft.com/office/drawing/2014/main" id="{42068E6A-A0DD-A596-8A68-FACCD180DFEC}"/>
              </a:ext>
            </a:extLst>
          </p:cNvPr>
          <p:cNvSpPr>
            <a:spLocks noChangeArrowheads="1"/>
          </p:cNvSpPr>
          <p:nvPr/>
        </p:nvSpPr>
        <p:spPr bwMode="auto">
          <a:xfrm>
            <a:off x="7086601" y="3200401"/>
            <a:ext cx="485775" cy="976313"/>
          </a:xfrm>
          <a:prstGeom prst="down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89B93F2-CB77-2A38-633F-1F12E8F7103C}"/>
              </a:ext>
            </a:extLst>
          </p:cNvPr>
          <p:cNvSpPr>
            <a:spLocks noGrp="1"/>
          </p:cNvSpPr>
          <p:nvPr>
            <p:ph type="dt" sz="half" idx="10"/>
          </p:nvPr>
        </p:nvSpPr>
        <p:spPr/>
        <p:txBody>
          <a:bodyPr/>
          <a:lstStyle/>
          <a:p>
            <a:fld id="{29B6F704-B697-45B2-BC8F-0199BA37AD7E}" type="datetime1">
              <a:rPr lang="en-US" altLang="en-US"/>
              <a:pPr/>
              <a:t>2/21/2025</a:t>
            </a:fld>
            <a:endParaRPr lang="en-US" altLang="en-US">
              <a:solidFill>
                <a:schemeClr val="tx1"/>
              </a:solidFill>
            </a:endParaRPr>
          </a:p>
        </p:txBody>
      </p:sp>
      <p:sp>
        <p:nvSpPr>
          <p:cNvPr id="3" name="Footer Placeholder 4">
            <a:extLst>
              <a:ext uri="{FF2B5EF4-FFF2-40B4-BE49-F238E27FC236}">
                <a16:creationId xmlns:a16="http://schemas.microsoft.com/office/drawing/2014/main" id="{EE70298E-2B9B-8AD2-E07B-49BDA75B4410}"/>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2A5F2534-4A41-5D53-D141-30D0B6E5FFFF}"/>
              </a:ext>
            </a:extLst>
          </p:cNvPr>
          <p:cNvSpPr>
            <a:spLocks noGrp="1"/>
          </p:cNvSpPr>
          <p:nvPr>
            <p:ph type="sldNum" sz="quarter" idx="12"/>
          </p:nvPr>
        </p:nvSpPr>
        <p:spPr/>
        <p:txBody>
          <a:bodyPr/>
          <a:lstStyle/>
          <a:p>
            <a:r>
              <a:rPr lang="en-US" altLang="en-US"/>
              <a:t>slide </a:t>
            </a:r>
            <a:fld id="{2F038E13-E30A-4888-AD2F-F93A768329EA}" type="slidenum">
              <a:rPr lang="en-US" altLang="en-US"/>
              <a:pPr/>
              <a:t>8</a:t>
            </a:fld>
            <a:endParaRPr lang="en-US" altLang="en-US" sz="1400">
              <a:solidFill>
                <a:schemeClr val="tx1"/>
              </a:solidFill>
              <a:latin typeface="Arial" panose="020B0604020202020204" pitchFamily="34" charset="0"/>
            </a:endParaRPr>
          </a:p>
        </p:txBody>
      </p:sp>
      <p:sp>
        <p:nvSpPr>
          <p:cNvPr id="47106" name="Rectangle 2">
            <a:extLst>
              <a:ext uri="{FF2B5EF4-FFF2-40B4-BE49-F238E27FC236}">
                <a16:creationId xmlns:a16="http://schemas.microsoft.com/office/drawing/2014/main" id="{3F527C19-98F1-B6FF-6ADE-1874997189DF}"/>
              </a:ext>
            </a:extLst>
          </p:cNvPr>
          <p:cNvSpPr>
            <a:spLocks noGrp="1" noChangeArrowheads="1"/>
          </p:cNvSpPr>
          <p:nvPr>
            <p:ph type="title"/>
          </p:nvPr>
        </p:nvSpPr>
        <p:spPr>
          <a:ln/>
        </p:spPr>
        <p:txBody>
          <a:bodyPr/>
          <a:lstStyle/>
          <a:p>
            <a:r>
              <a:rPr lang="en-US" altLang="en-US"/>
              <a:t>Layers and the “Bounding Box”</a:t>
            </a:r>
          </a:p>
        </p:txBody>
      </p:sp>
      <p:sp>
        <p:nvSpPr>
          <p:cNvPr id="47107" name="Rectangle 3">
            <a:extLst>
              <a:ext uri="{FF2B5EF4-FFF2-40B4-BE49-F238E27FC236}">
                <a16:creationId xmlns:a16="http://schemas.microsoft.com/office/drawing/2014/main" id="{AA28F878-1487-66B7-3B5B-1E995A2DB60E}"/>
              </a:ext>
            </a:extLst>
          </p:cNvPr>
          <p:cNvSpPr>
            <a:spLocks noGrp="1" noChangeArrowheads="1"/>
          </p:cNvSpPr>
          <p:nvPr>
            <p:ph type="body" idx="1"/>
          </p:nvPr>
        </p:nvSpPr>
        <p:spPr>
          <a:ln/>
        </p:spPr>
        <p:txBody>
          <a:bodyPr/>
          <a:lstStyle/>
          <a:p>
            <a:r>
              <a:rPr lang="en-US" altLang="en-US" sz="2000"/>
              <a:t>When the browser draws an object on a page, it places it into an invisible rectangular space called a “bounding box.”  You can set the box’s exact location on the page or offset it from other objects on the page.  As mentioned in the previous slides, you can also specify the size of the box.       </a:t>
            </a:r>
          </a:p>
          <a:p>
            <a:r>
              <a:rPr lang="en-US" altLang="en-US" sz="2000"/>
              <a:t>With CSS, these boxes can be stacked one on top of another as layers.  Horizontal and vertical positioning happen along the X and Y axes, and the layered positioning happens along the Z axis.  </a:t>
            </a:r>
          </a:p>
          <a:p>
            <a:r>
              <a:rPr lang="en-US" altLang="en-US" sz="2000"/>
              <a:t>The Z axis is set using the CSS style </a:t>
            </a:r>
            <a:r>
              <a:rPr lang="en-US" altLang="en-US" sz="2000">
                <a:solidFill>
                  <a:srgbClr val="9A0B09"/>
                </a:solidFill>
                <a:latin typeface="Courier New" panose="02070309020205020404" pitchFamily="49" charset="0"/>
              </a:rPr>
              <a:t>z-index</a:t>
            </a:r>
            <a:r>
              <a:rPr lang="en-US" altLang="en-US" sz="2000"/>
              <a:t>, which allows you to specify which layer appears on top of the others. By setting the </a:t>
            </a:r>
            <a:r>
              <a:rPr lang="en-US" altLang="en-US" sz="2000">
                <a:solidFill>
                  <a:srgbClr val="9A0B09"/>
                </a:solidFill>
                <a:latin typeface="Courier New" panose="02070309020205020404" pitchFamily="49" charset="0"/>
              </a:rPr>
              <a:t>z-index</a:t>
            </a:r>
            <a:r>
              <a:rPr lang="en-US" altLang="en-US" sz="2000"/>
              <a:t> higher or lower, an object can move up and down a stack.   The higher the </a:t>
            </a:r>
            <a:r>
              <a:rPr lang="en-US" altLang="en-US" sz="2000">
                <a:solidFill>
                  <a:srgbClr val="9A0B09"/>
                </a:solidFill>
                <a:latin typeface="Courier New" panose="02070309020205020404" pitchFamily="49" charset="0"/>
              </a:rPr>
              <a:t>z-index</a:t>
            </a:r>
            <a:r>
              <a:rPr lang="en-US" altLang="en-US" sz="2000"/>
              <a:t>, the more “on top” it 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ABE29AA-C313-0B2A-58BC-E38B0309DEAC}"/>
              </a:ext>
            </a:extLst>
          </p:cNvPr>
          <p:cNvSpPr>
            <a:spLocks noGrp="1"/>
          </p:cNvSpPr>
          <p:nvPr>
            <p:ph type="dt" sz="half" idx="10"/>
          </p:nvPr>
        </p:nvSpPr>
        <p:spPr/>
        <p:txBody>
          <a:bodyPr/>
          <a:lstStyle/>
          <a:p>
            <a:fld id="{1F91DA6A-A221-40EA-B1C3-920648BE5834}" type="datetime1">
              <a:rPr lang="en-US" altLang="en-US"/>
              <a:pPr/>
              <a:t>2/21/2025</a:t>
            </a:fld>
            <a:endParaRPr lang="en-US" altLang="en-US">
              <a:solidFill>
                <a:schemeClr val="tx1"/>
              </a:solidFill>
            </a:endParaRPr>
          </a:p>
        </p:txBody>
      </p:sp>
      <p:sp>
        <p:nvSpPr>
          <p:cNvPr id="3" name="Footer Placeholder 4">
            <a:extLst>
              <a:ext uri="{FF2B5EF4-FFF2-40B4-BE49-F238E27FC236}">
                <a16:creationId xmlns:a16="http://schemas.microsoft.com/office/drawing/2014/main" id="{0D82174A-7084-F916-0135-5B319158028D}"/>
              </a:ext>
            </a:extLst>
          </p:cNvPr>
          <p:cNvSpPr>
            <a:spLocks noGrp="1"/>
          </p:cNvSpPr>
          <p:nvPr>
            <p:ph type="ftr" sz="quarter" idx="11"/>
          </p:nvPr>
        </p:nvSpPr>
        <p:spPr/>
        <p:txBody>
          <a:bodyPr/>
          <a:lstStyle/>
          <a:p>
            <a:r>
              <a:rPr lang="en-US" altLang="en-US"/>
              <a:t>Using Cascading Style Sheets</a:t>
            </a:r>
            <a:endParaRPr lang="en-US" altLang="en-US" sz="1400">
              <a:solidFill>
                <a:schemeClr val="tx1"/>
              </a:solidFill>
              <a:latin typeface="Arial" panose="020B0604020202020204" pitchFamily="34" charset="0"/>
            </a:endParaRPr>
          </a:p>
        </p:txBody>
      </p:sp>
      <p:sp>
        <p:nvSpPr>
          <p:cNvPr id="4" name="Slide Number Placeholder 5">
            <a:extLst>
              <a:ext uri="{FF2B5EF4-FFF2-40B4-BE49-F238E27FC236}">
                <a16:creationId xmlns:a16="http://schemas.microsoft.com/office/drawing/2014/main" id="{B3C047B2-6FB9-97B1-7154-AA227DC96516}"/>
              </a:ext>
            </a:extLst>
          </p:cNvPr>
          <p:cNvSpPr>
            <a:spLocks noGrp="1"/>
          </p:cNvSpPr>
          <p:nvPr>
            <p:ph type="sldNum" sz="quarter" idx="12"/>
          </p:nvPr>
        </p:nvSpPr>
        <p:spPr/>
        <p:txBody>
          <a:bodyPr/>
          <a:lstStyle/>
          <a:p>
            <a:r>
              <a:rPr lang="en-US" altLang="en-US"/>
              <a:t>slide </a:t>
            </a:r>
            <a:fld id="{0F7AD540-30B4-4CEA-A4F7-6DF8704C365E}" type="slidenum">
              <a:rPr lang="en-US" altLang="en-US"/>
              <a:pPr/>
              <a:t>9</a:t>
            </a:fld>
            <a:endParaRPr lang="en-US" altLang="en-US" sz="1400">
              <a:solidFill>
                <a:schemeClr val="tx1"/>
              </a:solidFill>
              <a:latin typeface="Arial" panose="020B0604020202020204" pitchFamily="34" charset="0"/>
            </a:endParaRPr>
          </a:p>
        </p:txBody>
      </p:sp>
      <p:sp>
        <p:nvSpPr>
          <p:cNvPr id="48130" name="Rectangle 2">
            <a:extLst>
              <a:ext uri="{FF2B5EF4-FFF2-40B4-BE49-F238E27FC236}">
                <a16:creationId xmlns:a16="http://schemas.microsoft.com/office/drawing/2014/main" id="{943CC182-64F7-4AB7-CD7A-2DC7C995E92F}"/>
              </a:ext>
            </a:extLst>
          </p:cNvPr>
          <p:cNvSpPr>
            <a:spLocks noGrp="1" noChangeArrowheads="1"/>
          </p:cNvSpPr>
          <p:nvPr>
            <p:ph type="title"/>
          </p:nvPr>
        </p:nvSpPr>
        <p:spPr>
          <a:ln/>
        </p:spPr>
        <p:txBody>
          <a:bodyPr/>
          <a:lstStyle/>
          <a:p>
            <a:r>
              <a:rPr lang="en-US" altLang="en-US"/>
              <a:t>Layering Example 1</a:t>
            </a:r>
          </a:p>
        </p:txBody>
      </p:sp>
      <p:sp>
        <p:nvSpPr>
          <p:cNvPr id="48131" name="Rectangle 3">
            <a:extLst>
              <a:ext uri="{FF2B5EF4-FFF2-40B4-BE49-F238E27FC236}">
                <a16:creationId xmlns:a16="http://schemas.microsoft.com/office/drawing/2014/main" id="{A3EC01F3-55FD-5536-0255-8AFA344A5D09}"/>
              </a:ext>
            </a:extLst>
          </p:cNvPr>
          <p:cNvSpPr>
            <a:spLocks noGrp="1" noChangeArrowheads="1"/>
          </p:cNvSpPr>
          <p:nvPr>
            <p:ph type="body" idx="1"/>
          </p:nvPr>
        </p:nvSpPr>
        <p:spPr>
          <a:ln/>
        </p:spPr>
        <p:txBody>
          <a:bodyPr/>
          <a:lstStyle/>
          <a:p>
            <a:pPr>
              <a:buFont typeface="Wingdings" panose="05000000000000000000" pitchFamily="2" charset="2"/>
              <a:buNone/>
            </a:pPr>
            <a:endParaRPr lang="en-US" altLang="en-US"/>
          </a:p>
          <a:p>
            <a:pPr>
              <a:buFont typeface="Wingdings" panose="05000000000000000000" pitchFamily="2" charset="2"/>
              <a:buNone/>
            </a:pPr>
            <a:endParaRPr lang="en-US" altLang="en-US"/>
          </a:p>
        </p:txBody>
      </p:sp>
      <p:pic>
        <p:nvPicPr>
          <p:cNvPr id="48132" name="Picture 4">
            <a:extLst>
              <a:ext uri="{FF2B5EF4-FFF2-40B4-BE49-F238E27FC236}">
                <a16:creationId xmlns:a16="http://schemas.microsoft.com/office/drawing/2014/main" id="{4CE94387-59D7-4F58-C390-8C0A818F5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16076"/>
            <a:ext cx="5829300" cy="4448175"/>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133" name="Picture 5">
            <a:extLst>
              <a:ext uri="{FF2B5EF4-FFF2-40B4-BE49-F238E27FC236}">
                <a16:creationId xmlns:a16="http://schemas.microsoft.com/office/drawing/2014/main" id="{E66225E6-1BAF-AF99-DB91-DEFE942DC9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4000500"/>
            <a:ext cx="4762500" cy="13335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558C1A541B6AC40ACD90CD24197CF7C" ma:contentTypeVersion="6" ma:contentTypeDescription="Create a new document." ma:contentTypeScope="" ma:versionID="23b67d718635a89977e62ee77172bcdd">
  <xsd:schema xmlns:xsd="http://www.w3.org/2001/XMLSchema" xmlns:xs="http://www.w3.org/2001/XMLSchema" xmlns:p="http://schemas.microsoft.com/office/2006/metadata/properties" xmlns:ns2="0ded8bc4-ac91-4af6-87fc-57fb4f5e4364" xmlns:ns3="f1972fbd-ed76-472b-aa2f-cb185bd8fc3a" targetNamespace="http://schemas.microsoft.com/office/2006/metadata/properties" ma:root="true" ma:fieldsID="07a240fa0c8994bce1a2ac8af646a479" ns2:_="" ns3:_="">
    <xsd:import namespace="0ded8bc4-ac91-4af6-87fc-57fb4f5e4364"/>
    <xsd:import namespace="f1972fbd-ed76-472b-aa2f-cb185bd8fc3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ed8bc4-ac91-4af6-87fc-57fb4f5e43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972fbd-ed76-472b-aa2f-cb185bd8fc3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AD0814-92B3-46EA-B16A-2A5FA0035E2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63B2761-F0E8-45FC-925A-CC66FC33D2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ed8bc4-ac91-4af6-87fc-57fb4f5e4364"/>
    <ds:schemaRef ds:uri="f1972fbd-ed76-472b-aa2f-cb185bd8fc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F0FEF3-DE19-42A7-83A6-43A5DF553C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TotalTime>
  <Words>1138</Words>
  <Application>Microsoft Office PowerPoint</Application>
  <PresentationFormat>Widescreen</PresentationFormat>
  <Paragraphs>98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Courier New</vt:lpstr>
      <vt:lpstr>Wingdings</vt:lpstr>
      <vt:lpstr>Office Theme</vt:lpstr>
      <vt:lpstr>CSS Position</vt:lpstr>
      <vt:lpstr>Positioning</vt:lpstr>
      <vt:lpstr>Absolute, Relative, Fixed, Inherit, and Static Positioning</vt:lpstr>
      <vt:lpstr>Absolute Positioning Example</vt:lpstr>
      <vt:lpstr>Relative Positioning Example</vt:lpstr>
      <vt:lpstr>Fixed Positioning – code view</vt:lpstr>
      <vt:lpstr>Fixed Positioning – Firefox web browser</vt:lpstr>
      <vt:lpstr>Layers and the “Bounding Box”</vt:lpstr>
      <vt:lpstr>Layering Example 1</vt:lpstr>
      <vt:lpstr>Layering Example 2</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 Narayanan</dc:creator>
  <cp:lastModifiedBy>DELL</cp:lastModifiedBy>
  <cp:revision>17</cp:revision>
  <dcterms:created xsi:type="dcterms:W3CDTF">2024-02-15T05:56:25Z</dcterms:created>
  <dcterms:modified xsi:type="dcterms:W3CDTF">2025-02-21T07:06:21Z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0x0101008558C1A541B6AC40ACD90CD24197CF7C</vt:lpwstr>
  </property>
</Properties>
</file>