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9EBA3-784A-0467-17D9-9B41B495DA46}" v="1" dt="2025-03-17T10:05:02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S Sekhar" userId="S::vishnuss@am.amrita.edu::ceff11c8-df86-42f4-90f8-a79c5f5ff91f" providerId="AD" clId="Web-{4B09EBA3-784A-0467-17D9-9B41B495DA46}"/>
    <pc:docChg chg="modSld">
      <pc:chgData name="Vishnu S Sekhar" userId="S::vishnuss@am.amrita.edu::ceff11c8-df86-42f4-90f8-a79c5f5ff91f" providerId="AD" clId="Web-{4B09EBA3-784A-0467-17D9-9B41B495DA46}" dt="2025-03-17T10:05:02.599" v="0" actId="20577"/>
      <pc:docMkLst>
        <pc:docMk/>
      </pc:docMkLst>
      <pc:sldChg chg="modSp">
        <pc:chgData name="Vishnu S Sekhar" userId="S::vishnuss@am.amrita.edu::ceff11c8-df86-42f4-90f8-a79c5f5ff91f" providerId="AD" clId="Web-{4B09EBA3-784A-0467-17D9-9B41B495DA46}" dt="2025-03-17T10:05:02.599" v="0" actId="20577"/>
        <pc:sldMkLst>
          <pc:docMk/>
          <pc:sldMk cId="3005244659" sldId="257"/>
        </pc:sldMkLst>
        <pc:spChg chg="mod">
          <ac:chgData name="Vishnu S Sekhar" userId="S::vishnuss@am.amrita.edu::ceff11c8-df86-42f4-90f8-a79c5f5ff91f" providerId="AD" clId="Web-{4B09EBA3-784A-0467-17D9-9B41B495DA46}" dt="2025-03-17T10:05:02.599" v="0" actId="20577"/>
          <ac:spMkLst>
            <pc:docMk/>
            <pc:sldMk cId="3005244659" sldId="257"/>
            <ac:spMk id="3" creationId="{F3CF3E20-75C7-4916-A2A6-74EF3FE9A4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6F1E-B85D-47E5-83E5-D7964D76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9BC23-A296-4B2D-8BE2-3053484BC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86C4-7B6A-4442-809F-AE6E8698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C6D6-DB9C-4B80-86C3-249F7B1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B572-20A0-484F-8357-111C02E6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61AF-01CB-42D8-9185-7D8AC54A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FD7A7-4A2B-4685-AB94-D7A02AF72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69F0A-40C0-4484-A593-B9EBAAFF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F1C1-BD4B-403E-BE22-F851BE7F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834A-1DFB-42E2-AFAB-95270400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D1EEF-2F31-4590-B1DB-A0CDAE041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B1F2-E59B-4883-B358-876CB6E9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2133-556F-42DA-A75D-8314A868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3547-054E-4362-A745-3342E9F8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358F-AE8E-4251-BC01-B5882B6F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0DB0-85D9-49BF-B81E-F57D13E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2CA3-5FCB-4CB3-948E-E4CA96D8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3ED89-D830-47E0-8C72-404E166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0B33-BCAC-45EC-8A52-D91C983A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CF7C-6E3C-46BD-9C62-2D8835D9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0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F75-AB70-4AD9-83C7-C425F363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6E8B-19D5-4766-8191-2FAFB862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D9-C584-4A47-8BBB-2D932993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25AE-FBEA-4404-A308-068E186B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E869-B0A1-44D5-A307-FE2E5850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7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3886-7311-4FF9-8D71-9C1581B0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C97C-44CC-4356-864C-EF3119DF4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0E87E-F023-4A29-AEDE-E073EA0E4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49DA-FFC2-48D9-A539-526AC3C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12777-F5C3-46A1-8E77-223162F4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2B0B7-FF75-4306-97AB-54CE1C33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5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7823-9439-4936-A207-4D03BFDF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13B11-48E3-41AC-AAF0-A15862F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86003-2879-4E90-90DC-6BBAF8AA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E7BFC-5888-4C4A-8B7B-DFA5BBB72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BEBFA-5AD6-4BDD-8A34-A3C44BF7A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98A75-A9D3-4B70-A3D1-1E27D9B1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2F59D-8D79-4DDE-B719-85CC3B05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3C461-C8C5-4C00-B2EA-80C362DC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044B-C996-4C16-BB0B-22632504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76409-D63C-4DCB-B3DD-46891CD9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080F8-1FED-4F8E-BC46-D622ED24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FC458-1FD7-41B4-9600-78B1012A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C1333-74A1-4303-BD45-F605C7EC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E5EED-E801-4EF1-B929-A13A51B6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34F62-CF5D-4908-906E-258EAA39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1449-182B-4CF1-A43F-810A8188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25BA-A576-4BB1-97A2-B468FE5A6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874D6-536C-43D3-9D27-607968B06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999BF-446B-4F54-A7B4-B09A319D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FE499-29DF-4096-AFE9-BDB6CA98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7A48-D6F1-498E-95B3-C6ECC51C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A38D-7911-4F34-8712-31037897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D520B-E6EF-4CAC-A581-F4017D93D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2484A-110E-41C2-8317-FE183D73F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5550F-B377-475A-9239-524C2A0F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AE7F-F022-4A74-AC35-DD785134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D3A4-14D9-4F86-8664-3F825E4D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86E64-1EA7-4CD4-A538-4E083241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97F2-558B-4770-AE9C-E225CE37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B24-A08D-4AA4-A21C-9BDAF326B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4256-4D80-473C-B0DC-4243B710CB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F134-F8C0-44A2-94AD-7249B078F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3342-1790-4508-9C60-904DC6FF3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EE13-9CFE-48AE-A297-9319B9E5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BBC9-AB51-4BCB-A4B1-D8BFB3327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END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5CE41-6EF8-4F07-876E-735853305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6364-C4C3-406F-A314-4BB1BC99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3E20-75C7-4916-A2A6-74EF3FE9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HTML 5 is the fifth and current version of HTML. </a:t>
            </a:r>
          </a:p>
          <a:p>
            <a:r>
              <a:rPr lang="en-US"/>
              <a:t>It has improved the markup available for documents and has introduced </a:t>
            </a:r>
            <a:r>
              <a:rPr lang="en-US" dirty="0"/>
              <a:t>application programming interfaces (API) and Document Object Model (DOM). </a:t>
            </a:r>
          </a:p>
          <a:p>
            <a:pPr marL="457200" lvl="1" indent="0">
              <a:buNone/>
            </a:pPr>
            <a:endParaRPr lang="en-US" baseline="30000" dirty="0"/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&lt;!DOCTYPE html&gt;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	&lt;body&gt;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	&lt;header&gt;&lt;/header&gt;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	&lt;aside&gt;&lt;/aside&gt;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	&lt;section&gt;&lt;/section&gt;</a:t>
            </a:r>
          </a:p>
          <a:p>
            <a:pPr marL="457200" lvl="1" indent="0">
              <a:buNone/>
            </a:pPr>
            <a:endParaRPr lang="en-US" baseline="30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	&lt;footer&gt;&lt;/footer&gt;</a:t>
            </a:r>
          </a:p>
          <a:p>
            <a:pPr marL="457200" lvl="1" indent="0">
              <a:buNone/>
            </a:pPr>
            <a:endParaRPr lang="en-US" baseline="30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	&lt;/body&gt;</a:t>
            </a:r>
          </a:p>
          <a:p>
            <a:pPr marL="457200" lvl="1" indent="0">
              <a:buNone/>
            </a:pPr>
            <a:endParaRPr lang="en-US" baseline="30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&lt;/html&gt;</a:t>
            </a:r>
          </a:p>
          <a:p>
            <a:pPr marL="457200" lvl="1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00524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5688-831D-44BC-868C-5CEA49F5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BD21D-2D2E-42F2-A5B1-9B4E2C13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tags that provide information about a web page to search engines and other clients. </a:t>
            </a:r>
          </a:p>
          <a:p>
            <a:r>
              <a:rPr lang="en-US" dirty="0"/>
              <a:t>Assists the implementation of SEO(Search Engine </a:t>
            </a:r>
            <a:r>
              <a:rPr lang="en-US" dirty="0" err="1"/>
              <a:t>Optimisation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baseline="30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&lt;!DOCTYPE html&gt;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	</a:t>
            </a:r>
            <a:r>
              <a:rPr lang="en-US" baseline="30000" dirty="0">
                <a:solidFill>
                  <a:srgbClr val="0070C0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0070C0"/>
                </a:solidFill>
              </a:rPr>
              <a:t>		</a:t>
            </a:r>
            <a:r>
              <a:rPr lang="en-US" baseline="30000" dirty="0">
                <a:solidFill>
                  <a:schemeClr val="accent2"/>
                </a:solidFill>
              </a:rPr>
              <a:t>&lt;meta charset=“utf-8”&gt;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chemeClr val="accent2"/>
                </a:solidFill>
              </a:rPr>
              <a:t>		&lt;meta http-</a:t>
            </a:r>
            <a:r>
              <a:rPr lang="en-US" baseline="30000" dirty="0" err="1">
                <a:solidFill>
                  <a:schemeClr val="accent2"/>
                </a:solidFill>
              </a:rPr>
              <a:t>equiv</a:t>
            </a:r>
            <a:r>
              <a:rPr lang="en-US" baseline="30000" dirty="0">
                <a:solidFill>
                  <a:schemeClr val="accent2"/>
                </a:solidFill>
              </a:rPr>
              <a:t>=“refresh” content=“5”&gt;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chemeClr val="accent2"/>
                </a:solidFill>
              </a:rPr>
              <a:t>		&lt;meta name=“description” content=“this is to demonstrate meta tags”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0070C0"/>
                </a:solidFill>
              </a:rPr>
              <a:t>	&lt;/head&gt;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0070C0"/>
                </a:solidFill>
              </a:rPr>
              <a:t>	&lt;body&gt;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0070C0"/>
                </a:solidFill>
              </a:rPr>
              <a:t>		Hello all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0070C0"/>
                </a:solidFill>
              </a:rPr>
              <a:t>	&lt;/body&gt;</a:t>
            </a:r>
          </a:p>
          <a:p>
            <a:pPr marL="457200" lvl="1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8C4-2587-4392-A42F-1482AC7A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Physical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662-F024-43D2-9518-2FEB0325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the difference of the following two tags:-</a:t>
            </a:r>
          </a:p>
          <a:p>
            <a:pPr lvl="1"/>
            <a:r>
              <a:rPr lang="en-US" dirty="0"/>
              <a:t>I am </a:t>
            </a:r>
            <a:r>
              <a:rPr lang="en-US" b="1" dirty="0"/>
              <a:t>&lt;b&gt;</a:t>
            </a:r>
            <a:r>
              <a:rPr lang="en-US" dirty="0"/>
              <a:t>bold</a:t>
            </a:r>
            <a:r>
              <a:rPr lang="en-US" b="1" dirty="0"/>
              <a:t>&lt;/b&gt;</a:t>
            </a:r>
          </a:p>
          <a:p>
            <a:pPr lvl="1"/>
            <a:r>
              <a:rPr lang="en-US" dirty="0"/>
              <a:t>I am </a:t>
            </a:r>
            <a:r>
              <a:rPr lang="en-US" b="1" dirty="0"/>
              <a:t>&lt;strong&gt;</a:t>
            </a:r>
            <a:r>
              <a:rPr lang="en-US" dirty="0"/>
              <a:t>strong</a:t>
            </a:r>
            <a:r>
              <a:rPr lang="en-US" b="1" dirty="0"/>
              <a:t>&lt;/strong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&lt;b&gt; </a:t>
            </a:r>
            <a:r>
              <a:rPr lang="en-US" dirty="0">
                <a:sym typeface="Wingdings" panose="05000000000000000000" pitchFamily="2" charset="2"/>
              </a:rPr>
              <a:t>Physical tag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&lt;strong&gt; Logical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6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54FE-037C-4A43-AA05-71FBD6B5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breaking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798C-94C0-47C4-93CB-B94D8F2E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&lt;meta charset="UTF-8"&gt;</a:t>
            </a:r>
          </a:p>
          <a:p>
            <a:pPr marL="0" indent="0">
              <a:buNone/>
            </a:pPr>
            <a:r>
              <a:rPr lang="en-US" dirty="0"/>
              <a:t>	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	&lt;title&gt;Document&lt;/title&gt;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&lt;p&gt;Paragraph&lt;p&gt;</a:t>
            </a:r>
          </a:p>
          <a:p>
            <a:pPr marL="0" indent="0">
              <a:buNone/>
            </a:pPr>
            <a:r>
              <a:rPr lang="en-US" dirty="0"/>
              <a:t>	&lt;p&gt;lots of spaces                                                              between&lt;/p&gt;</a:t>
            </a:r>
          </a:p>
          <a:p>
            <a:pPr marL="0" indent="0">
              <a:buNone/>
            </a:pPr>
            <a:r>
              <a:rPr lang="en-US" dirty="0"/>
              <a:t>	&lt;pre&gt; lots of spaces                                                         between&lt;/pre&gt;</a:t>
            </a:r>
          </a:p>
          <a:p>
            <a:pPr marL="0" indent="0">
              <a:buNone/>
            </a:pPr>
            <a:r>
              <a:rPr lang="en-US" dirty="0"/>
              <a:t>	&lt;p&gt;lots of </a:t>
            </a:r>
            <a:r>
              <a:rPr lang="en-US" dirty="0" err="1"/>
              <a:t>spaces</a:t>
            </a:r>
            <a:r>
              <a:rPr lang="en-US" b="1" dirty="0" err="1"/>
              <a:t>&amp;nbsp</a:t>
            </a:r>
            <a:r>
              <a:rPr lang="en-US" b="1" dirty="0"/>
              <a:t> &amp;</a:t>
            </a:r>
            <a:r>
              <a:rPr lang="en-US" b="1" dirty="0" err="1"/>
              <a:t>nbsp</a:t>
            </a:r>
            <a:r>
              <a:rPr lang="en-US" b="1" dirty="0"/>
              <a:t> &amp;</a:t>
            </a:r>
            <a:r>
              <a:rPr lang="en-US" b="1" dirty="0" err="1"/>
              <a:t>nbsp</a:t>
            </a:r>
            <a:r>
              <a:rPr lang="en-US" b="1" dirty="0"/>
              <a:t> &amp;</a:t>
            </a:r>
            <a:r>
              <a:rPr lang="en-US" b="1" dirty="0" err="1"/>
              <a:t>nbsp</a:t>
            </a:r>
            <a:r>
              <a:rPr lang="en-US" b="1" dirty="0"/>
              <a:t> &amp;</a:t>
            </a:r>
            <a:r>
              <a:rPr lang="en-US" b="1" dirty="0" err="1"/>
              <a:t>nbsp</a:t>
            </a:r>
            <a:r>
              <a:rPr lang="en-US" dirty="0" err="1"/>
              <a:t>between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5603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FRONT END DEVELOPMENT</vt:lpstr>
      <vt:lpstr>HTML 5</vt:lpstr>
      <vt:lpstr>Meta Tags</vt:lpstr>
      <vt:lpstr>Logical and Physical Tags</vt:lpstr>
      <vt:lpstr>Non breaking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DEVLOPMENT</dc:title>
  <dc:creator>DELL</dc:creator>
  <cp:lastModifiedBy>DELL</cp:lastModifiedBy>
  <cp:revision>9</cp:revision>
  <dcterms:created xsi:type="dcterms:W3CDTF">2025-02-06T16:44:14Z</dcterms:created>
  <dcterms:modified xsi:type="dcterms:W3CDTF">2025-03-17T10:05:03Z</dcterms:modified>
</cp:coreProperties>
</file>