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60" r:id="rId7"/>
    <p:sldId id="270" r:id="rId8"/>
    <p:sldId id="257" r:id="rId9"/>
    <p:sldId id="258" r:id="rId10"/>
    <p:sldId id="261" r:id="rId11"/>
    <p:sldId id="259" r:id="rId12"/>
    <p:sldId id="263" r:id="rId13"/>
    <p:sldId id="262" r:id="rId14"/>
    <p:sldId id="264" r:id="rId15"/>
    <p:sldId id="265" r:id="rId16"/>
    <p:sldId id="268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K Ramakrishnan - AM.EN.U4CSE21414" userId="S::amenu4cse21414@am.students.amrita.edu::35fe4d0b-f22a-4a21-8d7a-caa6c44d54a1" providerId="AD" clId="Web-{3EB61B7D-E57D-6D61-EC7A-5B3C941386DC}"/>
    <pc:docChg chg="modSld">
      <pc:chgData name="Atul K Ramakrishnan - AM.EN.U4CSE21414" userId="S::amenu4cse21414@am.students.amrita.edu::35fe4d0b-f22a-4a21-8d7a-caa6c44d54a1" providerId="AD" clId="Web-{3EB61B7D-E57D-6D61-EC7A-5B3C941386DC}" dt="2022-05-23T04:20:54.457" v="0"/>
      <pc:docMkLst>
        <pc:docMk/>
      </pc:docMkLst>
      <pc:sldChg chg="addSp">
        <pc:chgData name="Atul K Ramakrishnan - AM.EN.U4CSE21414" userId="S::amenu4cse21414@am.students.amrita.edu::35fe4d0b-f22a-4a21-8d7a-caa6c44d54a1" providerId="AD" clId="Web-{3EB61B7D-E57D-6D61-EC7A-5B3C941386DC}" dt="2022-05-23T04:20:54.457" v="0"/>
        <pc:sldMkLst>
          <pc:docMk/>
          <pc:sldMk cId="2543723102" sldId="269"/>
        </pc:sldMkLst>
        <pc:spChg chg="add">
          <ac:chgData name="Atul K Ramakrishnan - AM.EN.U4CSE21414" userId="S::amenu4cse21414@am.students.amrita.edu::35fe4d0b-f22a-4a21-8d7a-caa6c44d54a1" providerId="AD" clId="Web-{3EB61B7D-E57D-6D61-EC7A-5B3C941386DC}" dt="2022-05-23T04:20:54.457" v="0"/>
          <ac:spMkLst>
            <pc:docMk/>
            <pc:sldMk cId="2543723102" sldId="269"/>
            <ac:spMk id="4" creationId="{1D1EFFD6-E72F-A154-2B17-D7B52773E243}"/>
          </ac:spMkLst>
        </pc:spChg>
      </pc:sldChg>
    </pc:docChg>
  </pc:docChgLst>
  <pc:docChgLst>
    <pc:chgData name="SAI SRINIDHI THAGIRISA - AM.EN.U4CSE21150" userId="S::amenu4cse21150@am.students.amrita.edu::0aa92449-4abe-4ede-a73d-236c0e9d2253" providerId="AD" clId="Web-{A8016928-D5B0-A70D-4787-FBCB309D4EAF}"/>
    <pc:docChg chg="addSld">
      <pc:chgData name="SAI SRINIDHI THAGIRISA - AM.EN.U4CSE21150" userId="S::amenu4cse21150@am.students.amrita.edu::0aa92449-4abe-4ede-a73d-236c0e9d2253" providerId="AD" clId="Web-{A8016928-D5B0-A70D-4787-FBCB309D4EAF}" dt="2022-07-13T06:30:55.920" v="0"/>
      <pc:docMkLst>
        <pc:docMk/>
      </pc:docMkLst>
      <pc:sldChg chg="new">
        <pc:chgData name="SAI SRINIDHI THAGIRISA - AM.EN.U4CSE21150" userId="S::amenu4cse21150@am.students.amrita.edu::0aa92449-4abe-4ede-a73d-236c0e9d2253" providerId="AD" clId="Web-{A8016928-D5B0-A70D-4787-FBCB309D4EAF}" dt="2022-07-13T06:30:55.920" v="0"/>
        <pc:sldMkLst>
          <pc:docMk/>
          <pc:sldMk cId="337478652" sldId="272"/>
        </pc:sldMkLst>
      </pc:sldChg>
    </pc:docChg>
  </pc:docChgLst>
  <pc:docChgLst>
    <pc:chgData name="Vanapalli Naga Varnika - AM.EN.U4CSE21059" userId="S::amenu4cse21059@am.students.amrita.edu::7d0ffac7-f3ae-49c3-8a5d-7f6707407d74" providerId="AD" clId="Web-{07A770A3-BD0B-16C3-E392-6F78788D5293}"/>
    <pc:docChg chg="sldOrd">
      <pc:chgData name="Vanapalli Naga Varnika - AM.EN.U4CSE21059" userId="S::amenu4cse21059@am.students.amrita.edu::7d0ffac7-f3ae-49c3-8a5d-7f6707407d74" providerId="AD" clId="Web-{07A770A3-BD0B-16C3-E392-6F78788D5293}" dt="2022-05-22T17:51:15.131" v="3"/>
      <pc:docMkLst>
        <pc:docMk/>
      </pc:docMkLst>
      <pc:sldChg chg="ord">
        <pc:chgData name="Vanapalli Naga Varnika - AM.EN.U4CSE21059" userId="S::amenu4cse21059@am.students.amrita.edu::7d0ffac7-f3ae-49c3-8a5d-7f6707407d74" providerId="AD" clId="Web-{07A770A3-BD0B-16C3-E392-6F78788D5293}" dt="2022-05-22T17:51:15.131" v="3"/>
        <pc:sldMkLst>
          <pc:docMk/>
          <pc:sldMk cId="144133872" sldId="266"/>
        </pc:sldMkLst>
      </pc:sldChg>
    </pc:docChg>
  </pc:docChgLst>
  <pc:docChgLst>
    <pc:chgData name="Jishnuprakash K - AM.EN.U4CSE21469" userId="S::amenu4cse21469@am.students.amrita.edu::3f4a166b-6ca1-4e91-926a-4ccacf8e58d7" providerId="AD" clId="Web-{52460FC3-7506-4E0A-7306-D5155190EFBF}"/>
    <pc:docChg chg="modSld">
      <pc:chgData name="Jishnuprakash K - AM.EN.U4CSE21469" userId="S::amenu4cse21469@am.students.amrita.edu::3f4a166b-6ca1-4e91-926a-4ccacf8e58d7" providerId="AD" clId="Web-{52460FC3-7506-4E0A-7306-D5155190EFBF}" dt="2022-05-22T10:54:55.332" v="2" actId="1076"/>
      <pc:docMkLst>
        <pc:docMk/>
      </pc:docMkLst>
      <pc:sldChg chg="modSp">
        <pc:chgData name="Jishnuprakash K - AM.EN.U4CSE21469" userId="S::amenu4cse21469@am.students.amrita.edu::3f4a166b-6ca1-4e91-926a-4ccacf8e58d7" providerId="AD" clId="Web-{52460FC3-7506-4E0A-7306-D5155190EFBF}" dt="2022-05-22T10:53:25.378" v="0" actId="1076"/>
        <pc:sldMkLst>
          <pc:docMk/>
          <pc:sldMk cId="3947855453" sldId="258"/>
        </pc:sldMkLst>
        <pc:picChg chg="mod">
          <ac:chgData name="Jishnuprakash K - AM.EN.U4CSE21469" userId="S::amenu4cse21469@am.students.amrita.edu::3f4a166b-6ca1-4e91-926a-4ccacf8e58d7" providerId="AD" clId="Web-{52460FC3-7506-4E0A-7306-D5155190EFBF}" dt="2022-05-22T10:53:25.378" v="0" actId="1076"/>
          <ac:picMkLst>
            <pc:docMk/>
            <pc:sldMk cId="3947855453" sldId="258"/>
            <ac:picMk id="2050" creationId="{0130DCC4-0183-428C-91EC-EE529EB781A4}"/>
          </ac:picMkLst>
        </pc:picChg>
      </pc:sldChg>
      <pc:sldChg chg="modSp">
        <pc:chgData name="Jishnuprakash K - AM.EN.U4CSE21469" userId="S::amenu4cse21469@am.students.amrita.edu::3f4a166b-6ca1-4e91-926a-4ccacf8e58d7" providerId="AD" clId="Web-{52460FC3-7506-4E0A-7306-D5155190EFBF}" dt="2022-05-22T10:54:55.332" v="2" actId="1076"/>
        <pc:sldMkLst>
          <pc:docMk/>
          <pc:sldMk cId="3405531338" sldId="265"/>
        </pc:sldMkLst>
        <pc:picChg chg="mod">
          <ac:chgData name="Jishnuprakash K - AM.EN.U4CSE21469" userId="S::amenu4cse21469@am.students.amrita.edu::3f4a166b-6ca1-4e91-926a-4ccacf8e58d7" providerId="AD" clId="Web-{52460FC3-7506-4E0A-7306-D5155190EFBF}" dt="2022-05-22T10:54:55.332" v="2" actId="1076"/>
          <ac:picMkLst>
            <pc:docMk/>
            <pc:sldMk cId="3405531338" sldId="265"/>
            <ac:picMk id="8194" creationId="{2A08AA4D-DE9A-4F66-8B8D-1D2FC79DF67F}"/>
          </ac:picMkLst>
        </pc:picChg>
      </pc:sldChg>
    </pc:docChg>
  </pc:docChgLst>
  <pc:docChgLst>
    <pc:chgData name="Gadha S Menon-[AM.EN.U4CSE22123]" userId="S::am.en.u4cse22123@am.students.amrita.edu::0e4ab1ff-b254-4bb8-a587-cfbc378177a8" providerId="AD" clId="Web-{AC63BA97-274C-BAE3-35BB-7A97AE7E9D4E}"/>
    <pc:docChg chg="modSld">
      <pc:chgData name="Gadha S Menon-[AM.EN.U4CSE22123]" userId="S::am.en.u4cse22123@am.students.amrita.edu::0e4ab1ff-b254-4bb8-a587-cfbc378177a8" providerId="AD" clId="Web-{AC63BA97-274C-BAE3-35BB-7A97AE7E9D4E}" dt="2023-06-08T10:08:48.184" v="1" actId="1076"/>
      <pc:docMkLst>
        <pc:docMk/>
      </pc:docMkLst>
      <pc:sldChg chg="modSp">
        <pc:chgData name="Gadha S Menon-[AM.EN.U4CSE22123]" userId="S::am.en.u4cse22123@am.students.amrita.edu::0e4ab1ff-b254-4bb8-a587-cfbc378177a8" providerId="AD" clId="Web-{AC63BA97-274C-BAE3-35BB-7A97AE7E9D4E}" dt="2023-06-08T10:08:48.184" v="1" actId="1076"/>
        <pc:sldMkLst>
          <pc:docMk/>
          <pc:sldMk cId="2543723102" sldId="269"/>
        </pc:sldMkLst>
        <pc:spChg chg="mod">
          <ac:chgData name="Gadha S Menon-[AM.EN.U4CSE22123]" userId="S::am.en.u4cse22123@am.students.amrita.edu::0e4ab1ff-b254-4bb8-a587-cfbc378177a8" providerId="AD" clId="Web-{AC63BA97-274C-BAE3-35BB-7A97AE7E9D4E}" dt="2023-06-08T10:08:48.184" v="1" actId="1076"/>
          <ac:spMkLst>
            <pc:docMk/>
            <pc:sldMk cId="2543723102" sldId="269"/>
            <ac:spMk id="4" creationId="{1D1EFFD6-E72F-A154-2B17-D7B52773E243}"/>
          </ac:spMkLst>
        </pc:spChg>
      </pc:sldChg>
    </pc:docChg>
  </pc:docChgLst>
  <pc:docChgLst>
    <pc:chgData name="BAYANA MOHITH SIVA SAI - AM.EN.U4CSE21416" userId="S::amenu4cse21416@am.students.amrita.edu::0a0a1333-6c80-4296-853b-8ceede72c149" providerId="AD" clId="Web-{817FC97B-E079-B432-3ADC-04DD754D75BD}"/>
    <pc:docChg chg="addSld">
      <pc:chgData name="BAYANA MOHITH SIVA SAI - AM.EN.U4CSE21416" userId="S::amenu4cse21416@am.students.amrita.edu::0a0a1333-6c80-4296-853b-8ceede72c149" providerId="AD" clId="Web-{817FC97B-E079-B432-3ADC-04DD754D75BD}" dt="2022-05-09T09:43:39.966" v="0"/>
      <pc:docMkLst>
        <pc:docMk/>
      </pc:docMkLst>
      <pc:sldChg chg="new">
        <pc:chgData name="BAYANA MOHITH SIVA SAI - AM.EN.U4CSE21416" userId="S::amenu4cse21416@am.students.amrita.edu::0a0a1333-6c80-4296-853b-8ceede72c149" providerId="AD" clId="Web-{817FC97B-E079-B432-3ADC-04DD754D75BD}" dt="2022-05-09T09:43:39.966" v="0"/>
        <pc:sldMkLst>
          <pc:docMk/>
          <pc:sldMk cId="1386330918" sldId="271"/>
        </pc:sldMkLst>
      </pc:sldChg>
    </pc:docChg>
  </pc:docChgLst>
  <pc:docChgLst>
    <pc:chgData name="MODIUM VEERA  SAI NITHEESH REDDY-[AM.EN.U4CSE22134]" userId="S::am.en.u4cse22134@am.students.amrita.edu::eafe1e28-cff0-453e-81e0-3c2518125a7b" providerId="AD" clId="Web-{98FA9523-E873-814F-B529-C6B3D7BF27B0}"/>
    <pc:docChg chg="modSld">
      <pc:chgData name="MODIUM VEERA  SAI NITHEESH REDDY-[AM.EN.U4CSE22134]" userId="S::am.en.u4cse22134@am.students.amrita.edu::eafe1e28-cff0-453e-81e0-3c2518125a7b" providerId="AD" clId="Web-{98FA9523-E873-814F-B529-C6B3D7BF27B0}" dt="2023-09-20T01:52:14.606" v="1" actId="1076"/>
      <pc:docMkLst>
        <pc:docMk/>
      </pc:docMkLst>
      <pc:sldChg chg="modSp">
        <pc:chgData name="MODIUM VEERA  SAI NITHEESH REDDY-[AM.EN.U4CSE22134]" userId="S::am.en.u4cse22134@am.students.amrita.edu::eafe1e28-cff0-453e-81e0-3c2518125a7b" providerId="AD" clId="Web-{98FA9523-E873-814F-B529-C6B3D7BF27B0}" dt="2023-09-20T01:52:14.606" v="1" actId="1076"/>
        <pc:sldMkLst>
          <pc:docMk/>
          <pc:sldMk cId="2988732468" sldId="268"/>
        </pc:sldMkLst>
        <pc:picChg chg="mod">
          <ac:chgData name="MODIUM VEERA  SAI NITHEESH REDDY-[AM.EN.U4CSE22134]" userId="S::am.en.u4cse22134@am.students.amrita.edu::eafe1e28-cff0-453e-81e0-3c2518125a7b" providerId="AD" clId="Web-{98FA9523-E873-814F-B529-C6B3D7BF27B0}" dt="2023-09-20T01:52:14.606" v="1" actId="1076"/>
          <ac:picMkLst>
            <pc:docMk/>
            <pc:sldMk cId="2988732468" sldId="268"/>
            <ac:picMk id="11266" creationId="{D8315A66-B735-4DF2-8523-45CC58F1B30D}"/>
          </ac:picMkLst>
        </pc:picChg>
      </pc:sldChg>
    </pc:docChg>
  </pc:docChgLst>
  <pc:docChgLst>
    <pc:chgData name="Anup A Koujalgi - AM.EN.U4CSE21012" userId="S::amenu4cse21012@am.students.amrita.edu::882420ea-0c62-4f58-8ad9-09e92d13c43a" providerId="AD" clId="Web-{87882339-5CD2-F3EA-894A-19C2EBDCDA66}"/>
    <pc:docChg chg="modSld">
      <pc:chgData name="Anup A Koujalgi - AM.EN.U4CSE21012" userId="S::amenu4cse21012@am.students.amrita.edu::882420ea-0c62-4f58-8ad9-09e92d13c43a" providerId="AD" clId="Web-{87882339-5CD2-F3EA-894A-19C2EBDCDA66}" dt="2022-05-23T04:08:18.276" v="0" actId="1076"/>
      <pc:docMkLst>
        <pc:docMk/>
      </pc:docMkLst>
      <pc:sldChg chg="modSp">
        <pc:chgData name="Anup A Koujalgi - AM.EN.U4CSE21012" userId="S::amenu4cse21012@am.students.amrita.edu::882420ea-0c62-4f58-8ad9-09e92d13c43a" providerId="AD" clId="Web-{87882339-5CD2-F3EA-894A-19C2EBDCDA66}" dt="2022-05-23T04:08:18.276" v="0" actId="1076"/>
        <pc:sldMkLst>
          <pc:docMk/>
          <pc:sldMk cId="3405531338" sldId="265"/>
        </pc:sldMkLst>
        <pc:picChg chg="mod">
          <ac:chgData name="Anup A Koujalgi - AM.EN.U4CSE21012" userId="S::amenu4cse21012@am.students.amrita.edu::882420ea-0c62-4f58-8ad9-09e92d13c43a" providerId="AD" clId="Web-{87882339-5CD2-F3EA-894A-19C2EBDCDA66}" dt="2022-05-23T04:08:18.276" v="0" actId="1076"/>
          <ac:picMkLst>
            <pc:docMk/>
            <pc:sldMk cId="3405531338" sldId="265"/>
            <ac:picMk id="8194" creationId="{2A08AA4D-DE9A-4F66-8B8D-1D2FC79DF67F}"/>
          </ac:picMkLst>
        </pc:picChg>
      </pc:sldChg>
    </pc:docChg>
  </pc:docChgLst>
  <pc:docChgLst>
    <pc:chgData name="Racharla Sai Srikar - AM.EN.U4CSE21368" userId="S::amenu4cse21368@am.students.amrita.edu::c5bbc16c-62f0-43e3-9ce7-c8eb808401ff" providerId="AD" clId="Web-{B35B3F8B-97D8-5083-734E-9DAF83406C20}"/>
    <pc:docChg chg="modSld">
      <pc:chgData name="Racharla Sai Srikar - AM.EN.U4CSE21368" userId="S::amenu4cse21368@am.students.amrita.edu::c5bbc16c-62f0-43e3-9ce7-c8eb808401ff" providerId="AD" clId="Web-{B35B3F8B-97D8-5083-734E-9DAF83406C20}" dt="2022-05-22T10:53:58.104" v="7" actId="20577"/>
      <pc:docMkLst>
        <pc:docMk/>
      </pc:docMkLst>
      <pc:sldChg chg="modSp">
        <pc:chgData name="Racharla Sai Srikar - AM.EN.U4CSE21368" userId="S::amenu4cse21368@am.students.amrita.edu::c5bbc16c-62f0-43e3-9ce7-c8eb808401ff" providerId="AD" clId="Web-{B35B3F8B-97D8-5083-734E-9DAF83406C20}" dt="2022-05-22T10:53:58.104" v="7" actId="20577"/>
        <pc:sldMkLst>
          <pc:docMk/>
          <pc:sldMk cId="3405531338" sldId="265"/>
        </pc:sldMkLst>
        <pc:spChg chg="mod">
          <ac:chgData name="Racharla Sai Srikar - AM.EN.U4CSE21368" userId="S::amenu4cse21368@am.students.amrita.edu::c5bbc16c-62f0-43e3-9ce7-c8eb808401ff" providerId="AD" clId="Web-{B35B3F8B-97D8-5083-734E-9DAF83406C20}" dt="2022-05-22T10:53:58.104" v="7" actId="20577"/>
          <ac:spMkLst>
            <pc:docMk/>
            <pc:sldMk cId="3405531338" sldId="265"/>
            <ac:spMk id="3" creationId="{18134DE5-FE64-75DC-1820-5908207606D4}"/>
          </ac:spMkLst>
        </pc:spChg>
      </pc:sldChg>
    </pc:docChg>
  </pc:docChgLst>
  <pc:docChgLst>
    <pc:chgData name="Athulya M-[AM.EN.U4CSE22169]" userId="S::am.en.u4cse22169@am.students.amrita.edu::31f2a4e8-0a6e-4e0a-92e6-4aa8050925eb" providerId="AD" clId="Web-{5A6FFA37-9927-BB71-624F-512CF9AADED3}"/>
    <pc:docChg chg="modSld">
      <pc:chgData name="Athulya M-[AM.EN.U4CSE22169]" userId="S::am.en.u4cse22169@am.students.amrita.edu::31f2a4e8-0a6e-4e0a-92e6-4aa8050925eb" providerId="AD" clId="Web-{5A6FFA37-9927-BB71-624F-512CF9AADED3}" dt="2023-07-24T05:40:31.500" v="0" actId="1076"/>
      <pc:docMkLst>
        <pc:docMk/>
      </pc:docMkLst>
      <pc:sldChg chg="modSp">
        <pc:chgData name="Athulya M-[AM.EN.U4CSE22169]" userId="S::am.en.u4cse22169@am.students.amrita.edu::31f2a4e8-0a6e-4e0a-92e6-4aa8050925eb" providerId="AD" clId="Web-{5A6FFA37-9927-BB71-624F-512CF9AADED3}" dt="2023-07-24T05:40:31.500" v="0" actId="1076"/>
        <pc:sldMkLst>
          <pc:docMk/>
          <pc:sldMk cId="3405531338" sldId="265"/>
        </pc:sldMkLst>
        <pc:picChg chg="mod">
          <ac:chgData name="Athulya M-[AM.EN.U4CSE22169]" userId="S::am.en.u4cse22169@am.students.amrita.edu::31f2a4e8-0a6e-4e0a-92e6-4aa8050925eb" providerId="AD" clId="Web-{5A6FFA37-9927-BB71-624F-512CF9AADED3}" dt="2023-07-24T05:40:31.500" v="0" actId="1076"/>
          <ac:picMkLst>
            <pc:docMk/>
            <pc:sldMk cId="3405531338" sldId="265"/>
            <ac:picMk id="8194" creationId="{2A08AA4D-DE9A-4F66-8B8D-1D2FC79DF67F}"/>
          </ac:picMkLst>
        </pc:picChg>
      </pc:sldChg>
    </pc:docChg>
  </pc:docChgLst>
  <pc:docChgLst>
    <pc:chgData name="CHALLAMALLA SATYA SRINIVAS - AM.EN.U4CSE21118" userId="S::amenu4cse21118@am.students.amrita.edu::98b85750-c903-47d6-83bc-5f12d9e6a51e" providerId="AD" clId="Web-{E32291BA-B5A7-AF51-BF57-06D9342B1270}"/>
    <pc:docChg chg="modSld">
      <pc:chgData name="CHALLAMALLA SATYA SRINIVAS - AM.EN.U4CSE21118" userId="S::amenu4cse21118@am.students.amrita.edu::98b85750-c903-47d6-83bc-5f12d9e6a51e" providerId="AD" clId="Web-{E32291BA-B5A7-AF51-BF57-06D9342B1270}" dt="2022-05-05T10:04:27.493" v="0" actId="1076"/>
      <pc:docMkLst>
        <pc:docMk/>
      </pc:docMkLst>
      <pc:sldChg chg="modSp">
        <pc:chgData name="CHALLAMALLA SATYA SRINIVAS - AM.EN.U4CSE21118" userId="S::amenu4cse21118@am.students.amrita.edu::98b85750-c903-47d6-83bc-5f12d9e6a51e" providerId="AD" clId="Web-{E32291BA-B5A7-AF51-BF57-06D9342B1270}" dt="2022-05-05T10:04:27.493" v="0" actId="1076"/>
        <pc:sldMkLst>
          <pc:docMk/>
          <pc:sldMk cId="3405531338" sldId="265"/>
        </pc:sldMkLst>
        <pc:picChg chg="mod">
          <ac:chgData name="CHALLAMALLA SATYA SRINIVAS - AM.EN.U4CSE21118" userId="S::amenu4cse21118@am.students.amrita.edu::98b85750-c903-47d6-83bc-5f12d9e6a51e" providerId="AD" clId="Web-{E32291BA-B5A7-AF51-BF57-06D9342B1270}" dt="2022-05-05T10:04:27.493" v="0" actId="1076"/>
          <ac:picMkLst>
            <pc:docMk/>
            <pc:sldMk cId="3405531338" sldId="265"/>
            <ac:picMk id="8194" creationId="{2A08AA4D-DE9A-4F66-8B8D-1D2FC79DF67F}"/>
          </ac:picMkLst>
        </pc:picChg>
      </pc:sldChg>
    </pc:docChg>
  </pc:docChgLst>
  <pc:docChgLst>
    <pc:chgData name="YOGITA CHANDRA MADDULA-[AM.EN.U4CSE22162]" userId="S::am.en.u4cse22162@am.students.amrita.edu::8b6a3b68-3da7-4820-a79c-0852415ad4c7" providerId="AD" clId="Web-{F23F972B-CF6D-0713-9CDD-89E98C250FCF}"/>
    <pc:docChg chg="modSld">
      <pc:chgData name="YOGITA CHANDRA MADDULA-[AM.EN.U4CSE22162]" userId="S::am.en.u4cse22162@am.students.amrita.edu::8b6a3b68-3da7-4820-a79c-0852415ad4c7" providerId="AD" clId="Web-{F23F972B-CF6D-0713-9CDD-89E98C250FCF}" dt="2023-09-18T16:35:23.197" v="1"/>
      <pc:docMkLst>
        <pc:docMk/>
      </pc:docMkLst>
      <pc:sldChg chg="mod modShow">
        <pc:chgData name="YOGITA CHANDRA MADDULA-[AM.EN.U4CSE22162]" userId="S::am.en.u4cse22162@am.students.amrita.edu::8b6a3b68-3da7-4820-a79c-0852415ad4c7" providerId="AD" clId="Web-{F23F972B-CF6D-0713-9CDD-89E98C250FCF}" dt="2023-09-18T16:35:23.197" v="1"/>
        <pc:sldMkLst>
          <pc:docMk/>
          <pc:sldMk cId="857935087" sldId="262"/>
        </pc:sldMkLst>
      </pc:sldChg>
    </pc:docChg>
  </pc:docChgLst>
  <pc:docChgLst>
    <pc:chgData name="Racharla Sai Srikar - AM.EN.U4CSE21368" userId="S::amenu4cse21368@am.students.amrita.edu::c5bbc16c-62f0-43e3-9ce7-c8eb808401ff" providerId="AD" clId="Web-{A311FBBC-176F-A56A-D9D2-7F44E40134F8}"/>
    <pc:docChg chg="delSld">
      <pc:chgData name="Racharla Sai Srikar - AM.EN.U4CSE21368" userId="S::amenu4cse21368@am.students.amrita.edu::c5bbc16c-62f0-43e3-9ce7-c8eb808401ff" providerId="AD" clId="Web-{A311FBBC-176F-A56A-D9D2-7F44E40134F8}" dt="2022-07-13T13:09:21.410" v="1"/>
      <pc:docMkLst>
        <pc:docMk/>
      </pc:docMkLst>
      <pc:sldChg chg="del">
        <pc:chgData name="Racharla Sai Srikar - AM.EN.U4CSE21368" userId="S::amenu4cse21368@am.students.amrita.edu::c5bbc16c-62f0-43e3-9ce7-c8eb808401ff" providerId="AD" clId="Web-{A311FBBC-176F-A56A-D9D2-7F44E40134F8}" dt="2022-07-13T12:53:54.050" v="0"/>
        <pc:sldMkLst>
          <pc:docMk/>
          <pc:sldMk cId="1386330918" sldId="271"/>
        </pc:sldMkLst>
      </pc:sldChg>
      <pc:sldChg chg="del">
        <pc:chgData name="Racharla Sai Srikar - AM.EN.U4CSE21368" userId="S::amenu4cse21368@am.students.amrita.edu::c5bbc16c-62f0-43e3-9ce7-c8eb808401ff" providerId="AD" clId="Web-{A311FBBC-176F-A56A-D9D2-7F44E40134F8}" dt="2022-07-13T13:09:21.410" v="1"/>
        <pc:sldMkLst>
          <pc:docMk/>
          <pc:sldMk cId="337478652" sldId="272"/>
        </pc:sldMkLst>
      </pc:sldChg>
    </pc:docChg>
  </pc:docChgLst>
  <pc:docChgLst>
    <pc:chgData name="SREEHARI - AM.EN.U4CSE21155" userId="S::amenu4cse21155@am.students.amrita.edu::da1d787a-cde6-4db4-9d65-ec7ceb979eeb" providerId="AD" clId="Web-{5B41F665-7ABE-C455-4972-E3B1A84258AB}"/>
    <pc:docChg chg="modSld">
      <pc:chgData name="SREEHARI - AM.EN.U4CSE21155" userId="S::amenu4cse21155@am.students.amrita.edu::da1d787a-cde6-4db4-9d65-ec7ceb979eeb" providerId="AD" clId="Web-{5B41F665-7ABE-C455-4972-E3B1A84258AB}" dt="2022-05-05T09:58:42.653" v="1" actId="1076"/>
      <pc:docMkLst>
        <pc:docMk/>
      </pc:docMkLst>
      <pc:sldChg chg="addSp modSp">
        <pc:chgData name="SREEHARI - AM.EN.U4CSE21155" userId="S::amenu4cse21155@am.students.amrita.edu::da1d787a-cde6-4db4-9d65-ec7ceb979eeb" providerId="AD" clId="Web-{5B41F665-7ABE-C455-4972-E3B1A84258AB}" dt="2022-05-05T09:58:42.653" v="1" actId="1076"/>
        <pc:sldMkLst>
          <pc:docMk/>
          <pc:sldMk cId="3405531338" sldId="265"/>
        </pc:sldMkLst>
        <pc:spChg chg="add">
          <ac:chgData name="SREEHARI - AM.EN.U4CSE21155" userId="S::amenu4cse21155@am.students.amrita.edu::da1d787a-cde6-4db4-9d65-ec7ceb979eeb" providerId="AD" clId="Web-{5B41F665-7ABE-C455-4972-E3B1A84258AB}" dt="2022-05-05T09:52:11.944" v="0"/>
          <ac:spMkLst>
            <pc:docMk/>
            <pc:sldMk cId="3405531338" sldId="265"/>
            <ac:spMk id="3" creationId="{18134DE5-FE64-75DC-1820-5908207606D4}"/>
          </ac:spMkLst>
        </pc:spChg>
        <pc:picChg chg="mod">
          <ac:chgData name="SREEHARI - AM.EN.U4CSE21155" userId="S::amenu4cse21155@am.students.amrita.edu::da1d787a-cde6-4db4-9d65-ec7ceb979eeb" providerId="AD" clId="Web-{5B41F665-7ABE-C455-4972-E3B1A84258AB}" dt="2022-05-05T09:58:42.653" v="1" actId="1076"/>
          <ac:picMkLst>
            <pc:docMk/>
            <pc:sldMk cId="3405531338" sldId="265"/>
            <ac:picMk id="8194" creationId="{2A08AA4D-DE9A-4F66-8B8D-1D2FC79DF67F}"/>
          </ac:picMkLst>
        </pc:picChg>
      </pc:sldChg>
    </pc:docChg>
  </pc:docChgLst>
  <pc:docChgLst>
    <pc:chgData name="AMRUTH GANESH JM - AM.EN.U4CSE21009" userId="S::amenu4cse21009@am.students.amrita.edu::df4fe4f6-a27a-48c3-a770-e6028454bbea" providerId="AD" clId="Web-{0A2DE857-6986-09BA-21EA-6960AD85A647}"/>
    <pc:docChg chg="sldOrd">
      <pc:chgData name="AMRUTH GANESH JM - AM.EN.U4CSE21009" userId="S::amenu4cse21009@am.students.amrita.edu::df4fe4f6-a27a-48c3-a770-e6028454bbea" providerId="AD" clId="Web-{0A2DE857-6986-09BA-21EA-6960AD85A647}" dt="2022-07-15T20:54:52.422" v="0"/>
      <pc:docMkLst>
        <pc:docMk/>
      </pc:docMkLst>
      <pc:sldChg chg="ord">
        <pc:chgData name="AMRUTH GANESH JM - AM.EN.U4CSE21009" userId="S::amenu4cse21009@am.students.amrita.edu::df4fe4f6-a27a-48c3-a770-e6028454bbea" providerId="AD" clId="Web-{0A2DE857-6986-09BA-21EA-6960AD85A647}" dt="2022-07-15T20:54:52.422" v="0"/>
        <pc:sldMkLst>
          <pc:docMk/>
          <pc:sldMk cId="675351908" sldId="263"/>
        </pc:sldMkLst>
      </pc:sldChg>
    </pc:docChg>
  </pc:docChgLst>
  <pc:docChgLst>
    <pc:chgData name="N.Amarnath Rao - AM.EN.U4CSE21267" userId="S::amenu4cse21267@am.students.amrita.edu::f519631f-5d66-49e8-988d-98eaa8004bbd" providerId="AD" clId="Web-{6AD9FE6C-BBC5-099E-376E-94EEA0FA3EFF}"/>
    <pc:docChg chg="modSld">
      <pc:chgData name="N.Amarnath Rao - AM.EN.U4CSE21267" userId="S::amenu4cse21267@am.students.amrita.edu::f519631f-5d66-49e8-988d-98eaa8004bbd" providerId="AD" clId="Web-{6AD9FE6C-BBC5-099E-376E-94EEA0FA3EFF}" dt="2022-05-22T11:41:09.206" v="3" actId="1076"/>
      <pc:docMkLst>
        <pc:docMk/>
      </pc:docMkLst>
      <pc:sldChg chg="modSp">
        <pc:chgData name="N.Amarnath Rao - AM.EN.U4CSE21267" userId="S::amenu4cse21267@am.students.amrita.edu::f519631f-5d66-49e8-988d-98eaa8004bbd" providerId="AD" clId="Web-{6AD9FE6C-BBC5-099E-376E-94EEA0FA3EFF}" dt="2022-05-22T11:41:09.206" v="3" actId="1076"/>
        <pc:sldMkLst>
          <pc:docMk/>
          <pc:sldMk cId="2988732468" sldId="268"/>
        </pc:sldMkLst>
        <pc:picChg chg="mod">
          <ac:chgData name="N.Amarnath Rao - AM.EN.U4CSE21267" userId="S::amenu4cse21267@am.students.amrita.edu::f519631f-5d66-49e8-988d-98eaa8004bbd" providerId="AD" clId="Web-{6AD9FE6C-BBC5-099E-376E-94EEA0FA3EFF}" dt="2022-05-22T11:41:09.206" v="3" actId="1076"/>
          <ac:picMkLst>
            <pc:docMk/>
            <pc:sldMk cId="2988732468" sldId="268"/>
            <ac:picMk id="11266" creationId="{D8315A66-B735-4DF2-8523-45CC58F1B30D}"/>
          </ac:picMkLst>
        </pc:picChg>
      </pc:sldChg>
    </pc:docChg>
  </pc:docChgLst>
  <pc:docChgLst>
    <pc:chgData name="Sahodev Chandro Ray-[AM.EN.U4CSE22172]" userId="S::am.en.u4cse22172@am.students.amrita.edu::fed672fe-efe5-4df1-bf36-7ca176ae36b6" providerId="AD" clId="Web-{99D5A304-4A8D-4197-BA3A-9AC5BAEA5D2A}"/>
    <pc:docChg chg="modSld">
      <pc:chgData name="Sahodev Chandro Ray-[AM.EN.U4CSE22172]" userId="S::am.en.u4cse22172@am.students.amrita.edu::fed672fe-efe5-4df1-bf36-7ca176ae36b6" providerId="AD" clId="Web-{99D5A304-4A8D-4197-BA3A-9AC5BAEA5D2A}" dt="2023-06-08T10:24:45.889" v="1" actId="1076"/>
      <pc:docMkLst>
        <pc:docMk/>
      </pc:docMkLst>
      <pc:sldChg chg="modSp">
        <pc:chgData name="Sahodev Chandro Ray-[AM.EN.U4CSE22172]" userId="S::am.en.u4cse22172@am.students.amrita.edu::fed672fe-efe5-4df1-bf36-7ca176ae36b6" providerId="AD" clId="Web-{99D5A304-4A8D-4197-BA3A-9AC5BAEA5D2A}" dt="2023-06-08T10:24:45.889" v="1" actId="1076"/>
        <pc:sldMkLst>
          <pc:docMk/>
          <pc:sldMk cId="144133872" sldId="266"/>
        </pc:sldMkLst>
        <pc:picChg chg="mod">
          <ac:chgData name="Sahodev Chandro Ray-[AM.EN.U4CSE22172]" userId="S::am.en.u4cse22172@am.students.amrita.edu::fed672fe-efe5-4df1-bf36-7ca176ae36b6" providerId="AD" clId="Web-{99D5A304-4A8D-4197-BA3A-9AC5BAEA5D2A}" dt="2023-06-08T10:24:45.889" v="1" actId="1076"/>
          <ac:picMkLst>
            <pc:docMk/>
            <pc:sldMk cId="144133872" sldId="266"/>
            <ac:picMk id="9218" creationId="{8A426C7B-1449-4B5C-88EC-9BF474F79D37}"/>
          </ac:picMkLst>
        </pc:picChg>
      </pc:sldChg>
      <pc:sldChg chg="modSp">
        <pc:chgData name="Sahodev Chandro Ray-[AM.EN.U4CSE22172]" userId="S::am.en.u4cse22172@am.students.amrita.edu::fed672fe-efe5-4df1-bf36-7ca176ae36b6" providerId="AD" clId="Web-{99D5A304-4A8D-4197-BA3A-9AC5BAEA5D2A}" dt="2023-06-08T10:23:45.873" v="0" actId="1076"/>
        <pc:sldMkLst>
          <pc:docMk/>
          <pc:sldMk cId="2988732468" sldId="268"/>
        </pc:sldMkLst>
        <pc:picChg chg="mod">
          <ac:chgData name="Sahodev Chandro Ray-[AM.EN.U4CSE22172]" userId="S::am.en.u4cse22172@am.students.amrita.edu::fed672fe-efe5-4df1-bf36-7ca176ae36b6" providerId="AD" clId="Web-{99D5A304-4A8D-4197-BA3A-9AC5BAEA5D2A}" dt="2023-06-08T10:23:45.873" v="0" actId="1076"/>
          <ac:picMkLst>
            <pc:docMk/>
            <pc:sldMk cId="2988732468" sldId="268"/>
            <ac:picMk id="11266" creationId="{D8315A66-B735-4DF2-8523-45CC58F1B30D}"/>
          </ac:picMkLst>
        </pc:picChg>
      </pc:sldChg>
    </pc:docChg>
  </pc:docChgLst>
  <pc:docChgLst>
    <pc:chgData name="AMRUTH GANESH JM - AM.EN.U4CSE21009" userId="S::amenu4cse21009@am.students.amrita.edu::df4fe4f6-a27a-48c3-a770-e6028454bbea" providerId="AD" clId="Web-{61096154-E7FC-D82D-616E-95F46BCAB634}"/>
    <pc:docChg chg="modSld">
      <pc:chgData name="AMRUTH GANESH JM - AM.EN.U4CSE21009" userId="S::amenu4cse21009@am.students.amrita.edu::df4fe4f6-a27a-48c3-a770-e6028454bbea" providerId="AD" clId="Web-{61096154-E7FC-D82D-616E-95F46BCAB634}" dt="2022-05-22T21:37:24.852" v="0" actId="1076"/>
      <pc:docMkLst>
        <pc:docMk/>
      </pc:docMkLst>
      <pc:sldChg chg="modSp">
        <pc:chgData name="AMRUTH GANESH JM - AM.EN.U4CSE21009" userId="S::amenu4cse21009@am.students.amrita.edu::df4fe4f6-a27a-48c3-a770-e6028454bbea" providerId="AD" clId="Web-{61096154-E7FC-D82D-616E-95F46BCAB634}" dt="2022-05-22T21:37:24.852" v="0" actId="1076"/>
        <pc:sldMkLst>
          <pc:docMk/>
          <pc:sldMk cId="144133872" sldId="266"/>
        </pc:sldMkLst>
        <pc:picChg chg="mod">
          <ac:chgData name="AMRUTH GANESH JM - AM.EN.U4CSE21009" userId="S::amenu4cse21009@am.students.amrita.edu::df4fe4f6-a27a-48c3-a770-e6028454bbea" providerId="AD" clId="Web-{61096154-E7FC-D82D-616E-95F46BCAB634}" dt="2022-05-22T21:37:24.852" v="0" actId="1076"/>
          <ac:picMkLst>
            <pc:docMk/>
            <pc:sldMk cId="144133872" sldId="266"/>
            <ac:picMk id="9218" creationId="{8A426C7B-1449-4B5C-88EC-9BF474F79D37}"/>
          </ac:picMkLst>
        </pc:picChg>
      </pc:sldChg>
    </pc:docChg>
  </pc:docChgLst>
  <pc:docChgLst>
    <pc:chgData name="Sachin Kurup-[AM.EN.U4CSE22164]" userId="S::am.en.u4cse22164@am.students.amrita.edu::78aabca1-92fc-49b5-b0e5-956517fd5a39" providerId="AD" clId="Web-{381C85FC-F4AE-49B3-A785-6E3EEC7D7A44}"/>
    <pc:docChg chg="modSld">
      <pc:chgData name="Sachin Kurup-[AM.EN.U4CSE22164]" userId="S::am.en.u4cse22164@am.students.amrita.edu::78aabca1-92fc-49b5-b0e5-956517fd5a39" providerId="AD" clId="Web-{381C85FC-F4AE-49B3-A785-6E3EEC7D7A44}" dt="2023-07-24T04:20:49.335" v="4" actId="1076"/>
      <pc:docMkLst>
        <pc:docMk/>
      </pc:docMkLst>
      <pc:sldChg chg="modSp">
        <pc:chgData name="Sachin Kurup-[AM.EN.U4CSE22164]" userId="S::am.en.u4cse22164@am.students.amrita.edu::78aabca1-92fc-49b5-b0e5-956517fd5a39" providerId="AD" clId="Web-{381C85FC-F4AE-49B3-A785-6E3EEC7D7A44}" dt="2023-07-24T04:18:58.316" v="2" actId="1076"/>
        <pc:sldMkLst>
          <pc:docMk/>
          <pc:sldMk cId="3405531338" sldId="265"/>
        </pc:sldMkLst>
        <pc:spChg chg="mod">
          <ac:chgData name="Sachin Kurup-[AM.EN.U4CSE22164]" userId="S::am.en.u4cse22164@am.students.amrita.edu::78aabca1-92fc-49b5-b0e5-956517fd5a39" providerId="AD" clId="Web-{381C85FC-F4AE-49B3-A785-6E3EEC7D7A44}" dt="2023-07-24T04:18:58.316" v="2" actId="1076"/>
          <ac:spMkLst>
            <pc:docMk/>
            <pc:sldMk cId="3405531338" sldId="265"/>
            <ac:spMk id="3" creationId="{18134DE5-FE64-75DC-1820-5908207606D4}"/>
          </ac:spMkLst>
        </pc:spChg>
      </pc:sldChg>
      <pc:sldChg chg="modSp">
        <pc:chgData name="Sachin Kurup-[AM.EN.U4CSE22164]" userId="S::am.en.u4cse22164@am.students.amrita.edu::78aabca1-92fc-49b5-b0e5-956517fd5a39" providerId="AD" clId="Web-{381C85FC-F4AE-49B3-A785-6E3EEC7D7A44}" dt="2023-07-24T04:20:49.335" v="4" actId="1076"/>
        <pc:sldMkLst>
          <pc:docMk/>
          <pc:sldMk cId="2988732468" sldId="268"/>
        </pc:sldMkLst>
        <pc:picChg chg="mod">
          <ac:chgData name="Sachin Kurup-[AM.EN.U4CSE22164]" userId="S::am.en.u4cse22164@am.students.amrita.edu::78aabca1-92fc-49b5-b0e5-956517fd5a39" providerId="AD" clId="Web-{381C85FC-F4AE-49B3-A785-6E3EEC7D7A44}" dt="2023-07-24T04:20:49.335" v="4" actId="1076"/>
          <ac:picMkLst>
            <pc:docMk/>
            <pc:sldMk cId="2988732468" sldId="268"/>
            <ac:picMk id="11266" creationId="{D8315A66-B735-4DF2-8523-45CC58F1B30D}"/>
          </ac:picMkLst>
        </pc:picChg>
      </pc:sldChg>
    </pc:docChg>
  </pc:docChgLst>
  <pc:docChgLst>
    <pc:chgData name="GOLLAPALLI YASWANTH RAM SARAN-[AM.SC.U4CSE23220]" userId="S::am.sc.u4cse23220@am.students.amrita.edu::cdefef58-2d4b-4b53-8248-0e40a8125980" providerId="AD" clId="Web-{574CA628-DA7E-CD46-EA83-A584655AF7D4}"/>
    <pc:docChg chg="modSld">
      <pc:chgData name="GOLLAPALLI YASWANTH RAM SARAN-[AM.SC.U4CSE23220]" userId="S::am.sc.u4cse23220@am.students.amrita.edu::cdefef58-2d4b-4b53-8248-0e40a8125980" providerId="AD" clId="Web-{574CA628-DA7E-CD46-EA83-A584655AF7D4}" dt="2024-02-23T09:06:02.627" v="3" actId="1076"/>
      <pc:docMkLst>
        <pc:docMk/>
      </pc:docMkLst>
      <pc:sldChg chg="modSp">
        <pc:chgData name="GOLLAPALLI YASWANTH RAM SARAN-[AM.SC.U4CSE23220]" userId="S::am.sc.u4cse23220@am.students.amrita.edu::cdefef58-2d4b-4b53-8248-0e40a8125980" providerId="AD" clId="Web-{574CA628-DA7E-CD46-EA83-A584655AF7D4}" dt="2024-02-23T09:04:17.860" v="2"/>
        <pc:sldMkLst>
          <pc:docMk/>
          <pc:sldMk cId="3405531338" sldId="265"/>
        </pc:sldMkLst>
        <pc:picChg chg="mod modCrop">
          <ac:chgData name="GOLLAPALLI YASWANTH RAM SARAN-[AM.SC.U4CSE23220]" userId="S::am.sc.u4cse23220@am.students.amrita.edu::cdefef58-2d4b-4b53-8248-0e40a8125980" providerId="AD" clId="Web-{574CA628-DA7E-CD46-EA83-A584655AF7D4}" dt="2024-02-23T09:04:17.860" v="2"/>
          <ac:picMkLst>
            <pc:docMk/>
            <pc:sldMk cId="3405531338" sldId="265"/>
            <ac:picMk id="8194" creationId="{2A08AA4D-DE9A-4F66-8B8D-1D2FC79DF67F}"/>
          </ac:picMkLst>
        </pc:picChg>
      </pc:sldChg>
      <pc:sldChg chg="modSp">
        <pc:chgData name="GOLLAPALLI YASWANTH RAM SARAN-[AM.SC.U4CSE23220]" userId="S::am.sc.u4cse23220@am.students.amrita.edu::cdefef58-2d4b-4b53-8248-0e40a8125980" providerId="AD" clId="Web-{574CA628-DA7E-CD46-EA83-A584655AF7D4}" dt="2024-02-23T09:06:02.627" v="3" actId="1076"/>
        <pc:sldMkLst>
          <pc:docMk/>
          <pc:sldMk cId="2988732468" sldId="268"/>
        </pc:sldMkLst>
        <pc:picChg chg="mod">
          <ac:chgData name="GOLLAPALLI YASWANTH RAM SARAN-[AM.SC.U4CSE23220]" userId="S::am.sc.u4cse23220@am.students.amrita.edu::cdefef58-2d4b-4b53-8248-0e40a8125980" providerId="AD" clId="Web-{574CA628-DA7E-CD46-EA83-A584655AF7D4}" dt="2024-02-23T09:06:02.627" v="3" actId="1076"/>
          <ac:picMkLst>
            <pc:docMk/>
            <pc:sldMk cId="2988732468" sldId="268"/>
            <ac:picMk id="11266" creationId="{D8315A66-B735-4DF2-8523-45CC58F1B30D}"/>
          </ac:picMkLst>
        </pc:picChg>
      </pc:sldChg>
      <pc:sldChg chg="modSp">
        <pc:chgData name="GOLLAPALLI YASWANTH RAM SARAN-[AM.SC.U4CSE23220]" userId="S::am.sc.u4cse23220@am.students.amrita.edu::cdefef58-2d4b-4b53-8248-0e40a8125980" providerId="AD" clId="Web-{574CA628-DA7E-CD46-EA83-A584655AF7D4}" dt="2024-02-23T08:58:41.027" v="0" actId="14100"/>
        <pc:sldMkLst>
          <pc:docMk/>
          <pc:sldMk cId="2543723102" sldId="269"/>
        </pc:sldMkLst>
        <pc:spChg chg="mod">
          <ac:chgData name="GOLLAPALLI YASWANTH RAM SARAN-[AM.SC.U4CSE23220]" userId="S::am.sc.u4cse23220@am.students.amrita.edu::cdefef58-2d4b-4b53-8248-0e40a8125980" providerId="AD" clId="Web-{574CA628-DA7E-CD46-EA83-A584655AF7D4}" dt="2024-02-23T08:58:41.027" v="0" actId="14100"/>
          <ac:spMkLst>
            <pc:docMk/>
            <pc:sldMk cId="2543723102" sldId="269"/>
            <ac:spMk id="3" creationId="{192C6927-A335-40A1-9292-B967311938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5929-9F61-4440-A865-32AA510B8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360DA-15DA-4BB2-87BF-A62B646F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6828-79EF-4B94-B8B4-B6D8550B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FC883-8C91-46AD-B34C-C8BB45CE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EE67-E56C-4761-931D-3020899E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4553-1F31-4553-A099-2A67A1EF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A8E1-F201-4943-B464-BD369F519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A19E-6B03-4676-B1A8-C65791C9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6E166-AE78-4960-ADC5-D5717DBD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A770F-F836-4C75-8219-B2BA8B8B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5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F18C-F037-4ED1-A655-47AF9F674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96877-7E79-4E73-9436-51FB1BF64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80D5-BC35-4029-9053-79B151F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4E7D-934B-4B3C-AA26-B1E54D87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E83CF-7AE7-4F6C-B82C-8B41F443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C374-E6BE-4F75-B2AA-03F74B23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BA09-E503-449D-B3D0-CC203DAF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4BF0-0181-4C46-A258-3918CF1E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2FF9-C0B8-47E3-B3A3-56FED4A8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6156-2600-4265-ABBE-B4BFDF04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306B-52B4-49A4-8397-55FB3864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E96E-1A9B-47E0-AE82-B7CD8F43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36B6-0E02-4291-8718-A4269654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6172-A816-42F4-8F38-40EF9A3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FCBC9-6034-4EEB-B916-C5A6FF7C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68AC-6C85-4983-9B2E-173C7723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B6F8-4C53-45C3-933D-852351422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1C01F-B34F-4FD2-94A5-4AD93B99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3308-D6AD-40BE-BF77-FBCC2421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2CB58-45B1-4E56-9998-829B2ABE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0EEF7-E7BB-4CD7-B8C5-2EE8B14B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5CB1-F883-4FE4-832A-841573B9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D453C-6654-4268-B2E3-7F6BE481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FD1A-64EC-4416-8124-493C363E1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59E9F-F628-48B2-9F84-7184C3865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105B0-FBA6-41D3-969F-C57692D0E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4E652-4907-4D38-9C55-997F6F81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36EC3-CC7F-4BB9-A0B2-C46E5F02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2E49E-E1C4-4531-89D8-A0245E7D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35DF-BF0E-4883-AB75-EF63063B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356DE-5458-4162-BF08-1A25E69D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713DA-4770-4163-BBAF-C93F022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B7A83-6E14-4DB8-A694-858A3CBC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87CBA-E26F-4251-9ADF-903F489B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269EB-A174-44EB-8F30-9BDB25C4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540C6-C7C4-4EF2-93F2-1D9987FC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35E9-AF35-44AA-A7A1-EB801486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8463-F281-4040-8A5F-401D9AEF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8F5ED-B1B5-4DBE-8F2C-D50CBD27C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2E2F0-C7C6-4588-AB0B-718463FD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296F-5B8F-4A46-9429-4DB44D77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1113F-6F36-44A0-8653-324B80FF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1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8E60-AC67-4FB6-99EC-AB4ECA5E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D70CA-590D-452A-8FEA-10C887347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56D5D-DA46-4B67-9691-C1E1CC85F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3BFCB-4D5F-48BB-8C2D-8557E0F1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41C9-B08C-49C8-8C19-FC6B5E79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6BCED-111E-4070-9E29-EFEFAB84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CCF90-CBA9-47C7-A861-808FDFD5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D22C4-5F2D-47F9-88A0-DC2FAF0FD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AC78-0650-48EE-92C3-9A27BDD8E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4012-0F5F-4963-87F8-03859E0052C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C4EB-9901-4A07-A6D2-DC34A2D63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C00A-C154-4B5B-AFAF-28FB88093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0C00-DBCE-40AD-B20C-FC93E057C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6FE8-195D-4EA9-A6AE-D7C01F044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CSS </a:t>
            </a:r>
            <a:r>
              <a:rPr 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Responsive Web Design</a:t>
            </a:r>
            <a:br>
              <a:rPr 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FA94-49A7-4593-9FEB-75C68016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A1DD6E-E563-41CD-8538-4CCEE01162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770704" cy="634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93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B598-C025-4B1C-AED1-C6B504CC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8B5DF24-1744-4338-BC3F-8C0F743D0A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365125"/>
            <a:ext cx="10678551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2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9FCA-70FE-485F-8AEB-84D6DDD5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A08AA4D-DE9A-4F66-8B8D-1D2FC79DF6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2" r="1172" b="-182"/>
          <a:stretch/>
        </p:blipFill>
        <p:spPr bwMode="auto">
          <a:xfrm>
            <a:off x="473450" y="494253"/>
            <a:ext cx="11141623" cy="60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134DE5-FE64-75DC-1820-5908207606D4}"/>
              </a:ext>
            </a:extLst>
          </p:cNvPr>
          <p:cNvSpPr txBox="1"/>
          <p:nvPr/>
        </p:nvSpPr>
        <p:spPr>
          <a:xfrm>
            <a:off x="2927230" y="32435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553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21D2-966D-4019-9C19-1AC70118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8315A66-B735-4DF2-8523-45CC58F1B3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87" y="360431"/>
            <a:ext cx="10515599" cy="602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73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8E43-BC11-4056-A502-5FD1FD45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A426C7B-1449-4B5C-88EC-9BF474F79D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3" y="366549"/>
            <a:ext cx="10641037" cy="593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EEBD-837B-4A7F-8C79-326B69C9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D0D7253-6FBD-480F-A47E-2FBD9E6160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63" y="365125"/>
            <a:ext cx="10515600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8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B20C-1EE3-4B8F-B017-A75FBB7E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Designing For The Best Experience For All Users</a:t>
            </a:r>
            <a:b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6927-A335-40A1-9292-B9673119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253330"/>
            <a:ext cx="11580034" cy="5604669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Responsive web design makes your web page look good on all devices.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Responsive web design uses only HTML and CSS.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Web pages should not leave out information to fit smaller devices, but rather adapt its content to fit any device:</a:t>
            </a:r>
          </a:p>
          <a:p>
            <a:endParaRPr lang="en-IN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/>
              <a:t>Desktop                                       Tablet                                phone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168AAB-0B5B-4C27-A476-E5A348FD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3728245"/>
            <a:ext cx="2857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30748D-BCCB-4D45-A874-5AA73C63D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06" y="3663155"/>
            <a:ext cx="1143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4C89BB-78EA-4772-8751-D3B4765D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580" y="3666373"/>
            <a:ext cx="6667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1EFFD6-E72F-A154-2B17-D7B52773E243}"/>
              </a:ext>
            </a:extLst>
          </p:cNvPr>
          <p:cNvSpPr txBox="1"/>
          <p:nvPr/>
        </p:nvSpPr>
        <p:spPr>
          <a:xfrm>
            <a:off x="4987471" y="6248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37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705D-6AE7-4F85-B0E8-6B014A73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0515600" cy="949396"/>
          </a:xfrm>
        </p:spPr>
        <p:txBody>
          <a:bodyPr/>
          <a:lstStyle/>
          <a:p>
            <a:r>
              <a:rPr lang="en-US"/>
              <a:t>Viewport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134A-AD02-4712-A833-D4801DC4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068666"/>
            <a:ext cx="1096948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&lt;meta name=“viewport” content= “width=device-width, initial-scale=1.0”/&gt;</a:t>
            </a:r>
          </a:p>
          <a:p>
            <a:pPr marL="0" indent="0">
              <a:buNone/>
            </a:pPr>
            <a:r>
              <a:rPr lang="en-US"/>
              <a:t>Viewport is user’s visible area of a web page.</a:t>
            </a:r>
          </a:p>
          <a:p>
            <a:pPr lvl="0"/>
            <a:r>
              <a:rPr lang="en-US" altLang="en-US" sz="2800">
                <a:solidFill>
                  <a:srgbClr val="000000"/>
                </a:solidFill>
                <a:latin typeface="+mn-lt"/>
              </a:rPr>
              <a:t>HTML5 introduced a method to let web designers take control over </a:t>
            </a:r>
          </a:p>
          <a:p>
            <a:pPr marL="0" lvl="0" indent="0">
              <a:buNone/>
            </a:pPr>
            <a:r>
              <a:rPr lang="en-US" altLang="en-US" sz="2800">
                <a:solidFill>
                  <a:srgbClr val="000000"/>
                </a:solidFill>
                <a:latin typeface="+mn-lt"/>
              </a:rPr>
              <a:t>the viewport, through the </a:t>
            </a:r>
            <a:r>
              <a:rPr lang="en-US" altLang="en-US" sz="2800">
                <a:solidFill>
                  <a:srgbClr val="DC143C"/>
                </a:solidFill>
                <a:latin typeface="+mn-lt"/>
              </a:rPr>
              <a:t>&lt;meta&gt;</a:t>
            </a:r>
            <a:r>
              <a:rPr lang="en-US" altLang="en-US" sz="2800">
                <a:solidFill>
                  <a:srgbClr val="000000"/>
                </a:solidFill>
                <a:latin typeface="+mn-lt"/>
              </a:rPr>
              <a:t> tag.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This gives the browser instructions on how to control the page's dimensions and scaling.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width=device-width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part sets the width of the page to follow the screen-width of the  device (which will vary depending on the device).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initial-scale=1.0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part sets the initial zoom level when the page is first loaded by the browser.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/>
            <a:endParaRPr lang="en-US" altLang="en-US" sz="320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AF65-9F44-49F5-A46E-2B33E42F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387A-1276-4ADE-B3E4-5CAD9C32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responsive grid-view often has 12 columns, and has a total width of 100%, and will shrink and expand as you resize the browser window.</a:t>
            </a:r>
          </a:p>
          <a:p>
            <a:r>
              <a:rPr lang="en-IN">
                <a:solidFill>
                  <a:srgbClr val="000000"/>
                </a:solidFill>
                <a:latin typeface="Verdana" panose="020B0604030504040204" pitchFamily="34" charset="0"/>
              </a:rPr>
              <a:t>W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 want to use a responsive grid-view with 12 columns, to have more control over the web page.</a:t>
            </a:r>
          </a:p>
          <a:p>
            <a:endParaRPr lang="en-IN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 - webpage does not look good when you resize the browser window to a very small width. Thi</a:t>
            </a:r>
            <a:r>
              <a:rPr lang="en-IN">
                <a:solidFill>
                  <a:srgbClr val="000000"/>
                </a:solidFill>
                <a:latin typeface="Verdana" panose="020B0604030504040204" pitchFamily="34" charset="0"/>
              </a:rPr>
              <a:t>s is fixed using media queries.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0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SS Media Queries ?&#10;• CSS Media Queries are a feature in CSS3&#10;which allows you to specify when certain CSS&#10;rules s...">
            <a:extLst>
              <a:ext uri="{FF2B5EF4-FFF2-40B4-BE49-F238E27FC236}">
                <a16:creationId xmlns:a16="http://schemas.microsoft.com/office/drawing/2014/main" id="{BE720393-4D92-4699-A1BB-5A6B0AEA8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126609"/>
            <a:ext cx="10645777" cy="661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3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(1/2)&#10;• /* Large desktop */&#10;@media (min-width: 1200px) { ... }&#10;• /* Portrait tablet to landscape and desktop */...">
            <a:extLst>
              <a:ext uri="{FF2B5EF4-FFF2-40B4-BE49-F238E27FC236}">
                <a16:creationId xmlns:a16="http://schemas.microsoft.com/office/drawing/2014/main" id="{0130DCC4-0183-428C-91EC-EE529EB781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18" y="475561"/>
            <a:ext cx="10515600" cy="578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5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E039B6-C568-4A5A-8D5A-004D0DDF65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45" y="225083"/>
            <a:ext cx="10261464" cy="63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18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use (2/2)&#10;&lt;link rel=&quot;stylesheet&quot; media=&quot;(max-width:&#10;800px)&quot; href=“style.css&quot; /&gt;&#10;&lt;link rel=“stylesheet” media=“scree...">
            <a:extLst>
              <a:ext uri="{FF2B5EF4-FFF2-40B4-BE49-F238E27FC236}">
                <a16:creationId xmlns:a16="http://schemas.microsoft.com/office/drawing/2014/main" id="{79B1A655-73C8-4FB2-9F72-FABBB469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0" y="464234"/>
            <a:ext cx="9906305" cy="592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7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E894262-D479-4EAF-9F79-B4846506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22BAA12-72CD-4D02-B18A-892726BD84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71" y="365125"/>
            <a:ext cx="10515600" cy="58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35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8C1A541B6AC40ACD90CD24197CF7C" ma:contentTypeVersion="6" ma:contentTypeDescription="Create a new document." ma:contentTypeScope="" ma:versionID="23b67d718635a89977e62ee77172bcdd">
  <xsd:schema xmlns:xsd="http://www.w3.org/2001/XMLSchema" xmlns:xs="http://www.w3.org/2001/XMLSchema" xmlns:p="http://schemas.microsoft.com/office/2006/metadata/properties" xmlns:ns2="0ded8bc4-ac91-4af6-87fc-57fb4f5e4364" xmlns:ns3="f1972fbd-ed76-472b-aa2f-cb185bd8fc3a" targetNamespace="http://schemas.microsoft.com/office/2006/metadata/properties" ma:root="true" ma:fieldsID="07a240fa0c8994bce1a2ac8af646a479" ns2:_="" ns3:_="">
    <xsd:import namespace="0ded8bc4-ac91-4af6-87fc-57fb4f5e4364"/>
    <xsd:import namespace="f1972fbd-ed76-472b-aa2f-cb185bd8fc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d8bc4-ac91-4af6-87fc-57fb4f5e43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72fbd-ed76-472b-aa2f-cb185bd8fc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4ED777-4675-45A4-9682-21BCF5E7C2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EE15F3-2D34-4D9A-95E9-3B115A446F89}">
  <ds:schemaRefs>
    <ds:schemaRef ds:uri="0ded8bc4-ac91-4af6-87fc-57fb4f5e4364"/>
    <ds:schemaRef ds:uri="f1972fbd-ed76-472b-aa2f-cb185bd8fc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971603A-0248-49C7-B544-F0CEA9B7C1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CSS Responsive Web Design </vt:lpstr>
      <vt:lpstr>Designing For The Best Experience For All Users </vt:lpstr>
      <vt:lpstr>Viewport</vt:lpstr>
      <vt:lpstr>Grid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Media queries</dc:title>
  <dc:creator>Jayasree Narayanan</dc:creator>
  <cp:revision>2</cp:revision>
  <dcterms:created xsi:type="dcterms:W3CDTF">2021-04-05T07:09:45Z</dcterms:created>
  <dcterms:modified xsi:type="dcterms:W3CDTF">2024-02-27T19:23:29Z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0x0101008558C1A541B6AC40ACD90CD24197CF7C</vt:lpwstr>
  </property>
</Properties>
</file>