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0"/>
  </p:notesMasterIdLst>
  <p:sldIdLst>
    <p:sldId id="256" r:id="rId5"/>
    <p:sldId id="258" r:id="rId6"/>
    <p:sldId id="259" r:id="rId7"/>
    <p:sldId id="408" r:id="rId8"/>
    <p:sldId id="264" r:id="rId9"/>
    <p:sldId id="265" r:id="rId10"/>
    <p:sldId id="266" r:id="rId11"/>
    <p:sldId id="260" r:id="rId12"/>
    <p:sldId id="267" r:id="rId13"/>
    <p:sldId id="404" r:id="rId14"/>
    <p:sldId id="268" r:id="rId15"/>
    <p:sldId id="406" r:id="rId16"/>
    <p:sldId id="405" r:id="rId17"/>
    <p:sldId id="257" r:id="rId18"/>
    <p:sldId id="40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712C3-3764-B3E2-61D3-294CFD9F7492}" v="2" dt="2024-02-20T10:32:53.212"/>
    <p1510:client id="{B997BEE5-1F73-324D-8A47-9CE677090DB5}" v="6" dt="2024-02-20T10:43:10.250"/>
    <p1510:client id="{F7C681F1-1232-A9CB-FF28-B698AAE19425}" v="1" dt="2024-02-20T10:32:16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MAKURI SARISHMAREDDY - AM.EN.U4CSE21314" userId="S::amenu4cse21314@am.students.amrita.edu::1046816e-afdd-4f30-94d7-de750379dfc6" providerId="AD" clId="Web-{3B8F5AFC-66B1-75E2-2023-4B97648145C7}"/>
    <pc:docChg chg="modSld">
      <pc:chgData name="ATHMAKURI SARISHMAREDDY - AM.EN.U4CSE21314" userId="S::amenu4cse21314@am.students.amrita.edu::1046816e-afdd-4f30-94d7-de750379dfc6" providerId="AD" clId="Web-{3B8F5AFC-66B1-75E2-2023-4B97648145C7}" dt="2022-05-23T01:50:21.404" v="1" actId="1076"/>
      <pc:docMkLst>
        <pc:docMk/>
      </pc:docMkLst>
      <pc:sldChg chg="modSp">
        <pc:chgData name="ATHMAKURI SARISHMAREDDY - AM.EN.U4CSE21314" userId="S::amenu4cse21314@am.students.amrita.edu::1046816e-afdd-4f30-94d7-de750379dfc6" providerId="AD" clId="Web-{3B8F5AFC-66B1-75E2-2023-4B97648145C7}" dt="2022-05-23T01:50:21.404" v="1" actId="1076"/>
        <pc:sldMkLst>
          <pc:docMk/>
          <pc:sldMk cId="0" sldId="414"/>
        </pc:sldMkLst>
        <pc:picChg chg="mod">
          <ac:chgData name="ATHMAKURI SARISHMAREDDY - AM.EN.U4CSE21314" userId="S::amenu4cse21314@am.students.amrita.edu::1046816e-afdd-4f30-94d7-de750379dfc6" providerId="AD" clId="Web-{3B8F5AFC-66B1-75E2-2023-4B97648145C7}" dt="2022-05-23T01:50:21.404" v="1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Gopika Muraleedas" userId="S::gopikams@am.amrita.edu::81311933-8449-4ba9-a66e-c162acc81e6d" providerId="AD" clId="Web-{8F28C265-1E3D-E0C2-D26F-545539EA2D0D}"/>
    <pc:docChg chg="modSld">
      <pc:chgData name="Gopika Muraleedas" userId="S::gopikams@am.amrita.edu::81311933-8449-4ba9-a66e-c162acc81e6d" providerId="AD" clId="Web-{8F28C265-1E3D-E0C2-D26F-545539EA2D0D}" dt="2023-06-07T04:07:12.096" v="1" actId="1076"/>
      <pc:docMkLst>
        <pc:docMk/>
      </pc:docMkLst>
      <pc:sldChg chg="modSp">
        <pc:chgData name="Gopika Muraleedas" userId="S::gopikams@am.amrita.edu::81311933-8449-4ba9-a66e-c162acc81e6d" providerId="AD" clId="Web-{8F28C265-1E3D-E0C2-D26F-545539EA2D0D}" dt="2023-06-07T04:07:12.096" v="1" actId="1076"/>
        <pc:sldMkLst>
          <pc:docMk/>
          <pc:sldMk cId="0" sldId="268"/>
        </pc:sldMkLst>
        <pc:spChg chg="mod">
          <ac:chgData name="Gopika Muraleedas" userId="S::gopikams@am.amrita.edu::81311933-8449-4ba9-a66e-c162acc81e6d" providerId="AD" clId="Web-{8F28C265-1E3D-E0C2-D26F-545539EA2D0D}" dt="2023-06-07T04:07:12.096" v="1" actId="1076"/>
          <ac:spMkLst>
            <pc:docMk/>
            <pc:sldMk cId="0" sldId="268"/>
            <ac:spMk id="22531" creationId="{8F739B0F-A7DF-49A2-BEC0-ED7A8934BD7A}"/>
          </ac:spMkLst>
        </pc:spChg>
      </pc:sldChg>
    </pc:docChg>
  </pc:docChgLst>
  <pc:docChgLst>
    <pc:chgData name="Neha Priyesh-[AM.EN.U4CSE22342]" userId="S::am.en.u4cse22342@am.students.amrita.edu::15c74aec-7346-4f4a-9f31-4a8cc0c13006" providerId="AD" clId="Web-{A257753E-CF66-9F37-F653-F5EEA7D8A489}"/>
    <pc:docChg chg="modSld">
      <pc:chgData name="Neha Priyesh-[AM.EN.U4CSE22342]" userId="S::am.en.u4cse22342@am.students.amrita.edu::15c74aec-7346-4f4a-9f31-4a8cc0c13006" providerId="AD" clId="Web-{A257753E-CF66-9F37-F653-F5EEA7D8A489}" dt="2023-06-19T00:41:16.506" v="3" actId="1076"/>
      <pc:docMkLst>
        <pc:docMk/>
      </pc:docMkLst>
      <pc:sldChg chg="modSp">
        <pc:chgData name="Neha Priyesh-[AM.EN.U4CSE22342]" userId="S::am.en.u4cse22342@am.students.amrita.edu::15c74aec-7346-4f4a-9f31-4a8cc0c13006" providerId="AD" clId="Web-{A257753E-CF66-9F37-F653-F5EEA7D8A489}" dt="2023-06-19T00:28:40.445" v="2" actId="1076"/>
        <pc:sldMkLst>
          <pc:docMk/>
          <pc:sldMk cId="0" sldId="258"/>
        </pc:sldMkLst>
        <pc:picChg chg="mod">
          <ac:chgData name="Neha Priyesh-[AM.EN.U4CSE22342]" userId="S::am.en.u4cse22342@am.students.amrita.edu::15c74aec-7346-4f4a-9f31-4a8cc0c13006" providerId="AD" clId="Web-{A257753E-CF66-9F37-F653-F5EEA7D8A489}" dt="2023-06-19T00:28:40.445" v="2" actId="1076"/>
          <ac:picMkLst>
            <pc:docMk/>
            <pc:sldMk cId="0" sldId="258"/>
            <ac:picMk id="13314" creationId="{B3BC84B0-4262-4A5B-A9A5-86A335FE7A3A}"/>
          </ac:picMkLst>
        </pc:picChg>
      </pc:sldChg>
      <pc:sldChg chg="modSp">
        <pc:chgData name="Neha Priyesh-[AM.EN.U4CSE22342]" userId="S::am.en.u4cse22342@am.students.amrita.edu::15c74aec-7346-4f4a-9f31-4a8cc0c13006" providerId="AD" clId="Web-{A257753E-CF66-9F37-F653-F5EEA7D8A489}" dt="2023-06-19T00:41:16.506" v="3" actId="1076"/>
        <pc:sldMkLst>
          <pc:docMk/>
          <pc:sldMk cId="0" sldId="264"/>
        </pc:sldMkLst>
        <pc:picChg chg="mod">
          <ac:chgData name="Neha Priyesh-[AM.EN.U4CSE22342]" userId="S::am.en.u4cse22342@am.students.amrita.edu::15c74aec-7346-4f4a-9f31-4a8cc0c13006" providerId="AD" clId="Web-{A257753E-CF66-9F37-F653-F5EEA7D8A489}" dt="2023-06-19T00:41:16.506" v="3" actId="1076"/>
          <ac:picMkLst>
            <pc:docMk/>
            <pc:sldMk cId="0" sldId="264"/>
            <ac:picMk id="16387" creationId="{91C4FF91-982A-4667-96E1-9C3FEC0277DD}"/>
          </ac:picMkLst>
        </pc:picChg>
      </pc:sldChg>
      <pc:sldChg chg="modSp">
        <pc:chgData name="Neha Priyesh-[AM.EN.U4CSE22342]" userId="S::am.en.u4cse22342@am.students.amrita.edu::15c74aec-7346-4f4a-9f31-4a8cc0c13006" providerId="AD" clId="Web-{A257753E-CF66-9F37-F653-F5EEA7D8A489}" dt="2023-06-18T23:01:11.637" v="1" actId="1076"/>
        <pc:sldMkLst>
          <pc:docMk/>
          <pc:sldMk cId="0" sldId="414"/>
        </pc:sldMkLst>
        <pc:picChg chg="mod">
          <ac:chgData name="Neha Priyesh-[AM.EN.U4CSE22342]" userId="S::am.en.u4cse22342@am.students.amrita.edu::15c74aec-7346-4f4a-9f31-4a8cc0c13006" providerId="AD" clId="Web-{A257753E-CF66-9F37-F653-F5EEA7D8A489}" dt="2023-06-18T23:01:11.637" v="1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Anup A Koujalgi - AM.EN.U4CSE21012" userId="S::amenu4cse21012@am.students.amrita.edu::882420ea-0c62-4f58-8ad9-09e92d13c43a" providerId="AD" clId="Web-{ACFAE7A8-DCE8-3188-576F-3AA166025685}"/>
    <pc:docChg chg="modSld">
      <pc:chgData name="Anup A Koujalgi - AM.EN.U4CSE21012" userId="S::amenu4cse21012@am.students.amrita.edu::882420ea-0c62-4f58-8ad9-09e92d13c43a" providerId="AD" clId="Web-{ACFAE7A8-DCE8-3188-576F-3AA166025685}" dt="2022-05-23T03:40:12.142" v="1" actId="1076"/>
      <pc:docMkLst>
        <pc:docMk/>
      </pc:docMkLst>
      <pc:sldChg chg="modSp">
        <pc:chgData name="Anup A Koujalgi - AM.EN.U4CSE21012" userId="S::amenu4cse21012@am.students.amrita.edu::882420ea-0c62-4f58-8ad9-09e92d13c43a" providerId="AD" clId="Web-{ACFAE7A8-DCE8-3188-576F-3AA166025685}" dt="2022-05-23T03:40:12.142" v="1" actId="1076"/>
        <pc:sldMkLst>
          <pc:docMk/>
          <pc:sldMk cId="0" sldId="267"/>
        </pc:sldMkLst>
        <pc:picChg chg="mod">
          <ac:chgData name="Anup A Koujalgi - AM.EN.U4CSE21012" userId="S::amenu4cse21012@am.students.amrita.edu::882420ea-0c62-4f58-8ad9-09e92d13c43a" providerId="AD" clId="Web-{ACFAE7A8-DCE8-3188-576F-3AA166025685}" dt="2022-05-23T03:40:12.142" v="1" actId="1076"/>
          <ac:picMkLst>
            <pc:docMk/>
            <pc:sldMk cId="0" sldId="267"/>
            <ac:picMk id="20483" creationId="{B26D8A9B-6830-4A27-9A08-D327A750A2D7}"/>
          </ac:picMkLst>
        </pc:picChg>
      </pc:sldChg>
    </pc:docChg>
  </pc:docChgLst>
  <pc:docChgLst>
    <pc:chgData name="AMRUTH GANESH JM - AM.EN.U4CSE21009" userId="S::amenu4cse21009@am.students.amrita.edu::df4fe4f6-a27a-48c3-a770-e6028454bbea" providerId="AD" clId="Web-{A1B940C6-A6D0-98BC-ADDA-CA17618CBDFD}"/>
    <pc:docChg chg="modSld">
      <pc:chgData name="AMRUTH GANESH JM - AM.EN.U4CSE21009" userId="S::amenu4cse21009@am.students.amrita.edu::df4fe4f6-a27a-48c3-a770-e6028454bbea" providerId="AD" clId="Web-{A1B940C6-A6D0-98BC-ADDA-CA17618CBDFD}" dt="2022-05-22T21:09:33.794" v="1" actId="1076"/>
      <pc:docMkLst>
        <pc:docMk/>
      </pc:docMkLst>
      <pc:sldChg chg="modSp">
        <pc:chgData name="AMRUTH GANESH JM - AM.EN.U4CSE21009" userId="S::amenu4cse21009@am.students.amrita.edu::df4fe4f6-a27a-48c3-a770-e6028454bbea" providerId="AD" clId="Web-{A1B940C6-A6D0-98BC-ADDA-CA17618CBDFD}" dt="2022-05-22T21:09:33.794" v="1" actId="1076"/>
        <pc:sldMkLst>
          <pc:docMk/>
          <pc:sldMk cId="0" sldId="412"/>
        </pc:sldMkLst>
        <pc:picChg chg="mod">
          <ac:chgData name="AMRUTH GANESH JM - AM.EN.U4CSE21009" userId="S::amenu4cse21009@am.students.amrita.edu::df4fe4f6-a27a-48c3-a770-e6028454bbea" providerId="AD" clId="Web-{A1B940C6-A6D0-98BC-ADDA-CA17618CBDFD}" dt="2022-05-22T21:09:33.794" v="1" actId="1076"/>
          <ac:picMkLst>
            <pc:docMk/>
            <pc:sldMk cId="0" sldId="412"/>
            <ac:picMk id="6147" creationId="{CE5F0C91-653E-469F-B2E5-4165D24CC029}"/>
          </ac:picMkLst>
        </pc:picChg>
      </pc:sldChg>
    </pc:docChg>
  </pc:docChgLst>
  <pc:docChgLst>
    <pc:chgData name="MANNAM SUBBA RAO - AM.EN.U4CSE21264" userId="S::amenu4cse21264@am.students.amrita.edu::4c57b2fa-a7ba-402f-b853-1efbc53f4971" providerId="AD" clId="Web-{9F397680-F6BD-9D9C-9334-4DF778230B55}"/>
    <pc:docChg chg="modSld">
      <pc:chgData name="MANNAM SUBBA RAO - AM.EN.U4CSE21264" userId="S::amenu4cse21264@am.students.amrita.edu::4c57b2fa-a7ba-402f-b853-1efbc53f4971" providerId="AD" clId="Web-{9F397680-F6BD-9D9C-9334-4DF778230B55}" dt="2022-05-03T12:46:15.333" v="0" actId="1076"/>
      <pc:docMkLst>
        <pc:docMk/>
      </pc:docMkLst>
      <pc:sldChg chg="modSp">
        <pc:chgData name="MANNAM SUBBA RAO - AM.EN.U4CSE21264" userId="S::amenu4cse21264@am.students.amrita.edu::4c57b2fa-a7ba-402f-b853-1efbc53f4971" providerId="AD" clId="Web-{9F397680-F6BD-9D9C-9334-4DF778230B55}" dt="2022-05-03T12:46:15.333" v="0" actId="1076"/>
        <pc:sldMkLst>
          <pc:docMk/>
          <pc:sldMk cId="0" sldId="414"/>
        </pc:sldMkLst>
        <pc:picChg chg="mod">
          <ac:chgData name="MANNAM SUBBA RAO - AM.EN.U4CSE21264" userId="S::amenu4cse21264@am.students.amrita.edu::4c57b2fa-a7ba-402f-b853-1efbc53f4971" providerId="AD" clId="Web-{9F397680-F6BD-9D9C-9334-4DF778230B55}" dt="2022-05-03T12:46:15.333" v="0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Jishnuprakash K - AM.EN.U4CSE21469" userId="S::amenu4cse21469@am.students.amrita.edu::3f4a166b-6ca1-4e91-926a-4ccacf8e58d7" providerId="AD" clId="Web-{C950FE4F-959F-313D-1878-48D89419B808}"/>
    <pc:docChg chg="modSld">
      <pc:chgData name="Jishnuprakash K - AM.EN.U4CSE21469" userId="S::amenu4cse21469@am.students.amrita.edu::3f4a166b-6ca1-4e91-926a-4ccacf8e58d7" providerId="AD" clId="Web-{C950FE4F-959F-313D-1878-48D89419B808}" dt="2022-05-22T09:51:35.486" v="1" actId="1076"/>
      <pc:docMkLst>
        <pc:docMk/>
      </pc:docMkLst>
      <pc:sldChg chg="modSp">
        <pc:chgData name="Jishnuprakash K - AM.EN.U4CSE21469" userId="S::amenu4cse21469@am.students.amrita.edu::3f4a166b-6ca1-4e91-926a-4ccacf8e58d7" providerId="AD" clId="Web-{C950FE4F-959F-313D-1878-48D89419B808}" dt="2022-05-22T09:51:35.486" v="1" actId="1076"/>
        <pc:sldMkLst>
          <pc:docMk/>
          <pc:sldMk cId="0" sldId="414"/>
        </pc:sldMkLst>
        <pc:picChg chg="mod">
          <ac:chgData name="Jishnuprakash K - AM.EN.U4CSE21469" userId="S::amenu4cse21469@am.students.amrita.edu::3f4a166b-6ca1-4e91-926a-4ccacf8e58d7" providerId="AD" clId="Web-{C950FE4F-959F-313D-1878-48D89419B808}" dt="2022-05-22T09:51:35.486" v="1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SREERAM NAIR - AM.EN.U4CSE21355" userId="S::amenu4cse21355@am.students.amrita.edu::2dad1a26-ecbb-4eef-892c-b268b788aa8b" providerId="AD" clId="Web-{ED328994-69F5-546B-90BE-5E206A4C529C}"/>
    <pc:docChg chg="modSld">
      <pc:chgData name="SREERAM NAIR - AM.EN.U4CSE21355" userId="S::amenu4cse21355@am.students.amrita.edu::2dad1a26-ecbb-4eef-892c-b268b788aa8b" providerId="AD" clId="Web-{ED328994-69F5-546B-90BE-5E206A4C529C}" dt="2022-05-22T11:55:51.339" v="2" actId="20577"/>
      <pc:docMkLst>
        <pc:docMk/>
      </pc:docMkLst>
      <pc:sldChg chg="modSp">
        <pc:chgData name="SREERAM NAIR - AM.EN.U4CSE21355" userId="S::amenu4cse21355@am.students.amrita.edu::2dad1a26-ecbb-4eef-892c-b268b788aa8b" providerId="AD" clId="Web-{ED328994-69F5-546B-90BE-5E206A4C529C}" dt="2022-05-22T11:55:51.339" v="2" actId="20577"/>
        <pc:sldMkLst>
          <pc:docMk/>
          <pc:sldMk cId="0" sldId="417"/>
        </pc:sldMkLst>
        <pc:spChg chg="mod">
          <ac:chgData name="SREERAM NAIR - AM.EN.U4CSE21355" userId="S::amenu4cse21355@am.students.amrita.edu::2dad1a26-ecbb-4eef-892c-b268b788aa8b" providerId="AD" clId="Web-{ED328994-69F5-546B-90BE-5E206A4C529C}" dt="2022-05-22T11:55:51.339" v="2" actId="20577"/>
          <ac:spMkLst>
            <pc:docMk/>
            <pc:sldMk cId="0" sldId="417"/>
            <ac:spMk id="12291" creationId="{984DECAA-FCEA-4BC1-8D34-DF07D58905A4}"/>
          </ac:spMkLst>
        </pc:spChg>
      </pc:sldChg>
    </pc:docChg>
  </pc:docChgLst>
  <pc:docChgLst>
    <pc:chgData name="KAVYA P NAIR-[AM.EN.U4CSE22326]" userId="S::am.en.u4cse22326@am.students.amrita.edu::d7e510fe-c0a2-4ea5-aa27-6639f777907c" providerId="AD" clId="Web-{46721A08-BACE-C07A-2227-96C366AB56CA}"/>
    <pc:docChg chg="modSld">
      <pc:chgData name="KAVYA P NAIR-[AM.EN.U4CSE22326]" userId="S::am.en.u4cse22326@am.students.amrita.edu::d7e510fe-c0a2-4ea5-aa27-6639f777907c" providerId="AD" clId="Web-{46721A08-BACE-C07A-2227-96C366AB56CA}" dt="2023-06-18T18:51:55.438" v="4" actId="1076"/>
      <pc:docMkLst>
        <pc:docMk/>
      </pc:docMkLst>
      <pc:sldChg chg="modSp">
        <pc:chgData name="KAVYA P NAIR-[AM.EN.U4CSE22326]" userId="S::am.en.u4cse22326@am.students.amrita.edu::d7e510fe-c0a2-4ea5-aa27-6639f777907c" providerId="AD" clId="Web-{46721A08-BACE-C07A-2227-96C366AB56CA}" dt="2023-06-18T18:49:55.889" v="3" actId="1076"/>
        <pc:sldMkLst>
          <pc:docMk/>
          <pc:sldMk cId="0" sldId="267"/>
        </pc:sldMkLst>
        <pc:picChg chg="mod">
          <ac:chgData name="KAVYA P NAIR-[AM.EN.U4CSE22326]" userId="S::am.en.u4cse22326@am.students.amrita.edu::d7e510fe-c0a2-4ea5-aa27-6639f777907c" providerId="AD" clId="Web-{46721A08-BACE-C07A-2227-96C366AB56CA}" dt="2023-06-18T18:49:55.889" v="3" actId="1076"/>
          <ac:picMkLst>
            <pc:docMk/>
            <pc:sldMk cId="0" sldId="267"/>
            <ac:picMk id="20483" creationId="{B26D8A9B-6830-4A27-9A08-D327A750A2D7}"/>
          </ac:picMkLst>
        </pc:picChg>
      </pc:sldChg>
      <pc:sldChg chg="modSp">
        <pc:chgData name="KAVYA P NAIR-[AM.EN.U4CSE22326]" userId="S::am.en.u4cse22326@am.students.amrita.edu::d7e510fe-c0a2-4ea5-aa27-6639f777907c" providerId="AD" clId="Web-{46721A08-BACE-C07A-2227-96C366AB56CA}" dt="2023-06-18T18:51:55.438" v="4" actId="1076"/>
        <pc:sldMkLst>
          <pc:docMk/>
          <pc:sldMk cId="0" sldId="268"/>
        </pc:sldMkLst>
        <pc:picChg chg="mod">
          <ac:chgData name="KAVYA P NAIR-[AM.EN.U4CSE22326]" userId="S::am.en.u4cse22326@am.students.amrita.edu::d7e510fe-c0a2-4ea5-aa27-6639f777907c" providerId="AD" clId="Web-{46721A08-BACE-C07A-2227-96C366AB56CA}" dt="2023-06-18T18:51:55.438" v="4" actId="1076"/>
          <ac:picMkLst>
            <pc:docMk/>
            <pc:sldMk cId="0" sldId="268"/>
            <ac:picMk id="22530" creationId="{05FC7347-6571-4978-B82D-5B99BD1F41A2}"/>
          </ac:picMkLst>
        </pc:picChg>
      </pc:sldChg>
      <pc:sldChg chg="modSp">
        <pc:chgData name="KAVYA P NAIR-[AM.EN.U4CSE22326]" userId="S::am.en.u4cse22326@am.students.amrita.edu::d7e510fe-c0a2-4ea5-aa27-6639f777907c" providerId="AD" clId="Web-{46721A08-BACE-C07A-2227-96C366AB56CA}" dt="2023-06-18T18:22:51.029" v="0" actId="1076"/>
        <pc:sldMkLst>
          <pc:docMk/>
          <pc:sldMk cId="0" sldId="410"/>
        </pc:sldMkLst>
        <pc:spChg chg="mod">
          <ac:chgData name="KAVYA P NAIR-[AM.EN.U4CSE22326]" userId="S::am.en.u4cse22326@am.students.amrita.edu::d7e510fe-c0a2-4ea5-aa27-6639f777907c" providerId="AD" clId="Web-{46721A08-BACE-C07A-2227-96C366AB56CA}" dt="2023-06-18T18:22:51.029" v="0" actId="1076"/>
          <ac:spMkLst>
            <pc:docMk/>
            <pc:sldMk cId="0" sldId="410"/>
            <ac:spMk id="11266" creationId="{DB5D1D8F-51AE-4AAC-AF65-508C20B03C2C}"/>
          </ac:spMkLst>
        </pc:spChg>
      </pc:sldChg>
    </pc:docChg>
  </pc:docChgLst>
  <pc:docChgLst>
    <pc:chgData name="MAYANK KANDARI - AM.EN.U4CSE21266" userId="S::amenu4cse21266@am.students.amrita.edu::d54e2b83-be96-48d9-82e7-f37b8afb5b27" providerId="AD" clId="Web-{AC71E0BE-3437-F636-C0CB-383E9DC8FE82}"/>
    <pc:docChg chg="modSld">
      <pc:chgData name="MAYANK KANDARI - AM.EN.U4CSE21266" userId="S::amenu4cse21266@am.students.amrita.edu::d54e2b83-be96-48d9-82e7-f37b8afb5b27" providerId="AD" clId="Web-{AC71E0BE-3437-F636-C0CB-383E9DC8FE82}" dt="2022-05-22T18:44:41.276" v="3" actId="1076"/>
      <pc:docMkLst>
        <pc:docMk/>
      </pc:docMkLst>
      <pc:sldChg chg="modSp">
        <pc:chgData name="MAYANK KANDARI - AM.EN.U4CSE21266" userId="S::amenu4cse21266@am.students.amrita.edu::d54e2b83-be96-48d9-82e7-f37b8afb5b27" providerId="AD" clId="Web-{AC71E0BE-3437-F636-C0CB-383E9DC8FE82}" dt="2022-05-22T18:44:41.276" v="3" actId="1076"/>
        <pc:sldMkLst>
          <pc:docMk/>
          <pc:sldMk cId="0" sldId="412"/>
        </pc:sldMkLst>
        <pc:spChg chg="mod">
          <ac:chgData name="MAYANK KANDARI - AM.EN.U4CSE21266" userId="S::amenu4cse21266@am.students.amrita.edu::d54e2b83-be96-48d9-82e7-f37b8afb5b27" providerId="AD" clId="Web-{AC71E0BE-3437-F636-C0CB-383E9DC8FE82}" dt="2022-05-22T18:44:41.276" v="3" actId="1076"/>
          <ac:spMkLst>
            <pc:docMk/>
            <pc:sldMk cId="0" sldId="412"/>
            <ac:spMk id="6146" creationId="{96A070DA-746F-42CD-954F-01AF0D846E08}"/>
          </ac:spMkLst>
        </pc:spChg>
        <pc:picChg chg="mod">
          <ac:chgData name="MAYANK KANDARI - AM.EN.U4CSE21266" userId="S::amenu4cse21266@am.students.amrita.edu::d54e2b83-be96-48d9-82e7-f37b8afb5b27" providerId="AD" clId="Web-{AC71E0BE-3437-F636-C0CB-383E9DC8FE82}" dt="2022-05-22T18:44:29.714" v="2" actId="1076"/>
          <ac:picMkLst>
            <pc:docMk/>
            <pc:sldMk cId="0" sldId="412"/>
            <ac:picMk id="6147" creationId="{CE5F0C91-653E-469F-B2E5-4165D24CC029}"/>
          </ac:picMkLst>
        </pc:picChg>
      </pc:sldChg>
    </pc:docChg>
  </pc:docChgLst>
  <pc:docChgLst>
    <pc:chgData name="N.Amarnath Rao - AM.EN.U4CSE21267" userId="S::amenu4cse21267@am.students.amrita.edu::f519631f-5d66-49e8-988d-98eaa8004bbd" providerId="AD" clId="Web-{8C350535-B0BE-84A1-F17D-ADEDAD5F7EF6}"/>
    <pc:docChg chg="modSld">
      <pc:chgData name="N.Amarnath Rao - AM.EN.U4CSE21267" userId="S::amenu4cse21267@am.students.amrita.edu::f519631f-5d66-49e8-988d-98eaa8004bbd" providerId="AD" clId="Web-{8C350535-B0BE-84A1-F17D-ADEDAD5F7EF6}" dt="2022-05-10T13:38:36.529" v="1" actId="20577"/>
      <pc:docMkLst>
        <pc:docMk/>
      </pc:docMkLst>
      <pc:sldChg chg="modSp">
        <pc:chgData name="N.Amarnath Rao - AM.EN.U4CSE21267" userId="S::amenu4cse21267@am.students.amrita.edu::f519631f-5d66-49e8-988d-98eaa8004bbd" providerId="AD" clId="Web-{8C350535-B0BE-84A1-F17D-ADEDAD5F7EF6}" dt="2022-05-10T13:38:36.529" v="1" actId="20577"/>
        <pc:sldMkLst>
          <pc:docMk/>
          <pc:sldMk cId="0" sldId="415"/>
        </pc:sldMkLst>
        <pc:spChg chg="mod">
          <ac:chgData name="N.Amarnath Rao - AM.EN.U4CSE21267" userId="S::amenu4cse21267@am.students.amrita.edu::f519631f-5d66-49e8-988d-98eaa8004bbd" providerId="AD" clId="Web-{8C350535-B0BE-84A1-F17D-ADEDAD5F7EF6}" dt="2022-05-10T13:38:36.529" v="1" actId="20577"/>
          <ac:spMkLst>
            <pc:docMk/>
            <pc:sldMk cId="0" sldId="415"/>
            <ac:spMk id="9218" creationId="{0FCFA890-D575-41AA-A47E-93461CDD08DB}"/>
          </ac:spMkLst>
        </pc:spChg>
      </pc:sldChg>
    </pc:docChg>
  </pc:docChgLst>
  <pc:docChgLst>
    <pc:chgData name="N.Amarnath Rao - AM.EN.U4CSE21267" userId="S::amenu4cse21267@am.students.amrita.edu::f519631f-5d66-49e8-988d-98eaa8004bbd" providerId="AD" clId="Web-{869B7066-1EE6-E68E-3737-40CDD2F9B221}"/>
    <pc:docChg chg="modSld">
      <pc:chgData name="N.Amarnath Rao - AM.EN.U4CSE21267" userId="S::amenu4cse21267@am.students.amrita.edu::f519631f-5d66-49e8-988d-98eaa8004bbd" providerId="AD" clId="Web-{869B7066-1EE6-E68E-3737-40CDD2F9B221}" dt="2022-05-22T15:35:15.480" v="1" actId="1076"/>
      <pc:docMkLst>
        <pc:docMk/>
      </pc:docMkLst>
      <pc:sldChg chg="modSp">
        <pc:chgData name="N.Amarnath Rao - AM.EN.U4CSE21267" userId="S::amenu4cse21267@am.students.amrita.edu::f519631f-5d66-49e8-988d-98eaa8004bbd" providerId="AD" clId="Web-{869B7066-1EE6-E68E-3737-40CDD2F9B221}" dt="2022-05-22T15:35:15.480" v="1" actId="1076"/>
        <pc:sldMkLst>
          <pc:docMk/>
          <pc:sldMk cId="0" sldId="413"/>
        </pc:sldMkLst>
        <pc:picChg chg="mod">
          <ac:chgData name="N.Amarnath Rao - AM.EN.U4CSE21267" userId="S::amenu4cse21267@am.students.amrita.edu::f519631f-5d66-49e8-988d-98eaa8004bbd" providerId="AD" clId="Web-{869B7066-1EE6-E68E-3737-40CDD2F9B221}" dt="2022-05-22T15:35:15.480" v="1" actId="1076"/>
          <ac:picMkLst>
            <pc:docMk/>
            <pc:sldMk cId="0" sldId="413"/>
            <ac:picMk id="7170" creationId="{FD5C8CB6-0278-410F-87D6-74CF64A53982}"/>
          </ac:picMkLst>
        </pc:picChg>
      </pc:sldChg>
    </pc:docChg>
  </pc:docChgLst>
  <pc:docChgLst>
    <pc:chgData name="Jayasree Narayanan" userId="S::jayasreen@am.amrita.edu::1b818bb5-1fba-4709-8e50-814e7a89f52f" providerId="AD" clId="Web-{88A7B69F-20DE-0000-8501-FA048C0FD5DB}"/>
    <pc:docChg chg="modSld sldOrd">
      <pc:chgData name="Jayasree Narayanan" userId="S::jayasreen@am.amrita.edu::1b818bb5-1fba-4709-8e50-814e7a89f52f" providerId="AD" clId="Web-{88A7B69F-20DE-0000-8501-FA048C0FD5DB}" dt="2021-03-22T05:13:23.717" v="2"/>
      <pc:docMkLst>
        <pc:docMk/>
      </pc:docMkLst>
      <pc:sldChg chg="modSp">
        <pc:chgData name="Jayasree Narayanan" userId="S::jayasreen@am.amrita.edu::1b818bb5-1fba-4709-8e50-814e7a89f52f" providerId="AD" clId="Web-{88A7B69F-20DE-0000-8501-FA048C0FD5DB}" dt="2021-03-22T05:12:11.918" v="0" actId="20577"/>
        <pc:sldMkLst>
          <pc:docMk/>
          <pc:sldMk cId="0" sldId="411"/>
        </pc:sldMkLst>
        <pc:spChg chg="mod">
          <ac:chgData name="Jayasree Narayanan" userId="S::jayasreen@am.amrita.edu::1b818bb5-1fba-4709-8e50-814e7a89f52f" providerId="AD" clId="Web-{88A7B69F-20DE-0000-8501-FA048C0FD5DB}" dt="2021-03-22T05:12:11.918" v="0" actId="20577"/>
          <ac:spMkLst>
            <pc:docMk/>
            <pc:sldMk cId="0" sldId="411"/>
            <ac:spMk id="5123" creationId="{759172B9-6490-426F-B627-5B64A8681619}"/>
          </ac:spMkLst>
        </pc:spChg>
      </pc:sldChg>
      <pc:sldChg chg="ord">
        <pc:chgData name="Jayasree Narayanan" userId="S::jayasreen@am.amrita.edu::1b818bb5-1fba-4709-8e50-814e7a89f52f" providerId="AD" clId="Web-{88A7B69F-20DE-0000-8501-FA048C0FD5DB}" dt="2021-03-22T05:12:47.950" v="1"/>
        <pc:sldMkLst>
          <pc:docMk/>
          <pc:sldMk cId="0" sldId="415"/>
        </pc:sldMkLst>
      </pc:sldChg>
      <pc:sldChg chg="ord">
        <pc:chgData name="Jayasree Narayanan" userId="S::jayasreen@am.amrita.edu::1b818bb5-1fba-4709-8e50-814e7a89f52f" providerId="AD" clId="Web-{88A7B69F-20DE-0000-8501-FA048C0FD5DB}" dt="2021-03-22T05:13:23.717" v="2"/>
        <pc:sldMkLst>
          <pc:docMk/>
          <pc:sldMk cId="0" sldId="416"/>
        </pc:sldMkLst>
      </pc:sldChg>
    </pc:docChg>
  </pc:docChgLst>
  <pc:docChgLst>
    <pc:chgData name="Indulekha P Menon - AM.EN.U4CSE21228" userId="S::amenu4cse21228@am.students.amrita.edu::89faa8ee-2622-4dc8-b424-f85067245431" providerId="AD" clId="Web-{7D7AED1D-D64B-0D4C-ED91-364BE6310F54}"/>
    <pc:docChg chg="modSld">
      <pc:chgData name="Indulekha P Menon - AM.EN.U4CSE21228" userId="S::amenu4cse21228@am.students.amrita.edu::89faa8ee-2622-4dc8-b424-f85067245431" providerId="AD" clId="Web-{7D7AED1D-D64B-0D4C-ED91-364BE6310F54}" dt="2022-07-15T16:56:55.905" v="0" actId="1076"/>
      <pc:docMkLst>
        <pc:docMk/>
      </pc:docMkLst>
      <pc:sldChg chg="modSp">
        <pc:chgData name="Indulekha P Menon - AM.EN.U4CSE21228" userId="S::amenu4cse21228@am.students.amrita.edu::89faa8ee-2622-4dc8-b424-f85067245431" providerId="AD" clId="Web-{7D7AED1D-D64B-0D4C-ED91-364BE6310F54}" dt="2022-07-15T16:56:55.905" v="0" actId="1076"/>
        <pc:sldMkLst>
          <pc:docMk/>
          <pc:sldMk cId="0" sldId="404"/>
        </pc:sldMkLst>
        <pc:picChg chg="mod">
          <ac:chgData name="Indulekha P Menon - AM.EN.U4CSE21228" userId="S::amenu4cse21228@am.students.amrita.edu::89faa8ee-2622-4dc8-b424-f85067245431" providerId="AD" clId="Web-{7D7AED1D-D64B-0D4C-ED91-364BE6310F54}" dt="2022-07-15T16:56:55.905" v="0" actId="1076"/>
          <ac:picMkLst>
            <pc:docMk/>
            <pc:sldMk cId="0" sldId="404"/>
            <ac:picMk id="21507" creationId="{ADCBF7F9-99FE-4FA4-A5DC-5BFB7621EE94}"/>
          </ac:picMkLst>
        </pc:picChg>
      </pc:sldChg>
    </pc:docChg>
  </pc:docChgLst>
  <pc:docChgLst>
    <pc:chgData name="BANDAPU VIJAYA VARDHANA REDDY - AM.EN.U4CSE21415" userId="S::amenu4cse21415@am.students.amrita.edu::4dc9987e-6ed5-4fe8-9e84-7c54dd162b2f" providerId="AD" clId="Web-{EA8C0AD3-1657-E0F5-0F31-5D7F1D447780}"/>
    <pc:docChg chg="modSld">
      <pc:chgData name="BANDAPU VIJAYA VARDHANA REDDY - AM.EN.U4CSE21415" userId="S::amenu4cse21415@am.students.amrita.edu::4dc9987e-6ed5-4fe8-9e84-7c54dd162b2f" providerId="AD" clId="Web-{EA8C0AD3-1657-E0F5-0F31-5D7F1D447780}" dt="2022-04-30T05:58:58.310" v="0" actId="1076"/>
      <pc:docMkLst>
        <pc:docMk/>
      </pc:docMkLst>
      <pc:sldChg chg="modSp">
        <pc:chgData name="BANDAPU VIJAYA VARDHANA REDDY - AM.EN.U4CSE21415" userId="S::amenu4cse21415@am.students.amrita.edu::4dc9987e-6ed5-4fe8-9e84-7c54dd162b2f" providerId="AD" clId="Web-{EA8C0AD3-1657-E0F5-0F31-5D7F1D447780}" dt="2022-04-30T05:58:58.310" v="0" actId="1076"/>
        <pc:sldMkLst>
          <pc:docMk/>
          <pc:sldMk cId="0" sldId="259"/>
        </pc:sldMkLst>
        <pc:picChg chg="mod">
          <ac:chgData name="BANDAPU VIJAYA VARDHANA REDDY - AM.EN.U4CSE21415" userId="S::amenu4cse21415@am.students.amrita.edu::4dc9987e-6ed5-4fe8-9e84-7c54dd162b2f" providerId="AD" clId="Web-{EA8C0AD3-1657-E0F5-0F31-5D7F1D447780}" dt="2022-04-30T05:58:58.310" v="0" actId="1076"/>
          <ac:picMkLst>
            <pc:docMk/>
            <pc:sldMk cId="0" sldId="259"/>
            <ac:picMk id="14338" creationId="{37F9B2EE-5BC0-4E69-9F06-4C95E8732A6F}"/>
          </ac:picMkLst>
        </pc:picChg>
      </pc:sldChg>
    </pc:docChg>
  </pc:docChgLst>
  <pc:docChgLst>
    <pc:chgData name="KANCHAGARI BELAGAL SAI PRASAD REDDY-[AM.SC.U4CSE23227]" userId="S::am.sc.u4cse23227@am.students.amrita.edu::c831e471-2c06-40d8-b527-a814064b9159" providerId="AD" clId="Web-{780712C3-3764-B3E2-61D3-294CFD9F7492}"/>
    <pc:docChg chg="modSld">
      <pc:chgData name="KANCHAGARI BELAGAL SAI PRASAD REDDY-[AM.SC.U4CSE23227]" userId="S::am.sc.u4cse23227@am.students.amrita.edu::c831e471-2c06-40d8-b527-a814064b9159" providerId="AD" clId="Web-{780712C3-3764-B3E2-61D3-294CFD9F7492}" dt="2024-02-20T10:32:53.212" v="1" actId="1076"/>
      <pc:docMkLst>
        <pc:docMk/>
      </pc:docMkLst>
      <pc:sldChg chg="modSp">
        <pc:chgData name="KANCHAGARI BELAGAL SAI PRASAD REDDY-[AM.SC.U4CSE23227]" userId="S::am.sc.u4cse23227@am.students.amrita.edu::c831e471-2c06-40d8-b527-a814064b9159" providerId="AD" clId="Web-{780712C3-3764-B3E2-61D3-294CFD9F7492}" dt="2024-02-20T10:32:05.618" v="0" actId="1076"/>
        <pc:sldMkLst>
          <pc:docMk/>
          <pc:sldMk cId="0" sldId="258"/>
        </pc:sldMkLst>
        <pc:picChg chg="mod">
          <ac:chgData name="KANCHAGARI BELAGAL SAI PRASAD REDDY-[AM.SC.U4CSE23227]" userId="S::am.sc.u4cse23227@am.students.amrita.edu::c831e471-2c06-40d8-b527-a814064b9159" providerId="AD" clId="Web-{780712C3-3764-B3E2-61D3-294CFD9F7492}" dt="2024-02-20T10:32:05.618" v="0" actId="1076"/>
          <ac:picMkLst>
            <pc:docMk/>
            <pc:sldMk cId="0" sldId="258"/>
            <ac:picMk id="13314" creationId="{B3BC84B0-4262-4A5B-A9A5-86A335FE7A3A}"/>
          </ac:picMkLst>
        </pc:picChg>
      </pc:sldChg>
      <pc:sldChg chg="modSp">
        <pc:chgData name="KANCHAGARI BELAGAL SAI PRASAD REDDY-[AM.SC.U4CSE23227]" userId="S::am.sc.u4cse23227@am.students.amrita.edu::c831e471-2c06-40d8-b527-a814064b9159" providerId="AD" clId="Web-{780712C3-3764-B3E2-61D3-294CFD9F7492}" dt="2024-02-20T10:32:53.212" v="1" actId="1076"/>
        <pc:sldMkLst>
          <pc:docMk/>
          <pc:sldMk cId="0" sldId="259"/>
        </pc:sldMkLst>
        <pc:picChg chg="mod">
          <ac:chgData name="KANCHAGARI BELAGAL SAI PRASAD REDDY-[AM.SC.U4CSE23227]" userId="S::am.sc.u4cse23227@am.students.amrita.edu::c831e471-2c06-40d8-b527-a814064b9159" providerId="AD" clId="Web-{780712C3-3764-B3E2-61D3-294CFD9F7492}" dt="2024-02-20T10:32:53.212" v="1" actId="1076"/>
          <ac:picMkLst>
            <pc:docMk/>
            <pc:sldMk cId="0" sldId="259"/>
            <ac:picMk id="14338" creationId="{37F9B2EE-5BC0-4E69-9F06-4C95E8732A6F}"/>
          </ac:picMkLst>
        </pc:picChg>
      </pc:sldChg>
    </pc:docChg>
  </pc:docChgLst>
  <pc:docChgLst>
    <pc:chgData name="Syed Musafirunnisa Begum-[AM.SC.U4CSE23264]" userId="S::am.sc.u4cse23264@am.students.amrita.edu::d5c32090-b679-434d-be70-45fd456679b9" providerId="AD" clId="Web-{F7C681F1-1232-A9CB-FF28-B698AAE19425}"/>
    <pc:docChg chg="modSld">
      <pc:chgData name="Syed Musafirunnisa Begum-[AM.SC.U4CSE23264]" userId="S::am.sc.u4cse23264@am.students.amrita.edu::d5c32090-b679-434d-be70-45fd456679b9" providerId="AD" clId="Web-{F7C681F1-1232-A9CB-FF28-B698AAE19425}" dt="2024-02-20T10:32:16.912" v="0" actId="1076"/>
      <pc:docMkLst>
        <pc:docMk/>
      </pc:docMkLst>
      <pc:sldChg chg="modSp">
        <pc:chgData name="Syed Musafirunnisa Begum-[AM.SC.U4CSE23264]" userId="S::am.sc.u4cse23264@am.students.amrita.edu::d5c32090-b679-434d-be70-45fd456679b9" providerId="AD" clId="Web-{F7C681F1-1232-A9CB-FF28-B698AAE19425}" dt="2024-02-20T10:32:16.912" v="0" actId="1076"/>
        <pc:sldMkLst>
          <pc:docMk/>
          <pc:sldMk cId="0" sldId="258"/>
        </pc:sldMkLst>
        <pc:picChg chg="mod">
          <ac:chgData name="Syed Musafirunnisa Begum-[AM.SC.U4CSE23264]" userId="S::am.sc.u4cse23264@am.students.amrita.edu::d5c32090-b679-434d-be70-45fd456679b9" providerId="AD" clId="Web-{F7C681F1-1232-A9CB-FF28-B698AAE19425}" dt="2024-02-20T10:32:16.912" v="0" actId="1076"/>
          <ac:picMkLst>
            <pc:docMk/>
            <pc:sldMk cId="0" sldId="258"/>
            <ac:picMk id="13314" creationId="{B3BC84B0-4262-4A5B-A9A5-86A335FE7A3A}"/>
          </ac:picMkLst>
        </pc:picChg>
      </pc:sldChg>
    </pc:docChg>
  </pc:docChgLst>
  <pc:docChgLst>
    <pc:chgData name="Yampati Sai Sailesh Reddy-[AM.SC.U4CSE23271]" userId="S::am.sc.u4cse23271@am.students.amrita.edu::6cb06654-96cd-4e16-9b02-7446a5f74945" providerId="AD" clId="Web-{B997BEE5-1F73-324D-8A47-9CE677090DB5}"/>
    <pc:docChg chg="modSld">
      <pc:chgData name="Yampati Sai Sailesh Reddy-[AM.SC.U4CSE23271]" userId="S::am.sc.u4cse23271@am.students.amrita.edu::6cb06654-96cd-4e16-9b02-7446a5f74945" providerId="AD" clId="Web-{B997BEE5-1F73-324D-8A47-9CE677090DB5}" dt="2024-02-20T10:43:10.250" v="5" actId="1076"/>
      <pc:docMkLst>
        <pc:docMk/>
      </pc:docMkLst>
      <pc:sldChg chg="delSp modSp">
        <pc:chgData name="Yampati Sai Sailesh Reddy-[AM.SC.U4CSE23271]" userId="S::am.sc.u4cse23271@am.students.amrita.edu::6cb06654-96cd-4e16-9b02-7446a5f74945" providerId="AD" clId="Web-{B997BEE5-1F73-324D-8A47-9CE677090DB5}" dt="2024-02-20T10:43:10.250" v="5" actId="1076"/>
        <pc:sldMkLst>
          <pc:docMk/>
          <pc:sldMk cId="0" sldId="257"/>
        </pc:sldMkLst>
        <pc:spChg chg="del">
          <ac:chgData name="Yampati Sai Sailesh Reddy-[AM.SC.U4CSE23271]" userId="S::am.sc.u4cse23271@am.students.amrita.edu::6cb06654-96cd-4e16-9b02-7446a5f74945" providerId="AD" clId="Web-{B997BEE5-1F73-324D-8A47-9CE677090DB5}" dt="2024-02-20T10:43:04.156" v="4"/>
          <ac:spMkLst>
            <pc:docMk/>
            <pc:sldMk cId="0" sldId="257"/>
            <ac:spMk id="25602" creationId="{D043E8B0-7482-4C4D-9CCB-6E3A9C8BB5CF}"/>
          </ac:spMkLst>
        </pc:spChg>
        <pc:picChg chg="mod">
          <ac:chgData name="Yampati Sai Sailesh Reddy-[AM.SC.U4CSE23271]" userId="S::am.sc.u4cse23271@am.students.amrita.edu::6cb06654-96cd-4e16-9b02-7446a5f74945" providerId="AD" clId="Web-{B997BEE5-1F73-324D-8A47-9CE677090DB5}" dt="2024-02-20T10:43:10.250" v="5" actId="1076"/>
          <ac:picMkLst>
            <pc:docMk/>
            <pc:sldMk cId="0" sldId="257"/>
            <ac:picMk id="25603" creationId="{CB38FD0D-6644-4F93-A73B-DAC03FE67749}"/>
          </ac:picMkLst>
        </pc:picChg>
      </pc:sldChg>
      <pc:sldChg chg="modSp">
        <pc:chgData name="Yampati Sai Sailesh Reddy-[AM.SC.U4CSE23271]" userId="S::am.sc.u4cse23271@am.students.amrita.edu::6cb06654-96cd-4e16-9b02-7446a5f74945" providerId="AD" clId="Web-{B997BEE5-1F73-324D-8A47-9CE677090DB5}" dt="2024-02-20T10:40:47.310" v="1" actId="1076"/>
        <pc:sldMkLst>
          <pc:docMk/>
          <pc:sldMk cId="0" sldId="268"/>
        </pc:sldMkLst>
        <pc:picChg chg="mod">
          <ac:chgData name="Yampati Sai Sailesh Reddy-[AM.SC.U4CSE23271]" userId="S::am.sc.u4cse23271@am.students.amrita.edu::6cb06654-96cd-4e16-9b02-7446a5f74945" providerId="AD" clId="Web-{B997BEE5-1F73-324D-8A47-9CE677090DB5}" dt="2024-02-20T10:40:47.310" v="1" actId="1076"/>
          <ac:picMkLst>
            <pc:docMk/>
            <pc:sldMk cId="0" sldId="268"/>
            <ac:picMk id="22530" creationId="{05FC7347-6571-4978-B82D-5B99BD1F41A2}"/>
          </ac:picMkLst>
        </pc:picChg>
      </pc:sldChg>
      <pc:sldChg chg="delSp modSp">
        <pc:chgData name="Yampati Sai Sailesh Reddy-[AM.SC.U4CSE23271]" userId="S::am.sc.u4cse23271@am.students.amrita.edu::6cb06654-96cd-4e16-9b02-7446a5f74945" providerId="AD" clId="Web-{B997BEE5-1F73-324D-8A47-9CE677090DB5}" dt="2024-02-20T10:41:12.326" v="3"/>
        <pc:sldMkLst>
          <pc:docMk/>
          <pc:sldMk cId="0" sldId="406"/>
        </pc:sldMkLst>
        <pc:spChg chg="del mod">
          <ac:chgData name="Yampati Sai Sailesh Reddy-[AM.SC.U4CSE23271]" userId="S::am.sc.u4cse23271@am.students.amrita.edu::6cb06654-96cd-4e16-9b02-7446a5f74945" providerId="AD" clId="Web-{B997BEE5-1F73-324D-8A47-9CE677090DB5}" dt="2024-02-20T10:41:12.326" v="3"/>
          <ac:spMkLst>
            <pc:docMk/>
            <pc:sldMk cId="0" sldId="406"/>
            <ac:spMk id="23554" creationId="{217A5C3F-E065-41D3-B785-654F768C200A}"/>
          </ac:spMkLst>
        </pc:spChg>
      </pc:sldChg>
    </pc:docChg>
  </pc:docChgLst>
  <pc:docChgLst>
    <pc:chgData name="Ankit Karki - AM.EN.U4CSE21381" userId="S::amenu4cse21381@am.students.amrita.edu::e540c445-143b-4d38-8ab1-e2def269990e" providerId="AD" clId="Web-{D9F34228-2DC4-770C-069B-DBA588630220}"/>
    <pc:docChg chg="modSld">
      <pc:chgData name="Ankit Karki - AM.EN.U4CSE21381" userId="S::amenu4cse21381@am.students.amrita.edu::e540c445-143b-4d38-8ab1-e2def269990e" providerId="AD" clId="Web-{D9F34228-2DC4-770C-069B-DBA588630220}" dt="2022-05-23T05:19:25.220" v="0" actId="1076"/>
      <pc:docMkLst>
        <pc:docMk/>
      </pc:docMkLst>
      <pc:sldChg chg="modSp">
        <pc:chgData name="Ankit Karki - AM.EN.U4CSE21381" userId="S::amenu4cse21381@am.students.amrita.edu::e540c445-143b-4d38-8ab1-e2def269990e" providerId="AD" clId="Web-{D9F34228-2DC4-770C-069B-DBA588630220}" dt="2022-05-23T05:19:25.220" v="0" actId="1076"/>
        <pc:sldMkLst>
          <pc:docMk/>
          <pc:sldMk cId="0" sldId="414"/>
        </pc:sldMkLst>
        <pc:picChg chg="mod">
          <ac:chgData name="Ankit Karki - AM.EN.U4CSE21381" userId="S::amenu4cse21381@am.students.amrita.edu::e540c445-143b-4d38-8ab1-e2def269990e" providerId="AD" clId="Web-{D9F34228-2DC4-770C-069B-DBA588630220}" dt="2022-05-23T05:19:25.220" v="0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Jayasree Narayanan" userId="S::jayasreen@am.amrita.edu::1b818bb5-1fba-4709-8e50-814e7a89f52f" providerId="AD" clId="Web-{52FBB69F-60E7-0000-8597-FB7DB689DCCF}"/>
    <pc:docChg chg="modSld">
      <pc:chgData name="Jayasree Narayanan" userId="S::jayasreen@am.amrita.edu::1b818bb5-1fba-4709-8e50-814e7a89f52f" providerId="AD" clId="Web-{52FBB69F-60E7-0000-8597-FB7DB689DCCF}" dt="2021-03-23T05:24:23.748" v="2" actId="20577"/>
      <pc:docMkLst>
        <pc:docMk/>
      </pc:docMkLst>
      <pc:sldChg chg="modSp">
        <pc:chgData name="Jayasree Narayanan" userId="S::jayasreen@am.amrita.edu::1b818bb5-1fba-4709-8e50-814e7a89f52f" providerId="AD" clId="Web-{52FBB69F-60E7-0000-8597-FB7DB689DCCF}" dt="2021-03-23T05:24:23.748" v="2" actId="20577"/>
        <pc:sldMkLst>
          <pc:docMk/>
          <pc:sldMk cId="0" sldId="410"/>
        </pc:sldMkLst>
        <pc:spChg chg="mod">
          <ac:chgData name="Jayasree Narayanan" userId="S::jayasreen@am.amrita.edu::1b818bb5-1fba-4709-8e50-814e7a89f52f" providerId="AD" clId="Web-{52FBB69F-60E7-0000-8597-FB7DB689DCCF}" dt="2021-03-23T05:24:23.748" v="2" actId="20577"/>
          <ac:spMkLst>
            <pc:docMk/>
            <pc:sldMk cId="0" sldId="410"/>
            <ac:spMk id="3" creationId="{5A58B517-F0EE-4393-883E-E5EC6DD3E46E}"/>
          </ac:spMkLst>
        </pc:spChg>
      </pc:sldChg>
    </pc:docChg>
  </pc:docChgLst>
  <pc:docChgLst>
    <pc:chgData name="SREEHARI J-[AM.EN.U4CSE22149]" userId="S::am.en.u4cse22149@am.students.amrita.edu::293d843b-c6c2-461e-b2d8-47ac26ad2408" providerId="AD" clId="Web-{DE5A56C7-6A28-DE34-03CE-B3507F182A3A}"/>
    <pc:docChg chg="modSld">
      <pc:chgData name="SREEHARI J-[AM.EN.U4CSE22149]" userId="S::am.en.u4cse22149@am.students.amrita.edu::293d843b-c6c2-461e-b2d8-47ac26ad2408" providerId="AD" clId="Web-{DE5A56C7-6A28-DE34-03CE-B3507F182A3A}" dt="2023-07-09T17:56:47.732" v="0" actId="14100"/>
      <pc:docMkLst>
        <pc:docMk/>
      </pc:docMkLst>
      <pc:sldChg chg="modSp">
        <pc:chgData name="SREEHARI J-[AM.EN.U4CSE22149]" userId="S::am.en.u4cse22149@am.students.amrita.edu::293d843b-c6c2-461e-b2d8-47ac26ad2408" providerId="AD" clId="Web-{DE5A56C7-6A28-DE34-03CE-B3507F182A3A}" dt="2023-07-09T17:56:47.732" v="0" actId="14100"/>
        <pc:sldMkLst>
          <pc:docMk/>
          <pc:sldMk cId="0" sldId="411"/>
        </pc:sldMkLst>
        <pc:spChg chg="mod">
          <ac:chgData name="SREEHARI J-[AM.EN.U4CSE22149]" userId="S::am.en.u4cse22149@am.students.amrita.edu::293d843b-c6c2-461e-b2d8-47ac26ad2408" providerId="AD" clId="Web-{DE5A56C7-6A28-DE34-03CE-B3507F182A3A}" dt="2023-07-09T17:56:47.732" v="0" actId="14100"/>
          <ac:spMkLst>
            <pc:docMk/>
            <pc:sldMk cId="0" sldId="411"/>
            <ac:spMk id="5123" creationId="{759172B9-6490-426F-B627-5B64A8681619}"/>
          </ac:spMkLst>
        </pc:spChg>
      </pc:sldChg>
    </pc:docChg>
  </pc:docChgLst>
  <pc:docChgLst>
    <pc:chgData name="KANTIPUDI SAI SRI ROHITH - AM.EN.U4CSE21330" userId="S::amenu4cse21330@am.students.amrita.edu::5a257374-2de5-41a5-b9b3-adf400904fc3" providerId="AD" clId="Web-{885D15AD-0EDA-C197-9D79-E100465BD7A8}"/>
    <pc:docChg chg="modSld">
      <pc:chgData name="KANTIPUDI SAI SRI ROHITH - AM.EN.U4CSE21330" userId="S::amenu4cse21330@am.students.amrita.edu::5a257374-2de5-41a5-b9b3-adf400904fc3" providerId="AD" clId="Web-{885D15AD-0EDA-C197-9D79-E100465BD7A8}" dt="2022-05-22T12:17:08.007" v="0" actId="1076"/>
      <pc:docMkLst>
        <pc:docMk/>
      </pc:docMkLst>
      <pc:sldChg chg="modSp">
        <pc:chgData name="KANTIPUDI SAI SRI ROHITH - AM.EN.U4CSE21330" userId="S::amenu4cse21330@am.students.amrita.edu::5a257374-2de5-41a5-b9b3-adf400904fc3" providerId="AD" clId="Web-{885D15AD-0EDA-C197-9D79-E100465BD7A8}" dt="2022-05-22T12:17:08.007" v="0" actId="1076"/>
        <pc:sldMkLst>
          <pc:docMk/>
          <pc:sldMk cId="0" sldId="414"/>
        </pc:sldMkLst>
        <pc:picChg chg="mod">
          <ac:chgData name="KANTIPUDI SAI SRI ROHITH - AM.EN.U4CSE21330" userId="S::amenu4cse21330@am.students.amrita.edu::5a257374-2de5-41a5-b9b3-adf400904fc3" providerId="AD" clId="Web-{885D15AD-0EDA-C197-9D79-E100465BD7A8}" dt="2022-05-22T12:17:08.007" v="0" actId="1076"/>
          <ac:picMkLst>
            <pc:docMk/>
            <pc:sldMk cId="0" sldId="414"/>
            <ac:picMk id="8194" creationId="{A0277ED0-3B0E-4162-84E7-C2C51EC192C8}"/>
          </ac:picMkLst>
        </pc:picChg>
      </pc:sldChg>
    </pc:docChg>
  </pc:docChgLst>
  <pc:docChgLst>
    <pc:chgData name="LOUIS LARA J-[AM.EN.U4CSE22133]" userId="S::am.en.u4cse22133@am.students.amrita.edu::d7b828f2-f155-41a6-809d-573934becf5f" providerId="AD" clId="Web-{F1F10F0B-DDEB-7A37-5E12-CE04D7836732}"/>
    <pc:docChg chg="addSld delSld">
      <pc:chgData name="LOUIS LARA J-[AM.EN.U4CSE22133]" userId="S::am.en.u4cse22133@am.students.amrita.edu::d7b828f2-f155-41a6-809d-573934becf5f" providerId="AD" clId="Web-{F1F10F0B-DDEB-7A37-5E12-CE04D7836732}" dt="2023-06-18T15:45:09.907" v="1"/>
      <pc:docMkLst>
        <pc:docMk/>
      </pc:docMkLst>
      <pc:sldChg chg="new del">
        <pc:chgData name="LOUIS LARA J-[AM.EN.U4CSE22133]" userId="S::am.en.u4cse22133@am.students.amrita.edu::d7b828f2-f155-41a6-809d-573934becf5f" providerId="AD" clId="Web-{F1F10F0B-DDEB-7A37-5E12-CE04D7836732}" dt="2023-06-18T15:45:09.907" v="1"/>
        <pc:sldMkLst>
          <pc:docMk/>
          <pc:sldMk cId="605516989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C1BFD04-E3BB-46B3-AE90-77699F70EB9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>
              <a:extLst>
                <a:ext uri="{FF2B5EF4-FFF2-40B4-BE49-F238E27FC236}">
                  <a16:creationId xmlns:a16="http://schemas.microsoft.com/office/drawing/2014/main" id="{8774FC73-417A-49E4-B691-D2A631DFFA6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" name="Arc 3">
              <a:extLst>
                <a:ext uri="{FF2B5EF4-FFF2-40B4-BE49-F238E27FC236}">
                  <a16:creationId xmlns:a16="http://schemas.microsoft.com/office/drawing/2014/main" id="{1A6AAF57-3336-4FB4-AB15-180531C8D73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Arc 4">
              <a:extLst>
                <a:ext uri="{FF2B5EF4-FFF2-40B4-BE49-F238E27FC236}">
                  <a16:creationId xmlns:a16="http://schemas.microsoft.com/office/drawing/2014/main" id="{BD5FA0BA-E576-407B-9D84-37B3018FAB8C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D8FCECD5-159E-44D7-839E-1BF01F4CEE8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7BB8165-1F84-4F7E-9DF5-143034E9A9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18D6CB1-902B-4B26-9AB8-388C4077A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A0031A5-0515-4485-A578-1F1FBCDE0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AD7F0-1A6C-41BA-B13D-344890E23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62391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322D742-772C-411C-BF63-81C81A519B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DB7DFB1-62A2-4C27-BB73-23DDBEF93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E7EF05B-5ECF-4746-BE18-34131467A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32784F-F180-4109-B1A2-4871F7096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4990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0"/>
            <a:ext cx="1962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573405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2DDC67-8DCF-4151-A4D8-391071E2D6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C33EA4D-E9E4-47C3-837E-7186E9451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8DAEF3-82DE-406E-8836-FDCCC2723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C3C1F-C013-48DE-8E2C-531BD2911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99430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67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F1A2E1B-FC4B-4A7B-A80B-677CBFD72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41798DC-2D5F-446D-AB99-2C664E4E47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3474384-BBBA-492B-AC4E-48978B7EF3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A9966-6054-4D02-9C44-2948A2FEB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85595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6AD4749-59E0-4871-9493-482FCBF68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16B8729-05C2-45CA-B651-881A49EE2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F2C72EE-EFD9-48FF-8107-50A6F37BB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AD958-E989-47FC-A6F0-C58C9DEB4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11530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84810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4C176C4-603D-4BB1-ADB9-E51CD5046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08D4447-99D8-416F-8336-B7B0F1923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E277FC-F6D5-4431-8922-864A5EB00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74A0-18C2-40DC-AF4A-A8C0342F1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35371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FA732FA-24BA-41ED-9EE1-77099BF972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77D06DA-6972-4B81-B412-14189802A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66F4695-77C5-493E-85CE-E08A6BEAA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0785-CB5C-44FF-A34C-89CEC89B6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69447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FE208A3-594E-44ED-8FA4-EFB28AAFB5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44BC001-591D-4E10-803E-43838C679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574705C-A8D7-43B6-AA2D-1B509E0C9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3506C-BC2D-4CD0-A8DF-E77CFA3FCC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9334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21FE872-8412-4081-B614-EE9F6AFC0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D0A936B-85ED-4E02-8EE8-C193D779B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41A32D4-3934-4BF4-88E5-96E3B4CDA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9A7C0-828B-4A3F-9AB8-742B64412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78351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8F7AF88-FF1B-43CD-ADF7-C3042EB9B3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FC08A3-9D75-4351-8368-29DB67ABB2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CBB697-C7BF-4304-9BD7-44BCA973C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F6C52-8358-425D-B6D2-F9179797BB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8636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DDDCCF-824F-4C01-8F52-958948089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4F55B4-973A-4FE8-9160-EBB75954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17EC68F-46B9-4C5B-94A1-EA6A89724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1F0E-9362-4541-AAED-98EE15463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51473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35F4085E-300F-4818-A428-91721E5A327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>
              <a:extLst>
                <a:ext uri="{FF2B5EF4-FFF2-40B4-BE49-F238E27FC236}">
                  <a16:creationId xmlns:a16="http://schemas.microsoft.com/office/drawing/2014/main" id="{7268C69D-5E70-4E93-9C90-65D3AAB6599F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0 w 21912"/>
                <a:gd name="T1" fmla="*/ 0 h 43200"/>
                <a:gd name="T2" fmla="*/ 0 w 21912"/>
                <a:gd name="T3" fmla="*/ 0 h 43200"/>
                <a:gd name="T4" fmla="*/ 0 w 2191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0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199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" name="Arc 3">
              <a:extLst>
                <a:ext uri="{FF2B5EF4-FFF2-40B4-BE49-F238E27FC236}">
                  <a16:creationId xmlns:a16="http://schemas.microsoft.com/office/drawing/2014/main" id="{A380696B-B6CA-49B8-A7C5-0249C3F8342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0 w 21924"/>
                <a:gd name="T1" fmla="*/ 0 h 43200"/>
                <a:gd name="T2" fmla="*/ 0 w 21924"/>
                <a:gd name="T3" fmla="*/ 0 h 43200"/>
                <a:gd name="T4" fmla="*/ 0 w 21924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0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199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" name="Arc 4">
              <a:extLst>
                <a:ext uri="{FF2B5EF4-FFF2-40B4-BE49-F238E27FC236}">
                  <a16:creationId xmlns:a16="http://schemas.microsoft.com/office/drawing/2014/main" id="{6F03D8FC-F5EB-4B8B-A730-68CD3E16F900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0 w 21925"/>
                <a:gd name="T1" fmla="*/ 0 h 43200"/>
                <a:gd name="T2" fmla="*/ 0 w 21925"/>
                <a:gd name="T3" fmla="*/ 0 h 43200"/>
                <a:gd name="T4" fmla="*/ 0 w 2192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0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199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267A233D-BA4E-4D12-AD7C-1A3C6A3CB98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027" name="Rectangle 7">
            <a:extLst>
              <a:ext uri="{FF2B5EF4-FFF2-40B4-BE49-F238E27FC236}">
                <a16:creationId xmlns:a16="http://schemas.microsoft.com/office/drawing/2014/main" id="{0E9C0C0B-42A6-4F30-B4A0-1F08E7EAB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8A9C5B01-30AB-474A-ACD2-F1F3F7923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84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7FB2E64-01B4-433C-8D03-82048CF389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047F2FC-01CB-4F48-A9A0-D375EE7AA7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8EBA0B35-9D1C-443C-94E4-D05AB6F7AC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885898-7177-4993-A884-68E7403C81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0" r:id="rId12"/>
  </p:sldLayoutIdLst>
  <p:transition>
    <p:random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frame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5ED4FFF-9AF6-404A-A016-2ABA5A8003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altLang="en-US" err="1"/>
              <a:t>Iframes</a:t>
            </a:r>
            <a:r>
              <a:rPr lang="en-US" altLang="en-US"/>
              <a:t>, character entities, semantic elements, html5 elements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63455E6-49CE-4310-A878-60E80A4F7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507" name="Picture 2" descr="What are Semantic Elements?&#10;• A semantic element clearly describes its meaning to both the&#10;browser ad the developer.&#10;• Exa...">
            <a:extLst>
              <a:ext uri="{FF2B5EF4-FFF2-40B4-BE49-F238E27FC236}">
                <a16:creationId xmlns:a16="http://schemas.microsoft.com/office/drawing/2014/main" id="{ADCBF7F9-99FE-4FA4-A5DC-5BFB7621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27" y="190500"/>
            <a:ext cx="8326437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Placeholder 1">
            <a:extLst>
              <a:ext uri="{FF2B5EF4-FFF2-40B4-BE49-F238E27FC236}">
                <a16:creationId xmlns:a16="http://schemas.microsoft.com/office/drawing/2014/main" id="{6EC9E0F2-7D62-425D-B677-C62258381D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07963" y="4572000"/>
            <a:ext cx="8326437" cy="1447800"/>
          </a:xfrm>
        </p:spPr>
        <p:txBody>
          <a:bodyPr/>
          <a:lstStyle/>
          <a:p>
            <a:r>
              <a:rPr lang="en-IN" altLang="en-US"/>
              <a:t>A </a:t>
            </a:r>
            <a:r>
              <a:rPr lang="en-IN" altLang="en-US" b="1"/>
              <a:t>div</a:t>
            </a:r>
            <a:r>
              <a:rPr lang="en-IN" altLang="en-US"/>
              <a:t> is a block-level element and a </a:t>
            </a:r>
            <a:r>
              <a:rPr lang="en-IN" altLang="en-US" b="1"/>
              <a:t>span</a:t>
            </a:r>
            <a:r>
              <a:rPr lang="en-IN" altLang="en-US"/>
              <a:t> is an inline element.</a:t>
            </a:r>
          </a:p>
          <a:p>
            <a:r>
              <a:rPr lang="en-IN" altLang="en-US"/>
              <a:t>The </a:t>
            </a:r>
            <a:r>
              <a:rPr lang="en-IN" altLang="en-US" b="1"/>
              <a:t>div</a:t>
            </a:r>
            <a:r>
              <a:rPr lang="en-IN" altLang="en-US"/>
              <a:t> should be used to wrap sections of a document, while use </a:t>
            </a:r>
            <a:r>
              <a:rPr lang="en-IN" altLang="en-US" b="1"/>
              <a:t>spans</a:t>
            </a:r>
            <a:r>
              <a:rPr lang="en-IN" altLang="en-US"/>
              <a:t> to wrap small portions of text, images, etc. </a:t>
            </a:r>
          </a:p>
          <a:p>
            <a:r>
              <a:rPr lang="en-IN" altLang="en-US"/>
              <a:t>The &lt;</a:t>
            </a:r>
            <a:r>
              <a:rPr lang="en-IN" altLang="en-US" b="1"/>
              <a:t>div</a:t>
            </a:r>
            <a:r>
              <a:rPr lang="en-IN" altLang="en-US"/>
              <a:t>&gt; element is used while creating CSS based layouts in </a:t>
            </a:r>
            <a:r>
              <a:rPr lang="en-IN" altLang="en-US" b="1"/>
              <a:t>html</a:t>
            </a:r>
            <a:r>
              <a:rPr lang="en-IN" altLang="en-US"/>
              <a:t>, whereas &lt;</a:t>
            </a:r>
            <a:r>
              <a:rPr lang="en-IN" altLang="en-US" b="1"/>
              <a:t>span</a:t>
            </a:r>
            <a:r>
              <a:rPr lang="en-IN" altLang="en-US"/>
              <a:t>&gt; element is used to stylize texts.</a:t>
            </a:r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New Semantic Elements in HTML5&#10;HTML5 offers new semantic elements to define different parts of&#10;a web page:&#10;• &lt;article&gt;&#10;• &lt;...">
            <a:extLst>
              <a:ext uri="{FF2B5EF4-FFF2-40B4-BE49-F238E27FC236}">
                <a16:creationId xmlns:a16="http://schemas.microsoft.com/office/drawing/2014/main" id="{05FC7347-6571-4978-B82D-5B99BD1F4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568" y="94957"/>
            <a:ext cx="7620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3">
            <a:extLst>
              <a:ext uri="{FF2B5EF4-FFF2-40B4-BE49-F238E27FC236}">
                <a16:creationId xmlns:a16="http://schemas.microsoft.com/office/drawing/2014/main" id="{8F739B0F-A7DF-49A2-BEC0-ED7A8934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9" y="5558807"/>
            <a:ext cx="80637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https://www.w3schools.com/html/html5_semantic_elements.asp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 descr="Why Semantic HTML5 Elements?&#10;• With HTML4, developers used their own favorite attribute&#10;names to style page elements:&#10;• he...">
            <a:extLst>
              <a:ext uri="{FF2B5EF4-FFF2-40B4-BE49-F238E27FC236}">
                <a16:creationId xmlns:a16="http://schemas.microsoft.com/office/drawing/2014/main" id="{8A3FB630-97E3-44ED-B37A-5D79F0649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304800"/>
            <a:ext cx="8001000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B8F6A69-4E72-4C79-9AE3-F5A29FE07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79" name="Picture 2" descr="Why Semantic HTML5 Elements?&#10;• With HTML5 elements like:&#10;• &lt;header&gt; &lt;footer&gt; &lt;nav&gt; &lt;section&gt; &lt;article&gt;, this will become&#10;e...">
            <a:extLst>
              <a:ext uri="{FF2B5EF4-FFF2-40B4-BE49-F238E27FC236}">
                <a16:creationId xmlns:a16="http://schemas.microsoft.com/office/drawing/2014/main" id="{29E37769-87EE-49FD-9D13-3190F8C0DA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0"/>
            <a:ext cx="7239000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 descr="New HTML5 Tags&#10;• &lt;canvas&gt; defines graphic drawing using&#10;JavaScript&#10;• &lt;audio&gt; defines sound or music content&#10;• &lt;video&gt; defi...">
            <a:extLst>
              <a:ext uri="{FF2B5EF4-FFF2-40B4-BE49-F238E27FC236}">
                <a16:creationId xmlns:a16="http://schemas.microsoft.com/office/drawing/2014/main" id="{CB38FD0D-6644-4F93-A73B-DAC03FE67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693" y="586563"/>
            <a:ext cx="8953500" cy="548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ew HTML5 Tags&#10;• &lt;section&gt; defines a section in the document&#10;• &lt;main&gt; defines the main content of a&#10;document&#10;• &lt;article&gt; d...">
            <a:extLst>
              <a:ext uri="{FF2B5EF4-FFF2-40B4-BE49-F238E27FC236}">
                <a16:creationId xmlns:a16="http://schemas.microsoft.com/office/drawing/2014/main" id="{ADC7A2E1-1048-43B6-886E-A786CF5F39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0" y="963613"/>
            <a:ext cx="77978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27&#10;&#10;HTML Iframes&#10;&#10;&#10;&#10;&lt;iframe src=&quot;demo_iframe.htm&quot; width=&quot;200&quot;&#10;height=&quot;200“&gt;&lt;/iframe&gt;&#10;&#10;&#10;&#10;Iframe - Remove the Border&#10;&#10;&lt;ifr...">
            <a:extLst>
              <a:ext uri="{FF2B5EF4-FFF2-40B4-BE49-F238E27FC236}">
                <a16:creationId xmlns:a16="http://schemas.microsoft.com/office/drawing/2014/main" id="{B3BC84B0-4262-4A5B-A9A5-86A335FE7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663" y="374767"/>
            <a:ext cx="8389937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7F9B2EE-5BC0-4E69-9F06-4C95E8732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412" y="390892"/>
            <a:ext cx="8516937" cy="6248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8202B98-0FAE-4742-A0BA-523A9B44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Style iframe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7FFF4CB-A5D0-4D58-AE8A-1D1597395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7848600" cy="4343400"/>
          </a:xfrm>
        </p:spPr>
        <p:txBody>
          <a:bodyPr/>
          <a:lstStyle/>
          <a:p>
            <a:r>
              <a:rPr lang="en-US" altLang="en-US"/>
              <a:t>Inline</a:t>
            </a:r>
          </a:p>
          <a:p>
            <a:r>
              <a:rPr lang="en-US" altLang="en-US" i="1"/>
              <a:t>&lt;iframe src=”www.amrita.edu” style=”border: 3px dotted; width: 300px; height: 300px;”&gt; &lt;/iframe&gt;</a:t>
            </a:r>
          </a:p>
          <a:p>
            <a:endParaRPr lang="en-US" altLang="en-US" i="1"/>
          </a:p>
          <a:p>
            <a:r>
              <a:rPr lang="en-US" altLang="en-US" i="1"/>
              <a:t>Other attributes</a:t>
            </a:r>
          </a:p>
          <a:p>
            <a:endParaRPr lang="en-US" altLang="en-US" i="1"/>
          </a:p>
          <a:p>
            <a:r>
              <a:rPr lang="en-US" altLang="en-US" i="1">
                <a:hlinkClick r:id="rId2"/>
              </a:rPr>
              <a:t>https://www.w3schools.com/tags/tag_iframe.asp</a:t>
            </a:r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744399B-7FBB-4573-9086-B9361EEF9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6387" name="Picture 4" descr="Character Entities&#10;Character Entities&#10;Some characters have a special meaning in&#10;HTML, like the angle bracket (&lt;) that defi...">
            <a:extLst>
              <a:ext uri="{FF2B5EF4-FFF2-40B4-BE49-F238E27FC236}">
                <a16:creationId xmlns:a16="http://schemas.microsoft.com/office/drawing/2014/main" id="{91C4FF91-982A-4667-96E1-9C3FEC0277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38496"/>
            <a:ext cx="80010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11A53B-3C42-441D-8599-199EF0B07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7411" name="Picture 2" descr="Character Entities&#10;A character entity has three parts:&#10;• an ampersand (&amp;)&#10;• an entity name or a # and an entity number&#10;• a...">
            <a:extLst>
              <a:ext uri="{FF2B5EF4-FFF2-40B4-BE49-F238E27FC236}">
                <a16:creationId xmlns:a16="http://schemas.microsoft.com/office/drawing/2014/main" id="{26ED4FDC-39F7-4138-8D57-82078F63D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"/>
            <a:ext cx="8001000" cy="594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0174ED1-0EFD-48E3-B6DB-FEC0E6C0E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8435" name="Picture 2" descr="Character Entities&#10;The advantage of using a name instead of a&#10;number is that a name is easier to remember. The&#10;disadvantag...">
            <a:extLst>
              <a:ext uri="{FF2B5EF4-FFF2-40B4-BE49-F238E27FC236}">
                <a16:creationId xmlns:a16="http://schemas.microsoft.com/office/drawing/2014/main" id="{E20BCD8F-096F-4E6D-A4F2-86CA5333B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04800"/>
            <a:ext cx="8458200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EA2697C-A85F-4D0A-A8EF-4056E6013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BD5032F-7B53-4F14-A2C9-ABDC9E42C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9460" name="Picture 2" descr="HTML Character Entities&#10; ">
            <a:extLst>
              <a:ext uri="{FF2B5EF4-FFF2-40B4-BE49-F238E27FC236}">
                <a16:creationId xmlns:a16="http://schemas.microsoft.com/office/drawing/2014/main" id="{A349A957-5CF6-4C77-9FFA-69CF2FF5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304800"/>
            <a:ext cx="8123237" cy="609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872F441-E558-4143-B981-264BD6285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B26D8A9B-6830-4A27-9A08-D327A750A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0579" y="381000"/>
            <a:ext cx="7924800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Rectangle 1">
            <a:extLst>
              <a:ext uri="{FF2B5EF4-FFF2-40B4-BE49-F238E27FC236}">
                <a16:creationId xmlns:a16="http://schemas.microsoft.com/office/drawing/2014/main" id="{0D3280B6-52B3-483C-BD65-0A71A8F9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716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https://dev.w3.org/html5/html-author/charref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8C1A541B6AC40ACD90CD24197CF7C" ma:contentTypeVersion="6" ma:contentTypeDescription="Create a new document." ma:contentTypeScope="" ma:versionID="23b67d718635a89977e62ee77172bcdd">
  <xsd:schema xmlns:xsd="http://www.w3.org/2001/XMLSchema" xmlns:xs="http://www.w3.org/2001/XMLSchema" xmlns:p="http://schemas.microsoft.com/office/2006/metadata/properties" xmlns:ns2="0ded8bc4-ac91-4af6-87fc-57fb4f5e4364" xmlns:ns3="f1972fbd-ed76-472b-aa2f-cb185bd8fc3a" targetNamespace="http://schemas.microsoft.com/office/2006/metadata/properties" ma:root="true" ma:fieldsID="07a240fa0c8994bce1a2ac8af646a479" ns2:_="" ns3:_="">
    <xsd:import namespace="0ded8bc4-ac91-4af6-87fc-57fb4f5e4364"/>
    <xsd:import namespace="f1972fbd-ed76-472b-aa2f-cb185bd8f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d8bc4-ac91-4af6-87fc-57fb4f5e4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72fbd-ed76-472b-aa2f-cb185bd8fc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BEE7E7-1923-430C-9A3C-BC3A2B373F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B2F9B8-9923-4255-B039-6068E7A6E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BC7706-9205-47BA-9031-3FEE96A53208}">
  <ds:schemaRefs>
    <ds:schemaRef ds:uri="0ded8bc4-ac91-4af6-87fc-57fb4f5e4364"/>
    <ds:schemaRef ds:uri="f1972fbd-ed76-472b-aa2f-cb185bd8fc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Designs:Fireball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Fireball</vt:lpstr>
      <vt:lpstr>Iframes, character entities, semantic elements, html5 elements</vt:lpstr>
      <vt:lpstr>PowerPoint Presentation</vt:lpstr>
      <vt:lpstr>PowerPoint Presentation</vt:lpstr>
      <vt:lpstr>Style iframe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tags</dc:title>
  <dc:creator>Mark Branom</dc:creator>
  <cp:revision>1</cp:revision>
  <dcterms:created xsi:type="dcterms:W3CDTF">2000-03-22T22:57:42Z</dcterms:created>
  <dcterms:modified xsi:type="dcterms:W3CDTF">2024-02-20T10:43:51Z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markb@stanford.edu</vt:lpwstr>
  </property>
  <property fmtid="{D5CDD505-2E9C-101B-9397-08002B2CF9AE}" pid="8" name="HomePage">
    <vt:lpwstr>http://www.stanford.edu/group/csp/cs03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F:\Documents\cs03\basic-tags</vt:lpwstr>
  </property>
  <property fmtid="{D5CDD505-2E9C-101B-9397-08002B2CF9AE}" pid="22" name="ContentTypeId">
    <vt:lpwstr>0x0101008558C1A541B6AC40ACD90CD24197CF7C</vt:lpwstr>
  </property>
</Properties>
</file>