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F050-6B17-4B80-8647-40992621590C}" type="datetimeFigureOut">
              <a:rPr lang="hu-HU" smtClean="0"/>
              <a:t>2023. 04. 04.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1D4A-3CE8-4C5E-B356-179149C199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278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F050-6B17-4B80-8647-40992621590C}" type="datetimeFigureOut">
              <a:rPr lang="hu-HU" smtClean="0"/>
              <a:t>2023. 04. 04.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1D4A-3CE8-4C5E-B356-179149C199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58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F050-6B17-4B80-8647-40992621590C}" type="datetimeFigureOut">
              <a:rPr lang="hu-HU" smtClean="0"/>
              <a:t>2023. 04. 04.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1D4A-3CE8-4C5E-B356-179149C199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368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F050-6B17-4B80-8647-40992621590C}" type="datetimeFigureOut">
              <a:rPr lang="hu-HU" smtClean="0"/>
              <a:t>2023. 04. 04.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1D4A-3CE8-4C5E-B356-179149C199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26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F050-6B17-4B80-8647-40992621590C}" type="datetimeFigureOut">
              <a:rPr lang="hu-HU" smtClean="0"/>
              <a:t>2023. 04. 04.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1D4A-3CE8-4C5E-B356-179149C199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609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F050-6B17-4B80-8647-40992621590C}" type="datetimeFigureOut">
              <a:rPr lang="hu-HU" smtClean="0"/>
              <a:t>2023. 04. 04.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1D4A-3CE8-4C5E-B356-179149C199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15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F050-6B17-4B80-8647-40992621590C}" type="datetimeFigureOut">
              <a:rPr lang="hu-HU" smtClean="0"/>
              <a:t>2023. 04. 04.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1D4A-3CE8-4C5E-B356-179149C199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554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F050-6B17-4B80-8647-40992621590C}" type="datetimeFigureOut">
              <a:rPr lang="hu-HU" smtClean="0"/>
              <a:t>2023. 04. 04.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1D4A-3CE8-4C5E-B356-179149C199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25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F050-6B17-4B80-8647-40992621590C}" type="datetimeFigureOut">
              <a:rPr lang="hu-HU" smtClean="0"/>
              <a:t>2023. 04. 04.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1D4A-3CE8-4C5E-B356-179149C199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634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F050-6B17-4B80-8647-40992621590C}" type="datetimeFigureOut">
              <a:rPr lang="hu-HU" smtClean="0"/>
              <a:t>2023. 04. 04.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1D4A-3CE8-4C5E-B356-179149C199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892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F050-6B17-4B80-8647-40992621590C}" type="datetimeFigureOut">
              <a:rPr lang="hu-HU" smtClean="0"/>
              <a:t>2023. 04. 04.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1D4A-3CE8-4C5E-B356-179149C199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819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t="-43000" b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AF050-6B17-4B80-8647-40992621590C}" type="datetimeFigureOut">
              <a:rPr lang="hu-HU" smtClean="0"/>
              <a:t>2023. 04. 04.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B1D4A-3CE8-4C5E-B356-179149C199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935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hehydes-bevgeptan-project-2023-web-app-db9e6c.streamlit.ap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streamlit.io/t/siderbar-slider-cant-handle-more-than-8-digit-inputs-3206/12527" TargetMode="External"/><Relationship Id="rId3" Type="http://schemas.openxmlformats.org/officeDocument/2006/relationships/hyperlink" Target="https://docs.streamlit.io/streamlit-community-cloud/get-started/deploy-an-app" TargetMode="External"/><Relationship Id="rId7" Type="http://schemas.openxmlformats.org/officeDocument/2006/relationships/hyperlink" Target="https://openai.com/blog/chatgpt" TargetMode="External"/><Relationship Id="rId2" Type="http://schemas.openxmlformats.org/officeDocument/2006/relationships/hyperlink" Target="https://www.youtube.com/watch?v=0kriT6qg404&amp;ab_channel=KianVertulf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2pIpGGBVDko&amp;ab_channel=PatrickPoon" TargetMode="External"/><Relationship Id="rId5" Type="http://schemas.openxmlformats.org/officeDocument/2006/relationships/hyperlink" Target="https://www.kaggle.com/datasets/tmdb/tmdb-movie-metadata" TargetMode="External"/><Relationship Id="rId4" Type="http://schemas.openxmlformats.org/officeDocument/2006/relationships/hyperlink" Target="https://docs.streamlit.io/library/components/components-api" TargetMode="External"/><Relationship Id="rId9" Type="http://schemas.openxmlformats.org/officeDocument/2006/relationships/hyperlink" Target="https://docs.streamlit.io/library/api-reference/widgets/st.slid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634427"/>
            <a:ext cx="9144000" cy="2387600"/>
          </a:xfrm>
        </p:spPr>
        <p:txBody>
          <a:bodyPr>
            <a:normAutofit/>
          </a:bodyPr>
          <a:lstStyle/>
          <a:p>
            <a:r>
              <a:rPr lang="hu-HU" sz="8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Movie</a:t>
            </a:r>
            <a:r>
              <a:rPr lang="hu-HU" sz="8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8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Popularity</a:t>
            </a:r>
            <a:r>
              <a:rPr lang="hu-HU" sz="80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80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Prediction</a:t>
            </a:r>
            <a:endParaRPr lang="hu-HU" sz="8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644454"/>
            <a:ext cx="9144000" cy="1655762"/>
          </a:xfrm>
        </p:spPr>
        <p:txBody>
          <a:bodyPr>
            <a:normAutofit/>
          </a:bodyPr>
          <a:lstStyle/>
          <a:p>
            <a:r>
              <a:rPr lang="hu-HU" sz="4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Takács Zsolt Péter - OE</a:t>
            </a:r>
            <a:endParaRPr lang="hu-HU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9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Maga a feladat</a:t>
            </a:r>
            <a:endParaRPr lang="hu-HU" sz="6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999232" y="2487168"/>
            <a:ext cx="6455664" cy="4305872"/>
          </a:xfrm>
        </p:spPr>
        <p:txBody>
          <a:bodyPr>
            <a:normAutofit/>
          </a:bodyPr>
          <a:lstStyle/>
          <a:p>
            <a:r>
              <a:rPr lang="hu-HU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Egy modell létrehozása, ami alapján az elkészített program képes meghatározni egy film népszerűségét </a:t>
            </a:r>
            <a:r>
              <a:rPr lang="hu-HU" sz="4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meta</a:t>
            </a:r>
            <a:r>
              <a:rPr lang="hu-HU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adatok alapján, valamiféle regressziós algoritmus felhasználásával.</a:t>
            </a:r>
            <a:endParaRPr lang="hu-HU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6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Fejlesztés</a:t>
            </a:r>
            <a:endParaRPr lang="hu-HU" sz="6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44752" y="2258822"/>
            <a:ext cx="9674352" cy="4351338"/>
          </a:xfrm>
        </p:spPr>
        <p:txBody>
          <a:bodyPr>
            <a:normAutofit/>
          </a:bodyPr>
          <a:lstStyle/>
          <a:p>
            <a:r>
              <a:rPr lang="hu-HU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 modell a Google </a:t>
            </a:r>
            <a:r>
              <a:rPr lang="hu-HU" sz="4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Colab</a:t>
            </a:r>
            <a:r>
              <a:rPr lang="hu-HU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használatával készült el</a:t>
            </a:r>
          </a:p>
          <a:p>
            <a:r>
              <a:rPr lang="hu-HU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Segédanyagok, ötletek keresésére a Google, </a:t>
            </a:r>
            <a:r>
              <a:rPr lang="hu-HU" sz="4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Kaggle</a:t>
            </a:r>
            <a:r>
              <a:rPr lang="hu-HU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és </a:t>
            </a:r>
            <a:r>
              <a:rPr lang="hu-HU" sz="4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Youtube</a:t>
            </a:r>
            <a:r>
              <a:rPr lang="hu-HU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segítségét vettem </a:t>
            </a:r>
            <a:r>
              <a:rPr lang="hu-HU" sz="4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ígénybe</a:t>
            </a:r>
            <a:endParaRPr lang="hu-HU" sz="40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hu-HU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 kód végig </a:t>
            </a:r>
            <a:r>
              <a:rPr lang="hu-HU" sz="4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kommentezett</a:t>
            </a:r>
            <a:endParaRPr lang="hu-HU" sz="40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hu-HU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Plusz részletesség kedvéért </a:t>
            </a:r>
            <a:r>
              <a:rPr lang="hu-HU" sz="4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ProfileReportot</a:t>
            </a:r>
            <a:r>
              <a:rPr lang="hu-HU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is használtam, tartalmaz összefüggéseket, </a:t>
            </a:r>
            <a:r>
              <a:rPr lang="hu-HU" sz="4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heatmap</a:t>
            </a:r>
            <a:r>
              <a:rPr lang="hu-HU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-et, </a:t>
            </a:r>
            <a:r>
              <a:rPr lang="hu-HU" sz="4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etc</a:t>
            </a:r>
            <a:r>
              <a:rPr lang="hu-HU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az adat </a:t>
            </a:r>
            <a:r>
              <a:rPr lang="hu-HU" sz="40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set-ről</a:t>
            </a:r>
            <a:endParaRPr lang="hu-HU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5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6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Streamlit</a:t>
            </a:r>
            <a:endParaRPr lang="hu-HU" sz="6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07808"/>
            <a:ext cx="10515600" cy="5130736"/>
          </a:xfrm>
        </p:spPr>
        <p:txBody>
          <a:bodyPr>
            <a:noAutofit/>
          </a:bodyPr>
          <a:lstStyle/>
          <a:p>
            <a:r>
              <a:rPr lang="hu-HU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Felhasználó felület elkészítésére a már első órán is javasolt </a:t>
            </a:r>
            <a:r>
              <a:rPr lang="hu-HU" sz="36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Streamlit</a:t>
            </a:r>
            <a:r>
              <a:rPr lang="hu-HU" sz="3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használata mellett döntöttem.</a:t>
            </a:r>
          </a:p>
          <a:p>
            <a:r>
              <a:rPr lang="hu-HU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Maga a </a:t>
            </a:r>
            <a:r>
              <a:rPr lang="hu-HU" sz="36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deployment</a:t>
            </a:r>
            <a:r>
              <a:rPr lang="hu-HU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folyamat nem volt túl bonyolult, szükség volt egy előre </a:t>
            </a:r>
            <a:r>
              <a:rPr lang="hu-HU" sz="36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setupolt</a:t>
            </a:r>
            <a:r>
              <a:rPr lang="hu-HU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36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repository-ra</a:t>
            </a:r>
            <a:r>
              <a:rPr lang="hu-HU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hu-HU" sz="36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GitHub-on</a:t>
            </a:r>
            <a:r>
              <a:rPr lang="hu-HU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, illetve igényelte 1-2 fájl meglétét:</a:t>
            </a:r>
          </a:p>
          <a:p>
            <a:pPr lvl="1"/>
            <a:r>
              <a:rPr lang="hu-HU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Requirements.txt: </a:t>
            </a:r>
            <a:r>
              <a:rPr lang="hu-HU" sz="32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python</a:t>
            </a:r>
            <a:r>
              <a:rPr lang="hu-HU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projecthez szükséges </a:t>
            </a:r>
            <a:r>
              <a:rPr lang="hu-HU" sz="32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dependencyk</a:t>
            </a:r>
            <a:r>
              <a:rPr lang="hu-HU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-et be kell húzni, felkell tűntetni, különben nem fog futni a program</a:t>
            </a:r>
          </a:p>
          <a:p>
            <a:pPr lvl="1"/>
            <a:r>
              <a:rPr lang="hu-HU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Streamlit-app.py vagy esetemben web-app.py: A felhasználói felület grafikus elemeit tartalmazza, betöltjük itt a modellt, és a paraméterek alapján végezzük el a </a:t>
            </a:r>
            <a:r>
              <a:rPr lang="hu-HU" sz="32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predikciót</a:t>
            </a:r>
            <a:endParaRPr lang="hu-HU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6216" y="1343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Felhasználói felület</a:t>
            </a:r>
            <a:endParaRPr lang="hu-HU" sz="6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862328" y="1459864"/>
            <a:ext cx="9055608" cy="5032375"/>
          </a:xfrm>
        </p:spPr>
        <p:txBody>
          <a:bodyPr>
            <a:noAutofit/>
          </a:bodyPr>
          <a:lstStyle/>
          <a:p>
            <a:r>
              <a:rPr lang="hu-HU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Az </a:t>
            </a:r>
            <a:r>
              <a:rPr lang="hu-HU" sz="36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app</a:t>
            </a:r>
            <a:r>
              <a:rPr lang="hu-HU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a következő címen érhető el:</a:t>
            </a:r>
            <a:br>
              <a:rPr lang="hu-HU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hu-HU" sz="3600" dirty="0" smtClean="0">
                <a:solidFill>
                  <a:schemeClr val="bg1"/>
                </a:solidFill>
                <a:latin typeface="Agency FB" panose="020B0503020202020204" pitchFamily="34" charset="0"/>
                <a:hlinkClick r:id="rId2"/>
              </a:rPr>
              <a:t>https://thehydes-bevgeptan-project-2023-web-app-db9e6c.streamlit.app/</a:t>
            </a:r>
            <a:endParaRPr lang="hu-HU" sz="3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hu-HU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 bal sávban található </a:t>
            </a:r>
            <a:r>
              <a:rPr lang="hu-HU" sz="36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slidereket</a:t>
            </a:r>
            <a:r>
              <a:rPr lang="hu-HU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használva tudjuk állítani a paramétereket</a:t>
            </a:r>
          </a:p>
          <a:p>
            <a:r>
              <a:rPr lang="hu-HU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Látvány kedvéért egy diagramon is láthatjuk a </a:t>
            </a:r>
            <a:r>
              <a:rPr lang="hu-HU" sz="36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sliderek</a:t>
            </a:r>
            <a:r>
              <a:rPr lang="hu-HU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beállítását, illetve fel van tüntetve egy kis egy soros táblázatban</a:t>
            </a:r>
          </a:p>
          <a:p>
            <a:r>
              <a:rPr lang="hu-HU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Az oldal alján pedig megtalálható a </a:t>
            </a:r>
            <a:r>
              <a:rPr lang="hu-HU" sz="3600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prediktált</a:t>
            </a:r>
            <a:r>
              <a:rPr lang="hu-HU" sz="3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népszerűség értéke</a:t>
            </a:r>
            <a:endParaRPr lang="hu-HU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2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Felhasznált anyagok</a:t>
            </a:r>
            <a:endParaRPr lang="hu-HU" sz="6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39414" y="1435510"/>
            <a:ext cx="8817078" cy="5120405"/>
          </a:xfrm>
        </p:spPr>
        <p:txBody>
          <a:bodyPr>
            <a:normAutofit fontScale="92500" lnSpcReduction="20000"/>
          </a:bodyPr>
          <a:lstStyle/>
          <a:p>
            <a:r>
              <a:rPr lang="hu-HU" dirty="0">
                <a:hlinkClick r:id="rId2"/>
              </a:rPr>
              <a:t>https://www.youtube.com/watch?v=0kriT6qg404&amp;ab_channel=KianVertulfo</a:t>
            </a:r>
            <a:endParaRPr lang="hu-HU" dirty="0"/>
          </a:p>
          <a:p>
            <a:r>
              <a:rPr lang="hu-HU" dirty="0">
                <a:hlinkClick r:id="rId3"/>
              </a:rPr>
              <a:t>https://docs.streamlit.io/streamlit-community-cloud/get-started/deploy-an-app</a:t>
            </a:r>
            <a:endParaRPr lang="hu-HU" dirty="0"/>
          </a:p>
          <a:p>
            <a:r>
              <a:rPr lang="hu-HU" dirty="0">
                <a:hlinkClick r:id="rId4"/>
              </a:rPr>
              <a:t>https://docs.streamlit.io/library/components/components-api</a:t>
            </a:r>
            <a:endParaRPr lang="hu-HU" dirty="0"/>
          </a:p>
          <a:p>
            <a:r>
              <a:rPr lang="hu-HU" dirty="0">
                <a:hlinkClick r:id="rId5"/>
              </a:rPr>
              <a:t>https://www.kaggle.com/datasets/tmdb/tmdb-movie-metadata</a:t>
            </a:r>
            <a:endParaRPr lang="hu-HU" dirty="0"/>
          </a:p>
          <a:p>
            <a:r>
              <a:rPr lang="hu-HU" dirty="0">
                <a:hlinkClick r:id="rId6"/>
              </a:rPr>
              <a:t>https://www.youtube.com/watch?v=2pIpGGBVDko&amp;ab_channel=PatrickPoon</a:t>
            </a:r>
            <a:endParaRPr lang="hu-HU" dirty="0"/>
          </a:p>
          <a:p>
            <a:r>
              <a:rPr lang="hu-HU" dirty="0">
                <a:hlinkClick r:id="rId7"/>
              </a:rPr>
              <a:t>https://openai.com/blog/chatgpt</a:t>
            </a:r>
            <a:r>
              <a:rPr lang="hu-HU" dirty="0"/>
              <a:t> </a:t>
            </a:r>
            <a:endParaRPr lang="hu-HU" dirty="0" smtClean="0"/>
          </a:p>
          <a:p>
            <a:r>
              <a:rPr lang="hu-HU" dirty="0" smtClean="0">
                <a:hlinkClick r:id="rId8"/>
              </a:rPr>
              <a:t>https</a:t>
            </a:r>
            <a:r>
              <a:rPr lang="hu-HU" dirty="0">
                <a:hlinkClick r:id="rId8"/>
              </a:rPr>
              <a:t>://discuss.streamlit.io/t/siderbar-slider-cant-handle-more-than-8-digit-inputs-3206/12527</a:t>
            </a:r>
            <a:endParaRPr lang="hu-HU" dirty="0"/>
          </a:p>
          <a:p>
            <a:r>
              <a:rPr lang="hu-HU" dirty="0">
                <a:hlinkClick r:id="rId9"/>
              </a:rPr>
              <a:t>https://docs.streamlit.io/library/api-reference/widgets/st.slider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249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188</Words>
  <Application>Microsoft Office PowerPoint</Application>
  <PresentationFormat>Szélesvásznú</PresentationFormat>
  <Paragraphs>28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Office-téma</vt:lpstr>
      <vt:lpstr>Movie Popularity Prediction</vt:lpstr>
      <vt:lpstr>Maga a feladat</vt:lpstr>
      <vt:lpstr>Fejlesztés</vt:lpstr>
      <vt:lpstr>Streamlit</vt:lpstr>
      <vt:lpstr>Felhasználói felület</vt:lpstr>
      <vt:lpstr>Felhasznált anyagok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Popularity Prediction</dc:title>
  <dc:creator>Taki</dc:creator>
  <cp:lastModifiedBy>Taki</cp:lastModifiedBy>
  <cp:revision>12</cp:revision>
  <dcterms:created xsi:type="dcterms:W3CDTF">2023-04-04T20:07:14Z</dcterms:created>
  <dcterms:modified xsi:type="dcterms:W3CDTF">2023-04-04T20:29:52Z</dcterms:modified>
</cp:coreProperties>
</file>