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8" r:id="rId5"/>
    <p:sldId id="258" r:id="rId6"/>
    <p:sldId id="278" r:id="rId7"/>
    <p:sldId id="260" r:id="rId8"/>
    <p:sldId id="265" r:id="rId9"/>
    <p:sldId id="269" r:id="rId10"/>
    <p:sldId id="270" r:id="rId11"/>
    <p:sldId id="261" r:id="rId12"/>
    <p:sldId id="273" r:id="rId13"/>
    <p:sldId id="274" r:id="rId14"/>
    <p:sldId id="275" r:id="rId15"/>
    <p:sldId id="276" r:id="rId16"/>
    <p:sldId id="277" r:id="rId17"/>
    <p:sldId id="271" r:id="rId18"/>
    <p:sldId id="280" r:id="rId19"/>
    <p:sldId id="279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314-7645-49A0-A19B-DB2303F770AC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4DFEB3-16D9-4CEC-BECC-373896DBBF70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314-7645-49A0-A19B-DB2303F770AC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FEB3-16D9-4CEC-BECC-373896DBBF7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314-7645-49A0-A19B-DB2303F770AC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FEB3-16D9-4CEC-BECC-373896DBBF7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314-7645-49A0-A19B-DB2303F770AC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FEB3-16D9-4CEC-BECC-373896DBBF7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314-7645-49A0-A19B-DB2303F770AC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FEB3-16D9-4CEC-BECC-373896DBBF70}" type="slidenum">
              <a:rPr lang="pt-BR" smtClean="0"/>
              <a:t>‹#›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314-7645-49A0-A19B-DB2303F770AC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FEB3-16D9-4CEC-BECC-373896DBBF7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314-7645-49A0-A19B-DB2303F770AC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FEB3-16D9-4CEC-BECC-373896DBBF7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314-7645-49A0-A19B-DB2303F770AC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FEB3-16D9-4CEC-BECC-373896DBBF7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314-7645-49A0-A19B-DB2303F770AC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FEB3-16D9-4CEC-BECC-373896DBBF7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314-7645-49A0-A19B-DB2303F770AC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FEB3-16D9-4CEC-BECC-373896DBBF70}" type="slidenum">
              <a:rPr lang="pt-BR" smtClean="0"/>
              <a:t>‹#›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314-7645-49A0-A19B-DB2303F770AC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FEB3-16D9-4CEC-BECC-373896DBBF70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5F0B314-7645-49A0-A19B-DB2303F770AC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D4DFEB3-16D9-4CEC-BECC-373896DBBF70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6400800" cy="1752600"/>
          </a:xfrm>
        </p:spPr>
        <p:txBody>
          <a:bodyPr/>
          <a:lstStyle/>
          <a:p>
            <a:r>
              <a:rPr lang="pt-BR" dirty="0" smtClean="0">
                <a:solidFill>
                  <a:schemeClr val="tx2"/>
                </a:solidFill>
              </a:rPr>
              <a:t>Software Quality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852936"/>
            <a:ext cx="6629400" cy="1219201"/>
          </a:xfrm>
        </p:spPr>
        <p:txBody>
          <a:bodyPr/>
          <a:lstStyle/>
          <a:p>
            <a:r>
              <a:rPr lang="pt-BR" dirty="0" smtClean="0"/>
              <a:t>Static Analysis</a:t>
            </a:r>
            <a:endParaRPr lang="pt-BR" dirty="0"/>
          </a:p>
        </p:txBody>
      </p:sp>
      <p:pic>
        <p:nvPicPr>
          <p:cNvPr id="1026" name="Picture 2" descr="http://www.junifeup.pt/wp-content/uploads/2016/01/fe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372747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18559" y="5517232"/>
            <a:ext cx="204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Ricardo Caldas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December, 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9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Benefits of static analysis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Detecting incorrect dependencies and </a:t>
            </a:r>
            <a:r>
              <a:rPr lang="pt-BR" dirty="0" smtClean="0"/>
              <a:t>inconsistencies.</a:t>
            </a:r>
          </a:p>
          <a:p>
            <a:endParaRPr lang="pt-BR" dirty="0"/>
          </a:p>
          <a:p>
            <a:r>
              <a:rPr lang="pt-BR" dirty="0"/>
              <a:t>Improve maintainability of code and design by enforcing code </a:t>
            </a:r>
            <a:r>
              <a:rPr lang="pt-BR" dirty="0" smtClean="0"/>
              <a:t>standards.</a:t>
            </a:r>
          </a:p>
          <a:p>
            <a:endParaRPr lang="pt-BR" dirty="0"/>
          </a:p>
          <a:p>
            <a:r>
              <a:rPr lang="pt-BR" dirty="0" smtClean="0"/>
              <a:t>Reducing complexity in designs and code.</a:t>
            </a:r>
          </a:p>
          <a:p>
            <a:endParaRPr lang="pt-BR" dirty="0" smtClean="0"/>
          </a:p>
          <a:p>
            <a:r>
              <a:rPr lang="pt-BR" dirty="0" smtClean="0"/>
              <a:t>Preventing defects by highlighting causes of problems.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16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Commercial usage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Static Analysis is been used in the verification of software used in safety-critical computer systems</a:t>
            </a:r>
            <a:r>
              <a:rPr lang="pt-BR" dirty="0"/>
              <a:t>, locating potential vulnerabilities.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MEDICAL – Food and Drug Administration (FDA -US) – for medical software.</a:t>
            </a:r>
          </a:p>
          <a:p>
            <a:endParaRPr lang="pt-BR" dirty="0" smtClean="0"/>
          </a:p>
          <a:p>
            <a:r>
              <a:rPr lang="pt-BR" dirty="0" smtClean="0"/>
              <a:t>NUCLEAR SOFTWARE </a:t>
            </a:r>
            <a:r>
              <a:rPr lang="pt-BR" dirty="0"/>
              <a:t>– </a:t>
            </a:r>
            <a:r>
              <a:rPr lang="pt-BR" dirty="0" smtClean="0"/>
              <a:t>Health </a:t>
            </a:r>
            <a:r>
              <a:rPr lang="pt-BR" dirty="0"/>
              <a:t>and Safety </a:t>
            </a:r>
            <a:r>
              <a:rPr lang="pt-BR" dirty="0" smtClean="0"/>
              <a:t>Executive (HSE - UK) – Reactor Safety System.</a:t>
            </a:r>
          </a:p>
          <a:p>
            <a:endParaRPr lang="pt-BR" dirty="0" smtClean="0"/>
          </a:p>
          <a:p>
            <a:r>
              <a:rPr lang="pt-BR" dirty="0" smtClean="0"/>
              <a:t>Aviation Software (With Dynamic Analysis).</a:t>
            </a:r>
          </a:p>
        </p:txBody>
      </p:sp>
    </p:spTree>
    <p:extLst>
      <p:ext uri="{BB962C8B-B14F-4D97-AF65-F5344CB8AC3E}">
        <p14:creationId xmlns:p14="http://schemas.microsoft.com/office/powerpoint/2010/main" val="35886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Tools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8568952" cy="499279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" y="188641"/>
            <a:ext cx="9077325" cy="644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8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TOOLS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8640960" cy="641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tools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260648"/>
            <a:ext cx="8640960" cy="64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tools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8640959" cy="6336704"/>
          </a:xfrm>
        </p:spPr>
      </p:pic>
    </p:spTree>
    <p:extLst>
      <p:ext uri="{BB962C8B-B14F-4D97-AF65-F5344CB8AC3E}">
        <p14:creationId xmlns:p14="http://schemas.microsoft.com/office/powerpoint/2010/main" val="25621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tools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640960" cy="633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Exercice 1</a:t>
            </a:r>
            <a:br>
              <a:rPr lang="pt-BR" dirty="0" smtClean="0"/>
            </a:br>
            <a:r>
              <a:rPr lang="pt-BR" sz="2000" dirty="0" smtClean="0"/>
              <a:t>what are the benefits of static analysis?</a:t>
            </a:r>
            <a:endParaRPr lang="pt-B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1 - Provides early warnings of suspicious code?  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2 - Evaluates real time performance?</a:t>
            </a:r>
            <a:r>
              <a:rPr lang="pt-BR" dirty="0" smtClean="0">
                <a:solidFill>
                  <a:srgbClr val="FF0000"/>
                </a:solidFill>
              </a:rPr>
              <a:t>		     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3 - Finds incorrect dependencies?		     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4 - Verifies actual results from use of software?    </a:t>
            </a:r>
            <a:endParaRPr lang="pt-B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/>
              <a:t>5 - Reveals hard-to-find defects?		     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6 - Improves code maintainability?		     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7 - Helps prevent defects</a:t>
            </a:r>
            <a:r>
              <a:rPr lang="pt-BR" dirty="0"/>
              <a:t>?			 </a:t>
            </a:r>
            <a:r>
              <a:rPr lang="pt-BR" dirty="0" smtClean="0"/>
              <a:t>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3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Exercice 2</a:t>
            </a:r>
            <a:br>
              <a:rPr lang="pt-BR" dirty="0" smtClean="0"/>
            </a:br>
            <a:r>
              <a:rPr lang="pt-BR" sz="2400" dirty="0" smtClean="0"/>
              <a:t>what’s wrong?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41" y="2132856"/>
            <a:ext cx="7197422" cy="323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Exercice 3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6408712" cy="463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5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Static program analysis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r>
              <a:rPr lang="pt-BR" dirty="0" smtClean="0"/>
              <a:t>Static Analysis is a test performed on a software without executing the code itself.</a:t>
            </a:r>
          </a:p>
          <a:p>
            <a:endParaRPr lang="pt-BR" dirty="0" smtClean="0"/>
          </a:p>
          <a:p>
            <a:r>
              <a:rPr lang="pt-BR" dirty="0" smtClean="0"/>
              <a:t>The code is tested by another software tool.</a:t>
            </a:r>
          </a:p>
          <a:p>
            <a:endParaRPr lang="pt-BR" dirty="0" smtClean="0"/>
          </a:p>
          <a:p>
            <a:r>
              <a:rPr lang="pt-BR" dirty="0" smtClean="0"/>
              <a:t>Help to find bugs, redundance of code and malfuntion.</a:t>
            </a:r>
          </a:p>
          <a:p>
            <a:endParaRPr lang="pt-BR" dirty="0" smtClean="0"/>
          </a:p>
          <a:p>
            <a:r>
              <a:rPr lang="pt-BR" dirty="0" smtClean="0"/>
              <a:t>Opposition - Dinamic </a:t>
            </a:r>
            <a:r>
              <a:rPr lang="pt-BR" dirty="0"/>
              <a:t>Analysis that evolves the software test when executing it.</a:t>
            </a:r>
          </a:p>
          <a:p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7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Code revisioning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Is a static test performed manually.</a:t>
            </a:r>
          </a:p>
          <a:p>
            <a:endParaRPr lang="pt-BR" dirty="0"/>
          </a:p>
          <a:p>
            <a:r>
              <a:rPr lang="pt-BR" dirty="0" smtClean="0"/>
              <a:t>Code revisioning seens to be more successful than the software used to check for static analysis.</a:t>
            </a:r>
          </a:p>
          <a:p>
            <a:endParaRPr lang="pt-BR" dirty="0" smtClean="0"/>
          </a:p>
          <a:p>
            <a:r>
              <a:rPr lang="pt-BR" dirty="0" smtClean="0"/>
              <a:t>Capable of detecting a larger amount of code errors and bugs (</a:t>
            </a:r>
            <a:r>
              <a:rPr lang="pt-BR" dirty="0"/>
              <a:t>Code </a:t>
            </a:r>
            <a:r>
              <a:rPr lang="pt-BR" dirty="0" smtClean="0"/>
              <a:t>Redundancy</a:t>
            </a:r>
            <a:r>
              <a:rPr lang="pt-BR" dirty="0"/>
              <a:t>). 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0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Tool vs revisioning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404592"/>
          </a:xfrm>
        </p:spPr>
        <p:txBody>
          <a:bodyPr/>
          <a:lstStyle/>
          <a:p>
            <a:r>
              <a:rPr lang="pt-BR" dirty="0" smtClean="0"/>
              <a:t>A denfense contractor developed a safety-critical software application with aprox. 1 million code lines.</a:t>
            </a:r>
          </a:p>
          <a:p>
            <a:r>
              <a:rPr lang="pt-BR" dirty="0" smtClean="0"/>
              <a:t>On a sample section of code, an inspector reviewed 75 lines of code in 1 hour before using a tool to perform the same task.</a:t>
            </a:r>
          </a:p>
          <a:p>
            <a:endParaRPr lang="pt-BR" dirty="0" smtClean="0"/>
          </a:p>
          <a:p>
            <a:r>
              <a:rPr lang="pt-BR" dirty="0" smtClean="0"/>
              <a:t>How many hours would it take to check te code manually by a reviewer?</a:t>
            </a:r>
          </a:p>
          <a:p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51920" y="5373216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13,700 Hrs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464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Static analysis goals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Better code quality and efficient quality control.</a:t>
            </a:r>
          </a:p>
          <a:p>
            <a:endParaRPr lang="pt-BR" dirty="0"/>
          </a:p>
          <a:p>
            <a:r>
              <a:rPr lang="pt-BR" dirty="0" smtClean="0"/>
              <a:t>Identify erros, problems and malfunctions that are not so evident to software tester.</a:t>
            </a:r>
          </a:p>
          <a:p>
            <a:endParaRPr lang="pt-BR" dirty="0"/>
          </a:p>
          <a:p>
            <a:r>
              <a:rPr lang="pt-BR" dirty="0" smtClean="0"/>
              <a:t>To prevent negative impacts of software instability, desing, security and software maintenance.</a:t>
            </a:r>
          </a:p>
          <a:p>
            <a:endParaRPr lang="pt-BR" dirty="0" smtClean="0"/>
          </a:p>
          <a:p>
            <a:r>
              <a:rPr lang="pt-BR" dirty="0" smtClean="0"/>
              <a:t>Used before and during integration test.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41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or characteristics of static analysis tools are: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To calculate metrics such as cyclomatic complexity or nesting levels (which can help to identify where more testing may be needed due to increased risk</a:t>
            </a:r>
            <a:r>
              <a:rPr lang="en-US" i="1" dirty="0" smtClean="0"/>
              <a:t>).</a:t>
            </a:r>
          </a:p>
          <a:p>
            <a:endParaRPr lang="en-US" dirty="0"/>
          </a:p>
          <a:p>
            <a:r>
              <a:rPr lang="en-US" i="1" dirty="0"/>
              <a:t>To enforce coding standards</a:t>
            </a:r>
            <a:r>
              <a:rPr lang="en-US" i="1" dirty="0" smtClean="0"/>
              <a:t>.</a:t>
            </a:r>
          </a:p>
          <a:p>
            <a:endParaRPr lang="en-US" dirty="0"/>
          </a:p>
          <a:p>
            <a:r>
              <a:rPr lang="en-US" i="1" dirty="0"/>
              <a:t>To analyze structures and dependencies</a:t>
            </a:r>
            <a:r>
              <a:rPr lang="en-US" i="1" dirty="0" smtClean="0"/>
              <a:t>.</a:t>
            </a:r>
          </a:p>
          <a:p>
            <a:endParaRPr lang="en-US" dirty="0"/>
          </a:p>
          <a:p>
            <a:r>
              <a:rPr lang="en-US" i="1" dirty="0"/>
              <a:t>Help in code understanding</a:t>
            </a:r>
            <a:r>
              <a:rPr lang="en-US" i="1" dirty="0" smtClean="0"/>
              <a:t>.</a:t>
            </a:r>
          </a:p>
          <a:p>
            <a:endParaRPr lang="en-US" dirty="0"/>
          </a:p>
          <a:p>
            <a:r>
              <a:rPr lang="en-US" i="1" dirty="0"/>
              <a:t>To identify anomalies or defects in the code.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62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Code standards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Classes name should start with capital letter.</a:t>
            </a:r>
          </a:p>
          <a:p>
            <a:pPr lvl="1"/>
            <a:r>
              <a:rPr lang="pt-BR" dirty="0"/>
              <a:t>Ex: </a:t>
            </a:r>
            <a:r>
              <a:rPr lang="pt-BR" dirty="0" smtClean="0"/>
              <a:t>“public class Pessoa{ }”</a:t>
            </a:r>
          </a:p>
          <a:p>
            <a:pPr lvl="1"/>
            <a:endParaRPr lang="pt-BR" dirty="0"/>
          </a:p>
          <a:p>
            <a:r>
              <a:rPr lang="pt-BR" dirty="0" smtClean="0"/>
              <a:t>Methods name should start with small letter.</a:t>
            </a:r>
          </a:p>
          <a:p>
            <a:endParaRPr lang="pt-BR" dirty="0" smtClean="0"/>
          </a:p>
          <a:p>
            <a:r>
              <a:rPr lang="pt-BR" dirty="0" smtClean="0"/>
              <a:t>Code standards save a lot of time.</a:t>
            </a:r>
          </a:p>
          <a:p>
            <a:endParaRPr lang="pt-BR" dirty="0" smtClean="0"/>
          </a:p>
          <a:p>
            <a:r>
              <a:rPr lang="pt-BR" dirty="0" smtClean="0"/>
              <a:t>In Static Analyzer tool we enter the coding standards.</a:t>
            </a:r>
          </a:p>
          <a:p>
            <a:endParaRPr lang="pt-BR" dirty="0" smtClean="0"/>
          </a:p>
          <a:p>
            <a:r>
              <a:rPr lang="pt-BR" dirty="0" smtClean="0"/>
              <a:t>Developer can focus more on the programatic logic.</a:t>
            </a:r>
          </a:p>
        </p:txBody>
      </p:sp>
    </p:spTree>
    <p:extLst>
      <p:ext uri="{BB962C8B-B14F-4D97-AF65-F5344CB8AC3E}">
        <p14:creationId xmlns:p14="http://schemas.microsoft.com/office/powerpoint/2010/main" val="65400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structure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Control flow structure: Dead code.</a:t>
            </a:r>
          </a:p>
          <a:p>
            <a:endParaRPr lang="pt-BR" dirty="0" smtClean="0"/>
          </a:p>
          <a:p>
            <a:r>
              <a:rPr lang="pt-BR" dirty="0" smtClean="0"/>
              <a:t>Data flow structure: Variables never used.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192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Benefits of static analysis tool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Quickly identify defects and other problems.</a:t>
            </a:r>
          </a:p>
          <a:p>
            <a:endParaRPr lang="pt-BR" dirty="0" smtClean="0"/>
          </a:p>
          <a:p>
            <a:r>
              <a:rPr lang="pt-BR" dirty="0" smtClean="0"/>
              <a:t>Provide reports and visual representation of software.</a:t>
            </a:r>
          </a:p>
          <a:p>
            <a:endParaRPr lang="pt-BR" dirty="0" smtClean="0"/>
          </a:p>
          <a:p>
            <a:r>
              <a:rPr lang="pt-BR" dirty="0" smtClean="0"/>
              <a:t>Detecting defects prior to executing the software.</a:t>
            </a:r>
          </a:p>
          <a:p>
            <a:endParaRPr lang="pt-BR" dirty="0" smtClean="0"/>
          </a:p>
          <a:p>
            <a:r>
              <a:rPr lang="pt-BR" dirty="0" smtClean="0"/>
              <a:t>Providing early warning of suspicious code and design.</a:t>
            </a:r>
          </a:p>
          <a:p>
            <a:endParaRPr lang="pt-BR" dirty="0" smtClean="0"/>
          </a:p>
          <a:p>
            <a:r>
              <a:rPr lang="pt-BR" dirty="0" smtClean="0"/>
              <a:t>Identifying defects not easily found by other testing.</a:t>
            </a:r>
          </a:p>
          <a:p>
            <a:pPr marL="11430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0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2301</TotalTime>
  <Words>514</Words>
  <Application>Microsoft Office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Apothecary</vt:lpstr>
      <vt:lpstr>Static Analysis</vt:lpstr>
      <vt:lpstr>Static program analysis</vt:lpstr>
      <vt:lpstr>Code revisioning</vt:lpstr>
      <vt:lpstr>Tool vs revisioning</vt:lpstr>
      <vt:lpstr>Static analysis goals</vt:lpstr>
      <vt:lpstr>Features or characteristics of static analysis tools are:</vt:lpstr>
      <vt:lpstr>Code standards</vt:lpstr>
      <vt:lpstr>Data structure</vt:lpstr>
      <vt:lpstr>Benefits of static analysis tool</vt:lpstr>
      <vt:lpstr>Benefits of static analysis</vt:lpstr>
      <vt:lpstr>Commercial usage</vt:lpstr>
      <vt:lpstr>Tools</vt:lpstr>
      <vt:lpstr>TOOLS</vt:lpstr>
      <vt:lpstr>tools</vt:lpstr>
      <vt:lpstr>tools</vt:lpstr>
      <vt:lpstr>tools</vt:lpstr>
      <vt:lpstr>Exercice 1 what are the benefits of static analysis?</vt:lpstr>
      <vt:lpstr>Exercice 2 what’s wrong?</vt:lpstr>
      <vt:lpstr>Exercice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</dc:creator>
  <cp:lastModifiedBy>Ricardo</cp:lastModifiedBy>
  <cp:revision>40</cp:revision>
  <dcterms:created xsi:type="dcterms:W3CDTF">2016-10-16T00:38:49Z</dcterms:created>
  <dcterms:modified xsi:type="dcterms:W3CDTF">2016-12-09T00:10:07Z</dcterms:modified>
</cp:coreProperties>
</file>