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4A26E-EA51-6446-B5C0-78D5D27B3C1D}" v="2" dt="2025-03-12T17:56:2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czyk, Adam" userId="ee1e698c-d5f1-47ee-bb66-dbe790e5a964" providerId="ADAL" clId="{5BF4A26E-EA51-6446-B5C0-78D5D27B3C1D}"/>
    <pc:docChg chg="custSel delSld modSld">
      <pc:chgData name="Adamczyk, Adam" userId="ee1e698c-d5f1-47ee-bb66-dbe790e5a964" providerId="ADAL" clId="{5BF4A26E-EA51-6446-B5C0-78D5D27B3C1D}" dt="2025-03-12T17:56:49.417" v="117" actId="26606"/>
      <pc:docMkLst>
        <pc:docMk/>
      </pc:docMkLst>
      <pc:sldChg chg="addSp delSp modSp mod">
        <pc:chgData name="Adamczyk, Adam" userId="ee1e698c-d5f1-47ee-bb66-dbe790e5a964" providerId="ADAL" clId="{5BF4A26E-EA51-6446-B5C0-78D5D27B3C1D}" dt="2025-03-12T17:56:49.417" v="117" actId="26606"/>
        <pc:sldMkLst>
          <pc:docMk/>
          <pc:sldMk cId="0" sldId="256"/>
        </pc:sldMkLst>
        <pc:spChg chg="mod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3" creationId="{00000000-0000-0000-0000-000000000000}"/>
          </ac:spMkLst>
        </pc:spChg>
        <pc:spChg chg="del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0" creationId="{A7895A40-19A4-42D6-9D30-DBC1E8002635}"/>
          </ac:spMkLst>
        </pc:spChg>
        <pc:spChg chg="del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1" creationId="{02F429C4-ABC9-46FC-818A-B5429CDE4A96}"/>
          </ac:spMkLst>
        </pc:spChg>
        <pc:spChg chg="del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2" creationId="{2CEF98E4-3709-4952-8F42-2305CCE34FA3}"/>
          </ac:spMkLst>
        </pc:spChg>
        <pc:spChg chg="del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3" creationId="{F10BCCF5-D685-47FF-B675-647EAEB72C8E}"/>
          </ac:spMkLst>
        </pc:spChg>
        <pc:spChg chg="del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4" creationId="{B0EE8A42-107A-4D4C-8D56-BBAE95C7FC0D}"/>
          </ac:spMkLst>
        </pc:spChg>
        <pc:spChg chg="add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29" creationId="{934F1179-B481-4F9E-BCA3-AFB972070F83}"/>
          </ac:spMkLst>
        </pc:spChg>
        <pc:spChg chg="add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31" creationId="{827DC2C4-B485-428A-BF4A-472D2967F47F}"/>
          </ac:spMkLst>
        </pc:spChg>
        <pc:spChg chg="add">
          <ac:chgData name="Adamczyk, Adam" userId="ee1e698c-d5f1-47ee-bb66-dbe790e5a964" providerId="ADAL" clId="{5BF4A26E-EA51-6446-B5C0-78D5D27B3C1D}" dt="2025-03-12T17:56:49.417" v="117" actId="26606"/>
          <ac:spMkLst>
            <pc:docMk/>
            <pc:sldMk cId="0" sldId="256"/>
            <ac:spMk id="33" creationId="{EE04B5EB-F158-4507-90DD-BD23620C7CC9}"/>
          </ac:spMkLst>
        </pc:spChg>
      </pc:sldChg>
      <pc:sldChg chg="addSp delSp modSp mod">
        <pc:chgData name="Adamczyk, Adam" userId="ee1e698c-d5f1-47ee-bb66-dbe790e5a964" providerId="ADAL" clId="{5BF4A26E-EA51-6446-B5C0-78D5D27B3C1D}" dt="2025-03-12T17:56:35.275" v="116"/>
        <pc:sldMkLst>
          <pc:docMk/>
          <pc:sldMk cId="0" sldId="261"/>
        </pc:sldMkLst>
        <pc:spChg chg="mod">
          <ac:chgData name="Adamczyk, Adam" userId="ee1e698c-d5f1-47ee-bb66-dbe790e5a964" providerId="ADAL" clId="{5BF4A26E-EA51-6446-B5C0-78D5D27B3C1D}" dt="2025-03-12T17:56:33.904" v="114" actId="20577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Adamczyk, Adam" userId="ee1e698c-d5f1-47ee-bb66-dbe790e5a964" providerId="ADAL" clId="{5BF4A26E-EA51-6446-B5C0-78D5D27B3C1D}" dt="2025-03-12T17:56:35.275" v="116"/>
          <ac:spMkLst>
            <pc:docMk/>
            <pc:sldMk cId="0" sldId="261"/>
            <ac:spMk id="4" creationId="{B23D7764-3FFB-6621-C9E9-59CD82F011E9}"/>
          </ac:spMkLst>
        </pc:spChg>
      </pc:sldChg>
      <pc:sldChg chg="del">
        <pc:chgData name="Adamczyk, Adam" userId="ee1e698c-d5f1-47ee-bb66-dbe790e5a964" providerId="ADAL" clId="{5BF4A26E-EA51-6446-B5C0-78D5D27B3C1D}" dt="2025-03-12T17:56:13.798" v="56" actId="2696"/>
        <pc:sldMkLst>
          <pc:docMk/>
          <pc:sldMk cId="0" sldId="262"/>
        </pc:sldMkLst>
      </pc:sldChg>
      <pc:sldChg chg="addSp delSp modSp mod modAnim">
        <pc:chgData name="Adamczyk, Adam" userId="ee1e698c-d5f1-47ee-bb66-dbe790e5a964" providerId="ADAL" clId="{5BF4A26E-EA51-6446-B5C0-78D5D27B3C1D}" dt="2025-03-12T17:55:31.733" v="10" actId="1076"/>
        <pc:sldMkLst>
          <pc:docMk/>
          <pc:sldMk cId="0" sldId="265"/>
        </pc:sldMkLst>
        <pc:spChg chg="mod">
          <ac:chgData name="Adamczyk, Adam" userId="ee1e698c-d5f1-47ee-bb66-dbe790e5a964" providerId="ADAL" clId="{5BF4A26E-EA51-6446-B5C0-78D5D27B3C1D}" dt="2025-03-12T17:51:50.799" v="3" actId="20577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Adamczyk, Adam" userId="ee1e698c-d5f1-47ee-bb66-dbe790e5a964" providerId="ADAL" clId="{5BF4A26E-EA51-6446-B5C0-78D5D27B3C1D}" dt="2025-03-12T17:51:52.621" v="4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Adamczyk, Adam" userId="ee1e698c-d5f1-47ee-bb66-dbe790e5a964" providerId="ADAL" clId="{5BF4A26E-EA51-6446-B5C0-78D5D27B3C1D}" dt="2025-03-12T17:55:23.437" v="5"/>
          <ac:spMkLst>
            <pc:docMk/>
            <pc:sldMk cId="0" sldId="265"/>
            <ac:spMk id="5" creationId="{C75AABE7-586E-B3FB-D089-C13DB7645A84}"/>
          </ac:spMkLst>
        </pc:spChg>
        <pc:picChg chg="add mod">
          <ac:chgData name="Adamczyk, Adam" userId="ee1e698c-d5f1-47ee-bb66-dbe790e5a964" providerId="ADAL" clId="{5BF4A26E-EA51-6446-B5C0-78D5D27B3C1D}" dt="2025-03-12T17:55:31.733" v="10" actId="1076"/>
          <ac:picMkLst>
            <pc:docMk/>
            <pc:sldMk cId="0" sldId="265"/>
            <ac:picMk id="3" creationId="{E933114C-10FE-925B-69B9-E9BE349D11DF}"/>
          </ac:picMkLst>
        </pc:picChg>
      </pc:sldChg>
      <pc:sldChg chg="modSp mod">
        <pc:chgData name="Adamczyk, Adam" userId="ee1e698c-d5f1-47ee-bb66-dbe790e5a964" providerId="ADAL" clId="{5BF4A26E-EA51-6446-B5C0-78D5D27B3C1D}" dt="2025-03-12T17:55:58.417" v="55" actId="20577"/>
        <pc:sldMkLst>
          <pc:docMk/>
          <pc:sldMk cId="0" sldId="267"/>
        </pc:sldMkLst>
        <pc:spChg chg="mod">
          <ac:chgData name="Adamczyk, Adam" userId="ee1e698c-d5f1-47ee-bb66-dbe790e5a964" providerId="ADAL" clId="{5BF4A26E-EA51-6446-B5C0-78D5D27B3C1D}" dt="2025-03-12T17:55:58.417" v="55" actId="20577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Adamczyk, Adam" userId="ee1e698c-d5f1-47ee-bb66-dbe790e5a964" providerId="ADAL" clId="{62C4ECBF-682C-4A31-84A0-7E686BF5CBE3}"/>
    <pc:docChg chg="undo custSel modSld">
      <pc:chgData name="Adamczyk, Adam" userId="ee1e698c-d5f1-47ee-bb66-dbe790e5a964" providerId="ADAL" clId="{62C4ECBF-682C-4A31-84A0-7E686BF5CBE3}" dt="2025-03-11T14:11:43.708" v="57" actId="26606"/>
      <pc:docMkLst>
        <pc:docMk/>
      </pc:docMkLst>
      <pc:sldChg chg="addSp delSp modSp mod setBg addAnim delAnim">
        <pc:chgData name="Adamczyk, Adam" userId="ee1e698c-d5f1-47ee-bb66-dbe790e5a964" providerId="ADAL" clId="{62C4ECBF-682C-4A31-84A0-7E686BF5CBE3}" dt="2025-03-11T14:11:00.043" v="44"/>
        <pc:sldMkLst>
          <pc:docMk/>
          <pc:sldMk cId="0" sldId="256"/>
        </pc:sldMkLst>
        <pc:spChg chg="mo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Adamczyk, Adam" userId="ee1e698c-d5f1-47ee-bb66-dbe790e5a964" providerId="ADAL" clId="{62C4ECBF-682C-4A31-84A0-7E686BF5CBE3}" dt="2025-03-11T14:10:58.460" v="37" actId="26606"/>
          <ac:spMkLst>
            <pc:docMk/>
            <pc:sldMk cId="0" sldId="256"/>
            <ac:spMk id="8" creationId="{4522B21E-B2B9-4C72-9A71-C87EFD137480}"/>
          </ac:spMkLst>
        </pc:spChg>
        <pc:spChg chg="add del">
          <ac:chgData name="Adamczyk, Adam" userId="ee1e698c-d5f1-47ee-bb66-dbe790e5a964" providerId="ADAL" clId="{62C4ECBF-682C-4A31-84A0-7E686BF5CBE3}" dt="2025-03-11T14:10:58.460" v="37" actId="26606"/>
          <ac:spMkLst>
            <pc:docMk/>
            <pc:sldMk cId="0" sldId="256"/>
            <ac:spMk id="10" creationId="{5EB7D2A2-F448-44D4-938C-DC84CBCB3B1E}"/>
          </ac:spMkLst>
        </pc:spChg>
        <pc:spChg chg="add del">
          <ac:chgData name="Adamczyk, Adam" userId="ee1e698c-d5f1-47ee-bb66-dbe790e5a964" providerId="ADAL" clId="{62C4ECBF-682C-4A31-84A0-7E686BF5CBE3}" dt="2025-03-11T14:10:58.460" v="37" actId="26606"/>
          <ac:spMkLst>
            <pc:docMk/>
            <pc:sldMk cId="0" sldId="256"/>
            <ac:spMk id="12" creationId="{871AEA07-1E14-44B4-8E55-64EF049CD66F}"/>
          </ac:spMkLst>
        </pc:spChg>
        <pc:spChg chg="add del">
          <ac:chgData name="Adamczyk, Adam" userId="ee1e698c-d5f1-47ee-bb66-dbe790e5a964" providerId="ADAL" clId="{62C4ECBF-682C-4A31-84A0-7E686BF5CBE3}" dt="2025-03-11T14:11:00.034" v="41" actId="26606"/>
          <ac:spMkLst>
            <pc:docMk/>
            <pc:sldMk cId="0" sldId="256"/>
            <ac:spMk id="16" creationId="{C27D7A02-907B-496F-BA7E-AA3780733CA7}"/>
          </ac:spMkLst>
        </pc:spChg>
        <pc:spChg chg="add del">
          <ac:chgData name="Adamczyk, Adam" userId="ee1e698c-d5f1-47ee-bb66-dbe790e5a964" providerId="ADAL" clId="{62C4ECBF-682C-4A31-84A0-7E686BF5CBE3}" dt="2025-03-11T14:11:00.034" v="41" actId="26606"/>
          <ac:spMkLst>
            <pc:docMk/>
            <pc:sldMk cId="0" sldId="256"/>
            <ac:spMk id="17" creationId="{0FBA5268-0AE7-4CAD-9537-D0EB09E76406}"/>
          </ac:spMkLst>
        </pc:spChg>
        <pc:spChg chg="add del">
          <ac:chgData name="Adamczyk, Adam" userId="ee1e698c-d5f1-47ee-bb66-dbe790e5a964" providerId="ADAL" clId="{62C4ECBF-682C-4A31-84A0-7E686BF5CBE3}" dt="2025-03-11T14:11:00.034" v="41" actId="26606"/>
          <ac:spMkLst>
            <pc:docMk/>
            <pc:sldMk cId="0" sldId="256"/>
            <ac:spMk id="18" creationId="{088D065B-39DA-4077-B9CF-E489CE4C0169}"/>
          </ac:spMkLst>
        </pc:spChg>
        <pc:spChg chg="ad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20" creationId="{A7895A40-19A4-42D6-9D30-DBC1E8002635}"/>
          </ac:spMkLst>
        </pc:spChg>
        <pc:spChg chg="ad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21" creationId="{02F429C4-ABC9-46FC-818A-B5429CDE4A96}"/>
          </ac:spMkLst>
        </pc:spChg>
        <pc:spChg chg="ad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22" creationId="{2CEF98E4-3709-4952-8F42-2305CCE34FA3}"/>
          </ac:spMkLst>
        </pc:spChg>
        <pc:spChg chg="ad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23" creationId="{F10BCCF5-D685-47FF-B675-647EAEB72C8E}"/>
          </ac:spMkLst>
        </pc:spChg>
        <pc:spChg chg="add">
          <ac:chgData name="Adamczyk, Adam" userId="ee1e698c-d5f1-47ee-bb66-dbe790e5a964" providerId="ADAL" clId="{62C4ECBF-682C-4A31-84A0-7E686BF5CBE3}" dt="2025-03-11T14:11:00.042" v="42" actId="26606"/>
          <ac:spMkLst>
            <pc:docMk/>
            <pc:sldMk cId="0" sldId="256"/>
            <ac:spMk id="24" creationId="{B0EE8A42-107A-4D4C-8D56-BBAE95C7FC0D}"/>
          </ac:spMkLst>
        </pc:spChg>
        <pc:cxnChg chg="add del">
          <ac:chgData name="Adamczyk, Adam" userId="ee1e698c-d5f1-47ee-bb66-dbe790e5a964" providerId="ADAL" clId="{62C4ECBF-682C-4A31-84A0-7E686BF5CBE3}" dt="2025-03-11T14:10:58.460" v="37" actId="26606"/>
          <ac:cxnSpMkLst>
            <pc:docMk/>
            <pc:sldMk cId="0" sldId="256"/>
            <ac:cxnSpMk id="14" creationId="{F7C8EA93-3210-4C62-99E9-153C275E3A87}"/>
          </ac:cxnSpMkLst>
        </pc:cxnChg>
      </pc:sldChg>
      <pc:sldChg chg="addSp delSp modSp mod setBg">
        <pc:chgData name="Adamczyk, Adam" userId="ee1e698c-d5f1-47ee-bb66-dbe790e5a964" providerId="ADAL" clId="{62C4ECBF-682C-4A31-84A0-7E686BF5CBE3}" dt="2025-03-11T14:11:07.223" v="47" actId="26606"/>
        <pc:sldMkLst>
          <pc:docMk/>
          <pc:sldMk cId="0" sldId="257"/>
        </pc:sldMkLst>
        <pc:spChg chg="mod">
          <ac:chgData name="Adamczyk, Adam" userId="ee1e698c-d5f1-47ee-bb66-dbe790e5a964" providerId="ADAL" clId="{62C4ECBF-682C-4A31-84A0-7E686BF5CBE3}" dt="2025-03-11T14:11:07.223" v="47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07.223" v="47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Adamczyk, Adam" userId="ee1e698c-d5f1-47ee-bb66-dbe790e5a964" providerId="ADAL" clId="{62C4ECBF-682C-4A31-84A0-7E686BF5CBE3}" dt="2025-03-11T14:11:07.214" v="46" actId="26606"/>
          <ac:spMkLst>
            <pc:docMk/>
            <pc:sldMk cId="0" sldId="257"/>
            <ac:spMk id="8" creationId="{DBF61EA3-B236-439E-9C0B-340980D56BEE}"/>
          </ac:spMkLst>
        </pc:spChg>
        <pc:spChg chg="add del">
          <ac:chgData name="Adamczyk, Adam" userId="ee1e698c-d5f1-47ee-bb66-dbe790e5a964" providerId="ADAL" clId="{62C4ECBF-682C-4A31-84A0-7E686BF5CBE3}" dt="2025-03-11T14:11:07.214" v="46" actId="26606"/>
          <ac:spMkLst>
            <pc:docMk/>
            <pc:sldMk cId="0" sldId="257"/>
            <ac:spMk id="14" creationId="{E659831F-0D9A-4C63-9EBB-8435B85A440F}"/>
          </ac:spMkLst>
        </pc:spChg>
        <pc:spChg chg="add">
          <ac:chgData name="Adamczyk, Adam" userId="ee1e698c-d5f1-47ee-bb66-dbe790e5a964" providerId="ADAL" clId="{62C4ECBF-682C-4A31-84A0-7E686BF5CBE3}" dt="2025-03-11T14:11:07.223" v="47" actId="26606"/>
          <ac:spMkLst>
            <pc:docMk/>
            <pc:sldMk cId="0" sldId="257"/>
            <ac:spMk id="15" creationId="{D5B0017B-2ECA-49AF-B397-DC140825DF8D}"/>
          </ac:spMkLst>
        </pc:spChg>
        <pc:spChg chg="add">
          <ac:chgData name="Adamczyk, Adam" userId="ee1e698c-d5f1-47ee-bb66-dbe790e5a964" providerId="ADAL" clId="{62C4ECBF-682C-4A31-84A0-7E686BF5CBE3}" dt="2025-03-11T14:11:07.223" v="47" actId="26606"/>
          <ac:spMkLst>
            <pc:docMk/>
            <pc:sldMk cId="0" sldId="257"/>
            <ac:spMk id="16" creationId="{B6CDA21F-E7AF-4C75-8395-33F58D5B0E45}"/>
          </ac:spMkLst>
        </pc:spChg>
        <pc:grpChg chg="add del">
          <ac:chgData name="Adamczyk, Adam" userId="ee1e698c-d5f1-47ee-bb66-dbe790e5a964" providerId="ADAL" clId="{62C4ECBF-682C-4A31-84A0-7E686BF5CBE3}" dt="2025-03-11T14:11:07.214" v="46" actId="26606"/>
          <ac:grpSpMkLst>
            <pc:docMk/>
            <pc:sldMk cId="0" sldId="257"/>
            <ac:grpSpMk id="10" creationId="{28FAF094-D087-493F-8DF9-A486C2D6BBAA}"/>
          </ac:grpSpMkLst>
        </pc:grpChg>
        <pc:grpChg chg="add">
          <ac:chgData name="Adamczyk, Adam" userId="ee1e698c-d5f1-47ee-bb66-dbe790e5a964" providerId="ADAL" clId="{62C4ECBF-682C-4A31-84A0-7E686BF5CBE3}" dt="2025-03-11T14:11:07.223" v="47" actId="26606"/>
          <ac:grpSpMkLst>
            <pc:docMk/>
            <pc:sldMk cId="0" sldId="257"/>
            <ac:grpSpMk id="18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07.223" v="47" actId="26606"/>
          <ac:cxnSpMkLst>
            <pc:docMk/>
            <pc:sldMk cId="0" sldId="257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10.954" v="48" actId="26606"/>
        <pc:sldMkLst>
          <pc:docMk/>
          <pc:sldMk cId="0" sldId="258"/>
        </pc:sldMkLst>
        <pc:spChg chg="mod">
          <ac:chgData name="Adamczyk, Adam" userId="ee1e698c-d5f1-47ee-bb66-dbe790e5a964" providerId="ADAL" clId="{62C4ECBF-682C-4A31-84A0-7E686BF5CBE3}" dt="2025-03-11T14:11:10.954" v="48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10.954" v="48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10.954" v="48" actId="26606"/>
          <ac:spMkLst>
            <pc:docMk/>
            <pc:sldMk cId="0" sldId="258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10.954" v="48" actId="26606"/>
          <ac:spMkLst>
            <pc:docMk/>
            <pc:sldMk cId="0" sldId="258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10.954" v="48" actId="26606"/>
          <ac:grpSpMkLst>
            <pc:docMk/>
            <pc:sldMk cId="0" sldId="258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10.954" v="48" actId="26606"/>
          <ac:cxnSpMkLst>
            <pc:docMk/>
            <pc:sldMk cId="0" sldId="258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15.381" v="49" actId="26606"/>
        <pc:sldMkLst>
          <pc:docMk/>
          <pc:sldMk cId="0" sldId="259"/>
        </pc:sldMkLst>
        <pc:spChg chg="mod">
          <ac:chgData name="Adamczyk, Adam" userId="ee1e698c-d5f1-47ee-bb66-dbe790e5a964" providerId="ADAL" clId="{62C4ECBF-682C-4A31-84A0-7E686BF5CBE3}" dt="2025-03-11T14:11:15.381" v="49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15.381" v="49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15.381" v="49" actId="26606"/>
          <ac:spMkLst>
            <pc:docMk/>
            <pc:sldMk cId="0" sldId="259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15.381" v="49" actId="26606"/>
          <ac:spMkLst>
            <pc:docMk/>
            <pc:sldMk cId="0" sldId="259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15.381" v="49" actId="26606"/>
          <ac:grpSpMkLst>
            <pc:docMk/>
            <pc:sldMk cId="0" sldId="259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15.381" v="49" actId="26606"/>
          <ac:cxnSpMkLst>
            <pc:docMk/>
            <pc:sldMk cId="0" sldId="259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19.312" v="50" actId="26606"/>
        <pc:sldMkLst>
          <pc:docMk/>
          <pc:sldMk cId="0" sldId="260"/>
        </pc:sldMkLst>
        <pc:spChg chg="mod">
          <ac:chgData name="Adamczyk, Adam" userId="ee1e698c-d5f1-47ee-bb66-dbe790e5a964" providerId="ADAL" clId="{62C4ECBF-682C-4A31-84A0-7E686BF5CBE3}" dt="2025-03-11T14:11:19.312" v="50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19.312" v="50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19.312" v="50" actId="26606"/>
          <ac:spMkLst>
            <pc:docMk/>
            <pc:sldMk cId="0" sldId="260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19.312" v="50" actId="26606"/>
          <ac:spMkLst>
            <pc:docMk/>
            <pc:sldMk cId="0" sldId="260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19.312" v="50" actId="26606"/>
          <ac:grpSpMkLst>
            <pc:docMk/>
            <pc:sldMk cId="0" sldId="260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19.312" v="50" actId="26606"/>
          <ac:cxnSpMkLst>
            <pc:docMk/>
            <pc:sldMk cId="0" sldId="260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22.293" v="51" actId="26606"/>
        <pc:sldMkLst>
          <pc:docMk/>
          <pc:sldMk cId="0" sldId="261"/>
        </pc:sldMkLst>
        <pc:spChg chg="mod">
          <ac:chgData name="Adamczyk, Adam" userId="ee1e698c-d5f1-47ee-bb66-dbe790e5a964" providerId="ADAL" clId="{62C4ECBF-682C-4A31-84A0-7E686BF5CBE3}" dt="2025-03-11T14:11:22.293" v="51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22.293" v="51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22.293" v="51" actId="26606"/>
          <ac:spMkLst>
            <pc:docMk/>
            <pc:sldMk cId="0" sldId="261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22.293" v="51" actId="26606"/>
          <ac:spMkLst>
            <pc:docMk/>
            <pc:sldMk cId="0" sldId="261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22.293" v="51" actId="26606"/>
          <ac:grpSpMkLst>
            <pc:docMk/>
            <pc:sldMk cId="0" sldId="261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22.293" v="51" actId="26606"/>
          <ac:cxnSpMkLst>
            <pc:docMk/>
            <pc:sldMk cId="0" sldId="261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28.142" v="52" actId="26606"/>
        <pc:sldMkLst>
          <pc:docMk/>
          <pc:sldMk cId="0" sldId="262"/>
        </pc:sldMkLst>
        <pc:spChg chg="mod">
          <ac:chgData name="Adamczyk, Adam" userId="ee1e698c-d5f1-47ee-bb66-dbe790e5a964" providerId="ADAL" clId="{62C4ECBF-682C-4A31-84A0-7E686BF5CBE3}" dt="2025-03-11T14:11:28.142" v="52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28.142" v="52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28.142" v="52" actId="26606"/>
          <ac:spMkLst>
            <pc:docMk/>
            <pc:sldMk cId="0" sldId="262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28.142" v="52" actId="26606"/>
          <ac:spMkLst>
            <pc:docMk/>
            <pc:sldMk cId="0" sldId="262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28.142" v="52" actId="26606"/>
          <ac:grpSpMkLst>
            <pc:docMk/>
            <pc:sldMk cId="0" sldId="262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28.142" v="52" actId="26606"/>
          <ac:cxnSpMkLst>
            <pc:docMk/>
            <pc:sldMk cId="0" sldId="262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31.115" v="53" actId="26606"/>
        <pc:sldMkLst>
          <pc:docMk/>
          <pc:sldMk cId="0" sldId="263"/>
        </pc:sldMkLst>
        <pc:spChg chg="mod">
          <ac:chgData name="Adamczyk, Adam" userId="ee1e698c-d5f1-47ee-bb66-dbe790e5a964" providerId="ADAL" clId="{62C4ECBF-682C-4A31-84A0-7E686BF5CBE3}" dt="2025-03-11T14:11:31.115" v="53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31.115" v="53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31.115" v="53" actId="26606"/>
          <ac:spMkLst>
            <pc:docMk/>
            <pc:sldMk cId="0" sldId="263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31.115" v="53" actId="26606"/>
          <ac:spMkLst>
            <pc:docMk/>
            <pc:sldMk cId="0" sldId="263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31.115" v="53" actId="26606"/>
          <ac:grpSpMkLst>
            <pc:docMk/>
            <pc:sldMk cId="0" sldId="263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31.115" v="53" actId="26606"/>
          <ac:cxnSpMkLst>
            <pc:docMk/>
            <pc:sldMk cId="0" sldId="263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34.776" v="54" actId="26606"/>
        <pc:sldMkLst>
          <pc:docMk/>
          <pc:sldMk cId="0" sldId="264"/>
        </pc:sldMkLst>
        <pc:spChg chg="mod">
          <ac:chgData name="Adamczyk, Adam" userId="ee1e698c-d5f1-47ee-bb66-dbe790e5a964" providerId="ADAL" clId="{62C4ECBF-682C-4A31-84A0-7E686BF5CBE3}" dt="2025-03-11T14:11:34.776" v="54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34.776" v="54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34.776" v="54" actId="26606"/>
          <ac:spMkLst>
            <pc:docMk/>
            <pc:sldMk cId="0" sldId="264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34.776" v="54" actId="26606"/>
          <ac:spMkLst>
            <pc:docMk/>
            <pc:sldMk cId="0" sldId="264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34.776" v="54" actId="26606"/>
          <ac:grpSpMkLst>
            <pc:docMk/>
            <pc:sldMk cId="0" sldId="264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34.776" v="54" actId="26606"/>
          <ac:cxnSpMkLst>
            <pc:docMk/>
            <pc:sldMk cId="0" sldId="264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38.610" v="55" actId="26606"/>
        <pc:sldMkLst>
          <pc:docMk/>
          <pc:sldMk cId="0" sldId="265"/>
        </pc:sldMkLst>
        <pc:spChg chg="mod">
          <ac:chgData name="Adamczyk, Adam" userId="ee1e698c-d5f1-47ee-bb66-dbe790e5a964" providerId="ADAL" clId="{62C4ECBF-682C-4A31-84A0-7E686BF5CBE3}" dt="2025-03-11T14:11:38.610" v="55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38.610" v="55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38.610" v="55" actId="26606"/>
          <ac:spMkLst>
            <pc:docMk/>
            <pc:sldMk cId="0" sldId="265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38.610" v="55" actId="26606"/>
          <ac:spMkLst>
            <pc:docMk/>
            <pc:sldMk cId="0" sldId="265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38.610" v="55" actId="26606"/>
          <ac:grpSpMkLst>
            <pc:docMk/>
            <pc:sldMk cId="0" sldId="265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38.610" v="55" actId="26606"/>
          <ac:cxnSpMkLst>
            <pc:docMk/>
            <pc:sldMk cId="0" sldId="265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41.287" v="56" actId="26606"/>
        <pc:sldMkLst>
          <pc:docMk/>
          <pc:sldMk cId="0" sldId="266"/>
        </pc:sldMkLst>
        <pc:spChg chg="mod">
          <ac:chgData name="Adamczyk, Adam" userId="ee1e698c-d5f1-47ee-bb66-dbe790e5a964" providerId="ADAL" clId="{62C4ECBF-682C-4A31-84A0-7E686BF5CBE3}" dt="2025-03-11T14:11:41.287" v="56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41.287" v="56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41.287" v="56" actId="26606"/>
          <ac:spMkLst>
            <pc:docMk/>
            <pc:sldMk cId="0" sldId="266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41.287" v="56" actId="26606"/>
          <ac:spMkLst>
            <pc:docMk/>
            <pc:sldMk cId="0" sldId="266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41.287" v="56" actId="26606"/>
          <ac:grpSpMkLst>
            <pc:docMk/>
            <pc:sldMk cId="0" sldId="266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41.287" v="56" actId="26606"/>
          <ac:cxnSpMkLst>
            <pc:docMk/>
            <pc:sldMk cId="0" sldId="266"/>
            <ac:cxnSpMk id="17" creationId="{6CF1BAF6-AD41-4082-B212-8A1F9A2E8779}"/>
          </ac:cxnSpMkLst>
        </pc:cxnChg>
      </pc:sldChg>
      <pc:sldChg chg="addSp modSp mod setBg">
        <pc:chgData name="Adamczyk, Adam" userId="ee1e698c-d5f1-47ee-bb66-dbe790e5a964" providerId="ADAL" clId="{62C4ECBF-682C-4A31-84A0-7E686BF5CBE3}" dt="2025-03-11T14:11:43.708" v="57" actId="26606"/>
        <pc:sldMkLst>
          <pc:docMk/>
          <pc:sldMk cId="0" sldId="267"/>
        </pc:sldMkLst>
        <pc:spChg chg="mod">
          <ac:chgData name="Adamczyk, Adam" userId="ee1e698c-d5f1-47ee-bb66-dbe790e5a964" providerId="ADAL" clId="{62C4ECBF-682C-4A31-84A0-7E686BF5CBE3}" dt="2025-03-11T14:11:43.708" v="57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Adamczyk, Adam" userId="ee1e698c-d5f1-47ee-bb66-dbe790e5a964" providerId="ADAL" clId="{62C4ECBF-682C-4A31-84A0-7E686BF5CBE3}" dt="2025-03-11T14:11:43.708" v="57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Adamczyk, Adam" userId="ee1e698c-d5f1-47ee-bb66-dbe790e5a964" providerId="ADAL" clId="{62C4ECBF-682C-4A31-84A0-7E686BF5CBE3}" dt="2025-03-11T14:11:43.708" v="57" actId="26606"/>
          <ac:spMkLst>
            <pc:docMk/>
            <pc:sldMk cId="0" sldId="267"/>
            <ac:spMk id="8" creationId="{B6CDA21F-E7AF-4C75-8395-33F58D5B0E45}"/>
          </ac:spMkLst>
        </pc:spChg>
        <pc:spChg chg="add">
          <ac:chgData name="Adamczyk, Adam" userId="ee1e698c-d5f1-47ee-bb66-dbe790e5a964" providerId="ADAL" clId="{62C4ECBF-682C-4A31-84A0-7E686BF5CBE3}" dt="2025-03-11T14:11:43.708" v="57" actId="26606"/>
          <ac:spMkLst>
            <pc:docMk/>
            <pc:sldMk cId="0" sldId="267"/>
            <ac:spMk id="15" creationId="{D5B0017B-2ECA-49AF-B397-DC140825DF8D}"/>
          </ac:spMkLst>
        </pc:spChg>
        <pc:grpChg chg="add">
          <ac:chgData name="Adamczyk, Adam" userId="ee1e698c-d5f1-47ee-bb66-dbe790e5a964" providerId="ADAL" clId="{62C4ECBF-682C-4A31-84A0-7E686BF5CBE3}" dt="2025-03-11T14:11:43.708" v="57" actId="26606"/>
          <ac:grpSpMkLst>
            <pc:docMk/>
            <pc:sldMk cId="0" sldId="267"/>
            <ac:grpSpMk id="10" creationId="{AE1C45F0-260A-458C-96ED-C1F6D2151219}"/>
          </ac:grpSpMkLst>
        </pc:grpChg>
        <pc:cxnChg chg="add">
          <ac:chgData name="Adamczyk, Adam" userId="ee1e698c-d5f1-47ee-bb66-dbe790e5a964" providerId="ADAL" clId="{62C4ECBF-682C-4A31-84A0-7E686BF5CBE3}" dt="2025-03-11T14:11:43.708" v="57" actId="26606"/>
          <ac:cxnSpMkLst>
            <pc:docMk/>
            <pc:sldMk cId="0" sldId="267"/>
            <ac:cxnSpMk id="17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6UBuaj39u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7800"/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Adam Adamczyk</a:t>
            </a:r>
          </a:p>
          <a:p>
            <a:pPr algn="l">
              <a:lnSpc>
                <a:spcPct val="90000"/>
              </a:lnSpc>
            </a:pPr>
            <a:r>
              <a:rPr lang="en-US" sz="2500" dirty="0"/>
              <a:t>IUSB</a:t>
            </a:r>
          </a:p>
          <a:p>
            <a:pPr algn="l">
              <a:lnSpc>
                <a:spcPct val="90000"/>
              </a:lnSpc>
            </a:pPr>
            <a:r>
              <a:rPr lang="en-US" sz="2500" dirty="0"/>
              <a:t>3/11/2025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Complete pending features (attendance, reporting tools).</a:t>
            </a:r>
          </a:p>
          <a:p>
            <a:r>
              <a:rPr lang="en-US" sz="2100"/>
              <a:t>Improve user interface design.</a:t>
            </a:r>
          </a:p>
          <a:p>
            <a:r>
              <a:rPr lang="en-US" sz="2100"/>
              <a:t>Conduct additional testing.</a:t>
            </a:r>
          </a:p>
          <a:p>
            <a:r>
              <a:rPr lang="en-US" sz="2100"/>
              <a:t>Prepare for final deployment.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I will continue to work on this project.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Managing student information in schools can be chaotic.</a:t>
            </a:r>
          </a:p>
          <a:p>
            <a:r>
              <a:rPr lang="en-US" sz="2100"/>
              <a:t>Many schools use outdated methods like spreadsheets or paper records.</a:t>
            </a:r>
          </a:p>
          <a:p>
            <a:r>
              <a:rPr lang="en-US" sz="2100"/>
              <a:t>These methods lead to inefficiencies and errors.</a:t>
            </a:r>
          </a:p>
          <a:p>
            <a:r>
              <a:rPr lang="en-US" sz="2100"/>
              <a:t>This project aims to create a simple and user-friendly Student Management System.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Objectives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Streamline student data management.</a:t>
            </a:r>
          </a:p>
          <a:p>
            <a:r>
              <a:rPr lang="en-US" sz="2100"/>
              <a:t>Provide an intuitive interface for teachers and staff.</a:t>
            </a:r>
          </a:p>
          <a:p>
            <a:r>
              <a:rPr lang="en-US" sz="2100"/>
              <a:t>Reduce errors in student records through automation.</a:t>
            </a:r>
          </a:p>
          <a:p>
            <a:r>
              <a:rPr lang="en-US" sz="2100"/>
              <a:t>Ensure data security and accessibility.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Student Profiles: Add, edit, delete student records.</a:t>
            </a:r>
          </a:p>
          <a:p>
            <a:r>
              <a:rPr lang="en-US" sz="2100"/>
              <a:t>Attendance Management: Record and track attendance.</a:t>
            </a:r>
          </a:p>
          <a:p>
            <a:r>
              <a:rPr lang="en-US" sz="2100"/>
              <a:t>Grade Management: Store and update student grades.</a:t>
            </a:r>
          </a:p>
          <a:p>
            <a:r>
              <a:rPr lang="en-US" sz="2100"/>
              <a:t>Report Generation: Generate performance reports.</a:t>
            </a:r>
          </a:p>
          <a:p>
            <a:r>
              <a:rPr lang="en-US" sz="2100"/>
              <a:t>Secure Database Storage: Store data securely in MySQL.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School Administrators: Oversee data, generate reports.</a:t>
            </a:r>
          </a:p>
          <a:p>
            <a:r>
              <a:rPr lang="en-US" sz="2100"/>
              <a:t>Teachers: Update grades and attendance.</a:t>
            </a:r>
          </a:p>
          <a:p>
            <a:r>
              <a:rPr lang="en-US" sz="2100"/>
              <a:t>(Optional) Parents/Students: View student performance.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Front-End: HTML, CSS</a:t>
            </a:r>
          </a:p>
          <a:p>
            <a:r>
              <a:rPr lang="en-US" sz="2100" dirty="0"/>
              <a:t>Back-End: Python (Django framework)</a:t>
            </a:r>
          </a:p>
          <a:p>
            <a:r>
              <a:rPr lang="en-US" sz="2100" dirty="0"/>
              <a:t>Database: MySQL</a:t>
            </a:r>
          </a:p>
          <a:p>
            <a:r>
              <a:rPr lang="en-US" sz="2100" dirty="0"/>
              <a:t>Hosting: Local SQL </a:t>
            </a:r>
            <a:r>
              <a:rPr lang="en-US" sz="2100" dirty="0" err="1"/>
              <a:t>datbace</a:t>
            </a:r>
            <a:r>
              <a:rPr lang="en-US" sz="2100" dirty="0"/>
              <a:t> on Mac 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Development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Weeks 1-2: Design system structure, set up database.</a:t>
            </a:r>
          </a:p>
          <a:p>
            <a:r>
              <a:rPr lang="en-US" sz="2100"/>
              <a:t>Weeks 3-4: Implement login and user authentication.</a:t>
            </a:r>
          </a:p>
          <a:p>
            <a:r>
              <a:rPr lang="en-US" sz="2100"/>
              <a:t>Weeks 5-7: Develop student profile and data management features.</a:t>
            </a:r>
          </a:p>
          <a:p>
            <a:r>
              <a:rPr lang="en-US" sz="2100"/>
              <a:t>Week 8: Testing phase.</a:t>
            </a:r>
          </a:p>
          <a:p>
            <a:r>
              <a:rPr lang="en-US" sz="2100"/>
              <a:t>Weeks 9-11: Implement optional features.</a:t>
            </a:r>
          </a:p>
          <a:p>
            <a:r>
              <a:rPr lang="en-US" sz="2100"/>
              <a:t>Weeks 12-14: Final testing and deployment preparation.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Database and front-end connected.</a:t>
            </a:r>
          </a:p>
          <a:p>
            <a:r>
              <a:rPr lang="en-US" sz="2100"/>
              <a:t>User authentication implemented.</a:t>
            </a:r>
          </a:p>
          <a:p>
            <a:r>
              <a:rPr lang="en-US" sz="2100"/>
              <a:t>Basic student data management completed.</a:t>
            </a:r>
          </a:p>
          <a:p>
            <a:r>
              <a:rPr lang="en-US" sz="2100"/>
              <a:t>Attendance and grading features in progress.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Demo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nline Media 2" descr="Video of system in progress">
            <a:hlinkClick r:id="" action="ppaction://media"/>
            <a:extLst>
              <a:ext uri="{FF2B5EF4-FFF2-40B4-BE49-F238E27FC236}">
                <a16:creationId xmlns:a16="http://schemas.microsoft.com/office/drawing/2014/main" id="{E933114C-10FE-925B-69B9-E9BE349D11D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84251" y="2756266"/>
            <a:ext cx="6173040" cy="348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298</Words>
  <Application>Microsoft Macintosh PowerPoint</Application>
  <PresentationFormat>On-screen Show (4:3)</PresentationFormat>
  <Paragraphs>49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Student Management System</vt:lpstr>
      <vt:lpstr>Problem Statement</vt:lpstr>
      <vt:lpstr>Objectives of the System</vt:lpstr>
      <vt:lpstr>System Features</vt:lpstr>
      <vt:lpstr>Target Users</vt:lpstr>
      <vt:lpstr>Technical Overview</vt:lpstr>
      <vt:lpstr>Development Timeline</vt:lpstr>
      <vt:lpstr>Current Progress</vt:lpstr>
      <vt:lpstr>Demo</vt:lpstr>
      <vt:lpstr>Future Plans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Adamczyk, Adam</cp:lastModifiedBy>
  <cp:revision>1</cp:revision>
  <dcterms:created xsi:type="dcterms:W3CDTF">2013-01-27T09:14:16Z</dcterms:created>
  <dcterms:modified xsi:type="dcterms:W3CDTF">2025-03-12T17:56:51Z</dcterms:modified>
  <cp:category/>
</cp:coreProperties>
</file>