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0A58-9585-AFDC-9600-60804832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97E53-A4B6-6E21-0CB4-F5AB50B90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D1AB-3667-4ED9-D0A3-EAB3BBCE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D914-A3D8-77CD-3833-3ACA56E2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B53C-7810-76A4-D496-C5568C3B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11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727C-8D3D-EB9B-DC7F-7CD3572A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CE82-ECE5-8C0A-F63E-B9BFD3F4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97B0-2747-3140-BA8D-D87815C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697A-3FDA-BECF-BFB0-CFE5A80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CC41-0B9E-8407-085A-76981AB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9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4825B-4513-C6D0-C971-AB6DE5EFD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F13A5-CA2D-79C9-E403-D17E77996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72B3-FE00-9B04-9B3B-64EC0A31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B35E-9A22-0AA5-8EE1-80683310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8541-D4AA-5853-8EF8-76874FC1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72E-94EE-750D-86D1-33297ED9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CAA7-2301-4776-B3CA-7EC5572E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B0DB-9654-D086-29FA-5FB6D364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EAA5-19B6-264C-A453-DBF4DE8D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D50B-4567-8DD9-D746-22487D2A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4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4AF2-6E51-BF01-BEAF-C1F42218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EEEC-1C0A-F716-2318-FE010C8E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7F04-FE01-502A-BC27-7E3E7E86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47BC-3249-0B22-9E17-338761D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016C-77D9-0837-4281-B10CB06A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83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CF12-52B8-E4D9-C724-82EEB7E2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6DBB-72C2-7E6F-F417-E9AB71C2D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DC8D-D7EB-C96E-5DED-F2A3674A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0D39-FD1B-AB7D-922C-BDF1F128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1F77-78E0-BD38-D8E0-C5EDC2AF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B462-0924-F865-34B3-8261D9FB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75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E38D-1E0C-8A39-F332-DAEAFE6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D221-ED41-9116-F9B7-9F97B046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87E2-7E92-66CC-8D11-C1C9ED1C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E0BC9-E0F8-B9DE-73F1-083D60515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139FF-86FD-FB15-61F9-3F891B8CD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CEFA-1323-49FE-ABCA-91CAB903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3481B-2BFF-38FE-3CAF-580A65FE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FD3CB-7C2A-5EA0-4845-A3319F0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250F-B0C5-445E-2391-142970BB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CDB28-279D-D1EB-40FE-D8D6FA32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2C767-C965-DA86-0F37-BC4A463E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9744A-6B6C-D37F-ADBE-F4D3D5B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6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C1A3-C269-1C61-8C78-03328DF1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61FB8-3435-AD4A-AC9A-A3433A64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C0ACD-F305-A676-2976-6EAAE9E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03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1BF7-9C23-74DD-D947-43A6E1F9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0D4-D7FC-343C-8B21-707C1934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55977-B6D1-B632-4639-0A06DA74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41A2-BE9B-E27A-17AE-4389193A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C7C8B-C024-86C9-2D73-5943FB19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4207-D338-E31F-6D41-361ECF0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31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2898-3314-5E4C-6EE4-E0B5CC2A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A6D9D-9A15-616C-AC9F-DA14B324C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AA36-EDB1-06A1-6016-238A5F7F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1F2D6-056A-AA53-A808-A5CC6433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93CF8-DC83-6CEC-B0DE-E6CE489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79EE-59F4-A6B6-75C2-99DC17F5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20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0F5F-426D-8593-A302-454E8AC5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B4F-ED0E-ED5A-2259-B5A7C321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0917-ADEC-DFE4-19FC-BCE58A763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015B-39F8-4A15-8BFE-87130DA7449B}" type="datetimeFigureOut">
              <a:rPr lang="en-SG" smtClean="0"/>
              <a:t>12/11/2022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BEAE-3047-2CAB-F79C-C96FFADE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8948-D182-6704-B946-7B4F115A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BD8C-84F4-4A7D-BB6F-1A6B23B04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476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ABB-AF00-71B9-457B-0242ACECF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6C2B-83D2-AEAD-ACF6-822DD34EA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87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2BE984C3-8C65-3DF1-6858-194FC195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917" y="1784264"/>
            <a:ext cx="6096000" cy="341376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3A704-714A-E7EA-B0EB-1BAB1B336900}"/>
              </a:ext>
            </a:extLst>
          </p:cNvPr>
          <p:cNvCxnSpPr/>
          <p:nvPr/>
        </p:nvCxnSpPr>
        <p:spPr>
          <a:xfrm>
            <a:off x="1643850" y="2796466"/>
            <a:ext cx="2796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0227B9-3BC3-24E8-F81F-803C110D82F0}"/>
              </a:ext>
            </a:extLst>
          </p:cNvPr>
          <p:cNvSpPr txBox="1"/>
          <p:nvPr/>
        </p:nvSpPr>
        <p:spPr>
          <a:xfrm>
            <a:off x="1643850" y="674703"/>
            <a:ext cx="2796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savings:</a:t>
            </a:r>
            <a:br>
              <a:rPr lang="en-SG" dirty="0"/>
            </a:br>
            <a:r>
              <a:rPr lang="en-SG" dirty="0"/>
              <a:t>S$ XX</a:t>
            </a:r>
          </a:p>
          <a:p>
            <a:r>
              <a:rPr lang="en-SG" dirty="0"/>
              <a:t>Target savings:</a:t>
            </a:r>
            <a:br>
              <a:rPr lang="en-SG" dirty="0"/>
            </a:br>
            <a:r>
              <a:rPr lang="en-SG" dirty="0"/>
              <a:t>S$ XX</a:t>
            </a:r>
          </a:p>
          <a:p>
            <a:r>
              <a:rPr lang="en-SG" dirty="0"/>
              <a:t>Recommended daily expenditure:</a:t>
            </a:r>
            <a:br>
              <a:rPr lang="en-SG" dirty="0"/>
            </a:br>
            <a:r>
              <a:rPr lang="en-SG" dirty="0"/>
              <a:t>S$ 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2172C-F64F-A1FA-FDC8-82D81940EE19}"/>
              </a:ext>
            </a:extLst>
          </p:cNvPr>
          <p:cNvSpPr/>
          <p:nvPr/>
        </p:nvSpPr>
        <p:spPr>
          <a:xfrm>
            <a:off x="1643850" y="3089434"/>
            <a:ext cx="1340528" cy="30938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loans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3C422E-D219-7867-24E7-7E43047C0C6B}"/>
              </a:ext>
            </a:extLst>
          </p:cNvPr>
          <p:cNvSpPr/>
          <p:nvPr/>
        </p:nvSpPr>
        <p:spPr>
          <a:xfrm>
            <a:off x="3132341" y="3089434"/>
            <a:ext cx="1340528" cy="30938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Track your budget</a:t>
            </a:r>
          </a:p>
        </p:txBody>
      </p:sp>
      <p:pic>
        <p:nvPicPr>
          <p:cNvPr id="24" name="Picture 23" descr="Shape, rectangle&#10;&#10;Description automatically generated">
            <a:extLst>
              <a:ext uri="{FF2B5EF4-FFF2-40B4-BE49-F238E27FC236}">
                <a16:creationId xmlns:a16="http://schemas.microsoft.com/office/drawing/2014/main" id="{AE18C760-E6F6-9FF3-80AF-3AE37A8E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9551" y="1856765"/>
            <a:ext cx="6096000" cy="341376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C25B70-8F2A-AC3C-1975-D8BBC0BC0A1F}"/>
              </a:ext>
            </a:extLst>
          </p:cNvPr>
          <p:cNvSpPr txBox="1"/>
          <p:nvPr/>
        </p:nvSpPr>
        <p:spPr>
          <a:xfrm>
            <a:off x="7300405" y="674703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View Loans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E132A-587C-A484-D48E-2831FAF83D9E}"/>
              </a:ext>
            </a:extLst>
          </p:cNvPr>
          <p:cNvSpPr/>
          <p:nvPr/>
        </p:nvSpPr>
        <p:spPr>
          <a:xfrm>
            <a:off x="7220821" y="1203093"/>
            <a:ext cx="2613460" cy="9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 Loans</a:t>
            </a:r>
            <a:r>
              <a:rPr lang="en-SG" sz="4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D4653F-A4B3-BACB-DA44-BBE7E28CC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60" y="1491028"/>
            <a:ext cx="480910" cy="4809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472E1A-B5D6-E0C2-B65A-596AA76FD8FA}"/>
              </a:ext>
            </a:extLst>
          </p:cNvPr>
          <p:cNvSpPr txBox="1"/>
          <p:nvPr/>
        </p:nvSpPr>
        <p:spPr>
          <a:xfrm>
            <a:off x="7129318" y="2413337"/>
            <a:ext cx="134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  <a:p>
            <a:endParaRPr lang="en-US" dirty="0"/>
          </a:p>
          <a:p>
            <a:r>
              <a:rPr lang="en-US" dirty="0"/>
              <a:t>Adam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43B03-0735-E6BC-DDAF-D5208F623F40}"/>
              </a:ext>
            </a:extLst>
          </p:cNvPr>
          <p:cNvSpPr txBox="1"/>
          <p:nvPr/>
        </p:nvSpPr>
        <p:spPr>
          <a:xfrm>
            <a:off x="8627555" y="2413336"/>
            <a:ext cx="1206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rgbClr val="00B050"/>
                </a:solidFill>
              </a:rPr>
              <a:t>+2.15</a:t>
            </a:r>
          </a:p>
          <a:p>
            <a:pPr algn="r"/>
            <a:endParaRPr lang="en-SG" dirty="0"/>
          </a:p>
          <a:p>
            <a:pPr algn="r"/>
            <a:r>
              <a:rPr lang="en-SG" dirty="0">
                <a:solidFill>
                  <a:srgbClr val="FF0000"/>
                </a:solidFill>
              </a:rPr>
              <a:t>-3.55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B825CF-A96A-4548-60F9-279F6EF322B6}"/>
              </a:ext>
            </a:extLst>
          </p:cNvPr>
          <p:cNvCxnSpPr>
            <a:cxnSpLocks/>
          </p:cNvCxnSpPr>
          <p:nvPr/>
        </p:nvCxnSpPr>
        <p:spPr>
          <a:xfrm>
            <a:off x="8548099" y="2486312"/>
            <a:ext cx="0" cy="31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59B2BA3F-6906-C5C1-ED90-C29FCA28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4445" y="1722120"/>
            <a:ext cx="6096000" cy="341376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D32A4A-FC0F-302C-7559-08849EBC92B9}"/>
              </a:ext>
            </a:extLst>
          </p:cNvPr>
          <p:cNvSpPr/>
          <p:nvPr/>
        </p:nvSpPr>
        <p:spPr>
          <a:xfrm>
            <a:off x="5155715" y="802401"/>
            <a:ext cx="2613460" cy="1468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Track your budget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95BC6-7540-5689-A7CA-5024F0FBA4B0}"/>
              </a:ext>
            </a:extLst>
          </p:cNvPr>
          <p:cNvSpPr txBox="1"/>
          <p:nvPr/>
        </p:nvSpPr>
        <p:spPr>
          <a:xfrm>
            <a:off x="5155715" y="2691990"/>
            <a:ext cx="13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Rent</a:t>
            </a:r>
          </a:p>
          <a:p>
            <a:endParaRPr lang="en-US" dirty="0"/>
          </a:p>
          <a:p>
            <a:r>
              <a:rPr lang="en-US" dirty="0"/>
              <a:t>Bills &amp; Others</a:t>
            </a:r>
          </a:p>
          <a:p>
            <a:endParaRPr lang="en-US" dirty="0"/>
          </a:p>
          <a:p>
            <a:r>
              <a:rPr lang="en-US" dirty="0"/>
              <a:t>Salary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5DE41-BDFA-FA22-87A0-BC6AF56307EC}"/>
              </a:ext>
            </a:extLst>
          </p:cNvPr>
          <p:cNvSpPr txBox="1"/>
          <p:nvPr/>
        </p:nvSpPr>
        <p:spPr>
          <a:xfrm>
            <a:off x="6096000" y="2774184"/>
            <a:ext cx="133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S$ XX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S$ XX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S$ XX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S$ XX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5479B74-4E13-D5FC-B7D6-BF1F4BE4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27" y="2840323"/>
            <a:ext cx="216238" cy="2162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D1DF7F-697C-5923-F799-F63E4B7F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27" y="3398298"/>
            <a:ext cx="216238" cy="21623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DC4079-0E92-9BE2-A4BE-75E7BEF93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27" y="3909558"/>
            <a:ext cx="216238" cy="2162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FFD5ABB-C7D9-B38F-6247-85C5C4E5D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27" y="4781524"/>
            <a:ext cx="216238" cy="2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MANIYADESH</dc:creator>
  <cp:lastModifiedBy>KRISHNAMURTHI ABHILASH</cp:lastModifiedBy>
  <cp:revision>2</cp:revision>
  <dcterms:created xsi:type="dcterms:W3CDTF">2022-11-12T00:56:49Z</dcterms:created>
  <dcterms:modified xsi:type="dcterms:W3CDTF">2022-11-12T01:47:33Z</dcterms:modified>
</cp:coreProperties>
</file>