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7" r:id="rId42"/>
    <p:sldId id="298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95ED326-FA06-411E-97F5-EC944B8A53C2}" type="datetimeFigureOut">
              <a:rPr lang="en-US" smtClean="0"/>
              <a:pPr/>
              <a:t>16-Nov-17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E831F-ABAB-4F17-BDD4-0585B5EDA9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hyperlink" Target="Slide39.PNG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Frequent Item Set Generation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MatrixGame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723900" y="37719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29718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32766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7620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457200" y="3962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2895600"/>
            <a:ext cx="449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457200" y="3962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2971800"/>
            <a:ext cx="449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83551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Algo</a:t>
            </a:r>
            <a:r>
              <a:rPr lang="en-US" sz="2000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Create a </a:t>
            </a:r>
            <a:r>
              <a:rPr lang="en-US" sz="2000" dirty="0" err="1" smtClean="0"/>
              <a:t>item_matrix</a:t>
            </a:r>
            <a:r>
              <a:rPr lang="en-US" sz="2000" dirty="0" smtClean="0"/>
              <a:t>( </a:t>
            </a:r>
            <a:r>
              <a:rPr lang="en-US" sz="2000" dirty="0" err="1" smtClean="0"/>
              <a:t>item_set_size</a:t>
            </a:r>
            <a:r>
              <a:rPr lang="en-US" sz="2000" dirty="0" smtClean="0"/>
              <a:t>)(</a:t>
            </a:r>
            <a:r>
              <a:rPr lang="en-US" sz="2000" dirty="0" err="1" smtClean="0"/>
              <a:t>item_set_size</a:t>
            </a:r>
            <a:r>
              <a:rPr lang="en-US" sz="2000" dirty="0" smtClean="0"/>
              <a:t> ).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Now fill these entries as -</a:t>
            </a:r>
          </a:p>
          <a:p>
            <a:pPr marL="342900" indent="-342900"/>
            <a:r>
              <a:rPr lang="en-US" sz="2000" dirty="0" smtClean="0"/>
              <a:t> 2.1  set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j= 0;</a:t>
            </a:r>
          </a:p>
          <a:p>
            <a:pPr marL="342900" indent="-342900"/>
            <a:r>
              <a:rPr lang="en-US" sz="2000" dirty="0" smtClean="0"/>
              <a:t> 2.2 loop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item_set_size</a:t>
            </a:r>
            <a:r>
              <a:rPr lang="en-US" sz="2000" dirty="0" smtClean="0"/>
              <a:t>;</a:t>
            </a:r>
          </a:p>
          <a:p>
            <a:pPr marL="342900" indent="-342900"/>
            <a:r>
              <a:rPr lang="en-US" sz="2000" dirty="0" smtClean="0"/>
              <a:t>   2.3 take </a:t>
            </a:r>
            <a:r>
              <a:rPr lang="en-US" sz="2000" dirty="0" err="1" smtClean="0"/>
              <a:t>item_matrix</a:t>
            </a:r>
            <a:r>
              <a:rPr lang="en-US" sz="2000" dirty="0" smtClean="0"/>
              <a:t>(</a:t>
            </a:r>
            <a:r>
              <a:rPr lang="en-US" sz="2000" dirty="0" err="1" smtClean="0"/>
              <a:t>i+j</a:t>
            </a:r>
            <a:r>
              <a:rPr lang="en-US" sz="2000" dirty="0" smtClean="0"/>
              <a:t>)(j) = x;</a:t>
            </a:r>
          </a:p>
          <a:p>
            <a:pPr marL="342900" indent="-342900"/>
            <a:r>
              <a:rPr lang="en-US" sz="2000" dirty="0" smtClean="0"/>
              <a:t>   2.4 where  x is calculated as ,take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j</a:t>
            </a:r>
            <a:r>
              <a:rPr lang="en-US" sz="2000" dirty="0" smtClean="0"/>
              <a:t> transaction and find occurrence of </a:t>
            </a:r>
          </a:p>
          <a:p>
            <a:pPr marL="342900" indent="-342900"/>
            <a:r>
              <a:rPr lang="en-US" sz="2000" dirty="0" smtClean="0"/>
              <a:t>        the list = NULL;</a:t>
            </a:r>
          </a:p>
          <a:p>
            <a:pPr marL="342900" indent="-342900"/>
            <a:r>
              <a:rPr lang="en-US" sz="2000" dirty="0" smtClean="0"/>
              <a:t>          where list is calculated as</a:t>
            </a:r>
          </a:p>
          <a:p>
            <a:pPr marL="342900" indent="-342900"/>
            <a:r>
              <a:rPr lang="en-US" sz="2000" dirty="0" smtClean="0"/>
              <a:t>		loop :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j </a:t>
            </a:r>
          </a:p>
          <a:p>
            <a:pPr marL="342900" indent="-342900"/>
            <a:r>
              <a:rPr lang="en-US" sz="2000" dirty="0" smtClean="0"/>
              <a:t>             list = list  + </a:t>
            </a:r>
            <a:r>
              <a:rPr lang="en-US" sz="2000" dirty="0" err="1" smtClean="0"/>
              <a:t>createListFromItemMatrix</a:t>
            </a:r>
            <a:r>
              <a:rPr lang="en-US" sz="2000" dirty="0" smtClean="0"/>
              <a:t>(</a:t>
            </a:r>
            <a:r>
              <a:rPr lang="en-US" sz="2000" dirty="0" err="1" smtClean="0"/>
              <a:t>i+j</a:t>
            </a:r>
            <a:r>
              <a:rPr lang="en-US" sz="2000" dirty="0" smtClean="0"/>
              <a:t>)(j);</a:t>
            </a:r>
          </a:p>
          <a:p>
            <a:pPr marL="342900" indent="-342900"/>
            <a:r>
              <a:rPr lang="en-US" sz="2000" dirty="0" smtClean="0"/>
              <a:t> 3. accept the transaction List with &gt; </a:t>
            </a:r>
            <a:r>
              <a:rPr lang="en-US" sz="2000" dirty="0" err="1" smtClean="0"/>
              <a:t>min_support</a:t>
            </a:r>
            <a:r>
              <a:rPr lang="en-US" sz="2000" dirty="0" smtClean="0"/>
              <a:t>,</a:t>
            </a:r>
          </a:p>
          <a:p>
            <a:pPr marL="342900" indent="-342900"/>
            <a:r>
              <a:rPr lang="en-US" sz="2000" dirty="0" smtClean="0"/>
              <a:t>     and perform union operation.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190500" y="43053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86000" y="28956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905000" y="2971800"/>
            <a:ext cx="434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8100" y="43053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362200" y="3048000"/>
            <a:ext cx="3581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104900" y="3543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-114300" y="45339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2971800"/>
            <a:ext cx="441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-76200" y="44958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2895600"/>
            <a:ext cx="434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2133600"/>
            <a:ext cx="11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Result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514600"/>
            <a:ext cx="117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Result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0" y="39624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2438400"/>
          <a:ext cx="8839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599803"/>
                <a:gridCol w="499836"/>
                <a:gridCol w="15521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Redundant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∑n=n(n+1)/2</a:t>
                      </a:r>
                    </a:p>
                    <a:p>
                      <a:r>
                        <a:rPr lang="en-US" dirty="0" smtClean="0"/>
                        <a:t>      =15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304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286000" y="29718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990600" y="3505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219200" y="3581400"/>
            <a:ext cx="381000" cy="1600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2286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2438400"/>
          <a:ext cx="8839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  <a:gridCol w="883920"/>
                <a:gridCol w="883920"/>
                <a:gridCol w="599803"/>
                <a:gridCol w="499836"/>
                <a:gridCol w="15521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Redundant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∑n=n(n+1)/2</a:t>
                      </a:r>
                    </a:p>
                    <a:p>
                      <a:r>
                        <a:rPr lang="en-US" dirty="0" smtClean="0"/>
                        <a:t>      =15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10800000" flipV="1">
            <a:off x="1600200" y="3352800"/>
            <a:ext cx="533400" cy="3048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1600200" y="3657600"/>
            <a:ext cx="1447800" cy="381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1676400" y="4038600"/>
            <a:ext cx="2209800" cy="381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1676400" y="4419600"/>
            <a:ext cx="3200400" cy="381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752600" y="4800600"/>
            <a:ext cx="3962400" cy="381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20574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Min_supp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60*6/100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38200"/>
            <a:ext cx="83551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Algo</a:t>
            </a:r>
            <a:r>
              <a:rPr lang="en-US" sz="2000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Create a </a:t>
            </a:r>
            <a:r>
              <a:rPr lang="en-US" sz="2000" dirty="0" err="1" smtClean="0"/>
              <a:t>item_matrix</a:t>
            </a:r>
            <a:r>
              <a:rPr lang="en-US" sz="2000" dirty="0" smtClean="0"/>
              <a:t>( </a:t>
            </a:r>
            <a:r>
              <a:rPr lang="en-US" sz="2000" dirty="0" err="1" smtClean="0"/>
              <a:t>item_set_size</a:t>
            </a:r>
            <a:r>
              <a:rPr lang="en-US" sz="2000" dirty="0" smtClean="0"/>
              <a:t>)(</a:t>
            </a:r>
            <a:r>
              <a:rPr lang="en-US" sz="2000" dirty="0" err="1" smtClean="0"/>
              <a:t>item_set_size</a:t>
            </a:r>
            <a:r>
              <a:rPr lang="en-US" sz="2000" dirty="0" smtClean="0"/>
              <a:t> ).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Now fill these entries as -</a:t>
            </a:r>
          </a:p>
          <a:p>
            <a:pPr marL="342900" indent="-342900"/>
            <a:r>
              <a:rPr lang="en-US" sz="2000" dirty="0" smtClean="0"/>
              <a:t> 2.1  set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j= 0;</a:t>
            </a:r>
          </a:p>
          <a:p>
            <a:pPr marL="342900" indent="-342900"/>
            <a:r>
              <a:rPr lang="en-US" sz="2000" dirty="0" smtClean="0"/>
              <a:t> 2.2 loop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item_set_size</a:t>
            </a:r>
            <a:r>
              <a:rPr lang="en-US" sz="2000" dirty="0" smtClean="0"/>
              <a:t>;</a:t>
            </a:r>
          </a:p>
          <a:p>
            <a:pPr marL="342900" indent="-342900"/>
            <a:r>
              <a:rPr lang="en-US" sz="2000" dirty="0" smtClean="0"/>
              <a:t>   2.3 take </a:t>
            </a:r>
            <a:r>
              <a:rPr lang="en-US" sz="2000" dirty="0" err="1" smtClean="0"/>
              <a:t>item_matrix</a:t>
            </a:r>
            <a:r>
              <a:rPr lang="en-US" sz="2000" dirty="0" smtClean="0"/>
              <a:t>(</a:t>
            </a:r>
            <a:r>
              <a:rPr lang="en-US" sz="2000" dirty="0" err="1" smtClean="0"/>
              <a:t>i+j</a:t>
            </a:r>
            <a:r>
              <a:rPr lang="en-US" sz="2000" dirty="0" smtClean="0"/>
              <a:t>)(j) = x;</a:t>
            </a:r>
          </a:p>
          <a:p>
            <a:pPr marL="342900" indent="-342900"/>
            <a:r>
              <a:rPr lang="en-US" sz="2000" dirty="0" smtClean="0"/>
              <a:t>   2.4 where  x is calculated as ,take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</a:t>
            </a:r>
            <a:r>
              <a:rPr lang="en-US" sz="2000" b="1" baseline="-25000" dirty="0" err="1" smtClean="0"/>
              <a:t>j</a:t>
            </a:r>
            <a:r>
              <a:rPr lang="en-US" sz="2000" dirty="0" smtClean="0"/>
              <a:t> transaction and find occurrence of </a:t>
            </a:r>
          </a:p>
          <a:p>
            <a:pPr marL="342900" indent="-342900"/>
            <a:r>
              <a:rPr lang="en-US" sz="2000" dirty="0" smtClean="0"/>
              <a:t>        the list = NULL;</a:t>
            </a:r>
          </a:p>
          <a:p>
            <a:pPr marL="342900" indent="-342900"/>
            <a:r>
              <a:rPr lang="en-US" sz="2000" dirty="0" smtClean="0"/>
              <a:t>          where list is calculated as</a:t>
            </a:r>
          </a:p>
          <a:p>
            <a:pPr marL="342900" indent="-342900"/>
            <a:r>
              <a:rPr lang="en-US" sz="2000" dirty="0" smtClean="0"/>
              <a:t>		loop :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j </a:t>
            </a:r>
          </a:p>
          <a:p>
            <a:pPr marL="342900" indent="-342900"/>
            <a:r>
              <a:rPr lang="en-US" sz="2000" dirty="0" smtClean="0"/>
              <a:t>             list = list  + </a:t>
            </a:r>
            <a:r>
              <a:rPr lang="en-US" sz="2000" dirty="0" err="1" smtClean="0"/>
              <a:t>createListFromItemMatrix</a:t>
            </a:r>
            <a:r>
              <a:rPr lang="en-US" sz="2000" dirty="0" smtClean="0"/>
              <a:t>(</a:t>
            </a:r>
            <a:r>
              <a:rPr lang="en-US" sz="2000" dirty="0" err="1" smtClean="0"/>
              <a:t>i+j</a:t>
            </a:r>
            <a:r>
              <a:rPr lang="en-US" sz="2000" dirty="0" smtClean="0"/>
              <a:t>)(j);</a:t>
            </a:r>
          </a:p>
          <a:p>
            <a:pPr marL="342900" indent="-342900"/>
            <a:r>
              <a:rPr lang="en-US" sz="2000" dirty="0" smtClean="0"/>
              <a:t> 3. accept the transaction List with &gt; </a:t>
            </a:r>
            <a:r>
              <a:rPr lang="en-US" sz="2000" dirty="0" err="1" smtClean="0"/>
              <a:t>min_support</a:t>
            </a:r>
            <a:r>
              <a:rPr lang="en-US" sz="2000" dirty="0" smtClean="0"/>
              <a:t>,</a:t>
            </a:r>
          </a:p>
          <a:p>
            <a:pPr marL="342900" indent="-342900"/>
            <a:r>
              <a:rPr lang="en-US" sz="2000" dirty="0" smtClean="0"/>
              <a:t>     and perform union operation.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90600"/>
            <a:ext cx="4633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Space complexity : </a:t>
            </a:r>
          </a:p>
          <a:p>
            <a:r>
              <a:rPr lang="en-US" dirty="0" smtClean="0"/>
              <a:t>                                     = O(n</a:t>
            </a:r>
            <a:r>
              <a:rPr lang="en-US" baseline="30000" dirty="0" smtClean="0"/>
              <a:t>2</a:t>
            </a:r>
            <a:r>
              <a:rPr lang="en-US" dirty="0" smtClean="0"/>
              <a:t>)   // total </a:t>
            </a:r>
          </a:p>
          <a:p>
            <a:r>
              <a:rPr lang="en-US" dirty="0" smtClean="0"/>
              <a:t>		    = n</a:t>
            </a:r>
            <a:r>
              <a:rPr lang="en-US" baseline="30000" dirty="0" smtClean="0"/>
              <a:t>2</a:t>
            </a:r>
            <a:r>
              <a:rPr lang="en-US" dirty="0" smtClean="0"/>
              <a:t> – (n-1) – n(n+1)/2</a:t>
            </a:r>
          </a:p>
          <a:p>
            <a:r>
              <a:rPr lang="en-US" dirty="0" smtClean="0"/>
              <a:t>		    =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68580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828800" y="30480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838200" y="3733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157</TotalTime>
  <Words>2240</Words>
  <Application>Microsoft Office PowerPoint</Application>
  <PresentationFormat>On-screen Show (4:3)</PresentationFormat>
  <Paragraphs>2079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Frequent Item Set Generation using MatrixGame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Akash</dc:creator>
  <cp:lastModifiedBy>Akash</cp:lastModifiedBy>
  <cp:revision>58</cp:revision>
  <dcterms:created xsi:type="dcterms:W3CDTF">2017-11-15T17:25:41Z</dcterms:created>
  <dcterms:modified xsi:type="dcterms:W3CDTF">2017-11-16T03:30:25Z</dcterms:modified>
</cp:coreProperties>
</file>