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263" r:id="rId6"/>
    <p:sldId id="265" r:id="rId7"/>
    <p:sldId id="266" r:id="rId8"/>
    <p:sldId id="262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9.xml"/><Relationship Id="rId1" Type="http://schemas.openxmlformats.org/officeDocument/2006/relationships/slide" Target="../slides/slide7.xml"/><Relationship Id="rId5" Type="http://schemas.openxmlformats.org/officeDocument/2006/relationships/slide" Target="../slides/slide10.xml"/><Relationship Id="rId4" Type="http://schemas.openxmlformats.org/officeDocument/2006/relationships/slide" Target="../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85541-4F4A-4247-939F-E01F77EA7A3D}" type="doc">
      <dgm:prSet loTypeId="urn:microsoft.com/office/officeart/2005/8/layout/cycle7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B455805-8D87-4C60-AF30-EB6E0855D638}">
      <dgm:prSet phldrT="[Text]" custT="1"/>
      <dgm:spPr/>
      <dgm:t>
        <a:bodyPr/>
        <a:lstStyle/>
        <a:p>
          <a:r>
            <a:rPr lang="en-US" sz="3200" b="1" smtClean="0">
              <a:latin typeface="Agency FB" pitchFamily="34" charset="0"/>
            </a:rPr>
            <a:t>Rs Ajit Singh &amp; Co(Automotive) Pvt Ltd</a:t>
          </a:r>
          <a:endParaRPr lang="en-IN" sz="3200" b="1" dirty="0">
            <a:latin typeface="Agency FB" pitchFamily="34" charset="0"/>
          </a:endParaRPr>
        </a:p>
      </dgm:t>
    </dgm:pt>
    <dgm:pt modelId="{782B563F-A45F-4FEF-A610-56939D013319}" type="parTrans" cxnId="{3CBC2F2D-F278-4AC1-A401-FDCD0FD4A551}">
      <dgm:prSet/>
      <dgm:spPr/>
      <dgm:t>
        <a:bodyPr/>
        <a:lstStyle/>
        <a:p>
          <a:endParaRPr lang="en-IN"/>
        </a:p>
      </dgm:t>
    </dgm:pt>
    <dgm:pt modelId="{56D82F69-38FE-4AB4-AE52-897E924EAF10}" type="sibTrans" cxnId="{3CBC2F2D-F278-4AC1-A401-FDCD0FD4A551}">
      <dgm:prSet/>
      <dgm:spPr/>
      <dgm:t>
        <a:bodyPr/>
        <a:lstStyle/>
        <a:p>
          <a:endParaRPr lang="en-IN"/>
        </a:p>
      </dgm:t>
    </dgm:pt>
    <dgm:pt modelId="{E75B8AF9-D759-4CD8-85BF-7E924E69FEF8}">
      <dgm:prSet phldrT="[Text]"/>
      <dgm:spPr/>
      <dgm:t>
        <a:bodyPr/>
        <a:lstStyle/>
        <a:p>
          <a:r>
            <a:rPr lang="en-US" b="1" smtClean="0">
              <a:ln w="24500" cmpd="dbl"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VALUES :</a:t>
          </a:r>
          <a:r>
            <a:rPr lang="en-US" b="1" smtClean="0">
              <a:ln w="900" cmpd="sng"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 </a:t>
          </a:r>
          <a:r>
            <a:rPr lang="en-US" b="1" smtClean="0"/>
            <a:t>To provide high quality transportation products and service with a single point focus on customer satisfaction while ensuring adequate growth opportunities for all employees</a:t>
          </a:r>
          <a:endParaRPr lang="en-IN" dirty="0"/>
        </a:p>
      </dgm:t>
    </dgm:pt>
    <dgm:pt modelId="{0D05ED6A-42F0-4E2E-AD22-225F0B8D8572}" type="parTrans" cxnId="{64C86C25-4873-47B2-BEFD-A98BE42B2C00}">
      <dgm:prSet/>
      <dgm:spPr/>
      <dgm:t>
        <a:bodyPr/>
        <a:lstStyle/>
        <a:p>
          <a:endParaRPr lang="en-IN"/>
        </a:p>
      </dgm:t>
    </dgm:pt>
    <dgm:pt modelId="{FF6A73FC-4B43-46C3-AD7E-D4C628AE824A}" type="sibTrans" cxnId="{64C86C25-4873-47B2-BEFD-A98BE42B2C00}">
      <dgm:prSet/>
      <dgm:spPr/>
      <dgm:t>
        <a:bodyPr/>
        <a:lstStyle/>
        <a:p>
          <a:endParaRPr lang="en-IN"/>
        </a:p>
      </dgm:t>
    </dgm:pt>
    <dgm:pt modelId="{6857D53C-941B-4003-A25F-2B52E6AB7EC6}">
      <dgm:prSet phldrT="[Text]"/>
      <dgm:spPr/>
      <dgm:t>
        <a:bodyPr/>
        <a:lstStyle/>
        <a:p>
          <a:r>
            <a:rPr lang="en-US" b="1" smtClean="0">
              <a:ln w="24500" cmpd="dbl"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VISION :</a:t>
          </a:r>
          <a:r>
            <a:rPr lang="en-US" b="1" smtClean="0"/>
            <a:t> </a:t>
          </a:r>
          <a:r>
            <a:rPr lang="en-US" smtClean="0"/>
            <a:t>To be the most trusted organization providing the finest transportation solution to the customers</a:t>
          </a:r>
          <a:endParaRPr lang="en-IN" dirty="0"/>
        </a:p>
      </dgm:t>
    </dgm:pt>
    <dgm:pt modelId="{5BB7AF8A-7EF6-4235-A593-03F4D3FF79E2}" type="parTrans" cxnId="{BF80BD4A-F2A8-461A-B9A2-8F738DB1F8B3}">
      <dgm:prSet/>
      <dgm:spPr/>
      <dgm:t>
        <a:bodyPr/>
        <a:lstStyle/>
        <a:p>
          <a:endParaRPr lang="en-IN"/>
        </a:p>
      </dgm:t>
    </dgm:pt>
    <dgm:pt modelId="{32788BBA-FAA8-48E2-80F9-A9A77A133001}" type="sibTrans" cxnId="{BF80BD4A-F2A8-461A-B9A2-8F738DB1F8B3}">
      <dgm:prSet/>
      <dgm:spPr/>
      <dgm:t>
        <a:bodyPr/>
        <a:lstStyle/>
        <a:p>
          <a:endParaRPr lang="en-IN"/>
        </a:p>
      </dgm:t>
    </dgm:pt>
    <dgm:pt modelId="{021147B7-4858-4FE1-B1C5-5B9F0AAD0035}" type="pres">
      <dgm:prSet presAssocID="{1FD85541-4F4A-4247-939F-E01F77EA7A3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BD9DEDD-E237-48DD-A651-D6F741D4E9C6}" type="pres">
      <dgm:prSet presAssocID="{7B455805-8D87-4C60-AF30-EB6E0855D638}" presName="node" presStyleLbl="node1" presStyleIdx="0" presStyleCnt="3" custScaleX="1648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9A381-BCCB-4A9D-A53D-2DAAEA17A4AB}" type="pres">
      <dgm:prSet presAssocID="{56D82F69-38FE-4AB4-AE52-897E924EAF10}" presName="sibTrans" presStyleLbl="sibTrans2D1" presStyleIdx="0" presStyleCnt="3" custScaleX="317027"/>
      <dgm:spPr/>
      <dgm:t>
        <a:bodyPr/>
        <a:lstStyle/>
        <a:p>
          <a:endParaRPr lang="en-IN"/>
        </a:p>
      </dgm:t>
    </dgm:pt>
    <dgm:pt modelId="{70815AAE-1C3A-4353-885A-0182A7699FEB}" type="pres">
      <dgm:prSet presAssocID="{56D82F69-38FE-4AB4-AE52-897E924EAF10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B825E01C-DF7E-49E2-BDD6-D024B614A15D}" type="pres">
      <dgm:prSet presAssocID="{E75B8AF9-D759-4CD8-85BF-7E924E69FEF8}" presName="node" presStyleLbl="node1" presStyleIdx="1" presStyleCnt="3" custScaleX="153567" custScaleY="1256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0D7A51-3638-4029-B452-44B8310E61B5}" type="pres">
      <dgm:prSet presAssocID="{FF6A73FC-4B43-46C3-AD7E-D4C628AE824A}" presName="sibTrans" presStyleLbl="sibTrans2D1" presStyleIdx="1" presStyleCnt="3"/>
      <dgm:spPr/>
      <dgm:t>
        <a:bodyPr/>
        <a:lstStyle/>
        <a:p>
          <a:endParaRPr lang="en-IN"/>
        </a:p>
      </dgm:t>
    </dgm:pt>
    <dgm:pt modelId="{EA0A2F69-E774-48B6-AA95-D9F48F6B4648}" type="pres">
      <dgm:prSet presAssocID="{FF6A73FC-4B43-46C3-AD7E-D4C628AE824A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C9A370A6-1731-4BD0-81C0-7B19661C8F1B}" type="pres">
      <dgm:prSet presAssocID="{6857D53C-941B-4003-A25F-2B52E6AB7EC6}" presName="node" presStyleLbl="node1" presStyleIdx="2" presStyleCnt="3" custScaleX="134788" custScaleY="12683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AB9D92-D428-48DC-A4CF-405703D6F00D}" type="pres">
      <dgm:prSet presAssocID="{32788BBA-FAA8-48E2-80F9-A9A77A133001}" presName="sibTrans" presStyleLbl="sibTrans2D1" presStyleIdx="2" presStyleCnt="3" custScaleX="274953"/>
      <dgm:spPr/>
      <dgm:t>
        <a:bodyPr/>
        <a:lstStyle/>
        <a:p>
          <a:endParaRPr lang="en-IN"/>
        </a:p>
      </dgm:t>
    </dgm:pt>
    <dgm:pt modelId="{BE9665FE-B58A-43D1-9C02-168ED0367183}" type="pres">
      <dgm:prSet presAssocID="{32788BBA-FAA8-48E2-80F9-A9A77A133001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58BD9170-A1D0-4F0D-8BAC-3775AC210381}" type="presOf" srcId="{6857D53C-941B-4003-A25F-2B52E6AB7EC6}" destId="{C9A370A6-1731-4BD0-81C0-7B19661C8F1B}" srcOrd="0" destOrd="0" presId="urn:microsoft.com/office/officeart/2005/8/layout/cycle7"/>
    <dgm:cxn modelId="{B2DC666B-346A-4984-B1A5-727C2E273E37}" type="presOf" srcId="{1FD85541-4F4A-4247-939F-E01F77EA7A3D}" destId="{021147B7-4858-4FE1-B1C5-5B9F0AAD0035}" srcOrd="0" destOrd="0" presId="urn:microsoft.com/office/officeart/2005/8/layout/cycle7"/>
    <dgm:cxn modelId="{36CFB691-7CFD-4628-AAEB-AC69456CBF6B}" type="presOf" srcId="{FF6A73FC-4B43-46C3-AD7E-D4C628AE824A}" destId="{B10D7A51-3638-4029-B452-44B8310E61B5}" srcOrd="0" destOrd="0" presId="urn:microsoft.com/office/officeart/2005/8/layout/cycle7"/>
    <dgm:cxn modelId="{3CBC2F2D-F278-4AC1-A401-FDCD0FD4A551}" srcId="{1FD85541-4F4A-4247-939F-E01F77EA7A3D}" destId="{7B455805-8D87-4C60-AF30-EB6E0855D638}" srcOrd="0" destOrd="0" parTransId="{782B563F-A45F-4FEF-A610-56939D013319}" sibTransId="{56D82F69-38FE-4AB4-AE52-897E924EAF10}"/>
    <dgm:cxn modelId="{BF80BD4A-F2A8-461A-B9A2-8F738DB1F8B3}" srcId="{1FD85541-4F4A-4247-939F-E01F77EA7A3D}" destId="{6857D53C-941B-4003-A25F-2B52E6AB7EC6}" srcOrd="2" destOrd="0" parTransId="{5BB7AF8A-7EF6-4235-A593-03F4D3FF79E2}" sibTransId="{32788BBA-FAA8-48E2-80F9-A9A77A133001}"/>
    <dgm:cxn modelId="{6A5B3531-4212-48D5-A095-0BB8F1877101}" type="presOf" srcId="{56D82F69-38FE-4AB4-AE52-897E924EAF10}" destId="{70815AAE-1C3A-4353-885A-0182A7699FEB}" srcOrd="1" destOrd="0" presId="urn:microsoft.com/office/officeart/2005/8/layout/cycle7"/>
    <dgm:cxn modelId="{AD4BEE75-6901-4145-B452-C5779CE11FA2}" type="presOf" srcId="{32788BBA-FAA8-48E2-80F9-A9A77A133001}" destId="{BE9665FE-B58A-43D1-9C02-168ED0367183}" srcOrd="1" destOrd="0" presId="urn:microsoft.com/office/officeart/2005/8/layout/cycle7"/>
    <dgm:cxn modelId="{C487AA38-3EC0-4B92-8F66-3B03EE1ACFB7}" type="presOf" srcId="{56D82F69-38FE-4AB4-AE52-897E924EAF10}" destId="{0679A381-BCCB-4A9D-A53D-2DAAEA17A4AB}" srcOrd="0" destOrd="0" presId="urn:microsoft.com/office/officeart/2005/8/layout/cycle7"/>
    <dgm:cxn modelId="{58E80063-E46C-40FA-8352-D6A403149EED}" type="presOf" srcId="{E75B8AF9-D759-4CD8-85BF-7E924E69FEF8}" destId="{B825E01C-DF7E-49E2-BDD6-D024B614A15D}" srcOrd="0" destOrd="0" presId="urn:microsoft.com/office/officeart/2005/8/layout/cycle7"/>
    <dgm:cxn modelId="{295988BE-FE59-474A-9360-1C846E33F6B4}" type="presOf" srcId="{32788BBA-FAA8-48E2-80F9-A9A77A133001}" destId="{E0AB9D92-D428-48DC-A4CF-405703D6F00D}" srcOrd="0" destOrd="0" presId="urn:microsoft.com/office/officeart/2005/8/layout/cycle7"/>
    <dgm:cxn modelId="{AF08D2E5-E57B-4B52-AE06-BFA81A63504F}" type="presOf" srcId="{FF6A73FC-4B43-46C3-AD7E-D4C628AE824A}" destId="{EA0A2F69-E774-48B6-AA95-D9F48F6B4648}" srcOrd="1" destOrd="0" presId="urn:microsoft.com/office/officeart/2005/8/layout/cycle7"/>
    <dgm:cxn modelId="{64C86C25-4873-47B2-BEFD-A98BE42B2C00}" srcId="{1FD85541-4F4A-4247-939F-E01F77EA7A3D}" destId="{E75B8AF9-D759-4CD8-85BF-7E924E69FEF8}" srcOrd="1" destOrd="0" parTransId="{0D05ED6A-42F0-4E2E-AD22-225F0B8D8572}" sibTransId="{FF6A73FC-4B43-46C3-AD7E-D4C628AE824A}"/>
    <dgm:cxn modelId="{0644F32C-2D17-4185-9525-51AC49893245}" type="presOf" srcId="{7B455805-8D87-4C60-AF30-EB6E0855D638}" destId="{4BD9DEDD-E237-48DD-A651-D6F741D4E9C6}" srcOrd="0" destOrd="0" presId="urn:microsoft.com/office/officeart/2005/8/layout/cycle7"/>
    <dgm:cxn modelId="{FCCC442B-DBFF-401C-9D12-494E91AC44A2}" type="presParOf" srcId="{021147B7-4858-4FE1-B1C5-5B9F0AAD0035}" destId="{4BD9DEDD-E237-48DD-A651-D6F741D4E9C6}" srcOrd="0" destOrd="0" presId="urn:microsoft.com/office/officeart/2005/8/layout/cycle7"/>
    <dgm:cxn modelId="{54FF4B96-7E1D-4364-9913-8CC4EEC6D830}" type="presParOf" srcId="{021147B7-4858-4FE1-B1C5-5B9F0AAD0035}" destId="{0679A381-BCCB-4A9D-A53D-2DAAEA17A4AB}" srcOrd="1" destOrd="0" presId="urn:microsoft.com/office/officeart/2005/8/layout/cycle7"/>
    <dgm:cxn modelId="{5148ACE1-526E-430D-9C93-2EBA86C45A26}" type="presParOf" srcId="{0679A381-BCCB-4A9D-A53D-2DAAEA17A4AB}" destId="{70815AAE-1C3A-4353-885A-0182A7699FEB}" srcOrd="0" destOrd="0" presId="urn:microsoft.com/office/officeart/2005/8/layout/cycle7"/>
    <dgm:cxn modelId="{8580942A-ED0D-4348-95FB-F616227380A0}" type="presParOf" srcId="{021147B7-4858-4FE1-B1C5-5B9F0AAD0035}" destId="{B825E01C-DF7E-49E2-BDD6-D024B614A15D}" srcOrd="2" destOrd="0" presId="urn:microsoft.com/office/officeart/2005/8/layout/cycle7"/>
    <dgm:cxn modelId="{DEA45C07-3CAE-47E7-9DCE-4A52668A119A}" type="presParOf" srcId="{021147B7-4858-4FE1-B1C5-5B9F0AAD0035}" destId="{B10D7A51-3638-4029-B452-44B8310E61B5}" srcOrd="3" destOrd="0" presId="urn:microsoft.com/office/officeart/2005/8/layout/cycle7"/>
    <dgm:cxn modelId="{3B409B40-70F2-4007-8410-D83507C8F211}" type="presParOf" srcId="{B10D7A51-3638-4029-B452-44B8310E61B5}" destId="{EA0A2F69-E774-48B6-AA95-D9F48F6B4648}" srcOrd="0" destOrd="0" presId="urn:microsoft.com/office/officeart/2005/8/layout/cycle7"/>
    <dgm:cxn modelId="{A54DB44A-F894-4444-A1AD-3784B4DBC6CC}" type="presParOf" srcId="{021147B7-4858-4FE1-B1C5-5B9F0AAD0035}" destId="{C9A370A6-1731-4BD0-81C0-7B19661C8F1B}" srcOrd="4" destOrd="0" presId="urn:microsoft.com/office/officeart/2005/8/layout/cycle7"/>
    <dgm:cxn modelId="{A54CB234-D92F-4B86-A9CA-B7A31B70CEE9}" type="presParOf" srcId="{021147B7-4858-4FE1-B1C5-5B9F0AAD0035}" destId="{E0AB9D92-D428-48DC-A4CF-405703D6F00D}" srcOrd="5" destOrd="0" presId="urn:microsoft.com/office/officeart/2005/8/layout/cycle7"/>
    <dgm:cxn modelId="{6A0067FA-CEA1-4BE7-85DC-47556DDAE2DD}" type="presParOf" srcId="{E0AB9D92-D428-48DC-A4CF-405703D6F00D}" destId="{BE9665FE-B58A-43D1-9C02-168ED036718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4008B-D8FC-409B-A8C8-3B89CCF39CF0}" type="doc">
      <dgm:prSet loTypeId="urn:microsoft.com/office/officeart/2005/8/layout/cycle2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FA46BB3F-88FB-4853-AD78-1F12B209A452}">
      <dgm:prSet phldrT="[Text]"/>
      <dgm:spPr/>
      <dgm:t>
        <a:bodyPr/>
        <a:lstStyle/>
        <a:p>
          <a:r>
            <a:rPr lang="en-US" dirty="0" smtClean="0"/>
            <a:t>Vision and mission of fast, flexible, fast mover, innovative and creative  policies </a:t>
          </a:r>
          <a:endParaRPr lang="en-IN" dirty="0"/>
        </a:p>
      </dgm:t>
    </dgm:pt>
    <dgm:pt modelId="{58300C51-96F7-41D9-B090-9E6E652B7023}" type="parTrans" cxnId="{DD1CDF71-FBFE-4515-9F4B-FF58C211A536}">
      <dgm:prSet/>
      <dgm:spPr/>
      <dgm:t>
        <a:bodyPr/>
        <a:lstStyle/>
        <a:p>
          <a:endParaRPr lang="en-IN"/>
        </a:p>
      </dgm:t>
    </dgm:pt>
    <dgm:pt modelId="{C82DDFA7-72D7-4295-A957-C0B109236142}" type="sibTrans" cxnId="{DD1CDF71-FBFE-4515-9F4B-FF58C211A536}">
      <dgm:prSet/>
      <dgm:spPr/>
      <dgm:t>
        <a:bodyPr/>
        <a:lstStyle/>
        <a:p>
          <a:endParaRPr lang="en-IN"/>
        </a:p>
      </dgm:t>
    </dgm:pt>
    <dgm:pt modelId="{16419E20-6E4C-4915-8C01-BF073059D818}">
      <dgm:prSet phldrT="[Text]" custT="1"/>
      <dgm:spPr/>
      <dgm:t>
        <a:bodyPr/>
        <a:lstStyle/>
        <a:p>
          <a:r>
            <a:rPr lang="en-US" sz="1800" dirty="0" smtClean="0"/>
            <a:t>Internal and external Healthy  work environment and analysis</a:t>
          </a:r>
          <a:endParaRPr lang="en-IN" sz="1800" dirty="0"/>
        </a:p>
      </dgm:t>
    </dgm:pt>
    <dgm:pt modelId="{AE6F6C8B-A510-47F1-92F6-BFB2BF3A1569}" type="parTrans" cxnId="{2E7FBA8D-90FB-4DB0-B7E2-74CE77C50E6B}">
      <dgm:prSet/>
      <dgm:spPr/>
      <dgm:t>
        <a:bodyPr/>
        <a:lstStyle/>
        <a:p>
          <a:endParaRPr lang="en-IN"/>
        </a:p>
      </dgm:t>
    </dgm:pt>
    <dgm:pt modelId="{A6E0187D-F6E0-414D-95D9-9988F1281457}" type="sibTrans" cxnId="{2E7FBA8D-90FB-4DB0-B7E2-74CE77C50E6B}">
      <dgm:prSet/>
      <dgm:spPr/>
      <dgm:t>
        <a:bodyPr/>
        <a:lstStyle/>
        <a:p>
          <a:endParaRPr lang="en-IN"/>
        </a:p>
      </dgm:t>
    </dgm:pt>
    <dgm:pt modelId="{42D812E9-2410-4CEF-8086-64F619F839EA}">
      <dgm:prSet phldrT="[Text]" custT="1"/>
      <dgm:spPr/>
      <dgm:t>
        <a:bodyPr/>
        <a:lstStyle/>
        <a:p>
          <a:r>
            <a:rPr lang="en-US" sz="1800" dirty="0" smtClean="0"/>
            <a:t>Strengths, weaknesses and core competency</a:t>
          </a:r>
          <a:endParaRPr lang="en-IN" sz="1800" dirty="0"/>
        </a:p>
      </dgm:t>
    </dgm:pt>
    <dgm:pt modelId="{AE010E36-694E-4E54-A984-593C6877BF93}" type="parTrans" cxnId="{39FAE07B-1EF6-45FE-96D6-F309BE267C94}">
      <dgm:prSet/>
      <dgm:spPr/>
      <dgm:t>
        <a:bodyPr/>
        <a:lstStyle/>
        <a:p>
          <a:endParaRPr lang="en-IN"/>
        </a:p>
      </dgm:t>
    </dgm:pt>
    <dgm:pt modelId="{B4CC781D-424D-4690-A1AC-6491D90B946E}" type="sibTrans" cxnId="{39FAE07B-1EF6-45FE-96D6-F309BE267C94}">
      <dgm:prSet/>
      <dgm:spPr/>
      <dgm:t>
        <a:bodyPr/>
        <a:lstStyle/>
        <a:p>
          <a:endParaRPr lang="en-IN"/>
        </a:p>
      </dgm:t>
    </dgm:pt>
    <dgm:pt modelId="{41B504A4-EF69-4192-A92D-76C8DF7C6F91}">
      <dgm:prSet phldrT="[Text]" custT="1"/>
      <dgm:spPr/>
      <dgm:t>
        <a:bodyPr/>
        <a:lstStyle/>
        <a:p>
          <a:r>
            <a:rPr lang="en-US" sz="1600" dirty="0" smtClean="0"/>
            <a:t>Generate Strategic alternatives/evaluation and selection</a:t>
          </a:r>
          <a:endParaRPr lang="en-IN" sz="1600" dirty="0"/>
        </a:p>
      </dgm:t>
    </dgm:pt>
    <dgm:pt modelId="{79476A46-D214-4334-ACEC-7E02DCA1FE5C}" type="parTrans" cxnId="{77F651CE-E751-4130-BDF5-959A051129A0}">
      <dgm:prSet/>
      <dgm:spPr/>
      <dgm:t>
        <a:bodyPr/>
        <a:lstStyle/>
        <a:p>
          <a:endParaRPr lang="en-IN"/>
        </a:p>
      </dgm:t>
    </dgm:pt>
    <dgm:pt modelId="{E8DB7986-FB49-4340-95A5-70B89C19AEA9}" type="sibTrans" cxnId="{77F651CE-E751-4130-BDF5-959A051129A0}">
      <dgm:prSet/>
      <dgm:spPr/>
      <dgm:t>
        <a:bodyPr/>
        <a:lstStyle/>
        <a:p>
          <a:endParaRPr lang="en-IN"/>
        </a:p>
      </dgm:t>
    </dgm:pt>
    <dgm:pt modelId="{12050B2F-4271-4782-9BE1-59CEC97DB436}">
      <dgm:prSet phldrT="[Text]" custT="1"/>
      <dgm:spPr/>
      <dgm:t>
        <a:bodyPr/>
        <a:lstStyle/>
        <a:p>
          <a:r>
            <a:rPr lang="en-US" sz="1800" dirty="0" smtClean="0"/>
            <a:t>Implementation/feedback and control</a:t>
          </a:r>
          <a:endParaRPr lang="en-IN" sz="1800" dirty="0"/>
        </a:p>
      </dgm:t>
    </dgm:pt>
    <dgm:pt modelId="{E72636FA-50DC-4CAC-8A0A-A00F70BEA8C5}" type="parTrans" cxnId="{DF1DB6B1-6AFA-495C-B254-5F68C3B5F977}">
      <dgm:prSet/>
      <dgm:spPr/>
      <dgm:t>
        <a:bodyPr/>
        <a:lstStyle/>
        <a:p>
          <a:endParaRPr lang="en-IN"/>
        </a:p>
      </dgm:t>
    </dgm:pt>
    <dgm:pt modelId="{3F8F2346-93E6-416A-A657-DE199AA068B1}" type="sibTrans" cxnId="{DF1DB6B1-6AFA-495C-B254-5F68C3B5F977}">
      <dgm:prSet/>
      <dgm:spPr/>
      <dgm:t>
        <a:bodyPr/>
        <a:lstStyle/>
        <a:p>
          <a:endParaRPr lang="en-IN"/>
        </a:p>
      </dgm:t>
    </dgm:pt>
    <dgm:pt modelId="{C60316F6-0739-4065-8502-FEB549C4D779}" type="pres">
      <dgm:prSet presAssocID="{B4F4008B-D8FC-409B-A8C8-3B89CCF39C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ABA1FA4-4086-426F-974F-C17C0FC3D408}" type="pres">
      <dgm:prSet presAssocID="{FA46BB3F-88FB-4853-AD78-1F12B209A452}" presName="node" presStyleLbl="node1" presStyleIdx="0" presStyleCnt="5" custScaleX="130894" custScaleY="1154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C4F0CB-5EF9-488C-BE4E-768961C7EE09}" type="pres">
      <dgm:prSet presAssocID="{C82DDFA7-72D7-4295-A957-C0B109236142}" presName="sibTrans" presStyleLbl="sibTrans2D1" presStyleIdx="0" presStyleCnt="5"/>
      <dgm:spPr/>
      <dgm:t>
        <a:bodyPr/>
        <a:lstStyle/>
        <a:p>
          <a:endParaRPr lang="en-IN"/>
        </a:p>
      </dgm:t>
    </dgm:pt>
    <dgm:pt modelId="{907131E8-F562-428E-8D45-99D6758201BB}" type="pres">
      <dgm:prSet presAssocID="{C82DDFA7-72D7-4295-A957-C0B109236142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7713F2F-3AFB-4D71-99AB-BF1B63031EC5}" type="pres">
      <dgm:prSet presAssocID="{16419E20-6E4C-4915-8C01-BF073059D818}" presName="node" presStyleLbl="node1" presStyleIdx="1" presStyleCnt="5" custScaleX="131628" custScaleY="1223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E94E2A-76B3-4FD5-8B23-5D161420FC2A}" type="pres">
      <dgm:prSet presAssocID="{A6E0187D-F6E0-414D-95D9-9988F1281457}" presName="sibTrans" presStyleLbl="sibTrans2D1" presStyleIdx="1" presStyleCnt="5"/>
      <dgm:spPr/>
      <dgm:t>
        <a:bodyPr/>
        <a:lstStyle/>
        <a:p>
          <a:endParaRPr lang="en-IN"/>
        </a:p>
      </dgm:t>
    </dgm:pt>
    <dgm:pt modelId="{FBCC5830-C99E-4EDB-8FC9-995B01D8582B}" type="pres">
      <dgm:prSet presAssocID="{A6E0187D-F6E0-414D-95D9-9988F1281457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C440578C-143E-461D-9D25-12179BBC4E4B}" type="pres">
      <dgm:prSet presAssocID="{42D812E9-2410-4CEF-8086-64F619F839EA}" presName="node" presStyleLbl="node1" presStyleIdx="2" presStyleCnt="5" custScaleX="132361" custScaleY="1315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513D99-5269-4BAA-9A0E-2BF935116E4B}" type="pres">
      <dgm:prSet presAssocID="{B4CC781D-424D-4690-A1AC-6491D90B946E}" presName="sibTrans" presStyleLbl="sibTrans2D1" presStyleIdx="2" presStyleCnt="5"/>
      <dgm:spPr/>
      <dgm:t>
        <a:bodyPr/>
        <a:lstStyle/>
        <a:p>
          <a:endParaRPr lang="en-IN"/>
        </a:p>
      </dgm:t>
    </dgm:pt>
    <dgm:pt modelId="{FE2F6699-6D5F-4812-B155-ACAEB20488C4}" type="pres">
      <dgm:prSet presAssocID="{B4CC781D-424D-4690-A1AC-6491D90B946E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B1BC7E28-C61A-44F2-B016-66929EB66D73}" type="pres">
      <dgm:prSet presAssocID="{41B504A4-EF69-4192-A92D-76C8DF7C6F91}" presName="node" presStyleLbl="node1" presStyleIdx="3" presStyleCnt="5" custScaleX="142140" custScaleY="1160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5B55FE-4C64-4140-8B27-E9FAD9E09A10}" type="pres">
      <dgm:prSet presAssocID="{E8DB7986-FB49-4340-95A5-70B89C19AEA9}" presName="sibTrans" presStyleLbl="sibTrans2D1" presStyleIdx="3" presStyleCnt="5"/>
      <dgm:spPr/>
      <dgm:t>
        <a:bodyPr/>
        <a:lstStyle/>
        <a:p>
          <a:endParaRPr lang="en-IN"/>
        </a:p>
      </dgm:t>
    </dgm:pt>
    <dgm:pt modelId="{36F8A5CF-C318-45C1-A2E1-C4A790A8ACB3}" type="pres">
      <dgm:prSet presAssocID="{E8DB7986-FB49-4340-95A5-70B89C19AEA9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F7FF3838-8245-4ECB-A615-709E30E97CA6}" type="pres">
      <dgm:prSet presAssocID="{12050B2F-4271-4782-9BE1-59CEC97DB436}" presName="node" presStyleLbl="node1" presStyleIdx="4" presStyleCnt="5" custScaleX="141403" custScaleY="122359" custRadScaleRad="96607" custRadScaleInc="-90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F13A3A-9DA9-4845-83A5-E011B2CDFA2F}" type="pres">
      <dgm:prSet presAssocID="{3F8F2346-93E6-416A-A657-DE199AA068B1}" presName="sibTrans" presStyleLbl="sibTrans2D1" presStyleIdx="4" presStyleCnt="5"/>
      <dgm:spPr/>
      <dgm:t>
        <a:bodyPr/>
        <a:lstStyle/>
        <a:p>
          <a:endParaRPr lang="en-IN"/>
        </a:p>
      </dgm:t>
    </dgm:pt>
    <dgm:pt modelId="{98DBFAE1-5B91-4030-A3AE-AE38F8793FAE}" type="pres">
      <dgm:prSet presAssocID="{3F8F2346-93E6-416A-A657-DE199AA068B1}" presName="connectorText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46A56A71-2325-475E-AD60-0681E72C1BB0}" type="presOf" srcId="{16419E20-6E4C-4915-8C01-BF073059D818}" destId="{B7713F2F-3AFB-4D71-99AB-BF1B63031EC5}" srcOrd="0" destOrd="0" presId="urn:microsoft.com/office/officeart/2005/8/layout/cycle2"/>
    <dgm:cxn modelId="{39FAE07B-1EF6-45FE-96D6-F309BE267C94}" srcId="{B4F4008B-D8FC-409B-A8C8-3B89CCF39CF0}" destId="{42D812E9-2410-4CEF-8086-64F619F839EA}" srcOrd="2" destOrd="0" parTransId="{AE010E36-694E-4E54-A984-593C6877BF93}" sibTransId="{B4CC781D-424D-4690-A1AC-6491D90B946E}"/>
    <dgm:cxn modelId="{61D3F179-7C39-4F5C-AB83-F72EAF3E3892}" type="presOf" srcId="{FA46BB3F-88FB-4853-AD78-1F12B209A452}" destId="{4ABA1FA4-4086-426F-974F-C17C0FC3D408}" srcOrd="0" destOrd="0" presId="urn:microsoft.com/office/officeart/2005/8/layout/cycle2"/>
    <dgm:cxn modelId="{D0978962-CA87-4025-9859-A9A627C08114}" type="presOf" srcId="{C82DDFA7-72D7-4295-A957-C0B109236142}" destId="{D4C4F0CB-5EF9-488C-BE4E-768961C7EE09}" srcOrd="0" destOrd="0" presId="urn:microsoft.com/office/officeart/2005/8/layout/cycle2"/>
    <dgm:cxn modelId="{55B020B5-A7F0-457C-9E34-28A298384074}" type="presOf" srcId="{3F8F2346-93E6-416A-A657-DE199AA068B1}" destId="{27F13A3A-9DA9-4845-83A5-E011B2CDFA2F}" srcOrd="0" destOrd="0" presId="urn:microsoft.com/office/officeart/2005/8/layout/cycle2"/>
    <dgm:cxn modelId="{FF544FC5-21FB-42C3-A8DD-E1A813F6E4B5}" type="presOf" srcId="{E8DB7986-FB49-4340-95A5-70B89C19AEA9}" destId="{0C5B55FE-4C64-4140-8B27-E9FAD9E09A10}" srcOrd="0" destOrd="0" presId="urn:microsoft.com/office/officeart/2005/8/layout/cycle2"/>
    <dgm:cxn modelId="{ABC415D2-EC1D-46C8-A674-DD84D53ADF1D}" type="presOf" srcId="{41B504A4-EF69-4192-A92D-76C8DF7C6F91}" destId="{B1BC7E28-C61A-44F2-B016-66929EB66D73}" srcOrd="0" destOrd="0" presId="urn:microsoft.com/office/officeart/2005/8/layout/cycle2"/>
    <dgm:cxn modelId="{80C47EF8-6D4B-4704-83E3-2FFCAFB086D9}" type="presOf" srcId="{12050B2F-4271-4782-9BE1-59CEC97DB436}" destId="{F7FF3838-8245-4ECB-A615-709E30E97CA6}" srcOrd="0" destOrd="0" presId="urn:microsoft.com/office/officeart/2005/8/layout/cycle2"/>
    <dgm:cxn modelId="{D35218B1-E8E2-46CA-9FDF-94AB38A8AFFF}" type="presOf" srcId="{A6E0187D-F6E0-414D-95D9-9988F1281457}" destId="{D3E94E2A-76B3-4FD5-8B23-5D161420FC2A}" srcOrd="0" destOrd="0" presId="urn:microsoft.com/office/officeart/2005/8/layout/cycle2"/>
    <dgm:cxn modelId="{0CD04417-58EA-42B2-B526-9FB67E6AC1ED}" type="presOf" srcId="{B4F4008B-D8FC-409B-A8C8-3B89CCF39CF0}" destId="{C60316F6-0739-4065-8502-FEB549C4D779}" srcOrd="0" destOrd="0" presId="urn:microsoft.com/office/officeart/2005/8/layout/cycle2"/>
    <dgm:cxn modelId="{E9CD35BB-EF73-4BA2-94F6-B8CDBFF04C61}" type="presOf" srcId="{A6E0187D-F6E0-414D-95D9-9988F1281457}" destId="{FBCC5830-C99E-4EDB-8FC9-995B01D8582B}" srcOrd="1" destOrd="0" presId="urn:microsoft.com/office/officeart/2005/8/layout/cycle2"/>
    <dgm:cxn modelId="{12873F8F-71FB-4978-874C-ECB76075483F}" type="presOf" srcId="{42D812E9-2410-4CEF-8086-64F619F839EA}" destId="{C440578C-143E-461D-9D25-12179BBC4E4B}" srcOrd="0" destOrd="0" presId="urn:microsoft.com/office/officeart/2005/8/layout/cycle2"/>
    <dgm:cxn modelId="{DD1CDF71-FBFE-4515-9F4B-FF58C211A536}" srcId="{B4F4008B-D8FC-409B-A8C8-3B89CCF39CF0}" destId="{FA46BB3F-88FB-4853-AD78-1F12B209A452}" srcOrd="0" destOrd="0" parTransId="{58300C51-96F7-41D9-B090-9E6E652B7023}" sibTransId="{C82DDFA7-72D7-4295-A957-C0B109236142}"/>
    <dgm:cxn modelId="{77F651CE-E751-4130-BDF5-959A051129A0}" srcId="{B4F4008B-D8FC-409B-A8C8-3B89CCF39CF0}" destId="{41B504A4-EF69-4192-A92D-76C8DF7C6F91}" srcOrd="3" destOrd="0" parTransId="{79476A46-D214-4334-ACEC-7E02DCA1FE5C}" sibTransId="{E8DB7986-FB49-4340-95A5-70B89C19AEA9}"/>
    <dgm:cxn modelId="{83811660-64C9-4982-91AB-C0EA78DDD3DE}" type="presOf" srcId="{E8DB7986-FB49-4340-95A5-70B89C19AEA9}" destId="{36F8A5CF-C318-45C1-A2E1-C4A790A8ACB3}" srcOrd="1" destOrd="0" presId="urn:microsoft.com/office/officeart/2005/8/layout/cycle2"/>
    <dgm:cxn modelId="{DF1DB6B1-6AFA-495C-B254-5F68C3B5F977}" srcId="{B4F4008B-D8FC-409B-A8C8-3B89CCF39CF0}" destId="{12050B2F-4271-4782-9BE1-59CEC97DB436}" srcOrd="4" destOrd="0" parTransId="{E72636FA-50DC-4CAC-8A0A-A00F70BEA8C5}" sibTransId="{3F8F2346-93E6-416A-A657-DE199AA068B1}"/>
    <dgm:cxn modelId="{2E7FBA8D-90FB-4DB0-B7E2-74CE77C50E6B}" srcId="{B4F4008B-D8FC-409B-A8C8-3B89CCF39CF0}" destId="{16419E20-6E4C-4915-8C01-BF073059D818}" srcOrd="1" destOrd="0" parTransId="{AE6F6C8B-A510-47F1-92F6-BFB2BF3A1569}" sibTransId="{A6E0187D-F6E0-414D-95D9-9988F1281457}"/>
    <dgm:cxn modelId="{01F5DB14-89C0-49CB-8918-ABEEF20D115C}" type="presOf" srcId="{C82DDFA7-72D7-4295-A957-C0B109236142}" destId="{907131E8-F562-428E-8D45-99D6758201BB}" srcOrd="1" destOrd="0" presId="urn:microsoft.com/office/officeart/2005/8/layout/cycle2"/>
    <dgm:cxn modelId="{B002C3C2-97B0-4FAD-8598-A6B7CE4332EB}" type="presOf" srcId="{B4CC781D-424D-4690-A1AC-6491D90B946E}" destId="{FE2F6699-6D5F-4812-B155-ACAEB20488C4}" srcOrd="1" destOrd="0" presId="urn:microsoft.com/office/officeart/2005/8/layout/cycle2"/>
    <dgm:cxn modelId="{11A38732-1F86-405E-AE22-3BE05807835F}" type="presOf" srcId="{3F8F2346-93E6-416A-A657-DE199AA068B1}" destId="{98DBFAE1-5B91-4030-A3AE-AE38F8793FAE}" srcOrd="1" destOrd="0" presId="urn:microsoft.com/office/officeart/2005/8/layout/cycle2"/>
    <dgm:cxn modelId="{3622C8AF-5AAC-46FA-9576-787CA94890E8}" type="presOf" srcId="{B4CC781D-424D-4690-A1AC-6491D90B946E}" destId="{81513D99-5269-4BAA-9A0E-2BF935116E4B}" srcOrd="0" destOrd="0" presId="urn:microsoft.com/office/officeart/2005/8/layout/cycle2"/>
    <dgm:cxn modelId="{6920791D-A95E-4003-B012-6CE377AFFD24}" type="presParOf" srcId="{C60316F6-0739-4065-8502-FEB549C4D779}" destId="{4ABA1FA4-4086-426F-974F-C17C0FC3D408}" srcOrd="0" destOrd="0" presId="urn:microsoft.com/office/officeart/2005/8/layout/cycle2"/>
    <dgm:cxn modelId="{135D1618-38E8-4AB6-9E4C-F725E45D6A98}" type="presParOf" srcId="{C60316F6-0739-4065-8502-FEB549C4D779}" destId="{D4C4F0CB-5EF9-488C-BE4E-768961C7EE09}" srcOrd="1" destOrd="0" presId="urn:microsoft.com/office/officeart/2005/8/layout/cycle2"/>
    <dgm:cxn modelId="{B65CB601-9E21-40A9-B1C7-1A630EC5452C}" type="presParOf" srcId="{D4C4F0CB-5EF9-488C-BE4E-768961C7EE09}" destId="{907131E8-F562-428E-8D45-99D6758201BB}" srcOrd="0" destOrd="0" presId="urn:microsoft.com/office/officeart/2005/8/layout/cycle2"/>
    <dgm:cxn modelId="{C44EB50C-49FC-4EFF-A4E0-EF355D208BB7}" type="presParOf" srcId="{C60316F6-0739-4065-8502-FEB549C4D779}" destId="{B7713F2F-3AFB-4D71-99AB-BF1B63031EC5}" srcOrd="2" destOrd="0" presId="urn:microsoft.com/office/officeart/2005/8/layout/cycle2"/>
    <dgm:cxn modelId="{BFE72935-DBD8-4FAE-B7D8-66B00B3E0A89}" type="presParOf" srcId="{C60316F6-0739-4065-8502-FEB549C4D779}" destId="{D3E94E2A-76B3-4FD5-8B23-5D161420FC2A}" srcOrd="3" destOrd="0" presId="urn:microsoft.com/office/officeart/2005/8/layout/cycle2"/>
    <dgm:cxn modelId="{7F491E4F-FE08-48DA-9961-A6B1DFAE8FDF}" type="presParOf" srcId="{D3E94E2A-76B3-4FD5-8B23-5D161420FC2A}" destId="{FBCC5830-C99E-4EDB-8FC9-995B01D8582B}" srcOrd="0" destOrd="0" presId="urn:microsoft.com/office/officeart/2005/8/layout/cycle2"/>
    <dgm:cxn modelId="{DB15E123-9247-498F-8648-0C2810B21F9F}" type="presParOf" srcId="{C60316F6-0739-4065-8502-FEB549C4D779}" destId="{C440578C-143E-461D-9D25-12179BBC4E4B}" srcOrd="4" destOrd="0" presId="urn:microsoft.com/office/officeart/2005/8/layout/cycle2"/>
    <dgm:cxn modelId="{F4F40BEA-719A-4049-B360-E8A0ADC78CD3}" type="presParOf" srcId="{C60316F6-0739-4065-8502-FEB549C4D779}" destId="{81513D99-5269-4BAA-9A0E-2BF935116E4B}" srcOrd="5" destOrd="0" presId="urn:microsoft.com/office/officeart/2005/8/layout/cycle2"/>
    <dgm:cxn modelId="{9DB1AB7E-FC2F-4EA7-A5F7-6B660FA3F188}" type="presParOf" srcId="{81513D99-5269-4BAA-9A0E-2BF935116E4B}" destId="{FE2F6699-6D5F-4812-B155-ACAEB20488C4}" srcOrd="0" destOrd="0" presId="urn:microsoft.com/office/officeart/2005/8/layout/cycle2"/>
    <dgm:cxn modelId="{26DDE24D-F66C-4415-828B-980C96EAE988}" type="presParOf" srcId="{C60316F6-0739-4065-8502-FEB549C4D779}" destId="{B1BC7E28-C61A-44F2-B016-66929EB66D73}" srcOrd="6" destOrd="0" presId="urn:microsoft.com/office/officeart/2005/8/layout/cycle2"/>
    <dgm:cxn modelId="{0DE99C49-3C13-447E-8315-D660C03B633B}" type="presParOf" srcId="{C60316F6-0739-4065-8502-FEB549C4D779}" destId="{0C5B55FE-4C64-4140-8B27-E9FAD9E09A10}" srcOrd="7" destOrd="0" presId="urn:microsoft.com/office/officeart/2005/8/layout/cycle2"/>
    <dgm:cxn modelId="{E442CFC1-479B-4464-A19F-6E3E59816EC8}" type="presParOf" srcId="{0C5B55FE-4C64-4140-8B27-E9FAD9E09A10}" destId="{36F8A5CF-C318-45C1-A2E1-C4A790A8ACB3}" srcOrd="0" destOrd="0" presId="urn:microsoft.com/office/officeart/2005/8/layout/cycle2"/>
    <dgm:cxn modelId="{95A2C3A9-C9A8-4952-9277-7BEE9C7002A1}" type="presParOf" srcId="{C60316F6-0739-4065-8502-FEB549C4D779}" destId="{F7FF3838-8245-4ECB-A615-709E30E97CA6}" srcOrd="8" destOrd="0" presId="urn:microsoft.com/office/officeart/2005/8/layout/cycle2"/>
    <dgm:cxn modelId="{A15FE841-A342-49A4-899B-DD7EB54FC952}" type="presParOf" srcId="{C60316F6-0739-4065-8502-FEB549C4D779}" destId="{27F13A3A-9DA9-4845-83A5-E011B2CDFA2F}" srcOrd="9" destOrd="0" presId="urn:microsoft.com/office/officeart/2005/8/layout/cycle2"/>
    <dgm:cxn modelId="{68D7F6D3-79DA-4519-BA8E-4E660149975F}" type="presParOf" srcId="{27F13A3A-9DA9-4845-83A5-E011B2CDFA2F}" destId="{98DBFAE1-5B91-4030-A3AE-AE38F8793F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B537E-54C4-482B-BB53-AF08EDE4DB9F}" type="doc">
      <dgm:prSet loTypeId="urn:microsoft.com/office/officeart/2005/8/layout/default#1" loCatId="list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69AA0E-5C01-4631-949D-28C9100CD4B3}">
      <dgm:prSet phldrT="[Text]"/>
      <dgm:spPr/>
      <dgm:t>
        <a:bodyPr/>
        <a:lstStyle/>
        <a:p>
          <a:r>
            <a:rPr lang="en-US" dirty="0" smtClean="0"/>
            <a:t>Product Training to all employees (bottom to top)</a:t>
          </a:r>
          <a:endParaRPr lang="en-IN" dirty="0"/>
        </a:p>
      </dgm:t>
    </dgm:pt>
    <dgm:pt modelId="{1AA31F12-DD5D-4A10-9848-27A03496A7D7}" type="parTrans" cxnId="{494D4DD9-2F95-4810-A823-D7ED9E57B9A5}">
      <dgm:prSet/>
      <dgm:spPr/>
      <dgm:t>
        <a:bodyPr/>
        <a:lstStyle/>
        <a:p>
          <a:endParaRPr lang="en-IN"/>
        </a:p>
      </dgm:t>
    </dgm:pt>
    <dgm:pt modelId="{E7F2679B-D2FF-4405-8270-2980D12FA491}" type="sibTrans" cxnId="{494D4DD9-2F95-4810-A823-D7ED9E57B9A5}">
      <dgm:prSet/>
      <dgm:spPr/>
      <dgm:t>
        <a:bodyPr/>
        <a:lstStyle/>
        <a:p>
          <a:endParaRPr lang="en-IN"/>
        </a:p>
      </dgm:t>
    </dgm:pt>
    <dgm:pt modelId="{E5446B31-DBFE-40A3-A9E3-9ABB54F341E9}">
      <dgm:prSet phldrT="[Text]"/>
      <dgm:spPr/>
      <dgm:t>
        <a:bodyPr/>
        <a:lstStyle/>
        <a:p>
          <a:r>
            <a:rPr lang="en-US" dirty="0" smtClean="0"/>
            <a:t>Flexible working Hours at PDI units</a:t>
          </a:r>
          <a:endParaRPr lang="en-IN" dirty="0"/>
        </a:p>
      </dgm:t>
    </dgm:pt>
    <dgm:pt modelId="{69932BF7-C6FC-4891-8416-D239A486849E}" type="parTrans" cxnId="{2E1FA4FA-7D50-4635-BB45-A978B6B2AC76}">
      <dgm:prSet/>
      <dgm:spPr/>
      <dgm:t>
        <a:bodyPr/>
        <a:lstStyle/>
        <a:p>
          <a:endParaRPr lang="en-IN"/>
        </a:p>
      </dgm:t>
    </dgm:pt>
    <dgm:pt modelId="{9C756BE2-D92A-4E68-B047-AE7D4D448DDA}" type="sibTrans" cxnId="{2E1FA4FA-7D50-4635-BB45-A978B6B2AC76}">
      <dgm:prSet/>
      <dgm:spPr/>
      <dgm:t>
        <a:bodyPr/>
        <a:lstStyle/>
        <a:p>
          <a:endParaRPr lang="en-IN"/>
        </a:p>
      </dgm:t>
    </dgm:pt>
    <dgm:pt modelId="{8B076DA8-2BEF-4DC7-8740-FC5B0314C479}">
      <dgm:prSet phldrT="[Text]"/>
      <dgm:spPr/>
      <dgm:t>
        <a:bodyPr/>
        <a:lstStyle/>
        <a:p>
          <a:r>
            <a:rPr lang="en-US" dirty="0" smtClean="0"/>
            <a:t>Physical Stock Report to field force on daily basis</a:t>
          </a:r>
          <a:endParaRPr lang="en-IN" dirty="0"/>
        </a:p>
      </dgm:t>
    </dgm:pt>
    <dgm:pt modelId="{387D53EA-B18A-4787-9CB6-FD0927DDF7C7}" type="parTrans" cxnId="{081DE8BD-8C42-4C86-BE18-636A26DF2F0D}">
      <dgm:prSet/>
      <dgm:spPr/>
      <dgm:t>
        <a:bodyPr/>
        <a:lstStyle/>
        <a:p>
          <a:endParaRPr lang="en-IN"/>
        </a:p>
      </dgm:t>
    </dgm:pt>
    <dgm:pt modelId="{3E1744CA-2556-4A61-ADFC-F526E2FA812A}" type="sibTrans" cxnId="{081DE8BD-8C42-4C86-BE18-636A26DF2F0D}">
      <dgm:prSet/>
      <dgm:spPr/>
      <dgm:t>
        <a:bodyPr/>
        <a:lstStyle/>
        <a:p>
          <a:endParaRPr lang="en-IN"/>
        </a:p>
      </dgm:t>
    </dgm:pt>
    <dgm:pt modelId="{A21C6735-F1AB-4B21-9B10-4CE48025EE72}">
      <dgm:prSet phldrT="[Text]"/>
      <dgm:spPr/>
      <dgm:t>
        <a:bodyPr/>
        <a:lstStyle/>
        <a:p>
          <a:r>
            <a:rPr lang="en-US" dirty="0" smtClean="0"/>
            <a:t>50% customer satisfaction could be increased by providing chassis no on day before </a:t>
          </a:r>
          <a:r>
            <a:rPr lang="en-US" smtClean="0"/>
            <a:t>delivary </a:t>
          </a:r>
          <a:r>
            <a:rPr lang="en-US" dirty="0" smtClean="0"/>
            <a:t>to PDI </a:t>
          </a:r>
          <a:endParaRPr lang="en-IN" dirty="0"/>
        </a:p>
      </dgm:t>
    </dgm:pt>
    <dgm:pt modelId="{216D0AF1-C2BD-4E0C-B631-9AC77C829EE1}" type="parTrans" cxnId="{A3024BB8-6B35-43D6-8420-6A666CF3DB9B}">
      <dgm:prSet/>
      <dgm:spPr/>
      <dgm:t>
        <a:bodyPr/>
        <a:lstStyle/>
        <a:p>
          <a:endParaRPr lang="en-IN"/>
        </a:p>
      </dgm:t>
    </dgm:pt>
    <dgm:pt modelId="{9431483F-E2EC-4029-BDFD-AAC844BEEFDB}" type="sibTrans" cxnId="{A3024BB8-6B35-43D6-8420-6A666CF3DB9B}">
      <dgm:prSet/>
      <dgm:spPr/>
      <dgm:t>
        <a:bodyPr/>
        <a:lstStyle/>
        <a:p>
          <a:endParaRPr lang="en-IN"/>
        </a:p>
      </dgm:t>
    </dgm:pt>
    <dgm:pt modelId="{5DEA5E3E-2450-4DE5-9FB4-186FED025986}">
      <dgm:prSet phldrT="[Text]" phldr="1"/>
      <dgm:spPr/>
      <dgm:t>
        <a:bodyPr/>
        <a:lstStyle/>
        <a:p>
          <a:endParaRPr lang="en-IN" dirty="0"/>
        </a:p>
      </dgm:t>
    </dgm:pt>
    <dgm:pt modelId="{EB9694D4-B07A-45AE-BFA6-8EA4489B5862}" type="parTrans" cxnId="{7F28C619-DF50-4B3F-87F3-8CCF9365BA9D}">
      <dgm:prSet/>
      <dgm:spPr/>
      <dgm:t>
        <a:bodyPr/>
        <a:lstStyle/>
        <a:p>
          <a:endParaRPr lang="en-IN"/>
        </a:p>
      </dgm:t>
    </dgm:pt>
    <dgm:pt modelId="{2BE0A968-FC3B-4DF9-8F3A-2C708EE2C17E}" type="sibTrans" cxnId="{7F28C619-DF50-4B3F-87F3-8CCF9365BA9D}">
      <dgm:prSet/>
      <dgm:spPr/>
      <dgm:t>
        <a:bodyPr/>
        <a:lstStyle/>
        <a:p>
          <a:endParaRPr lang="en-IN"/>
        </a:p>
      </dgm:t>
    </dgm:pt>
    <dgm:pt modelId="{39A7011E-EACE-46F9-B72E-F4C4692C5394}" type="pres">
      <dgm:prSet presAssocID="{0E7B537E-54C4-482B-BB53-AF08EDE4DB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FC3010C-C50B-4F71-9F54-321DB7AA5BDF}" type="pres">
      <dgm:prSet presAssocID="{0D69AA0E-5C01-4631-949D-28C9100CD4B3}" presName="node" presStyleLbl="node1" presStyleIdx="0" presStyleCnt="5" custScaleX="112195">
        <dgm:presLayoutVars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en-IN"/>
        </a:p>
      </dgm:t>
    </dgm:pt>
    <dgm:pt modelId="{4535A466-D93F-4171-8BDD-66EFC8701DB2}" type="pres">
      <dgm:prSet presAssocID="{E7F2679B-D2FF-4405-8270-2980D12FA491}" presName="sibTrans" presStyleCnt="0"/>
      <dgm:spPr/>
      <dgm:t>
        <a:bodyPr/>
        <a:lstStyle/>
        <a:p>
          <a:endParaRPr lang="en-US"/>
        </a:p>
      </dgm:t>
    </dgm:pt>
    <dgm:pt modelId="{1E659F4F-E0C2-4339-A34C-30D3883D0D38}" type="pres">
      <dgm:prSet presAssocID="{E5446B31-DBFE-40A3-A9E3-9ABB54F341E9}" presName="node" presStyleLbl="node1" presStyleIdx="1" presStyleCnt="5">
        <dgm:presLayoutVars>
          <dgm:bulletEnabled val="1"/>
        </dgm:presLayoutVars>
      </dgm:prSet>
      <dgm:spPr>
        <a:prstGeom prst="leftArrowCallout">
          <a:avLst/>
        </a:prstGeom>
      </dgm:spPr>
      <dgm:t>
        <a:bodyPr/>
        <a:lstStyle/>
        <a:p>
          <a:endParaRPr lang="en-IN"/>
        </a:p>
      </dgm:t>
    </dgm:pt>
    <dgm:pt modelId="{B98C1280-030C-43C4-BB47-907D97C912C5}" type="pres">
      <dgm:prSet presAssocID="{9C756BE2-D92A-4E68-B047-AE7D4D448DDA}" presName="sibTrans" presStyleCnt="0"/>
      <dgm:spPr/>
      <dgm:t>
        <a:bodyPr/>
        <a:lstStyle/>
        <a:p>
          <a:endParaRPr lang="en-US"/>
        </a:p>
      </dgm:t>
    </dgm:pt>
    <dgm:pt modelId="{8731580C-2186-4379-8798-F292A389FD4E}" type="pres">
      <dgm:prSet presAssocID="{8B076DA8-2BEF-4DC7-8740-FC5B0314C479}" presName="node" presStyleLbl="node1" presStyleIdx="2" presStyleCnt="5">
        <dgm:presLayoutVars>
          <dgm:bulletEnabled val="1"/>
        </dgm:presLayoutVars>
      </dgm:prSet>
      <dgm:spPr>
        <a:prstGeom prst="rightArrowCallout">
          <a:avLst/>
        </a:prstGeom>
      </dgm:spPr>
      <dgm:t>
        <a:bodyPr/>
        <a:lstStyle/>
        <a:p>
          <a:endParaRPr lang="en-IN"/>
        </a:p>
      </dgm:t>
    </dgm:pt>
    <dgm:pt modelId="{354C33DB-55C6-40B0-9C42-3CAE51E3D233}" type="pres">
      <dgm:prSet presAssocID="{3E1744CA-2556-4A61-ADFC-F526E2FA812A}" presName="sibTrans" presStyleCnt="0"/>
      <dgm:spPr/>
      <dgm:t>
        <a:bodyPr/>
        <a:lstStyle/>
        <a:p>
          <a:endParaRPr lang="en-US"/>
        </a:p>
      </dgm:t>
    </dgm:pt>
    <dgm:pt modelId="{62BF0277-C0F1-403C-A1DD-3823154D641A}" type="pres">
      <dgm:prSet presAssocID="{A21C6735-F1AB-4B21-9B10-4CE48025EE72}" presName="node" presStyleLbl="node1" presStyleIdx="3" presStyleCnt="5" custScaleX="116724">
        <dgm:presLayoutVars>
          <dgm:bulletEnabled val="1"/>
        </dgm:presLayoutVars>
      </dgm:prSet>
      <dgm:spPr>
        <a:prstGeom prst="leftArrowCallout">
          <a:avLst/>
        </a:prstGeom>
      </dgm:spPr>
      <dgm:t>
        <a:bodyPr/>
        <a:lstStyle/>
        <a:p>
          <a:endParaRPr lang="en-IN"/>
        </a:p>
      </dgm:t>
    </dgm:pt>
    <dgm:pt modelId="{D4479F82-EAC7-455E-9934-46C15AD61F94}" type="pres">
      <dgm:prSet presAssocID="{9431483F-E2EC-4029-BDFD-AAC844BEEFDB}" presName="sibTrans" presStyleCnt="0"/>
      <dgm:spPr/>
      <dgm:t>
        <a:bodyPr/>
        <a:lstStyle/>
        <a:p>
          <a:endParaRPr lang="en-US"/>
        </a:p>
      </dgm:t>
    </dgm:pt>
    <dgm:pt modelId="{FD428C19-A03E-41EA-8516-5702ADC4A238}" type="pres">
      <dgm:prSet presAssocID="{5DEA5E3E-2450-4DE5-9FB4-186FED025986}" presName="node" presStyleLbl="node1" presStyleIdx="4" presStyleCnt="5" custFlipVert="1" custFlipHor="0" custScaleX="2538" custScaleY="1813" custLinFactNeighborX="-1336" custLinFactNeighborY="-1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163A385-9FBE-4BC9-A95F-FD042F8A345B}" type="presOf" srcId="{0D69AA0E-5C01-4631-949D-28C9100CD4B3}" destId="{BFC3010C-C50B-4F71-9F54-321DB7AA5BDF}" srcOrd="0" destOrd="0" presId="urn:microsoft.com/office/officeart/2005/8/layout/default#1"/>
    <dgm:cxn modelId="{081DE8BD-8C42-4C86-BE18-636A26DF2F0D}" srcId="{0E7B537E-54C4-482B-BB53-AF08EDE4DB9F}" destId="{8B076DA8-2BEF-4DC7-8740-FC5B0314C479}" srcOrd="2" destOrd="0" parTransId="{387D53EA-B18A-4787-9CB6-FD0927DDF7C7}" sibTransId="{3E1744CA-2556-4A61-ADFC-F526E2FA812A}"/>
    <dgm:cxn modelId="{F61964F2-6BA1-43F3-803C-7BF255EA447F}" type="presOf" srcId="{E5446B31-DBFE-40A3-A9E3-9ABB54F341E9}" destId="{1E659F4F-E0C2-4339-A34C-30D3883D0D38}" srcOrd="0" destOrd="0" presId="urn:microsoft.com/office/officeart/2005/8/layout/default#1"/>
    <dgm:cxn modelId="{A3024BB8-6B35-43D6-8420-6A666CF3DB9B}" srcId="{0E7B537E-54C4-482B-BB53-AF08EDE4DB9F}" destId="{A21C6735-F1AB-4B21-9B10-4CE48025EE72}" srcOrd="3" destOrd="0" parTransId="{216D0AF1-C2BD-4E0C-B631-9AC77C829EE1}" sibTransId="{9431483F-E2EC-4029-BDFD-AAC844BEEFDB}"/>
    <dgm:cxn modelId="{E5E20D92-11D6-463E-A71A-2B8692A0D8BB}" type="presOf" srcId="{A21C6735-F1AB-4B21-9B10-4CE48025EE72}" destId="{62BF0277-C0F1-403C-A1DD-3823154D641A}" srcOrd="0" destOrd="0" presId="urn:microsoft.com/office/officeart/2005/8/layout/default#1"/>
    <dgm:cxn modelId="{514052DF-76F8-415E-83CF-E01D40080281}" type="presOf" srcId="{8B076DA8-2BEF-4DC7-8740-FC5B0314C479}" destId="{8731580C-2186-4379-8798-F292A389FD4E}" srcOrd="0" destOrd="0" presId="urn:microsoft.com/office/officeart/2005/8/layout/default#1"/>
    <dgm:cxn modelId="{3B48FD86-6E06-43D3-9E71-6CCC6C6A2435}" type="presOf" srcId="{0E7B537E-54C4-482B-BB53-AF08EDE4DB9F}" destId="{39A7011E-EACE-46F9-B72E-F4C4692C5394}" srcOrd="0" destOrd="0" presId="urn:microsoft.com/office/officeart/2005/8/layout/default#1"/>
    <dgm:cxn modelId="{7F28C619-DF50-4B3F-87F3-8CCF9365BA9D}" srcId="{0E7B537E-54C4-482B-BB53-AF08EDE4DB9F}" destId="{5DEA5E3E-2450-4DE5-9FB4-186FED025986}" srcOrd="4" destOrd="0" parTransId="{EB9694D4-B07A-45AE-BFA6-8EA4489B5862}" sibTransId="{2BE0A968-FC3B-4DF9-8F3A-2C708EE2C17E}"/>
    <dgm:cxn modelId="{2E1FA4FA-7D50-4635-BB45-A978B6B2AC76}" srcId="{0E7B537E-54C4-482B-BB53-AF08EDE4DB9F}" destId="{E5446B31-DBFE-40A3-A9E3-9ABB54F341E9}" srcOrd="1" destOrd="0" parTransId="{69932BF7-C6FC-4891-8416-D239A486849E}" sibTransId="{9C756BE2-D92A-4E68-B047-AE7D4D448DDA}"/>
    <dgm:cxn modelId="{E3F778EB-71E9-47A9-86A6-40047828C381}" type="presOf" srcId="{5DEA5E3E-2450-4DE5-9FB4-186FED025986}" destId="{FD428C19-A03E-41EA-8516-5702ADC4A238}" srcOrd="0" destOrd="0" presId="urn:microsoft.com/office/officeart/2005/8/layout/default#1"/>
    <dgm:cxn modelId="{494D4DD9-2F95-4810-A823-D7ED9E57B9A5}" srcId="{0E7B537E-54C4-482B-BB53-AF08EDE4DB9F}" destId="{0D69AA0E-5C01-4631-949D-28C9100CD4B3}" srcOrd="0" destOrd="0" parTransId="{1AA31F12-DD5D-4A10-9848-27A03496A7D7}" sibTransId="{E7F2679B-D2FF-4405-8270-2980D12FA491}"/>
    <dgm:cxn modelId="{730E03CD-85D6-4591-9726-50D102855B35}" type="presParOf" srcId="{39A7011E-EACE-46F9-B72E-F4C4692C5394}" destId="{BFC3010C-C50B-4F71-9F54-321DB7AA5BDF}" srcOrd="0" destOrd="0" presId="urn:microsoft.com/office/officeart/2005/8/layout/default#1"/>
    <dgm:cxn modelId="{E5DDCDAA-F634-4F5F-BE85-31DBE1471550}" type="presParOf" srcId="{39A7011E-EACE-46F9-B72E-F4C4692C5394}" destId="{4535A466-D93F-4171-8BDD-66EFC8701DB2}" srcOrd="1" destOrd="0" presId="urn:microsoft.com/office/officeart/2005/8/layout/default#1"/>
    <dgm:cxn modelId="{2283EF59-04C6-4AB9-BAF0-80770CDC2BC0}" type="presParOf" srcId="{39A7011E-EACE-46F9-B72E-F4C4692C5394}" destId="{1E659F4F-E0C2-4339-A34C-30D3883D0D38}" srcOrd="2" destOrd="0" presId="urn:microsoft.com/office/officeart/2005/8/layout/default#1"/>
    <dgm:cxn modelId="{3C28E7E6-D0C8-4F0A-9917-5D76105C76B3}" type="presParOf" srcId="{39A7011E-EACE-46F9-B72E-F4C4692C5394}" destId="{B98C1280-030C-43C4-BB47-907D97C912C5}" srcOrd="3" destOrd="0" presId="urn:microsoft.com/office/officeart/2005/8/layout/default#1"/>
    <dgm:cxn modelId="{71D2615E-1D14-4D30-93FB-039E2C0EEC6F}" type="presParOf" srcId="{39A7011E-EACE-46F9-B72E-F4C4692C5394}" destId="{8731580C-2186-4379-8798-F292A389FD4E}" srcOrd="4" destOrd="0" presId="urn:microsoft.com/office/officeart/2005/8/layout/default#1"/>
    <dgm:cxn modelId="{A9F894A1-5D11-4FCC-A62D-8B9DB597EB6B}" type="presParOf" srcId="{39A7011E-EACE-46F9-B72E-F4C4692C5394}" destId="{354C33DB-55C6-40B0-9C42-3CAE51E3D233}" srcOrd="5" destOrd="0" presId="urn:microsoft.com/office/officeart/2005/8/layout/default#1"/>
    <dgm:cxn modelId="{F172591B-5C94-42FD-A2A1-453F8DA9ACD4}" type="presParOf" srcId="{39A7011E-EACE-46F9-B72E-F4C4692C5394}" destId="{62BF0277-C0F1-403C-A1DD-3823154D641A}" srcOrd="6" destOrd="0" presId="urn:microsoft.com/office/officeart/2005/8/layout/default#1"/>
    <dgm:cxn modelId="{8B51ABA0-5AA5-46B3-9AD2-AFCCED59E6EE}" type="presParOf" srcId="{39A7011E-EACE-46F9-B72E-F4C4692C5394}" destId="{D4479F82-EAC7-455E-9934-46C15AD61F94}" srcOrd="7" destOrd="0" presId="urn:microsoft.com/office/officeart/2005/8/layout/default#1"/>
    <dgm:cxn modelId="{95D195FD-2EDD-41BC-AE81-C4911045099C}" type="presParOf" srcId="{39A7011E-EACE-46F9-B72E-F4C4692C5394}" destId="{FD428C19-A03E-41EA-8516-5702ADC4A23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7D2FD0-8317-431B-A705-CE3B4E571F58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467845-0988-47A6-AD71-0E74890EBE59}">
      <dgm:prSet/>
      <dgm:spPr/>
      <dgm:t>
        <a:bodyPr/>
        <a:lstStyle/>
        <a:p>
          <a:pPr rtl="0"/>
          <a:r>
            <a:rPr lang="en-IN" smtClean="0"/>
            <a:t>Post a thank you note on an employee’s door/work place</a:t>
          </a:r>
          <a:endParaRPr lang="en-US"/>
        </a:p>
      </dgm:t>
    </dgm:pt>
    <dgm:pt modelId="{134FA430-C26B-4D54-9666-DDD31EF90C67}" type="parTrans" cxnId="{F1C7BDF2-9B22-40A9-90A2-50C519E01192}">
      <dgm:prSet/>
      <dgm:spPr/>
      <dgm:t>
        <a:bodyPr/>
        <a:lstStyle/>
        <a:p>
          <a:endParaRPr lang="en-US"/>
        </a:p>
      </dgm:t>
    </dgm:pt>
    <dgm:pt modelId="{5037A2DA-C181-4B9C-89FD-0E9C595D65A1}" type="sibTrans" cxnId="{F1C7BDF2-9B22-40A9-90A2-50C519E01192}">
      <dgm:prSet/>
      <dgm:spPr/>
      <dgm:t>
        <a:bodyPr/>
        <a:lstStyle/>
        <a:p>
          <a:endParaRPr lang="en-US"/>
        </a:p>
      </dgm:t>
    </dgm:pt>
    <dgm:pt modelId="{7CAA2D7A-49C0-40AE-A41A-536056E2E76A}">
      <dgm:prSet/>
      <dgm:spPr/>
      <dgm:t>
        <a:bodyPr/>
        <a:lstStyle/>
        <a:p>
          <a:pPr rtl="0"/>
          <a:r>
            <a:rPr lang="en-IN" smtClean="0"/>
            <a:t>Give special assignments to people who show initiative.</a:t>
          </a:r>
          <a:endParaRPr lang="en-US"/>
        </a:p>
      </dgm:t>
    </dgm:pt>
    <dgm:pt modelId="{5F282747-5A89-4B47-B8B8-C3F7325D1E45}" type="parTrans" cxnId="{DBB94910-FB0C-424E-9DFA-CA9318F47CBA}">
      <dgm:prSet/>
      <dgm:spPr/>
      <dgm:t>
        <a:bodyPr/>
        <a:lstStyle/>
        <a:p>
          <a:endParaRPr lang="en-US"/>
        </a:p>
      </dgm:t>
    </dgm:pt>
    <dgm:pt modelId="{C1393112-559F-4A8B-9E3C-11223BA7937E}" type="sibTrans" cxnId="{DBB94910-FB0C-424E-9DFA-CA9318F47CBA}">
      <dgm:prSet/>
      <dgm:spPr/>
      <dgm:t>
        <a:bodyPr/>
        <a:lstStyle/>
        <a:p>
          <a:endParaRPr lang="en-US"/>
        </a:p>
      </dgm:t>
    </dgm:pt>
    <dgm:pt modelId="{0C99A6E2-E5DC-4F90-9296-735795C6402E}">
      <dgm:prSet/>
      <dgm:spPr/>
      <dgm:t>
        <a:bodyPr/>
        <a:lstStyle/>
        <a:p>
          <a:pPr rtl="0"/>
          <a:r>
            <a:rPr lang="en-IN" smtClean="0"/>
            <a:t>Establish a “Behind the Scenes” award specifically for those whose actions are not usually in the limelight.</a:t>
          </a:r>
          <a:endParaRPr lang="en-US"/>
        </a:p>
      </dgm:t>
    </dgm:pt>
    <dgm:pt modelId="{66A08860-399C-4CFE-B8D5-D1A3DFE6B334}" type="parTrans" cxnId="{5F56D632-B741-4277-922B-7E87A8A1D880}">
      <dgm:prSet/>
      <dgm:spPr/>
      <dgm:t>
        <a:bodyPr/>
        <a:lstStyle/>
        <a:p>
          <a:endParaRPr lang="en-US"/>
        </a:p>
      </dgm:t>
    </dgm:pt>
    <dgm:pt modelId="{7F877EBB-AD71-48CE-B68D-1FA47ABB094F}" type="sibTrans" cxnId="{5F56D632-B741-4277-922B-7E87A8A1D880}">
      <dgm:prSet/>
      <dgm:spPr/>
      <dgm:t>
        <a:bodyPr/>
        <a:lstStyle/>
        <a:p>
          <a:endParaRPr lang="en-US"/>
        </a:p>
      </dgm:t>
    </dgm:pt>
    <dgm:pt modelId="{2E3DC1F9-BA2A-43E9-BC04-38B19FA10087}">
      <dgm:prSet/>
      <dgm:spPr/>
      <dgm:t>
        <a:bodyPr/>
        <a:lstStyle/>
        <a:p>
          <a:pPr rtl="0"/>
          <a:r>
            <a:rPr lang="en-IN" smtClean="0"/>
            <a:t>At a monthly staff meeting, award an Employee of the Month and invite co-workers at the meeting to say why that person is deserving of the award.</a:t>
          </a:r>
          <a:endParaRPr lang="en-US"/>
        </a:p>
      </dgm:t>
    </dgm:pt>
    <dgm:pt modelId="{2F1D6C02-5714-4497-AA4E-E6F67C8D1F76}" type="parTrans" cxnId="{21B580FB-974A-4471-B1A7-250C1F871AE3}">
      <dgm:prSet/>
      <dgm:spPr/>
      <dgm:t>
        <a:bodyPr/>
        <a:lstStyle/>
        <a:p>
          <a:endParaRPr lang="en-US"/>
        </a:p>
      </dgm:t>
    </dgm:pt>
    <dgm:pt modelId="{D860F5C9-F9B0-4C31-B247-CA3880AE80D6}" type="sibTrans" cxnId="{21B580FB-974A-4471-B1A7-250C1F871AE3}">
      <dgm:prSet/>
      <dgm:spPr/>
      <dgm:t>
        <a:bodyPr/>
        <a:lstStyle/>
        <a:p>
          <a:endParaRPr lang="en-US"/>
        </a:p>
      </dgm:t>
    </dgm:pt>
    <dgm:pt modelId="{39036CAC-FBB1-45C9-B860-3DF92AA1F038}">
      <dgm:prSet/>
      <dgm:spPr/>
      <dgm:t>
        <a:bodyPr/>
        <a:lstStyle/>
        <a:p>
          <a:pPr rtl="0"/>
          <a:r>
            <a:rPr lang="en-IN" smtClean="0"/>
            <a:t>Include an employee in a “special” meeting.</a:t>
          </a:r>
          <a:endParaRPr lang="en-US"/>
        </a:p>
      </dgm:t>
    </dgm:pt>
    <dgm:pt modelId="{5D3D06DC-F253-4262-88CF-893A12C572AC}" type="parTrans" cxnId="{7E5E9AE5-1057-4DB7-8AE4-20DF240129A0}">
      <dgm:prSet/>
      <dgm:spPr/>
      <dgm:t>
        <a:bodyPr/>
        <a:lstStyle/>
        <a:p>
          <a:endParaRPr lang="en-US"/>
        </a:p>
      </dgm:t>
    </dgm:pt>
    <dgm:pt modelId="{F6098B97-0545-41E3-84A2-09E8DDDF0447}" type="sibTrans" cxnId="{7E5E9AE5-1057-4DB7-8AE4-20DF240129A0}">
      <dgm:prSet/>
      <dgm:spPr/>
      <dgm:t>
        <a:bodyPr/>
        <a:lstStyle/>
        <a:p>
          <a:endParaRPr lang="en-US"/>
        </a:p>
      </dgm:t>
    </dgm:pt>
    <dgm:pt modelId="{90A6F89C-F9FC-4EC8-A7AB-E2E036660265}">
      <dgm:prSet/>
      <dgm:spPr/>
      <dgm:t>
        <a:bodyPr/>
        <a:lstStyle/>
        <a:p>
          <a:pPr rtl="0"/>
          <a:r>
            <a:rPr lang="en-IN" smtClean="0"/>
            <a:t>Send a letter to all team members at the conclusion of a project/task, thanking them for their participation.</a:t>
          </a:r>
          <a:endParaRPr lang="en-US"/>
        </a:p>
      </dgm:t>
    </dgm:pt>
    <dgm:pt modelId="{D395807E-41B1-4D34-AC76-123E68B43AF9}" type="parTrans" cxnId="{9A943776-E471-4599-85B4-7DAB376645B3}">
      <dgm:prSet/>
      <dgm:spPr/>
      <dgm:t>
        <a:bodyPr/>
        <a:lstStyle/>
        <a:p>
          <a:endParaRPr lang="en-US"/>
        </a:p>
      </dgm:t>
    </dgm:pt>
    <dgm:pt modelId="{D6BB7A55-8AE2-4711-A2C4-7BFC0EA303AE}" type="sibTrans" cxnId="{9A943776-E471-4599-85B4-7DAB376645B3}">
      <dgm:prSet/>
      <dgm:spPr/>
      <dgm:t>
        <a:bodyPr/>
        <a:lstStyle/>
        <a:p>
          <a:endParaRPr lang="en-US"/>
        </a:p>
      </dgm:t>
    </dgm:pt>
    <dgm:pt modelId="{909BA99D-6FC5-4EF5-8996-0821D00B1229}">
      <dgm:prSet/>
      <dgm:spPr/>
      <dgm:t>
        <a:bodyPr/>
        <a:lstStyle/>
        <a:p>
          <a:pPr rtl="0"/>
          <a:r>
            <a:rPr lang="en-IN" smtClean="0"/>
            <a:t>Plan a surprise achievement celebration for an employee or group of employees.</a:t>
          </a:r>
          <a:endParaRPr lang="en-US"/>
        </a:p>
      </dgm:t>
    </dgm:pt>
    <dgm:pt modelId="{69F79CAD-DFAE-41B4-878F-4C6F2920DCFB}" type="parTrans" cxnId="{B9446FCE-ECD5-4075-BDD2-BF5D20AC2739}">
      <dgm:prSet/>
      <dgm:spPr/>
      <dgm:t>
        <a:bodyPr/>
        <a:lstStyle/>
        <a:p>
          <a:endParaRPr lang="en-US"/>
        </a:p>
      </dgm:t>
    </dgm:pt>
    <dgm:pt modelId="{45376048-DC41-4390-BEC0-DBF637527DA3}" type="sibTrans" cxnId="{B9446FCE-ECD5-4075-BDD2-BF5D20AC2739}">
      <dgm:prSet/>
      <dgm:spPr/>
      <dgm:t>
        <a:bodyPr/>
        <a:lstStyle/>
        <a:p>
          <a:endParaRPr lang="en-US"/>
        </a:p>
      </dgm:t>
    </dgm:pt>
    <dgm:pt modelId="{7C129D8D-62D3-4147-B19F-0A30DA2AFBB5}" type="pres">
      <dgm:prSet presAssocID="{C17D2FD0-8317-431B-A705-CE3B4E571F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481BD-71CF-4376-A2C9-5C86E46BAFDF}" type="pres">
      <dgm:prSet presAssocID="{02467845-0988-47A6-AD71-0E74890EBE5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24528-B39B-4C87-B10E-76FC12FA22E4}" type="pres">
      <dgm:prSet presAssocID="{5037A2DA-C181-4B9C-89FD-0E9C595D65A1}" presName="spacer" presStyleCnt="0"/>
      <dgm:spPr/>
    </dgm:pt>
    <dgm:pt modelId="{910835C1-1106-4AF1-BF43-7117D3D8F03E}" type="pres">
      <dgm:prSet presAssocID="{7CAA2D7A-49C0-40AE-A41A-536056E2E76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3F7-529F-465D-AA21-797505909F83}" type="pres">
      <dgm:prSet presAssocID="{C1393112-559F-4A8B-9E3C-11223BA7937E}" presName="spacer" presStyleCnt="0"/>
      <dgm:spPr/>
    </dgm:pt>
    <dgm:pt modelId="{7A30CE77-87EB-4EEC-8925-6E7E0F188C5E}" type="pres">
      <dgm:prSet presAssocID="{0C99A6E2-E5DC-4F90-9296-735795C640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A44FD-AE6E-43C7-8A58-DCC51DFD1D4A}" type="pres">
      <dgm:prSet presAssocID="{7F877EBB-AD71-48CE-B68D-1FA47ABB094F}" presName="spacer" presStyleCnt="0"/>
      <dgm:spPr/>
    </dgm:pt>
    <dgm:pt modelId="{0F489599-4A0E-4988-ADB2-59C8391E4E23}" type="pres">
      <dgm:prSet presAssocID="{2E3DC1F9-BA2A-43E9-BC04-38B19FA1008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EDD8A-B88B-405A-A132-D6A9D1EBCC63}" type="pres">
      <dgm:prSet presAssocID="{D860F5C9-F9B0-4C31-B247-CA3880AE80D6}" presName="spacer" presStyleCnt="0"/>
      <dgm:spPr/>
    </dgm:pt>
    <dgm:pt modelId="{714486E8-D5DF-41F1-8A96-B6432DE4EB2A}" type="pres">
      <dgm:prSet presAssocID="{39036CAC-FBB1-45C9-B860-3DF92AA1F03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23317-B725-420E-804D-A43A32BB908C}" type="pres">
      <dgm:prSet presAssocID="{F6098B97-0545-41E3-84A2-09E8DDDF0447}" presName="spacer" presStyleCnt="0"/>
      <dgm:spPr/>
    </dgm:pt>
    <dgm:pt modelId="{0F9600FD-46B3-47C0-907A-5081803FA896}" type="pres">
      <dgm:prSet presAssocID="{90A6F89C-F9FC-4EC8-A7AB-E2E03666026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868A7-6E4C-4933-A39F-7D19A0D698C2}" type="pres">
      <dgm:prSet presAssocID="{D6BB7A55-8AE2-4711-A2C4-7BFC0EA303AE}" presName="spacer" presStyleCnt="0"/>
      <dgm:spPr/>
    </dgm:pt>
    <dgm:pt modelId="{75DE966B-5C1C-4F35-8A2A-D612FAD9A219}" type="pres">
      <dgm:prSet presAssocID="{909BA99D-6FC5-4EF5-8996-0821D00B122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8C0935-0B4F-4D71-BC3B-EFE8F0448BFF}" type="presOf" srcId="{0C99A6E2-E5DC-4F90-9296-735795C6402E}" destId="{7A30CE77-87EB-4EEC-8925-6E7E0F188C5E}" srcOrd="0" destOrd="0" presId="urn:microsoft.com/office/officeart/2005/8/layout/vList2"/>
    <dgm:cxn modelId="{359BCBCD-7E00-4572-BB21-5A9AB9EC52AB}" type="presOf" srcId="{90A6F89C-F9FC-4EC8-A7AB-E2E036660265}" destId="{0F9600FD-46B3-47C0-907A-5081803FA896}" srcOrd="0" destOrd="0" presId="urn:microsoft.com/office/officeart/2005/8/layout/vList2"/>
    <dgm:cxn modelId="{AC2581EC-095D-4784-8AA0-75DFA7216DDD}" type="presOf" srcId="{7CAA2D7A-49C0-40AE-A41A-536056E2E76A}" destId="{910835C1-1106-4AF1-BF43-7117D3D8F03E}" srcOrd="0" destOrd="0" presId="urn:microsoft.com/office/officeart/2005/8/layout/vList2"/>
    <dgm:cxn modelId="{B9446FCE-ECD5-4075-BDD2-BF5D20AC2739}" srcId="{C17D2FD0-8317-431B-A705-CE3B4E571F58}" destId="{909BA99D-6FC5-4EF5-8996-0821D00B1229}" srcOrd="6" destOrd="0" parTransId="{69F79CAD-DFAE-41B4-878F-4C6F2920DCFB}" sibTransId="{45376048-DC41-4390-BEC0-DBF637527DA3}"/>
    <dgm:cxn modelId="{5F56D632-B741-4277-922B-7E87A8A1D880}" srcId="{C17D2FD0-8317-431B-A705-CE3B4E571F58}" destId="{0C99A6E2-E5DC-4F90-9296-735795C6402E}" srcOrd="2" destOrd="0" parTransId="{66A08860-399C-4CFE-B8D5-D1A3DFE6B334}" sibTransId="{7F877EBB-AD71-48CE-B68D-1FA47ABB094F}"/>
    <dgm:cxn modelId="{DBB94910-FB0C-424E-9DFA-CA9318F47CBA}" srcId="{C17D2FD0-8317-431B-A705-CE3B4E571F58}" destId="{7CAA2D7A-49C0-40AE-A41A-536056E2E76A}" srcOrd="1" destOrd="0" parTransId="{5F282747-5A89-4B47-B8B8-C3F7325D1E45}" sibTransId="{C1393112-559F-4A8B-9E3C-11223BA7937E}"/>
    <dgm:cxn modelId="{A0C9E035-877A-466A-BD6D-8542B0A895FB}" type="presOf" srcId="{2E3DC1F9-BA2A-43E9-BC04-38B19FA10087}" destId="{0F489599-4A0E-4988-ADB2-59C8391E4E23}" srcOrd="0" destOrd="0" presId="urn:microsoft.com/office/officeart/2005/8/layout/vList2"/>
    <dgm:cxn modelId="{6DF45580-3865-4AF1-9DAF-B13858F6B208}" type="presOf" srcId="{909BA99D-6FC5-4EF5-8996-0821D00B1229}" destId="{75DE966B-5C1C-4F35-8A2A-D612FAD9A219}" srcOrd="0" destOrd="0" presId="urn:microsoft.com/office/officeart/2005/8/layout/vList2"/>
    <dgm:cxn modelId="{21B580FB-974A-4471-B1A7-250C1F871AE3}" srcId="{C17D2FD0-8317-431B-A705-CE3B4E571F58}" destId="{2E3DC1F9-BA2A-43E9-BC04-38B19FA10087}" srcOrd="3" destOrd="0" parTransId="{2F1D6C02-5714-4497-AA4E-E6F67C8D1F76}" sibTransId="{D860F5C9-F9B0-4C31-B247-CA3880AE80D6}"/>
    <dgm:cxn modelId="{F1C7BDF2-9B22-40A9-90A2-50C519E01192}" srcId="{C17D2FD0-8317-431B-A705-CE3B4E571F58}" destId="{02467845-0988-47A6-AD71-0E74890EBE59}" srcOrd="0" destOrd="0" parTransId="{134FA430-C26B-4D54-9666-DDD31EF90C67}" sibTransId="{5037A2DA-C181-4B9C-89FD-0E9C595D65A1}"/>
    <dgm:cxn modelId="{7E5E9AE5-1057-4DB7-8AE4-20DF240129A0}" srcId="{C17D2FD0-8317-431B-A705-CE3B4E571F58}" destId="{39036CAC-FBB1-45C9-B860-3DF92AA1F038}" srcOrd="4" destOrd="0" parTransId="{5D3D06DC-F253-4262-88CF-893A12C572AC}" sibTransId="{F6098B97-0545-41E3-84A2-09E8DDDF0447}"/>
    <dgm:cxn modelId="{69A13A2E-AEFE-4C37-B5DA-2672E2F4BDCB}" type="presOf" srcId="{C17D2FD0-8317-431B-A705-CE3B4E571F58}" destId="{7C129D8D-62D3-4147-B19F-0A30DA2AFBB5}" srcOrd="0" destOrd="0" presId="urn:microsoft.com/office/officeart/2005/8/layout/vList2"/>
    <dgm:cxn modelId="{9A943776-E471-4599-85B4-7DAB376645B3}" srcId="{C17D2FD0-8317-431B-A705-CE3B4E571F58}" destId="{90A6F89C-F9FC-4EC8-A7AB-E2E036660265}" srcOrd="5" destOrd="0" parTransId="{D395807E-41B1-4D34-AC76-123E68B43AF9}" sibTransId="{D6BB7A55-8AE2-4711-A2C4-7BFC0EA303AE}"/>
    <dgm:cxn modelId="{267F81E7-B6AC-4C99-8AA0-54548D44362F}" type="presOf" srcId="{02467845-0988-47A6-AD71-0E74890EBE59}" destId="{B89481BD-71CF-4376-A2C9-5C86E46BAFDF}" srcOrd="0" destOrd="0" presId="urn:microsoft.com/office/officeart/2005/8/layout/vList2"/>
    <dgm:cxn modelId="{18138203-4341-4C1C-A65B-78B63DADFA64}" type="presOf" srcId="{39036CAC-FBB1-45C9-B860-3DF92AA1F038}" destId="{714486E8-D5DF-41F1-8A96-B6432DE4EB2A}" srcOrd="0" destOrd="0" presId="urn:microsoft.com/office/officeart/2005/8/layout/vList2"/>
    <dgm:cxn modelId="{ADE2C21D-99BE-4802-8649-928F7C789F4F}" type="presParOf" srcId="{7C129D8D-62D3-4147-B19F-0A30DA2AFBB5}" destId="{B89481BD-71CF-4376-A2C9-5C86E46BAFDF}" srcOrd="0" destOrd="0" presId="urn:microsoft.com/office/officeart/2005/8/layout/vList2"/>
    <dgm:cxn modelId="{9BA2D4FF-0CD3-42C6-B8C8-DAD3A84AC2BD}" type="presParOf" srcId="{7C129D8D-62D3-4147-B19F-0A30DA2AFBB5}" destId="{24B24528-B39B-4C87-B10E-76FC12FA22E4}" srcOrd="1" destOrd="0" presId="urn:microsoft.com/office/officeart/2005/8/layout/vList2"/>
    <dgm:cxn modelId="{547D2B51-8086-43E8-986C-630182845614}" type="presParOf" srcId="{7C129D8D-62D3-4147-B19F-0A30DA2AFBB5}" destId="{910835C1-1106-4AF1-BF43-7117D3D8F03E}" srcOrd="2" destOrd="0" presId="urn:microsoft.com/office/officeart/2005/8/layout/vList2"/>
    <dgm:cxn modelId="{1B4BBAFC-A746-411E-B645-EF91C646B283}" type="presParOf" srcId="{7C129D8D-62D3-4147-B19F-0A30DA2AFBB5}" destId="{FB9653F7-529F-465D-AA21-797505909F83}" srcOrd="3" destOrd="0" presId="urn:microsoft.com/office/officeart/2005/8/layout/vList2"/>
    <dgm:cxn modelId="{3C8CC2C0-E395-41FB-A80B-883A79EEAFED}" type="presParOf" srcId="{7C129D8D-62D3-4147-B19F-0A30DA2AFBB5}" destId="{7A30CE77-87EB-4EEC-8925-6E7E0F188C5E}" srcOrd="4" destOrd="0" presId="urn:microsoft.com/office/officeart/2005/8/layout/vList2"/>
    <dgm:cxn modelId="{F547C112-5B4A-43EE-9278-BB10F1FE444C}" type="presParOf" srcId="{7C129D8D-62D3-4147-B19F-0A30DA2AFBB5}" destId="{ED3A44FD-AE6E-43C7-8A58-DCC51DFD1D4A}" srcOrd="5" destOrd="0" presId="urn:microsoft.com/office/officeart/2005/8/layout/vList2"/>
    <dgm:cxn modelId="{4F065039-169E-456D-82F4-B98DE09C49BA}" type="presParOf" srcId="{7C129D8D-62D3-4147-B19F-0A30DA2AFBB5}" destId="{0F489599-4A0E-4988-ADB2-59C8391E4E23}" srcOrd="6" destOrd="0" presId="urn:microsoft.com/office/officeart/2005/8/layout/vList2"/>
    <dgm:cxn modelId="{38E3ED18-EDE0-43CA-A01A-776F0EBE5506}" type="presParOf" srcId="{7C129D8D-62D3-4147-B19F-0A30DA2AFBB5}" destId="{5A4EDD8A-B88B-405A-A132-D6A9D1EBCC63}" srcOrd="7" destOrd="0" presId="urn:microsoft.com/office/officeart/2005/8/layout/vList2"/>
    <dgm:cxn modelId="{25A319BF-1EEA-486F-97E5-C9650DD5DDBE}" type="presParOf" srcId="{7C129D8D-62D3-4147-B19F-0A30DA2AFBB5}" destId="{714486E8-D5DF-41F1-8A96-B6432DE4EB2A}" srcOrd="8" destOrd="0" presId="urn:microsoft.com/office/officeart/2005/8/layout/vList2"/>
    <dgm:cxn modelId="{7B52A131-BB92-4708-BEA8-6C51597B0772}" type="presParOf" srcId="{7C129D8D-62D3-4147-B19F-0A30DA2AFBB5}" destId="{B2B23317-B725-420E-804D-A43A32BB908C}" srcOrd="9" destOrd="0" presId="urn:microsoft.com/office/officeart/2005/8/layout/vList2"/>
    <dgm:cxn modelId="{3CA4DA0E-DC99-4990-BBC0-895612D5C445}" type="presParOf" srcId="{7C129D8D-62D3-4147-B19F-0A30DA2AFBB5}" destId="{0F9600FD-46B3-47C0-907A-5081803FA896}" srcOrd="10" destOrd="0" presId="urn:microsoft.com/office/officeart/2005/8/layout/vList2"/>
    <dgm:cxn modelId="{0AED77DB-DCA7-4C9E-87F0-1240AE75FFA3}" type="presParOf" srcId="{7C129D8D-62D3-4147-B19F-0A30DA2AFBB5}" destId="{E3D868A7-6E4C-4933-A39F-7D19A0D698C2}" srcOrd="11" destOrd="0" presId="urn:microsoft.com/office/officeart/2005/8/layout/vList2"/>
    <dgm:cxn modelId="{E4877686-3C7F-42E6-9A4D-E5E273688156}" type="presParOf" srcId="{7C129D8D-62D3-4147-B19F-0A30DA2AFBB5}" destId="{75DE966B-5C1C-4F35-8A2A-D612FAD9A21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45C2E-139B-4210-A16F-725F75298176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109386-49C3-4218-9CFC-CC2E81DCBC86}">
      <dgm:prSet/>
      <dgm:spPr/>
      <dgm:t>
        <a:bodyPr/>
        <a:lstStyle/>
        <a:p>
          <a:pPr rtl="0"/>
          <a:r>
            <a:rPr lang="en-IN" smtClean="0"/>
            <a:t>Regular visits to all  units/branches</a:t>
          </a:r>
          <a:endParaRPr lang="en-US"/>
        </a:p>
      </dgm:t>
    </dgm:pt>
    <dgm:pt modelId="{9A7331C8-2A55-4077-922A-4E28C4517F73}" type="parTrans" cxnId="{50ED3CB0-E6A7-4FEA-83CF-7F11978D3C7A}">
      <dgm:prSet/>
      <dgm:spPr/>
      <dgm:t>
        <a:bodyPr/>
        <a:lstStyle/>
        <a:p>
          <a:endParaRPr lang="en-US"/>
        </a:p>
      </dgm:t>
    </dgm:pt>
    <dgm:pt modelId="{ECDA5EA7-2361-4E6B-A936-D06687C3A457}" type="sibTrans" cxnId="{50ED3CB0-E6A7-4FEA-83CF-7F11978D3C7A}">
      <dgm:prSet/>
      <dgm:spPr/>
      <dgm:t>
        <a:bodyPr/>
        <a:lstStyle/>
        <a:p>
          <a:endParaRPr lang="en-US"/>
        </a:p>
      </dgm:t>
    </dgm:pt>
    <dgm:pt modelId="{82FB41C6-E50A-4369-8FB4-5BD8B0B76DFE}">
      <dgm:prSet/>
      <dgm:spPr/>
      <dgm:t>
        <a:bodyPr/>
        <a:lstStyle/>
        <a:p>
          <a:pPr rtl="0"/>
          <a:r>
            <a:rPr lang="en-IN" smtClean="0"/>
            <a:t>Start a suggestion program.</a:t>
          </a:r>
          <a:endParaRPr lang="en-US"/>
        </a:p>
      </dgm:t>
    </dgm:pt>
    <dgm:pt modelId="{7E44414E-7701-4AAA-94A4-002B27BF80F7}" type="parTrans" cxnId="{E57AA441-9C1C-4A4D-944A-4969CEEA3661}">
      <dgm:prSet/>
      <dgm:spPr/>
      <dgm:t>
        <a:bodyPr/>
        <a:lstStyle/>
        <a:p>
          <a:endParaRPr lang="en-US"/>
        </a:p>
      </dgm:t>
    </dgm:pt>
    <dgm:pt modelId="{7240F979-24D8-41E6-995F-DC00F933B053}" type="sibTrans" cxnId="{E57AA441-9C1C-4A4D-944A-4969CEEA3661}">
      <dgm:prSet/>
      <dgm:spPr/>
      <dgm:t>
        <a:bodyPr/>
        <a:lstStyle/>
        <a:p>
          <a:endParaRPr lang="en-US"/>
        </a:p>
      </dgm:t>
    </dgm:pt>
    <dgm:pt modelId="{74020ABD-CF11-42C8-845F-0659E17BC5EF}">
      <dgm:prSet/>
      <dgm:spPr/>
      <dgm:t>
        <a:bodyPr/>
        <a:lstStyle/>
        <a:p>
          <a:pPr rtl="0"/>
          <a:r>
            <a:rPr lang="en-IN" smtClean="0"/>
            <a:t>Privately recognize employee’s personal needs and challenges.</a:t>
          </a:r>
          <a:endParaRPr lang="en-US"/>
        </a:p>
      </dgm:t>
    </dgm:pt>
    <dgm:pt modelId="{6C1639CE-938D-4DAF-B3E2-4C997D029688}" type="parTrans" cxnId="{A891D4FE-E6E0-493D-938E-73145B722CCE}">
      <dgm:prSet/>
      <dgm:spPr/>
      <dgm:t>
        <a:bodyPr/>
        <a:lstStyle/>
        <a:p>
          <a:endParaRPr lang="en-US"/>
        </a:p>
      </dgm:t>
    </dgm:pt>
    <dgm:pt modelId="{A09D48FB-8F2A-4F64-A268-8C3366A27B4D}" type="sibTrans" cxnId="{A891D4FE-E6E0-493D-938E-73145B722CCE}">
      <dgm:prSet/>
      <dgm:spPr/>
      <dgm:t>
        <a:bodyPr/>
        <a:lstStyle/>
        <a:p>
          <a:endParaRPr lang="en-US"/>
        </a:p>
      </dgm:t>
    </dgm:pt>
    <dgm:pt modelId="{6AE252D4-343F-4722-8A78-F7FB5E8A4DB5}">
      <dgm:prSet/>
      <dgm:spPr/>
      <dgm:t>
        <a:bodyPr/>
        <a:lstStyle/>
        <a:p>
          <a:pPr rtl="0"/>
          <a:r>
            <a:rPr lang="en-IN" smtClean="0"/>
            <a:t>flex friendly work timing</a:t>
          </a:r>
          <a:endParaRPr lang="en-US"/>
        </a:p>
      </dgm:t>
    </dgm:pt>
    <dgm:pt modelId="{C05F5445-49BA-4941-9F1B-AEFA8EA7409E}" type="parTrans" cxnId="{D922DEDA-2601-483F-9FA8-EED93344BAFA}">
      <dgm:prSet/>
      <dgm:spPr/>
      <dgm:t>
        <a:bodyPr/>
        <a:lstStyle/>
        <a:p>
          <a:endParaRPr lang="en-US"/>
        </a:p>
      </dgm:t>
    </dgm:pt>
    <dgm:pt modelId="{A31D15CA-252B-43FB-B444-8A8A9283F66E}" type="sibTrans" cxnId="{D922DEDA-2601-483F-9FA8-EED93344BAFA}">
      <dgm:prSet/>
      <dgm:spPr/>
      <dgm:t>
        <a:bodyPr/>
        <a:lstStyle/>
        <a:p>
          <a:endParaRPr lang="en-US"/>
        </a:p>
      </dgm:t>
    </dgm:pt>
    <dgm:pt modelId="{92079CFE-D979-41C3-82FE-437C7B744135}">
      <dgm:prSet/>
      <dgm:spPr/>
      <dgm:t>
        <a:bodyPr/>
        <a:lstStyle/>
        <a:p>
          <a:pPr rtl="0"/>
          <a:r>
            <a:rPr lang="en-IN" smtClean="0"/>
            <a:t>Actively listen to co-workers, especially when discussing their accomplishments and contributions.</a:t>
          </a:r>
          <a:endParaRPr lang="en-US"/>
        </a:p>
      </dgm:t>
    </dgm:pt>
    <dgm:pt modelId="{67DCA235-7605-40C0-A80E-6916E28D6483}" type="parTrans" cxnId="{E4E75186-9E5A-4677-998E-62F1A99813D2}">
      <dgm:prSet/>
      <dgm:spPr/>
      <dgm:t>
        <a:bodyPr/>
        <a:lstStyle/>
        <a:p>
          <a:endParaRPr lang="en-US"/>
        </a:p>
      </dgm:t>
    </dgm:pt>
    <dgm:pt modelId="{3CFE1DA0-0FCA-4A37-811C-E5FAA13CD24E}" type="sibTrans" cxnId="{E4E75186-9E5A-4677-998E-62F1A99813D2}">
      <dgm:prSet/>
      <dgm:spPr/>
      <dgm:t>
        <a:bodyPr/>
        <a:lstStyle/>
        <a:p>
          <a:endParaRPr lang="en-US"/>
        </a:p>
      </dgm:t>
    </dgm:pt>
    <dgm:pt modelId="{9BF8301C-B1EC-465B-8CD8-4F786BF76F59}" type="pres">
      <dgm:prSet presAssocID="{14F45C2E-139B-4210-A16F-725F7529817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7D49B2-6E96-410A-9015-B807CFA2AFC3}" type="pres">
      <dgm:prSet presAssocID="{26109386-49C3-4218-9CFC-CC2E81DCBC86}" presName="composite" presStyleCnt="0"/>
      <dgm:spPr/>
    </dgm:pt>
    <dgm:pt modelId="{F4AA09C5-377E-4648-BCBC-56A6D38C7C39}" type="pres">
      <dgm:prSet presAssocID="{26109386-49C3-4218-9CFC-CC2E81DCBC86}" presName="imgShp" presStyleLbl="fgImgPlace1" presStyleIdx="0" presStyleCnt="5"/>
      <dgm:spPr/>
    </dgm:pt>
    <dgm:pt modelId="{2ABB88C6-CE1F-4836-B0D4-3028CA178157}" type="pres">
      <dgm:prSet presAssocID="{26109386-49C3-4218-9CFC-CC2E81DCBC8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45C8C-18B1-47D1-926E-7157F7080A9D}" type="pres">
      <dgm:prSet presAssocID="{ECDA5EA7-2361-4E6B-A936-D06687C3A457}" presName="spacing" presStyleCnt="0"/>
      <dgm:spPr/>
    </dgm:pt>
    <dgm:pt modelId="{12FD6206-BE56-4288-9806-BFC2D048AB80}" type="pres">
      <dgm:prSet presAssocID="{82FB41C6-E50A-4369-8FB4-5BD8B0B76DFE}" presName="composite" presStyleCnt="0"/>
      <dgm:spPr/>
    </dgm:pt>
    <dgm:pt modelId="{E43F3EBC-01A5-4120-A3E3-3B7C316B9EE2}" type="pres">
      <dgm:prSet presAssocID="{82FB41C6-E50A-4369-8FB4-5BD8B0B76DFE}" presName="imgShp" presStyleLbl="fgImgPlace1" presStyleIdx="1" presStyleCnt="5"/>
      <dgm:spPr/>
    </dgm:pt>
    <dgm:pt modelId="{5C739E43-02D5-44EB-AF63-4CA95741C26A}" type="pres">
      <dgm:prSet presAssocID="{82FB41C6-E50A-4369-8FB4-5BD8B0B76DF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BF4BC-E049-4418-A005-706208BDC9CC}" type="pres">
      <dgm:prSet presAssocID="{7240F979-24D8-41E6-995F-DC00F933B053}" presName="spacing" presStyleCnt="0"/>
      <dgm:spPr/>
    </dgm:pt>
    <dgm:pt modelId="{E69EC88D-F794-4169-8376-AC6D820C7F14}" type="pres">
      <dgm:prSet presAssocID="{74020ABD-CF11-42C8-845F-0659E17BC5EF}" presName="composite" presStyleCnt="0"/>
      <dgm:spPr/>
    </dgm:pt>
    <dgm:pt modelId="{1B24393D-21DD-423B-8329-4AE543706EDF}" type="pres">
      <dgm:prSet presAssocID="{74020ABD-CF11-42C8-845F-0659E17BC5EF}" presName="imgShp" presStyleLbl="fgImgPlace1" presStyleIdx="2" presStyleCnt="5"/>
      <dgm:spPr/>
    </dgm:pt>
    <dgm:pt modelId="{0A860024-2C9F-45FB-BEF7-740CEA7531E8}" type="pres">
      <dgm:prSet presAssocID="{74020ABD-CF11-42C8-845F-0659E17BC5E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395D4-403E-455A-A711-7F3672E366A3}" type="pres">
      <dgm:prSet presAssocID="{A09D48FB-8F2A-4F64-A268-8C3366A27B4D}" presName="spacing" presStyleCnt="0"/>
      <dgm:spPr/>
    </dgm:pt>
    <dgm:pt modelId="{35E0605D-FAAC-43C3-B40F-1880A608A048}" type="pres">
      <dgm:prSet presAssocID="{6AE252D4-343F-4722-8A78-F7FB5E8A4DB5}" presName="composite" presStyleCnt="0"/>
      <dgm:spPr/>
    </dgm:pt>
    <dgm:pt modelId="{39B6ED5F-E535-4462-8803-40FC07921046}" type="pres">
      <dgm:prSet presAssocID="{6AE252D4-343F-4722-8A78-F7FB5E8A4DB5}" presName="imgShp" presStyleLbl="fgImgPlace1" presStyleIdx="3" presStyleCnt="5"/>
      <dgm:spPr/>
    </dgm:pt>
    <dgm:pt modelId="{18F2CD9B-84A9-4C14-9297-821737F2148A}" type="pres">
      <dgm:prSet presAssocID="{6AE252D4-343F-4722-8A78-F7FB5E8A4DB5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B8713-3452-4065-8BF6-09E560A8DBE2}" type="pres">
      <dgm:prSet presAssocID="{A31D15CA-252B-43FB-B444-8A8A9283F66E}" presName="spacing" presStyleCnt="0"/>
      <dgm:spPr/>
    </dgm:pt>
    <dgm:pt modelId="{415FD3C3-E016-4CA8-8371-62C5CB9B10D4}" type="pres">
      <dgm:prSet presAssocID="{92079CFE-D979-41C3-82FE-437C7B744135}" presName="composite" presStyleCnt="0"/>
      <dgm:spPr/>
    </dgm:pt>
    <dgm:pt modelId="{37059019-8D28-4FCB-91A6-6C63B01CD68D}" type="pres">
      <dgm:prSet presAssocID="{92079CFE-D979-41C3-82FE-437C7B744135}" presName="imgShp" presStyleLbl="fgImgPlace1" presStyleIdx="4" presStyleCnt="5"/>
      <dgm:spPr/>
    </dgm:pt>
    <dgm:pt modelId="{533AD784-8A74-4298-9F61-DB9CEC6C3E4E}" type="pres">
      <dgm:prSet presAssocID="{92079CFE-D979-41C3-82FE-437C7B744135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AA441-9C1C-4A4D-944A-4969CEEA3661}" srcId="{14F45C2E-139B-4210-A16F-725F75298176}" destId="{82FB41C6-E50A-4369-8FB4-5BD8B0B76DFE}" srcOrd="1" destOrd="0" parTransId="{7E44414E-7701-4AAA-94A4-002B27BF80F7}" sibTransId="{7240F979-24D8-41E6-995F-DC00F933B053}"/>
    <dgm:cxn modelId="{68471C04-5738-4E01-BD62-9AE1AC117438}" type="presOf" srcId="{82FB41C6-E50A-4369-8FB4-5BD8B0B76DFE}" destId="{5C739E43-02D5-44EB-AF63-4CA95741C26A}" srcOrd="0" destOrd="0" presId="urn:microsoft.com/office/officeart/2005/8/layout/vList3"/>
    <dgm:cxn modelId="{D7A0D938-F902-4708-8BCA-B1B174FB9230}" type="presOf" srcId="{74020ABD-CF11-42C8-845F-0659E17BC5EF}" destId="{0A860024-2C9F-45FB-BEF7-740CEA7531E8}" srcOrd="0" destOrd="0" presId="urn:microsoft.com/office/officeart/2005/8/layout/vList3"/>
    <dgm:cxn modelId="{A891D4FE-E6E0-493D-938E-73145B722CCE}" srcId="{14F45C2E-139B-4210-A16F-725F75298176}" destId="{74020ABD-CF11-42C8-845F-0659E17BC5EF}" srcOrd="2" destOrd="0" parTransId="{6C1639CE-938D-4DAF-B3E2-4C997D029688}" sibTransId="{A09D48FB-8F2A-4F64-A268-8C3366A27B4D}"/>
    <dgm:cxn modelId="{D922DEDA-2601-483F-9FA8-EED93344BAFA}" srcId="{14F45C2E-139B-4210-A16F-725F75298176}" destId="{6AE252D4-343F-4722-8A78-F7FB5E8A4DB5}" srcOrd="3" destOrd="0" parTransId="{C05F5445-49BA-4941-9F1B-AEFA8EA7409E}" sibTransId="{A31D15CA-252B-43FB-B444-8A8A9283F66E}"/>
    <dgm:cxn modelId="{3F20D12C-215E-4545-8897-BD4C2E88F883}" type="presOf" srcId="{92079CFE-D979-41C3-82FE-437C7B744135}" destId="{533AD784-8A74-4298-9F61-DB9CEC6C3E4E}" srcOrd="0" destOrd="0" presId="urn:microsoft.com/office/officeart/2005/8/layout/vList3"/>
    <dgm:cxn modelId="{E4E75186-9E5A-4677-998E-62F1A99813D2}" srcId="{14F45C2E-139B-4210-A16F-725F75298176}" destId="{92079CFE-D979-41C3-82FE-437C7B744135}" srcOrd="4" destOrd="0" parTransId="{67DCA235-7605-40C0-A80E-6916E28D6483}" sibTransId="{3CFE1DA0-0FCA-4A37-811C-E5FAA13CD24E}"/>
    <dgm:cxn modelId="{B98925E2-FC1E-496C-A9D1-AF09460512C1}" type="presOf" srcId="{14F45C2E-139B-4210-A16F-725F75298176}" destId="{9BF8301C-B1EC-465B-8CD8-4F786BF76F59}" srcOrd="0" destOrd="0" presId="urn:microsoft.com/office/officeart/2005/8/layout/vList3"/>
    <dgm:cxn modelId="{CB1A0182-C192-4FDD-84BF-896E74731146}" type="presOf" srcId="{26109386-49C3-4218-9CFC-CC2E81DCBC86}" destId="{2ABB88C6-CE1F-4836-B0D4-3028CA178157}" srcOrd="0" destOrd="0" presId="urn:microsoft.com/office/officeart/2005/8/layout/vList3"/>
    <dgm:cxn modelId="{50ED3CB0-E6A7-4FEA-83CF-7F11978D3C7A}" srcId="{14F45C2E-139B-4210-A16F-725F75298176}" destId="{26109386-49C3-4218-9CFC-CC2E81DCBC86}" srcOrd="0" destOrd="0" parTransId="{9A7331C8-2A55-4077-922A-4E28C4517F73}" sibTransId="{ECDA5EA7-2361-4E6B-A936-D06687C3A457}"/>
    <dgm:cxn modelId="{BF0F28D3-07A0-4B4F-B4A5-79F719FCB7DA}" type="presOf" srcId="{6AE252D4-343F-4722-8A78-F7FB5E8A4DB5}" destId="{18F2CD9B-84A9-4C14-9297-821737F2148A}" srcOrd="0" destOrd="0" presId="urn:microsoft.com/office/officeart/2005/8/layout/vList3"/>
    <dgm:cxn modelId="{8186CDC4-C8C3-4068-BEC7-D5A853710BE8}" type="presParOf" srcId="{9BF8301C-B1EC-465B-8CD8-4F786BF76F59}" destId="{477D49B2-6E96-410A-9015-B807CFA2AFC3}" srcOrd="0" destOrd="0" presId="urn:microsoft.com/office/officeart/2005/8/layout/vList3"/>
    <dgm:cxn modelId="{FEA7363C-0836-4C4B-84D4-ABD6458EA31F}" type="presParOf" srcId="{477D49B2-6E96-410A-9015-B807CFA2AFC3}" destId="{F4AA09C5-377E-4648-BCBC-56A6D38C7C39}" srcOrd="0" destOrd="0" presId="urn:microsoft.com/office/officeart/2005/8/layout/vList3"/>
    <dgm:cxn modelId="{8A9081BA-2496-498A-A805-7A3E33756F74}" type="presParOf" srcId="{477D49B2-6E96-410A-9015-B807CFA2AFC3}" destId="{2ABB88C6-CE1F-4836-B0D4-3028CA178157}" srcOrd="1" destOrd="0" presId="urn:microsoft.com/office/officeart/2005/8/layout/vList3"/>
    <dgm:cxn modelId="{0E6BB6A1-8C83-45D8-8CBB-B8590E8B963B}" type="presParOf" srcId="{9BF8301C-B1EC-465B-8CD8-4F786BF76F59}" destId="{22945C8C-18B1-47D1-926E-7157F7080A9D}" srcOrd="1" destOrd="0" presId="urn:microsoft.com/office/officeart/2005/8/layout/vList3"/>
    <dgm:cxn modelId="{5AE62017-92C7-4ADC-AE3E-E8D694CCC535}" type="presParOf" srcId="{9BF8301C-B1EC-465B-8CD8-4F786BF76F59}" destId="{12FD6206-BE56-4288-9806-BFC2D048AB80}" srcOrd="2" destOrd="0" presId="urn:microsoft.com/office/officeart/2005/8/layout/vList3"/>
    <dgm:cxn modelId="{ED36CD04-4F8B-4715-82B6-45EF51CC6791}" type="presParOf" srcId="{12FD6206-BE56-4288-9806-BFC2D048AB80}" destId="{E43F3EBC-01A5-4120-A3E3-3B7C316B9EE2}" srcOrd="0" destOrd="0" presId="urn:microsoft.com/office/officeart/2005/8/layout/vList3"/>
    <dgm:cxn modelId="{A8803A66-8D34-4E1F-B562-98D5147AAB85}" type="presParOf" srcId="{12FD6206-BE56-4288-9806-BFC2D048AB80}" destId="{5C739E43-02D5-44EB-AF63-4CA95741C26A}" srcOrd="1" destOrd="0" presId="urn:microsoft.com/office/officeart/2005/8/layout/vList3"/>
    <dgm:cxn modelId="{51CF0DF3-E745-4217-8F5F-9378F432DC14}" type="presParOf" srcId="{9BF8301C-B1EC-465B-8CD8-4F786BF76F59}" destId="{8A3BF4BC-E049-4418-A005-706208BDC9CC}" srcOrd="3" destOrd="0" presId="urn:microsoft.com/office/officeart/2005/8/layout/vList3"/>
    <dgm:cxn modelId="{1E89705E-D56E-42D4-878C-8B1A4BE6AA7D}" type="presParOf" srcId="{9BF8301C-B1EC-465B-8CD8-4F786BF76F59}" destId="{E69EC88D-F794-4169-8376-AC6D820C7F14}" srcOrd="4" destOrd="0" presId="urn:microsoft.com/office/officeart/2005/8/layout/vList3"/>
    <dgm:cxn modelId="{E7D39B99-5133-4232-A069-4BF85726CF8F}" type="presParOf" srcId="{E69EC88D-F794-4169-8376-AC6D820C7F14}" destId="{1B24393D-21DD-423B-8329-4AE543706EDF}" srcOrd="0" destOrd="0" presId="urn:microsoft.com/office/officeart/2005/8/layout/vList3"/>
    <dgm:cxn modelId="{322CEDDE-829E-4EC5-9A4C-C21B3A655590}" type="presParOf" srcId="{E69EC88D-F794-4169-8376-AC6D820C7F14}" destId="{0A860024-2C9F-45FB-BEF7-740CEA7531E8}" srcOrd="1" destOrd="0" presId="urn:microsoft.com/office/officeart/2005/8/layout/vList3"/>
    <dgm:cxn modelId="{6EB33A25-68A6-4965-9619-1EFDD5222DB7}" type="presParOf" srcId="{9BF8301C-B1EC-465B-8CD8-4F786BF76F59}" destId="{AA7395D4-403E-455A-A711-7F3672E366A3}" srcOrd="5" destOrd="0" presId="urn:microsoft.com/office/officeart/2005/8/layout/vList3"/>
    <dgm:cxn modelId="{25276AFD-2BD9-4A54-A3F7-B39908A1E2D3}" type="presParOf" srcId="{9BF8301C-B1EC-465B-8CD8-4F786BF76F59}" destId="{35E0605D-FAAC-43C3-B40F-1880A608A048}" srcOrd="6" destOrd="0" presId="urn:microsoft.com/office/officeart/2005/8/layout/vList3"/>
    <dgm:cxn modelId="{23F1C1BF-84A1-4122-A9ED-DFD7B54026E3}" type="presParOf" srcId="{35E0605D-FAAC-43C3-B40F-1880A608A048}" destId="{39B6ED5F-E535-4462-8803-40FC07921046}" srcOrd="0" destOrd="0" presId="urn:microsoft.com/office/officeart/2005/8/layout/vList3"/>
    <dgm:cxn modelId="{45E4A7A1-6656-42A4-A714-A6F8ED4C7D1E}" type="presParOf" srcId="{35E0605D-FAAC-43C3-B40F-1880A608A048}" destId="{18F2CD9B-84A9-4C14-9297-821737F2148A}" srcOrd="1" destOrd="0" presId="urn:microsoft.com/office/officeart/2005/8/layout/vList3"/>
    <dgm:cxn modelId="{F6AB821F-7483-41D9-AA6B-3E20527D0F55}" type="presParOf" srcId="{9BF8301C-B1EC-465B-8CD8-4F786BF76F59}" destId="{E6CB8713-3452-4065-8BF6-09E560A8DBE2}" srcOrd="7" destOrd="0" presId="urn:microsoft.com/office/officeart/2005/8/layout/vList3"/>
    <dgm:cxn modelId="{09260C25-ACA0-4F33-9187-492AE8A4EA8F}" type="presParOf" srcId="{9BF8301C-B1EC-465B-8CD8-4F786BF76F59}" destId="{415FD3C3-E016-4CA8-8371-62C5CB9B10D4}" srcOrd="8" destOrd="0" presId="urn:microsoft.com/office/officeart/2005/8/layout/vList3"/>
    <dgm:cxn modelId="{48C41E1E-FD45-49AC-81F0-8EC34597AC6E}" type="presParOf" srcId="{415FD3C3-E016-4CA8-8371-62C5CB9B10D4}" destId="{37059019-8D28-4FCB-91A6-6C63B01CD68D}" srcOrd="0" destOrd="0" presId="urn:microsoft.com/office/officeart/2005/8/layout/vList3"/>
    <dgm:cxn modelId="{7C23BC09-6B99-4F1D-8141-45891D7DE55B}" type="presParOf" srcId="{415FD3C3-E016-4CA8-8371-62C5CB9B10D4}" destId="{533AD784-8A74-4298-9F61-DB9CEC6C3E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8D8B97-29F3-40BF-99A4-18E7CDA8534C}" type="doc">
      <dgm:prSet loTypeId="urn:microsoft.com/office/officeart/2005/8/layout/hierarchy2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C1766A0-3454-4C88-806D-0E15ED0B18DB}">
      <dgm:prSet phldrT="[Text]"/>
      <dgm:spPr/>
      <dgm:t>
        <a:bodyPr/>
        <a:lstStyle/>
        <a:p>
          <a:r>
            <a:rPr lang="en-US" b="1" smtClean="0"/>
            <a:t>Reward &amp;  Recognition</a:t>
          </a:r>
          <a:endParaRPr lang="en-IN" b="1" dirty="0"/>
        </a:p>
      </dgm:t>
    </dgm:pt>
    <dgm:pt modelId="{3FC6C8A6-B42C-425A-AD7A-50CE96B5F8AC}" type="parTrans" cxnId="{D37E02D8-0AC5-4B3F-841A-AC041337C82A}">
      <dgm:prSet/>
      <dgm:spPr/>
      <dgm:t>
        <a:bodyPr/>
        <a:lstStyle/>
        <a:p>
          <a:endParaRPr lang="en-IN"/>
        </a:p>
      </dgm:t>
    </dgm:pt>
    <dgm:pt modelId="{CE60425B-63A5-4936-BF33-AD7A2E8D840A}" type="sibTrans" cxnId="{D37E02D8-0AC5-4B3F-841A-AC041337C82A}">
      <dgm:prSet/>
      <dgm:spPr/>
      <dgm:t>
        <a:bodyPr/>
        <a:lstStyle/>
        <a:p>
          <a:endParaRPr lang="en-IN"/>
        </a:p>
      </dgm:t>
    </dgm:pt>
    <dgm:pt modelId="{98517C0F-74A8-4BB8-900C-D33F4DBBDF41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Employee Satisfaction</a:t>
          </a:r>
          <a:endParaRPr lang="en-IN" dirty="0"/>
        </a:p>
      </dgm:t>
    </dgm:pt>
    <dgm:pt modelId="{9A737604-8DEB-497C-B7B5-17E576CA9F58}" type="parTrans" cxnId="{1AD59A3E-28AF-4DBA-8B44-79872313C53D}">
      <dgm:prSet/>
      <dgm:spPr/>
      <dgm:t>
        <a:bodyPr/>
        <a:lstStyle/>
        <a:p>
          <a:endParaRPr lang="en-IN"/>
        </a:p>
      </dgm:t>
    </dgm:pt>
    <dgm:pt modelId="{454DE55B-6ED0-42A5-93B5-3067E4BC71A1}" type="sibTrans" cxnId="{1AD59A3E-28AF-4DBA-8B44-79872313C53D}">
      <dgm:prSet/>
      <dgm:spPr/>
      <dgm:t>
        <a:bodyPr/>
        <a:lstStyle/>
        <a:p>
          <a:endParaRPr lang="en-IN"/>
        </a:p>
      </dgm:t>
    </dgm:pt>
    <dgm:pt modelId="{9BFF5986-540F-4E21-8A6D-7FAA26CAEC9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Genuine Appreciation</a:t>
          </a:r>
          <a:endParaRPr lang="en-IN" dirty="0"/>
        </a:p>
      </dgm:t>
    </dgm:pt>
    <dgm:pt modelId="{2FE7E8F1-70C0-427D-BA4F-324C7D35FC58}" type="parTrans" cxnId="{97F2DFC2-A61E-4348-9DAF-0569461B18BA}">
      <dgm:prSet/>
      <dgm:spPr/>
      <dgm:t>
        <a:bodyPr/>
        <a:lstStyle/>
        <a:p>
          <a:endParaRPr lang="en-IN"/>
        </a:p>
      </dgm:t>
    </dgm:pt>
    <dgm:pt modelId="{A5C2F996-091E-4CC6-8CBD-08EFDE74BC68}" type="sibTrans" cxnId="{97F2DFC2-A61E-4348-9DAF-0569461B18BA}">
      <dgm:prSet/>
      <dgm:spPr/>
      <dgm:t>
        <a:bodyPr/>
        <a:lstStyle/>
        <a:p>
          <a:endParaRPr lang="en-IN"/>
        </a:p>
      </dgm:t>
    </dgm:pt>
    <dgm:pt modelId="{103F6DAE-774A-4016-9641-978619929604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Recognition</a:t>
          </a:r>
          <a:endParaRPr lang="en-IN" dirty="0"/>
        </a:p>
      </dgm:t>
    </dgm:pt>
    <dgm:pt modelId="{F27D4C52-9D70-43E3-8C7D-25B2084D5C0F}" type="parTrans" cxnId="{C3550E41-0179-42F6-B54C-365F380565D7}">
      <dgm:prSet/>
      <dgm:spPr/>
      <dgm:t>
        <a:bodyPr/>
        <a:lstStyle/>
        <a:p>
          <a:endParaRPr lang="en-IN"/>
        </a:p>
      </dgm:t>
    </dgm:pt>
    <dgm:pt modelId="{6AAF73BB-4509-4BF9-B35F-F1D88F357956}" type="sibTrans" cxnId="{C3550E41-0179-42F6-B54C-365F380565D7}">
      <dgm:prSet/>
      <dgm:spPr/>
      <dgm:t>
        <a:bodyPr/>
        <a:lstStyle/>
        <a:p>
          <a:endParaRPr lang="en-IN"/>
        </a:p>
      </dgm:t>
    </dgm:pt>
    <dgm:pt modelId="{A89C2197-313C-42AE-B324-C71FAB6905F8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Compensation</a:t>
          </a:r>
          <a:endParaRPr lang="en-IN" dirty="0"/>
        </a:p>
      </dgm:t>
    </dgm:pt>
    <dgm:pt modelId="{B498B6AB-C506-47FA-95FA-4D2A3FF8FF77}" type="parTrans" cxnId="{700130EF-9788-4DC5-8025-2E1F0D9D8497}">
      <dgm:prSet/>
      <dgm:spPr/>
      <dgm:t>
        <a:bodyPr/>
        <a:lstStyle/>
        <a:p>
          <a:endParaRPr lang="en-IN"/>
        </a:p>
      </dgm:t>
    </dgm:pt>
    <dgm:pt modelId="{2A135AC6-DCF4-487A-8F53-3CB4CD0E9177}" type="sibTrans" cxnId="{700130EF-9788-4DC5-8025-2E1F0D9D8497}">
      <dgm:prSet/>
      <dgm:spPr/>
      <dgm:t>
        <a:bodyPr/>
        <a:lstStyle/>
        <a:p>
          <a:endParaRPr lang="en-IN"/>
        </a:p>
      </dgm:t>
    </dgm:pt>
    <dgm:pt modelId="{82A3996A-28BD-4634-81F6-1F93C7E5BC5A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5" action="ppaction://hlinksldjump"/>
            </a:rPr>
            <a:t>Inspiration</a:t>
          </a:r>
          <a:endParaRPr lang="en-IN" dirty="0"/>
        </a:p>
      </dgm:t>
    </dgm:pt>
    <dgm:pt modelId="{4C62D3C6-5F88-4C94-B581-A364ECC4B6C4}" type="parTrans" cxnId="{D08F390E-A154-4086-8EF8-9F4697736F0A}">
      <dgm:prSet/>
      <dgm:spPr/>
      <dgm:t>
        <a:bodyPr/>
        <a:lstStyle/>
        <a:p>
          <a:endParaRPr lang="en-IN"/>
        </a:p>
      </dgm:t>
    </dgm:pt>
    <dgm:pt modelId="{D98A6830-99FE-4DCD-A420-755232298439}" type="sibTrans" cxnId="{D08F390E-A154-4086-8EF8-9F4697736F0A}">
      <dgm:prSet/>
      <dgm:spPr/>
      <dgm:t>
        <a:bodyPr/>
        <a:lstStyle/>
        <a:p>
          <a:endParaRPr lang="en-IN"/>
        </a:p>
      </dgm:t>
    </dgm:pt>
    <dgm:pt modelId="{FAC10824-C80E-427A-B4E1-672C61CB86C4}" type="pres">
      <dgm:prSet presAssocID="{A38D8B97-29F3-40BF-99A4-18E7CDA853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308250-660E-433F-AAEE-3DD2E931A310}" type="pres">
      <dgm:prSet presAssocID="{8C1766A0-3454-4C88-806D-0E15ED0B18DB}" presName="root1" presStyleCnt="0"/>
      <dgm:spPr/>
      <dgm:t>
        <a:bodyPr/>
        <a:lstStyle/>
        <a:p>
          <a:endParaRPr lang="en-US"/>
        </a:p>
      </dgm:t>
    </dgm:pt>
    <dgm:pt modelId="{626234E6-713F-428E-A858-E0F2F8FC414A}" type="pres">
      <dgm:prSet presAssocID="{8C1766A0-3454-4C88-806D-0E15ED0B18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FBEA20-F6A3-485F-A976-D92185D807E7}" type="pres">
      <dgm:prSet presAssocID="{8C1766A0-3454-4C88-806D-0E15ED0B18DB}" presName="level2hierChild" presStyleCnt="0"/>
      <dgm:spPr/>
      <dgm:t>
        <a:bodyPr/>
        <a:lstStyle/>
        <a:p>
          <a:endParaRPr lang="en-US"/>
        </a:p>
      </dgm:t>
    </dgm:pt>
    <dgm:pt modelId="{A25AC801-299B-4174-87C7-DB1B5FE11D2E}" type="pres">
      <dgm:prSet presAssocID="{9A737604-8DEB-497C-B7B5-17E576CA9F58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B84F5660-2519-41B2-8E74-3CFC47ABBA7A}" type="pres">
      <dgm:prSet presAssocID="{9A737604-8DEB-497C-B7B5-17E576CA9F58}" presName="connTx" presStyleLbl="parChTrans1D2" presStyleIdx="0" presStyleCnt="2"/>
      <dgm:spPr/>
      <dgm:t>
        <a:bodyPr/>
        <a:lstStyle/>
        <a:p>
          <a:endParaRPr lang="en-IN"/>
        </a:p>
      </dgm:t>
    </dgm:pt>
    <dgm:pt modelId="{0D109CD2-8143-4F3F-9C91-21A38498AB89}" type="pres">
      <dgm:prSet presAssocID="{98517C0F-74A8-4BB8-900C-D33F4DBBDF41}" presName="root2" presStyleCnt="0"/>
      <dgm:spPr/>
      <dgm:t>
        <a:bodyPr/>
        <a:lstStyle/>
        <a:p>
          <a:endParaRPr lang="en-US"/>
        </a:p>
      </dgm:t>
    </dgm:pt>
    <dgm:pt modelId="{3ADF98A5-3CC4-444E-BFAC-0953B19E4919}" type="pres">
      <dgm:prSet presAssocID="{98517C0F-74A8-4BB8-900C-D33F4DBBDF41}" presName="LevelTwoTextNode" presStyleLbl="node2" presStyleIdx="0" presStyleCnt="2" custLinFactNeighborX="-6476" custLinFactNeighborY="64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09952D-7794-4F46-B3C1-48D1A02A54ED}" type="pres">
      <dgm:prSet presAssocID="{98517C0F-74A8-4BB8-900C-D33F4DBBDF41}" presName="level3hierChild" presStyleCnt="0"/>
      <dgm:spPr/>
      <dgm:t>
        <a:bodyPr/>
        <a:lstStyle/>
        <a:p>
          <a:endParaRPr lang="en-US"/>
        </a:p>
      </dgm:t>
    </dgm:pt>
    <dgm:pt modelId="{AAF44FB3-312A-4520-9F4D-E691C60344DD}" type="pres">
      <dgm:prSet presAssocID="{2FE7E8F1-70C0-427D-BA4F-324C7D35FC58}" presName="conn2-1" presStyleLbl="parChTrans1D3" presStyleIdx="0" presStyleCnt="3"/>
      <dgm:spPr/>
      <dgm:t>
        <a:bodyPr/>
        <a:lstStyle/>
        <a:p>
          <a:endParaRPr lang="en-IN"/>
        </a:p>
      </dgm:t>
    </dgm:pt>
    <dgm:pt modelId="{E2DD1290-F717-4E35-B01D-0FD83E92B109}" type="pres">
      <dgm:prSet presAssocID="{2FE7E8F1-70C0-427D-BA4F-324C7D35FC58}" presName="connTx" presStyleLbl="parChTrans1D3" presStyleIdx="0" presStyleCnt="3"/>
      <dgm:spPr/>
      <dgm:t>
        <a:bodyPr/>
        <a:lstStyle/>
        <a:p>
          <a:endParaRPr lang="en-IN"/>
        </a:p>
      </dgm:t>
    </dgm:pt>
    <dgm:pt modelId="{0B047B7C-886F-4665-8B89-56B7BBCC0A22}" type="pres">
      <dgm:prSet presAssocID="{9BFF5986-540F-4E21-8A6D-7FAA26CAEC90}" presName="root2" presStyleCnt="0"/>
      <dgm:spPr/>
      <dgm:t>
        <a:bodyPr/>
        <a:lstStyle/>
        <a:p>
          <a:endParaRPr lang="en-US"/>
        </a:p>
      </dgm:t>
    </dgm:pt>
    <dgm:pt modelId="{C52B7A91-31CD-4374-BD69-A99042641274}" type="pres">
      <dgm:prSet presAssocID="{9BFF5986-540F-4E21-8A6D-7FAA26CAEC90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50A834-C61B-4D80-947A-6241C18C197E}" type="pres">
      <dgm:prSet presAssocID="{9BFF5986-540F-4E21-8A6D-7FAA26CAEC90}" presName="level3hierChild" presStyleCnt="0"/>
      <dgm:spPr/>
      <dgm:t>
        <a:bodyPr/>
        <a:lstStyle/>
        <a:p>
          <a:endParaRPr lang="en-US"/>
        </a:p>
      </dgm:t>
    </dgm:pt>
    <dgm:pt modelId="{187BFFA6-33CF-48BC-9DC3-FF25E7F5DC90}" type="pres">
      <dgm:prSet presAssocID="{F27D4C52-9D70-43E3-8C7D-25B2084D5C0F}" presName="conn2-1" presStyleLbl="parChTrans1D3" presStyleIdx="1" presStyleCnt="3"/>
      <dgm:spPr/>
      <dgm:t>
        <a:bodyPr/>
        <a:lstStyle/>
        <a:p>
          <a:endParaRPr lang="en-IN"/>
        </a:p>
      </dgm:t>
    </dgm:pt>
    <dgm:pt modelId="{717BE364-6BA9-4E78-89C6-76AA285116CD}" type="pres">
      <dgm:prSet presAssocID="{F27D4C52-9D70-43E3-8C7D-25B2084D5C0F}" presName="connTx" presStyleLbl="parChTrans1D3" presStyleIdx="1" presStyleCnt="3"/>
      <dgm:spPr/>
      <dgm:t>
        <a:bodyPr/>
        <a:lstStyle/>
        <a:p>
          <a:endParaRPr lang="en-IN"/>
        </a:p>
      </dgm:t>
    </dgm:pt>
    <dgm:pt modelId="{B24509EF-FE58-4752-BBDD-B3B1F412C87B}" type="pres">
      <dgm:prSet presAssocID="{103F6DAE-774A-4016-9641-978619929604}" presName="root2" presStyleCnt="0"/>
      <dgm:spPr/>
      <dgm:t>
        <a:bodyPr/>
        <a:lstStyle/>
        <a:p>
          <a:endParaRPr lang="en-US"/>
        </a:p>
      </dgm:t>
    </dgm:pt>
    <dgm:pt modelId="{3DBAE742-454D-4133-93BC-54BC05A6F272}" type="pres">
      <dgm:prSet presAssocID="{103F6DAE-774A-4016-9641-97861992960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2213C4-F207-4412-893D-2884B3F40FCC}" type="pres">
      <dgm:prSet presAssocID="{103F6DAE-774A-4016-9641-978619929604}" presName="level3hierChild" presStyleCnt="0"/>
      <dgm:spPr/>
      <dgm:t>
        <a:bodyPr/>
        <a:lstStyle/>
        <a:p>
          <a:endParaRPr lang="en-US"/>
        </a:p>
      </dgm:t>
    </dgm:pt>
    <dgm:pt modelId="{69E9DC3C-7706-4C31-ACD8-2D3D4CCB39E0}" type="pres">
      <dgm:prSet presAssocID="{B498B6AB-C506-47FA-95FA-4D2A3FF8FF77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8DA2E9BF-230A-4305-945F-53E5DC4C04D7}" type="pres">
      <dgm:prSet presAssocID="{B498B6AB-C506-47FA-95FA-4D2A3FF8FF77}" presName="connTx" presStyleLbl="parChTrans1D2" presStyleIdx="1" presStyleCnt="2"/>
      <dgm:spPr/>
      <dgm:t>
        <a:bodyPr/>
        <a:lstStyle/>
        <a:p>
          <a:endParaRPr lang="en-IN"/>
        </a:p>
      </dgm:t>
    </dgm:pt>
    <dgm:pt modelId="{0B534E76-8F7F-4534-8749-228BF2790ECC}" type="pres">
      <dgm:prSet presAssocID="{A89C2197-313C-42AE-B324-C71FAB6905F8}" presName="root2" presStyleCnt="0"/>
      <dgm:spPr/>
      <dgm:t>
        <a:bodyPr/>
        <a:lstStyle/>
        <a:p>
          <a:endParaRPr lang="en-US"/>
        </a:p>
      </dgm:t>
    </dgm:pt>
    <dgm:pt modelId="{FBACF152-07D9-4A72-AA9B-CE5CC1425151}" type="pres">
      <dgm:prSet presAssocID="{A89C2197-313C-42AE-B324-C71FAB6905F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7FD08DA-3D07-4216-8D75-DE0C8A03E10F}" type="pres">
      <dgm:prSet presAssocID="{A89C2197-313C-42AE-B324-C71FAB6905F8}" presName="level3hierChild" presStyleCnt="0"/>
      <dgm:spPr/>
      <dgm:t>
        <a:bodyPr/>
        <a:lstStyle/>
        <a:p>
          <a:endParaRPr lang="en-US"/>
        </a:p>
      </dgm:t>
    </dgm:pt>
    <dgm:pt modelId="{C2C1FE96-D7F2-4C6A-A794-C099FB6E3DE3}" type="pres">
      <dgm:prSet presAssocID="{4C62D3C6-5F88-4C94-B581-A364ECC4B6C4}" presName="conn2-1" presStyleLbl="parChTrans1D3" presStyleIdx="2" presStyleCnt="3"/>
      <dgm:spPr/>
      <dgm:t>
        <a:bodyPr/>
        <a:lstStyle/>
        <a:p>
          <a:endParaRPr lang="en-IN"/>
        </a:p>
      </dgm:t>
    </dgm:pt>
    <dgm:pt modelId="{0960BBA0-421A-4229-BE35-508AC1842202}" type="pres">
      <dgm:prSet presAssocID="{4C62D3C6-5F88-4C94-B581-A364ECC4B6C4}" presName="connTx" presStyleLbl="parChTrans1D3" presStyleIdx="2" presStyleCnt="3"/>
      <dgm:spPr/>
      <dgm:t>
        <a:bodyPr/>
        <a:lstStyle/>
        <a:p>
          <a:endParaRPr lang="en-IN"/>
        </a:p>
      </dgm:t>
    </dgm:pt>
    <dgm:pt modelId="{F83E8278-8129-4FC6-ABD6-AAB8F0E3FF12}" type="pres">
      <dgm:prSet presAssocID="{82A3996A-28BD-4634-81F6-1F93C7E5BC5A}" presName="root2" presStyleCnt="0"/>
      <dgm:spPr/>
      <dgm:t>
        <a:bodyPr/>
        <a:lstStyle/>
        <a:p>
          <a:endParaRPr lang="en-US"/>
        </a:p>
      </dgm:t>
    </dgm:pt>
    <dgm:pt modelId="{83A5380B-437A-4A22-A4A9-F0EB1716E53D}" type="pres">
      <dgm:prSet presAssocID="{82A3996A-28BD-4634-81F6-1F93C7E5BC5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AF3773E-9B3F-4498-954D-11B9478D62CA}" type="pres">
      <dgm:prSet presAssocID="{82A3996A-28BD-4634-81F6-1F93C7E5BC5A}" presName="level3hierChild" presStyleCnt="0"/>
      <dgm:spPr/>
      <dgm:t>
        <a:bodyPr/>
        <a:lstStyle/>
        <a:p>
          <a:endParaRPr lang="en-US"/>
        </a:p>
      </dgm:t>
    </dgm:pt>
  </dgm:ptLst>
  <dgm:cxnLst>
    <dgm:cxn modelId="{05441E8C-CB9B-4C90-B57E-6DD455B8B21F}" type="presOf" srcId="{A38D8B97-29F3-40BF-99A4-18E7CDA8534C}" destId="{FAC10824-C80E-427A-B4E1-672C61CB86C4}" srcOrd="0" destOrd="0" presId="urn:microsoft.com/office/officeart/2005/8/layout/hierarchy2"/>
    <dgm:cxn modelId="{185A9993-87F8-4954-B2FA-B2456B90D4E8}" type="presOf" srcId="{2FE7E8F1-70C0-427D-BA4F-324C7D35FC58}" destId="{AAF44FB3-312A-4520-9F4D-E691C60344DD}" srcOrd="0" destOrd="0" presId="urn:microsoft.com/office/officeart/2005/8/layout/hierarchy2"/>
    <dgm:cxn modelId="{A7E4F88D-37A9-463A-A36B-3D209F4B5415}" type="presOf" srcId="{F27D4C52-9D70-43E3-8C7D-25B2084D5C0F}" destId="{717BE364-6BA9-4E78-89C6-76AA285116CD}" srcOrd="1" destOrd="0" presId="urn:microsoft.com/office/officeart/2005/8/layout/hierarchy2"/>
    <dgm:cxn modelId="{4F05B84B-B506-4FCD-AAF4-CAA8B622EFE6}" type="presOf" srcId="{9BFF5986-540F-4E21-8A6D-7FAA26CAEC90}" destId="{C52B7A91-31CD-4374-BD69-A99042641274}" srcOrd="0" destOrd="0" presId="urn:microsoft.com/office/officeart/2005/8/layout/hierarchy2"/>
    <dgm:cxn modelId="{7564846B-C45C-49BF-9317-536C59A36983}" type="presOf" srcId="{9A737604-8DEB-497C-B7B5-17E576CA9F58}" destId="{A25AC801-299B-4174-87C7-DB1B5FE11D2E}" srcOrd="0" destOrd="0" presId="urn:microsoft.com/office/officeart/2005/8/layout/hierarchy2"/>
    <dgm:cxn modelId="{C3550E41-0179-42F6-B54C-365F380565D7}" srcId="{98517C0F-74A8-4BB8-900C-D33F4DBBDF41}" destId="{103F6DAE-774A-4016-9641-978619929604}" srcOrd="1" destOrd="0" parTransId="{F27D4C52-9D70-43E3-8C7D-25B2084D5C0F}" sibTransId="{6AAF73BB-4509-4BF9-B35F-F1D88F357956}"/>
    <dgm:cxn modelId="{C48702E8-80D8-4AA6-B3AF-CEC311445F3E}" type="presOf" srcId="{B498B6AB-C506-47FA-95FA-4D2A3FF8FF77}" destId="{69E9DC3C-7706-4C31-ACD8-2D3D4CCB39E0}" srcOrd="0" destOrd="0" presId="urn:microsoft.com/office/officeart/2005/8/layout/hierarchy2"/>
    <dgm:cxn modelId="{FBFD28A6-B04C-4301-98C3-1AC5E780CB87}" type="presOf" srcId="{98517C0F-74A8-4BB8-900C-D33F4DBBDF41}" destId="{3ADF98A5-3CC4-444E-BFAC-0953B19E4919}" srcOrd="0" destOrd="0" presId="urn:microsoft.com/office/officeart/2005/8/layout/hierarchy2"/>
    <dgm:cxn modelId="{97F2DFC2-A61E-4348-9DAF-0569461B18BA}" srcId="{98517C0F-74A8-4BB8-900C-D33F4DBBDF41}" destId="{9BFF5986-540F-4E21-8A6D-7FAA26CAEC90}" srcOrd="0" destOrd="0" parTransId="{2FE7E8F1-70C0-427D-BA4F-324C7D35FC58}" sibTransId="{A5C2F996-091E-4CC6-8CBD-08EFDE74BC68}"/>
    <dgm:cxn modelId="{1AD59A3E-28AF-4DBA-8B44-79872313C53D}" srcId="{8C1766A0-3454-4C88-806D-0E15ED0B18DB}" destId="{98517C0F-74A8-4BB8-900C-D33F4DBBDF41}" srcOrd="0" destOrd="0" parTransId="{9A737604-8DEB-497C-B7B5-17E576CA9F58}" sibTransId="{454DE55B-6ED0-42A5-93B5-3067E4BC71A1}"/>
    <dgm:cxn modelId="{3B2B9BFF-7B1D-4A4A-AB6F-175DFB64496B}" type="presOf" srcId="{8C1766A0-3454-4C88-806D-0E15ED0B18DB}" destId="{626234E6-713F-428E-A858-E0F2F8FC414A}" srcOrd="0" destOrd="0" presId="urn:microsoft.com/office/officeart/2005/8/layout/hierarchy2"/>
    <dgm:cxn modelId="{E9DF2326-2347-40C8-8967-8AF8B9B25287}" type="presOf" srcId="{4C62D3C6-5F88-4C94-B581-A364ECC4B6C4}" destId="{C2C1FE96-D7F2-4C6A-A794-C099FB6E3DE3}" srcOrd="0" destOrd="0" presId="urn:microsoft.com/office/officeart/2005/8/layout/hierarchy2"/>
    <dgm:cxn modelId="{D603BC79-D7EA-4699-AC3D-B4E863DE26C0}" type="presOf" srcId="{103F6DAE-774A-4016-9641-978619929604}" destId="{3DBAE742-454D-4133-93BC-54BC05A6F272}" srcOrd="0" destOrd="0" presId="urn:microsoft.com/office/officeart/2005/8/layout/hierarchy2"/>
    <dgm:cxn modelId="{0B0A8C60-5B6C-4594-9A30-9CA75327B707}" type="presOf" srcId="{2FE7E8F1-70C0-427D-BA4F-324C7D35FC58}" destId="{E2DD1290-F717-4E35-B01D-0FD83E92B109}" srcOrd="1" destOrd="0" presId="urn:microsoft.com/office/officeart/2005/8/layout/hierarchy2"/>
    <dgm:cxn modelId="{F81F8D5F-EB63-4718-8FB7-F8F8E91CD2F4}" type="presOf" srcId="{82A3996A-28BD-4634-81F6-1F93C7E5BC5A}" destId="{83A5380B-437A-4A22-A4A9-F0EB1716E53D}" srcOrd="0" destOrd="0" presId="urn:microsoft.com/office/officeart/2005/8/layout/hierarchy2"/>
    <dgm:cxn modelId="{54B35547-B8EA-473B-9DE1-3275E114DAC1}" type="presOf" srcId="{B498B6AB-C506-47FA-95FA-4D2A3FF8FF77}" destId="{8DA2E9BF-230A-4305-945F-53E5DC4C04D7}" srcOrd="1" destOrd="0" presId="urn:microsoft.com/office/officeart/2005/8/layout/hierarchy2"/>
    <dgm:cxn modelId="{D08F390E-A154-4086-8EF8-9F4697736F0A}" srcId="{A89C2197-313C-42AE-B324-C71FAB6905F8}" destId="{82A3996A-28BD-4634-81F6-1F93C7E5BC5A}" srcOrd="0" destOrd="0" parTransId="{4C62D3C6-5F88-4C94-B581-A364ECC4B6C4}" sibTransId="{D98A6830-99FE-4DCD-A420-755232298439}"/>
    <dgm:cxn modelId="{BC89718A-EF77-47E7-A9B9-984304BF40BB}" type="presOf" srcId="{9A737604-8DEB-497C-B7B5-17E576CA9F58}" destId="{B84F5660-2519-41B2-8E74-3CFC47ABBA7A}" srcOrd="1" destOrd="0" presId="urn:microsoft.com/office/officeart/2005/8/layout/hierarchy2"/>
    <dgm:cxn modelId="{48CEF2C3-F255-49DB-BC92-2E351A2B3860}" type="presOf" srcId="{A89C2197-313C-42AE-B324-C71FAB6905F8}" destId="{FBACF152-07D9-4A72-AA9B-CE5CC1425151}" srcOrd="0" destOrd="0" presId="urn:microsoft.com/office/officeart/2005/8/layout/hierarchy2"/>
    <dgm:cxn modelId="{FA2A711D-61C5-484D-8891-19281B09B741}" type="presOf" srcId="{F27D4C52-9D70-43E3-8C7D-25B2084D5C0F}" destId="{187BFFA6-33CF-48BC-9DC3-FF25E7F5DC90}" srcOrd="0" destOrd="0" presId="urn:microsoft.com/office/officeart/2005/8/layout/hierarchy2"/>
    <dgm:cxn modelId="{D37E02D8-0AC5-4B3F-841A-AC041337C82A}" srcId="{A38D8B97-29F3-40BF-99A4-18E7CDA8534C}" destId="{8C1766A0-3454-4C88-806D-0E15ED0B18DB}" srcOrd="0" destOrd="0" parTransId="{3FC6C8A6-B42C-425A-AD7A-50CE96B5F8AC}" sibTransId="{CE60425B-63A5-4936-BF33-AD7A2E8D840A}"/>
    <dgm:cxn modelId="{2C20D71F-C17F-4CEA-861A-AF826C84B1D0}" type="presOf" srcId="{4C62D3C6-5F88-4C94-B581-A364ECC4B6C4}" destId="{0960BBA0-421A-4229-BE35-508AC1842202}" srcOrd="1" destOrd="0" presId="urn:microsoft.com/office/officeart/2005/8/layout/hierarchy2"/>
    <dgm:cxn modelId="{700130EF-9788-4DC5-8025-2E1F0D9D8497}" srcId="{8C1766A0-3454-4C88-806D-0E15ED0B18DB}" destId="{A89C2197-313C-42AE-B324-C71FAB6905F8}" srcOrd="1" destOrd="0" parTransId="{B498B6AB-C506-47FA-95FA-4D2A3FF8FF77}" sibTransId="{2A135AC6-DCF4-487A-8F53-3CB4CD0E9177}"/>
    <dgm:cxn modelId="{0DAF48FD-B91F-4B88-863B-9294A2ACA547}" type="presParOf" srcId="{FAC10824-C80E-427A-B4E1-672C61CB86C4}" destId="{58308250-660E-433F-AAEE-3DD2E931A310}" srcOrd="0" destOrd="0" presId="urn:microsoft.com/office/officeart/2005/8/layout/hierarchy2"/>
    <dgm:cxn modelId="{EBDF7165-569B-4223-9225-AFFEBF2C0FF1}" type="presParOf" srcId="{58308250-660E-433F-AAEE-3DD2E931A310}" destId="{626234E6-713F-428E-A858-E0F2F8FC414A}" srcOrd="0" destOrd="0" presId="urn:microsoft.com/office/officeart/2005/8/layout/hierarchy2"/>
    <dgm:cxn modelId="{D2E3C196-2555-4729-A1B1-7ABCF2D1D3F5}" type="presParOf" srcId="{58308250-660E-433F-AAEE-3DD2E931A310}" destId="{BDFBEA20-F6A3-485F-A976-D92185D807E7}" srcOrd="1" destOrd="0" presId="urn:microsoft.com/office/officeart/2005/8/layout/hierarchy2"/>
    <dgm:cxn modelId="{A5B71696-38AF-4EA3-A4B5-F0B7F4C9C72E}" type="presParOf" srcId="{BDFBEA20-F6A3-485F-A976-D92185D807E7}" destId="{A25AC801-299B-4174-87C7-DB1B5FE11D2E}" srcOrd="0" destOrd="0" presId="urn:microsoft.com/office/officeart/2005/8/layout/hierarchy2"/>
    <dgm:cxn modelId="{33D12712-A9EC-4684-88AA-863D27AF7159}" type="presParOf" srcId="{A25AC801-299B-4174-87C7-DB1B5FE11D2E}" destId="{B84F5660-2519-41B2-8E74-3CFC47ABBA7A}" srcOrd="0" destOrd="0" presId="urn:microsoft.com/office/officeart/2005/8/layout/hierarchy2"/>
    <dgm:cxn modelId="{6E452CB4-4927-4DE5-B71E-485BBD6EEB23}" type="presParOf" srcId="{BDFBEA20-F6A3-485F-A976-D92185D807E7}" destId="{0D109CD2-8143-4F3F-9C91-21A38498AB89}" srcOrd="1" destOrd="0" presId="urn:microsoft.com/office/officeart/2005/8/layout/hierarchy2"/>
    <dgm:cxn modelId="{23742B77-21CF-4BDF-89B3-252F7FF55EA5}" type="presParOf" srcId="{0D109CD2-8143-4F3F-9C91-21A38498AB89}" destId="{3ADF98A5-3CC4-444E-BFAC-0953B19E4919}" srcOrd="0" destOrd="0" presId="urn:microsoft.com/office/officeart/2005/8/layout/hierarchy2"/>
    <dgm:cxn modelId="{23E44693-187E-43F1-9ACB-3E2B110B2844}" type="presParOf" srcId="{0D109CD2-8143-4F3F-9C91-21A38498AB89}" destId="{0C09952D-7794-4F46-B3C1-48D1A02A54ED}" srcOrd="1" destOrd="0" presId="urn:microsoft.com/office/officeart/2005/8/layout/hierarchy2"/>
    <dgm:cxn modelId="{3771037A-B3D5-46C9-95B5-204A149FD022}" type="presParOf" srcId="{0C09952D-7794-4F46-B3C1-48D1A02A54ED}" destId="{AAF44FB3-312A-4520-9F4D-E691C60344DD}" srcOrd="0" destOrd="0" presId="urn:microsoft.com/office/officeart/2005/8/layout/hierarchy2"/>
    <dgm:cxn modelId="{95881EE0-DE9C-42D8-B65A-55FE2864A374}" type="presParOf" srcId="{AAF44FB3-312A-4520-9F4D-E691C60344DD}" destId="{E2DD1290-F717-4E35-B01D-0FD83E92B109}" srcOrd="0" destOrd="0" presId="urn:microsoft.com/office/officeart/2005/8/layout/hierarchy2"/>
    <dgm:cxn modelId="{1E4B95BC-0E99-43E5-A108-37AD068B2994}" type="presParOf" srcId="{0C09952D-7794-4F46-B3C1-48D1A02A54ED}" destId="{0B047B7C-886F-4665-8B89-56B7BBCC0A22}" srcOrd="1" destOrd="0" presId="urn:microsoft.com/office/officeart/2005/8/layout/hierarchy2"/>
    <dgm:cxn modelId="{6E1D99C9-346F-48D8-8697-499236E58879}" type="presParOf" srcId="{0B047B7C-886F-4665-8B89-56B7BBCC0A22}" destId="{C52B7A91-31CD-4374-BD69-A99042641274}" srcOrd="0" destOrd="0" presId="urn:microsoft.com/office/officeart/2005/8/layout/hierarchy2"/>
    <dgm:cxn modelId="{A7BD0347-BAFC-459F-9AFC-22C39AE71D40}" type="presParOf" srcId="{0B047B7C-886F-4665-8B89-56B7BBCC0A22}" destId="{3650A834-C61B-4D80-947A-6241C18C197E}" srcOrd="1" destOrd="0" presId="urn:microsoft.com/office/officeart/2005/8/layout/hierarchy2"/>
    <dgm:cxn modelId="{69E9D6CA-149C-4102-833E-899F321235E8}" type="presParOf" srcId="{0C09952D-7794-4F46-B3C1-48D1A02A54ED}" destId="{187BFFA6-33CF-48BC-9DC3-FF25E7F5DC90}" srcOrd="2" destOrd="0" presId="urn:microsoft.com/office/officeart/2005/8/layout/hierarchy2"/>
    <dgm:cxn modelId="{9EB610AC-30B4-4E7B-B9B7-A00CCF2F4603}" type="presParOf" srcId="{187BFFA6-33CF-48BC-9DC3-FF25E7F5DC90}" destId="{717BE364-6BA9-4E78-89C6-76AA285116CD}" srcOrd="0" destOrd="0" presId="urn:microsoft.com/office/officeart/2005/8/layout/hierarchy2"/>
    <dgm:cxn modelId="{C26D71FC-066D-4917-A5F7-2A636B5015FA}" type="presParOf" srcId="{0C09952D-7794-4F46-B3C1-48D1A02A54ED}" destId="{B24509EF-FE58-4752-BBDD-B3B1F412C87B}" srcOrd="3" destOrd="0" presId="urn:microsoft.com/office/officeart/2005/8/layout/hierarchy2"/>
    <dgm:cxn modelId="{6A5B9AC4-BAB7-41F0-B922-5CC0F4A1EF75}" type="presParOf" srcId="{B24509EF-FE58-4752-BBDD-B3B1F412C87B}" destId="{3DBAE742-454D-4133-93BC-54BC05A6F272}" srcOrd="0" destOrd="0" presId="urn:microsoft.com/office/officeart/2005/8/layout/hierarchy2"/>
    <dgm:cxn modelId="{B35EE87B-34F9-4FEE-8767-8B3527941C82}" type="presParOf" srcId="{B24509EF-FE58-4752-BBDD-B3B1F412C87B}" destId="{062213C4-F207-4412-893D-2884B3F40FCC}" srcOrd="1" destOrd="0" presId="urn:microsoft.com/office/officeart/2005/8/layout/hierarchy2"/>
    <dgm:cxn modelId="{D0FAAFB6-97DA-4EA2-9F09-FA28F5DEA95F}" type="presParOf" srcId="{BDFBEA20-F6A3-485F-A976-D92185D807E7}" destId="{69E9DC3C-7706-4C31-ACD8-2D3D4CCB39E0}" srcOrd="2" destOrd="0" presId="urn:microsoft.com/office/officeart/2005/8/layout/hierarchy2"/>
    <dgm:cxn modelId="{8124256E-80A5-4F5E-942D-2F5F120B2040}" type="presParOf" srcId="{69E9DC3C-7706-4C31-ACD8-2D3D4CCB39E0}" destId="{8DA2E9BF-230A-4305-945F-53E5DC4C04D7}" srcOrd="0" destOrd="0" presId="urn:microsoft.com/office/officeart/2005/8/layout/hierarchy2"/>
    <dgm:cxn modelId="{41EA8184-E93E-4CA7-B982-E9C9CC3B16F6}" type="presParOf" srcId="{BDFBEA20-F6A3-485F-A976-D92185D807E7}" destId="{0B534E76-8F7F-4534-8749-228BF2790ECC}" srcOrd="3" destOrd="0" presId="urn:microsoft.com/office/officeart/2005/8/layout/hierarchy2"/>
    <dgm:cxn modelId="{6BF8EABC-4855-4E31-ADD2-C24AB3293A0E}" type="presParOf" srcId="{0B534E76-8F7F-4534-8749-228BF2790ECC}" destId="{FBACF152-07D9-4A72-AA9B-CE5CC1425151}" srcOrd="0" destOrd="0" presId="urn:microsoft.com/office/officeart/2005/8/layout/hierarchy2"/>
    <dgm:cxn modelId="{A6692213-2F3D-4385-B804-D621044712A1}" type="presParOf" srcId="{0B534E76-8F7F-4534-8749-228BF2790ECC}" destId="{E7FD08DA-3D07-4216-8D75-DE0C8A03E10F}" srcOrd="1" destOrd="0" presId="urn:microsoft.com/office/officeart/2005/8/layout/hierarchy2"/>
    <dgm:cxn modelId="{14F6D741-AA33-4832-B671-809DDC8A6CBA}" type="presParOf" srcId="{E7FD08DA-3D07-4216-8D75-DE0C8A03E10F}" destId="{C2C1FE96-D7F2-4C6A-A794-C099FB6E3DE3}" srcOrd="0" destOrd="0" presId="urn:microsoft.com/office/officeart/2005/8/layout/hierarchy2"/>
    <dgm:cxn modelId="{8E62E873-B85E-4BDD-BFC5-0C97760C6949}" type="presParOf" srcId="{C2C1FE96-D7F2-4C6A-A794-C099FB6E3DE3}" destId="{0960BBA0-421A-4229-BE35-508AC1842202}" srcOrd="0" destOrd="0" presId="urn:microsoft.com/office/officeart/2005/8/layout/hierarchy2"/>
    <dgm:cxn modelId="{76B3A211-7069-46EB-8085-A7BCC0BF23BD}" type="presParOf" srcId="{E7FD08DA-3D07-4216-8D75-DE0C8A03E10F}" destId="{F83E8278-8129-4FC6-ABD6-AAB8F0E3FF12}" srcOrd="1" destOrd="0" presId="urn:microsoft.com/office/officeart/2005/8/layout/hierarchy2"/>
    <dgm:cxn modelId="{BF212B56-CCF3-4277-BE7D-AB527F0C45CB}" type="presParOf" srcId="{F83E8278-8129-4FC6-ABD6-AAB8F0E3FF12}" destId="{83A5380B-437A-4A22-A4A9-F0EB1716E53D}" srcOrd="0" destOrd="0" presId="urn:microsoft.com/office/officeart/2005/8/layout/hierarchy2"/>
    <dgm:cxn modelId="{A9C8A9B7-1396-43C8-B20C-5690724A5722}" type="presParOf" srcId="{F83E8278-8129-4FC6-ABD6-AAB8F0E3FF12}" destId="{CAF3773E-9B3F-4498-954D-11B9478D62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3F4BA1-FB78-4EC7-8F56-D6D689D91041}" type="doc">
      <dgm:prSet loTypeId="urn:microsoft.com/office/officeart/2005/8/layout/pyramid2" loCatId="pyramid" qsTypeId="urn:microsoft.com/office/officeart/2005/8/quickstyle/3d7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C80125-6085-4603-BF11-FF067DABE510}">
      <dgm:prSet/>
      <dgm:spPr/>
      <dgm:t>
        <a:bodyPr/>
        <a:lstStyle/>
        <a:p>
          <a:pPr rtl="0"/>
          <a:r>
            <a:rPr lang="en-IN" smtClean="0"/>
            <a:t>When you hear a positive remark about someone, repeat it to that person as soon as possible (Face-to-face is best, e-mail or voice mail are good in a pinch).</a:t>
          </a:r>
          <a:endParaRPr lang="en-US"/>
        </a:p>
      </dgm:t>
    </dgm:pt>
    <dgm:pt modelId="{A8002634-E089-4ABA-B048-73F1554BFE4E}" type="parTrans" cxnId="{75A8131D-BEE9-4F25-A618-B0B2B92BDB26}">
      <dgm:prSet/>
      <dgm:spPr/>
      <dgm:t>
        <a:bodyPr/>
        <a:lstStyle/>
        <a:p>
          <a:endParaRPr lang="en-US"/>
        </a:p>
      </dgm:t>
    </dgm:pt>
    <dgm:pt modelId="{E6E6CA2B-6D35-4D0A-A0F2-893AA2906E75}" type="sibTrans" cxnId="{75A8131D-BEE9-4F25-A618-B0B2B92BDB26}">
      <dgm:prSet/>
      <dgm:spPr/>
      <dgm:t>
        <a:bodyPr/>
        <a:lstStyle/>
        <a:p>
          <a:endParaRPr lang="en-US"/>
        </a:p>
      </dgm:t>
    </dgm:pt>
    <dgm:pt modelId="{C2003123-F219-4E69-B1CA-683791326E81}">
      <dgm:prSet/>
      <dgm:spPr/>
      <dgm:t>
        <a:bodyPr/>
        <a:lstStyle/>
        <a:p>
          <a:pPr rtl="0"/>
          <a:r>
            <a:rPr lang="en-IN" smtClean="0"/>
            <a:t>Call an employee to your office to thank them (don’t discuss any other issue).</a:t>
          </a:r>
          <a:endParaRPr lang="en-US"/>
        </a:p>
      </dgm:t>
    </dgm:pt>
    <dgm:pt modelId="{C085513E-F7A6-4691-A50F-829F74F5C116}" type="parTrans" cxnId="{F4F50F82-C4C6-4F56-BC74-A27A354C420C}">
      <dgm:prSet/>
      <dgm:spPr/>
      <dgm:t>
        <a:bodyPr/>
        <a:lstStyle/>
        <a:p>
          <a:endParaRPr lang="en-US"/>
        </a:p>
      </dgm:t>
    </dgm:pt>
    <dgm:pt modelId="{403F5B0B-6B7A-4719-98E8-FFA26D4AE482}" type="sibTrans" cxnId="{F4F50F82-C4C6-4F56-BC74-A27A354C420C}">
      <dgm:prSet/>
      <dgm:spPr/>
      <dgm:t>
        <a:bodyPr/>
        <a:lstStyle/>
        <a:p>
          <a:endParaRPr lang="en-US"/>
        </a:p>
      </dgm:t>
    </dgm:pt>
    <dgm:pt modelId="{1BF944C1-7071-4825-9DAB-B701DBC4480C}">
      <dgm:prSet/>
      <dgm:spPr/>
      <dgm:t>
        <a:bodyPr/>
        <a:lstStyle/>
        <a:p>
          <a:pPr rtl="0"/>
          <a:r>
            <a:rPr lang="en-IN" smtClean="0"/>
            <a:t>Acknowledge individual achievements by using employee names in status reports.</a:t>
          </a:r>
          <a:endParaRPr lang="en-US"/>
        </a:p>
      </dgm:t>
    </dgm:pt>
    <dgm:pt modelId="{5EE8556D-B945-4E90-AD3C-7EBF7D5EAF12}" type="parTrans" cxnId="{22C82AD4-BD32-41F4-8B80-30ED20305704}">
      <dgm:prSet/>
      <dgm:spPr/>
      <dgm:t>
        <a:bodyPr/>
        <a:lstStyle/>
        <a:p>
          <a:endParaRPr lang="en-US"/>
        </a:p>
      </dgm:t>
    </dgm:pt>
    <dgm:pt modelId="{670027D3-0777-4EC9-8BE7-067EC2FC4ABF}" type="sibTrans" cxnId="{22C82AD4-BD32-41F4-8B80-30ED20305704}">
      <dgm:prSet/>
      <dgm:spPr/>
      <dgm:t>
        <a:bodyPr/>
        <a:lstStyle/>
        <a:p>
          <a:endParaRPr lang="en-US"/>
        </a:p>
      </dgm:t>
    </dgm:pt>
    <dgm:pt modelId="{A88985F3-FD15-4C53-99DA-2887B1D1C96E}">
      <dgm:prSet/>
      <dgm:spPr/>
      <dgm:t>
        <a:bodyPr/>
        <a:lstStyle/>
        <a:p>
          <a:pPr rtl="0"/>
          <a:r>
            <a:rPr lang="en-IN" smtClean="0"/>
            <a:t>Practice positive nonverbal behaviors that demonstrate appreciation, such as smiles, or a handshake, Quick comment on the spot, clapping, pat on back,</a:t>
          </a:r>
          <a:endParaRPr lang="en-US"/>
        </a:p>
      </dgm:t>
    </dgm:pt>
    <dgm:pt modelId="{9B0D1361-B1B1-4567-9A21-DBEA48587FB2}" type="parTrans" cxnId="{F3803697-F48E-4FD2-BBC5-81E399842243}">
      <dgm:prSet/>
      <dgm:spPr/>
      <dgm:t>
        <a:bodyPr/>
        <a:lstStyle/>
        <a:p>
          <a:endParaRPr lang="en-US"/>
        </a:p>
      </dgm:t>
    </dgm:pt>
    <dgm:pt modelId="{7E0D3CC8-D716-42CF-8D30-BBB2ACDBDFEC}" type="sibTrans" cxnId="{F3803697-F48E-4FD2-BBC5-81E399842243}">
      <dgm:prSet/>
      <dgm:spPr/>
      <dgm:t>
        <a:bodyPr/>
        <a:lstStyle/>
        <a:p>
          <a:endParaRPr lang="en-US"/>
        </a:p>
      </dgm:t>
    </dgm:pt>
    <dgm:pt modelId="{A6D2E842-C4DA-45CE-BF5E-8D341AB32B3E}">
      <dgm:prSet/>
      <dgm:spPr/>
      <dgm:t>
        <a:bodyPr/>
        <a:lstStyle/>
        <a:p>
          <a:pPr rtl="0"/>
          <a:r>
            <a:rPr lang="en-IN" smtClean="0"/>
            <a:t>When someone has spent long hours at work, send a letter of thanks to his/her home.</a:t>
          </a:r>
          <a:endParaRPr lang="en-US"/>
        </a:p>
      </dgm:t>
    </dgm:pt>
    <dgm:pt modelId="{2DC48C5B-BC9F-4527-A913-69BC49CBDC31}" type="parTrans" cxnId="{1399BD18-33A2-4AD0-85F7-BB1FEE69B58D}">
      <dgm:prSet/>
      <dgm:spPr/>
      <dgm:t>
        <a:bodyPr/>
        <a:lstStyle/>
        <a:p>
          <a:endParaRPr lang="en-US"/>
        </a:p>
      </dgm:t>
    </dgm:pt>
    <dgm:pt modelId="{36309C62-F775-4E2D-8261-564B0CA9C5EC}" type="sibTrans" cxnId="{1399BD18-33A2-4AD0-85F7-BB1FEE69B58D}">
      <dgm:prSet/>
      <dgm:spPr/>
      <dgm:t>
        <a:bodyPr/>
        <a:lstStyle/>
        <a:p>
          <a:endParaRPr lang="en-US"/>
        </a:p>
      </dgm:t>
    </dgm:pt>
    <dgm:pt modelId="{8339054A-3794-4698-A762-A9BF5964AFF3}">
      <dgm:prSet/>
      <dgm:spPr/>
      <dgm:t>
        <a:bodyPr/>
        <a:lstStyle/>
        <a:p>
          <a:pPr rtl="0"/>
          <a:r>
            <a:rPr lang="en-IN" smtClean="0"/>
            <a:t>Make a thank-you card by hand.</a:t>
          </a:r>
          <a:endParaRPr lang="en-US"/>
        </a:p>
      </dgm:t>
    </dgm:pt>
    <dgm:pt modelId="{5E19AAFE-CBC4-4D93-9D78-FF7E458F10EE}" type="parTrans" cxnId="{95EE5B9C-EF1B-4C9D-B482-CD0DEB7A1694}">
      <dgm:prSet/>
      <dgm:spPr/>
      <dgm:t>
        <a:bodyPr/>
        <a:lstStyle/>
        <a:p>
          <a:endParaRPr lang="en-US"/>
        </a:p>
      </dgm:t>
    </dgm:pt>
    <dgm:pt modelId="{0B86EA09-5535-4819-8497-A0AA82B2C7D1}" type="sibTrans" cxnId="{95EE5B9C-EF1B-4C9D-B482-CD0DEB7A1694}">
      <dgm:prSet/>
      <dgm:spPr/>
      <dgm:t>
        <a:bodyPr/>
        <a:lstStyle/>
        <a:p>
          <a:endParaRPr lang="en-US"/>
        </a:p>
      </dgm:t>
    </dgm:pt>
    <dgm:pt modelId="{CAD101FE-9278-4E9E-A8D2-6B2A079B57E3}" type="pres">
      <dgm:prSet presAssocID="{5E3F4BA1-FB78-4EC7-8F56-D6D689D9104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D803B95-E24F-4498-AAE9-099CBADC9557}" type="pres">
      <dgm:prSet presAssocID="{5E3F4BA1-FB78-4EC7-8F56-D6D689D91041}" presName="pyramid" presStyleLbl="node1" presStyleIdx="0" presStyleCnt="1"/>
      <dgm:spPr/>
    </dgm:pt>
    <dgm:pt modelId="{8C27F64B-AC6B-4F73-AC81-DE76824868E1}" type="pres">
      <dgm:prSet presAssocID="{5E3F4BA1-FB78-4EC7-8F56-D6D689D91041}" presName="theList" presStyleCnt="0"/>
      <dgm:spPr/>
    </dgm:pt>
    <dgm:pt modelId="{491F0407-3A99-48E6-BE1E-7B767F0F8BE4}" type="pres">
      <dgm:prSet presAssocID="{FDC80125-6085-4603-BF11-FF067DABE510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DD260-1F49-434E-B641-FFF8A19C83FB}" type="pres">
      <dgm:prSet presAssocID="{FDC80125-6085-4603-BF11-FF067DABE510}" presName="aSpace" presStyleCnt="0"/>
      <dgm:spPr/>
    </dgm:pt>
    <dgm:pt modelId="{5715AF43-82C9-4BF0-850E-9130B08ECB92}" type="pres">
      <dgm:prSet presAssocID="{C2003123-F219-4E69-B1CA-683791326E81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5B84E-70B2-4839-8E4B-7DA929ED4C3E}" type="pres">
      <dgm:prSet presAssocID="{C2003123-F219-4E69-B1CA-683791326E81}" presName="aSpace" presStyleCnt="0"/>
      <dgm:spPr/>
    </dgm:pt>
    <dgm:pt modelId="{F069F497-686D-4544-A2CB-6F76A12AF28B}" type="pres">
      <dgm:prSet presAssocID="{1BF944C1-7071-4825-9DAB-B701DBC4480C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700A7-B8DB-4FC6-8361-52783C9801A5}" type="pres">
      <dgm:prSet presAssocID="{1BF944C1-7071-4825-9DAB-B701DBC4480C}" presName="aSpace" presStyleCnt="0"/>
      <dgm:spPr/>
    </dgm:pt>
    <dgm:pt modelId="{788DCC36-6EBB-4012-AE12-E5DD53E753E0}" type="pres">
      <dgm:prSet presAssocID="{A88985F3-FD15-4C53-99DA-2887B1D1C96E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E9955-CED8-4826-B4CD-4840CA4BC300}" type="pres">
      <dgm:prSet presAssocID="{A88985F3-FD15-4C53-99DA-2887B1D1C96E}" presName="aSpace" presStyleCnt="0"/>
      <dgm:spPr/>
    </dgm:pt>
    <dgm:pt modelId="{4A5FFFB5-D2BA-40AE-9E81-75B32611EDE4}" type="pres">
      <dgm:prSet presAssocID="{A6D2E842-C4DA-45CE-BF5E-8D341AB32B3E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CBD46-EE25-4460-9452-AF3739AE00C2}" type="pres">
      <dgm:prSet presAssocID="{A6D2E842-C4DA-45CE-BF5E-8D341AB32B3E}" presName="aSpace" presStyleCnt="0"/>
      <dgm:spPr/>
    </dgm:pt>
    <dgm:pt modelId="{318B45F4-76A3-4073-AE9F-8425E268E3AA}" type="pres">
      <dgm:prSet presAssocID="{8339054A-3794-4698-A762-A9BF5964AFF3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55460-CAF1-4FDA-B959-A9DA4FBFE088}" type="pres">
      <dgm:prSet presAssocID="{8339054A-3794-4698-A762-A9BF5964AFF3}" presName="aSpace" presStyleCnt="0"/>
      <dgm:spPr/>
    </dgm:pt>
  </dgm:ptLst>
  <dgm:cxnLst>
    <dgm:cxn modelId="{8A66D4E6-9C62-4FD9-8E8B-5829048F4CA8}" type="presOf" srcId="{1BF944C1-7071-4825-9DAB-B701DBC4480C}" destId="{F069F497-686D-4544-A2CB-6F76A12AF28B}" srcOrd="0" destOrd="0" presId="urn:microsoft.com/office/officeart/2005/8/layout/pyramid2"/>
    <dgm:cxn modelId="{2FA5A6F3-113F-4FE9-BFE2-22C0275E3D18}" type="presOf" srcId="{A6D2E842-C4DA-45CE-BF5E-8D341AB32B3E}" destId="{4A5FFFB5-D2BA-40AE-9E81-75B32611EDE4}" srcOrd="0" destOrd="0" presId="urn:microsoft.com/office/officeart/2005/8/layout/pyramid2"/>
    <dgm:cxn modelId="{F4F50F82-C4C6-4F56-BC74-A27A354C420C}" srcId="{5E3F4BA1-FB78-4EC7-8F56-D6D689D91041}" destId="{C2003123-F219-4E69-B1CA-683791326E81}" srcOrd="1" destOrd="0" parTransId="{C085513E-F7A6-4691-A50F-829F74F5C116}" sibTransId="{403F5B0B-6B7A-4719-98E8-FFA26D4AE482}"/>
    <dgm:cxn modelId="{37CC0B9D-DC3F-43B3-8585-1630BDE67EAD}" type="presOf" srcId="{5E3F4BA1-FB78-4EC7-8F56-D6D689D91041}" destId="{CAD101FE-9278-4E9E-A8D2-6B2A079B57E3}" srcOrd="0" destOrd="0" presId="urn:microsoft.com/office/officeart/2005/8/layout/pyramid2"/>
    <dgm:cxn modelId="{0DBBA620-0D5F-43FE-9010-7391EFE227CD}" type="presOf" srcId="{8339054A-3794-4698-A762-A9BF5964AFF3}" destId="{318B45F4-76A3-4073-AE9F-8425E268E3AA}" srcOrd="0" destOrd="0" presId="urn:microsoft.com/office/officeart/2005/8/layout/pyramid2"/>
    <dgm:cxn modelId="{0DD2733D-B576-47D0-AD80-FDEB5770839C}" type="presOf" srcId="{C2003123-F219-4E69-B1CA-683791326E81}" destId="{5715AF43-82C9-4BF0-850E-9130B08ECB92}" srcOrd="0" destOrd="0" presId="urn:microsoft.com/office/officeart/2005/8/layout/pyramid2"/>
    <dgm:cxn modelId="{75A8131D-BEE9-4F25-A618-B0B2B92BDB26}" srcId="{5E3F4BA1-FB78-4EC7-8F56-D6D689D91041}" destId="{FDC80125-6085-4603-BF11-FF067DABE510}" srcOrd="0" destOrd="0" parTransId="{A8002634-E089-4ABA-B048-73F1554BFE4E}" sibTransId="{E6E6CA2B-6D35-4D0A-A0F2-893AA2906E75}"/>
    <dgm:cxn modelId="{95EE5B9C-EF1B-4C9D-B482-CD0DEB7A1694}" srcId="{5E3F4BA1-FB78-4EC7-8F56-D6D689D91041}" destId="{8339054A-3794-4698-A762-A9BF5964AFF3}" srcOrd="5" destOrd="0" parTransId="{5E19AAFE-CBC4-4D93-9D78-FF7E458F10EE}" sibTransId="{0B86EA09-5535-4819-8497-A0AA82B2C7D1}"/>
    <dgm:cxn modelId="{1399BD18-33A2-4AD0-85F7-BB1FEE69B58D}" srcId="{5E3F4BA1-FB78-4EC7-8F56-D6D689D91041}" destId="{A6D2E842-C4DA-45CE-BF5E-8D341AB32B3E}" srcOrd="4" destOrd="0" parTransId="{2DC48C5B-BC9F-4527-A913-69BC49CBDC31}" sibTransId="{36309C62-F775-4E2D-8261-564B0CA9C5EC}"/>
    <dgm:cxn modelId="{22C82AD4-BD32-41F4-8B80-30ED20305704}" srcId="{5E3F4BA1-FB78-4EC7-8F56-D6D689D91041}" destId="{1BF944C1-7071-4825-9DAB-B701DBC4480C}" srcOrd="2" destOrd="0" parTransId="{5EE8556D-B945-4E90-AD3C-7EBF7D5EAF12}" sibTransId="{670027D3-0777-4EC9-8BE7-067EC2FC4ABF}"/>
    <dgm:cxn modelId="{F3803697-F48E-4FD2-BBC5-81E399842243}" srcId="{5E3F4BA1-FB78-4EC7-8F56-D6D689D91041}" destId="{A88985F3-FD15-4C53-99DA-2887B1D1C96E}" srcOrd="3" destOrd="0" parTransId="{9B0D1361-B1B1-4567-9A21-DBEA48587FB2}" sibTransId="{7E0D3CC8-D716-42CF-8D30-BBB2ACDBDFEC}"/>
    <dgm:cxn modelId="{2E35A8DF-0665-41EC-AE63-5DD8324D7ABB}" type="presOf" srcId="{A88985F3-FD15-4C53-99DA-2887B1D1C96E}" destId="{788DCC36-6EBB-4012-AE12-E5DD53E753E0}" srcOrd="0" destOrd="0" presId="urn:microsoft.com/office/officeart/2005/8/layout/pyramid2"/>
    <dgm:cxn modelId="{A7057789-F2E6-4548-AB33-B9137AB3D950}" type="presOf" srcId="{FDC80125-6085-4603-BF11-FF067DABE510}" destId="{491F0407-3A99-48E6-BE1E-7B767F0F8BE4}" srcOrd="0" destOrd="0" presId="urn:microsoft.com/office/officeart/2005/8/layout/pyramid2"/>
    <dgm:cxn modelId="{CBCEA4F4-8F3F-49DA-801B-D29E57A26024}" type="presParOf" srcId="{CAD101FE-9278-4E9E-A8D2-6B2A079B57E3}" destId="{2D803B95-E24F-4498-AAE9-099CBADC9557}" srcOrd="0" destOrd="0" presId="urn:microsoft.com/office/officeart/2005/8/layout/pyramid2"/>
    <dgm:cxn modelId="{3F165311-C3C3-4E03-BB2E-C4390A4F7A5E}" type="presParOf" srcId="{CAD101FE-9278-4E9E-A8D2-6B2A079B57E3}" destId="{8C27F64B-AC6B-4F73-AC81-DE76824868E1}" srcOrd="1" destOrd="0" presId="urn:microsoft.com/office/officeart/2005/8/layout/pyramid2"/>
    <dgm:cxn modelId="{A5360134-70C1-414E-8F06-DDBE3CFA08FF}" type="presParOf" srcId="{8C27F64B-AC6B-4F73-AC81-DE76824868E1}" destId="{491F0407-3A99-48E6-BE1E-7B767F0F8BE4}" srcOrd="0" destOrd="0" presId="urn:microsoft.com/office/officeart/2005/8/layout/pyramid2"/>
    <dgm:cxn modelId="{A24F355E-7C26-4E07-8D80-5F5C322D5655}" type="presParOf" srcId="{8C27F64B-AC6B-4F73-AC81-DE76824868E1}" destId="{A30DD260-1F49-434E-B641-FFF8A19C83FB}" srcOrd="1" destOrd="0" presId="urn:microsoft.com/office/officeart/2005/8/layout/pyramid2"/>
    <dgm:cxn modelId="{79B78FCC-3909-4929-8C1A-EAF0DE1CB666}" type="presParOf" srcId="{8C27F64B-AC6B-4F73-AC81-DE76824868E1}" destId="{5715AF43-82C9-4BF0-850E-9130B08ECB92}" srcOrd="2" destOrd="0" presId="urn:microsoft.com/office/officeart/2005/8/layout/pyramid2"/>
    <dgm:cxn modelId="{C431274B-3EFD-4359-93DB-A4E24FC63018}" type="presParOf" srcId="{8C27F64B-AC6B-4F73-AC81-DE76824868E1}" destId="{58A5B84E-70B2-4839-8E4B-7DA929ED4C3E}" srcOrd="3" destOrd="0" presId="urn:microsoft.com/office/officeart/2005/8/layout/pyramid2"/>
    <dgm:cxn modelId="{985CE977-9386-43B3-AF76-AE9C1C6E1026}" type="presParOf" srcId="{8C27F64B-AC6B-4F73-AC81-DE76824868E1}" destId="{F069F497-686D-4544-A2CB-6F76A12AF28B}" srcOrd="4" destOrd="0" presId="urn:microsoft.com/office/officeart/2005/8/layout/pyramid2"/>
    <dgm:cxn modelId="{DA564CDF-2479-4A63-87B4-9C67960EFE82}" type="presParOf" srcId="{8C27F64B-AC6B-4F73-AC81-DE76824868E1}" destId="{744700A7-B8DB-4FC6-8361-52783C9801A5}" srcOrd="5" destOrd="0" presId="urn:microsoft.com/office/officeart/2005/8/layout/pyramid2"/>
    <dgm:cxn modelId="{5B74371D-B01A-42FD-A093-53FCFD50CA67}" type="presParOf" srcId="{8C27F64B-AC6B-4F73-AC81-DE76824868E1}" destId="{788DCC36-6EBB-4012-AE12-E5DD53E753E0}" srcOrd="6" destOrd="0" presId="urn:microsoft.com/office/officeart/2005/8/layout/pyramid2"/>
    <dgm:cxn modelId="{3C423795-4B4D-4BF4-90F6-C2AE69C7682D}" type="presParOf" srcId="{8C27F64B-AC6B-4F73-AC81-DE76824868E1}" destId="{906E9955-CED8-4826-B4CD-4840CA4BC300}" srcOrd="7" destOrd="0" presId="urn:microsoft.com/office/officeart/2005/8/layout/pyramid2"/>
    <dgm:cxn modelId="{D2A96588-23D5-4A4E-906E-273720CB8B0E}" type="presParOf" srcId="{8C27F64B-AC6B-4F73-AC81-DE76824868E1}" destId="{4A5FFFB5-D2BA-40AE-9E81-75B32611EDE4}" srcOrd="8" destOrd="0" presId="urn:microsoft.com/office/officeart/2005/8/layout/pyramid2"/>
    <dgm:cxn modelId="{5EE580C8-B188-435B-9627-C57E33400163}" type="presParOf" srcId="{8C27F64B-AC6B-4F73-AC81-DE76824868E1}" destId="{E55CBD46-EE25-4460-9452-AF3739AE00C2}" srcOrd="9" destOrd="0" presId="urn:microsoft.com/office/officeart/2005/8/layout/pyramid2"/>
    <dgm:cxn modelId="{82A86927-88CA-499C-9FFE-0AB5FC281DC9}" type="presParOf" srcId="{8C27F64B-AC6B-4F73-AC81-DE76824868E1}" destId="{318B45F4-76A3-4073-AE9F-8425E268E3AA}" srcOrd="10" destOrd="0" presId="urn:microsoft.com/office/officeart/2005/8/layout/pyramid2"/>
    <dgm:cxn modelId="{DE40AC97-41A1-4073-BC76-65C074F32CF9}" type="presParOf" srcId="{8C27F64B-AC6B-4F73-AC81-DE76824868E1}" destId="{3E755460-CAF1-4FDA-B959-A9DA4FBFE088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F30F0A-66B3-48F9-8002-EEA29BBF52FF}" type="doc">
      <dgm:prSet loTypeId="urn:microsoft.com/office/officeart/2005/8/layout/hProcess9" loCatId="process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C21736-EE5C-4AAD-9A77-54A7BFFCFB4E}">
      <dgm:prSet/>
      <dgm:spPr/>
      <dgm:t>
        <a:bodyPr/>
        <a:lstStyle/>
        <a:p>
          <a:pPr rtl="0"/>
          <a:r>
            <a:rPr lang="en-US" b="1" smtClean="0"/>
            <a:t>Setting Examples</a:t>
          </a:r>
          <a:endParaRPr lang="en-US"/>
        </a:p>
      </dgm:t>
    </dgm:pt>
    <dgm:pt modelId="{20DBD755-E3D1-4A9F-9897-4C7107FF76E4}" type="parTrans" cxnId="{0A23E7E8-1F8B-4A12-9592-C19AE14D9B1A}">
      <dgm:prSet/>
      <dgm:spPr/>
      <dgm:t>
        <a:bodyPr/>
        <a:lstStyle/>
        <a:p>
          <a:endParaRPr lang="en-US"/>
        </a:p>
      </dgm:t>
    </dgm:pt>
    <dgm:pt modelId="{4021D112-79F5-47C2-811F-34E87DDAFACD}" type="sibTrans" cxnId="{0A23E7E8-1F8B-4A12-9592-C19AE14D9B1A}">
      <dgm:prSet/>
      <dgm:spPr/>
      <dgm:t>
        <a:bodyPr/>
        <a:lstStyle/>
        <a:p>
          <a:endParaRPr lang="en-US"/>
        </a:p>
      </dgm:t>
    </dgm:pt>
    <dgm:pt modelId="{FCA0E7FA-152B-4ED8-9C96-070016930325}">
      <dgm:prSet/>
      <dgm:spPr/>
      <dgm:t>
        <a:bodyPr/>
        <a:lstStyle/>
        <a:p>
          <a:pPr rtl="0"/>
          <a:r>
            <a:rPr lang="en-IN" b="1" smtClean="0"/>
            <a:t>Express an interest in employee’s career development goals.</a:t>
          </a:r>
          <a:endParaRPr lang="en-US"/>
        </a:p>
      </dgm:t>
    </dgm:pt>
    <dgm:pt modelId="{B2546F12-0E98-453A-8577-3EC691503DB8}" type="parTrans" cxnId="{2AD30ED8-22CF-44C7-8B47-6C1ABECF35A6}">
      <dgm:prSet/>
      <dgm:spPr/>
      <dgm:t>
        <a:bodyPr/>
        <a:lstStyle/>
        <a:p>
          <a:endParaRPr lang="en-US"/>
        </a:p>
      </dgm:t>
    </dgm:pt>
    <dgm:pt modelId="{34CD51DB-EEC0-47F8-9820-8D42D90AB3E8}" type="sibTrans" cxnId="{2AD30ED8-22CF-44C7-8B47-6C1ABECF35A6}">
      <dgm:prSet/>
      <dgm:spPr/>
      <dgm:t>
        <a:bodyPr/>
        <a:lstStyle/>
        <a:p>
          <a:endParaRPr lang="en-US"/>
        </a:p>
      </dgm:t>
    </dgm:pt>
    <dgm:pt modelId="{ACA2BA75-1D94-48CC-952A-071CBB279693}">
      <dgm:prSet/>
      <dgm:spPr/>
      <dgm:t>
        <a:bodyPr/>
        <a:lstStyle/>
        <a:p>
          <a:pPr rtl="0"/>
          <a:r>
            <a:rPr lang="en-IN" b="1" smtClean="0"/>
            <a:t>Post a large “celebration calendar” in your work area. Tack on notes of recognition to specific dates.</a:t>
          </a:r>
          <a:endParaRPr lang="en-US"/>
        </a:p>
      </dgm:t>
    </dgm:pt>
    <dgm:pt modelId="{37FA48C3-6076-4FC7-914A-B8F64E4E0A26}" type="parTrans" cxnId="{FEA4FF0B-2BEF-4B9C-9CF7-6419F1931404}">
      <dgm:prSet/>
      <dgm:spPr/>
      <dgm:t>
        <a:bodyPr/>
        <a:lstStyle/>
        <a:p>
          <a:endParaRPr lang="en-US"/>
        </a:p>
      </dgm:t>
    </dgm:pt>
    <dgm:pt modelId="{27AE9E64-E738-4AE0-BC4C-63297E5FA116}" type="sibTrans" cxnId="{FEA4FF0B-2BEF-4B9C-9CF7-6419F1931404}">
      <dgm:prSet/>
      <dgm:spPr/>
      <dgm:t>
        <a:bodyPr/>
        <a:lstStyle/>
        <a:p>
          <a:endParaRPr lang="en-US"/>
        </a:p>
      </dgm:t>
    </dgm:pt>
    <dgm:pt modelId="{397ED387-415B-4144-A224-EEAE469F26B1}">
      <dgm:prSet/>
      <dgm:spPr/>
      <dgm:t>
        <a:bodyPr/>
        <a:lstStyle/>
        <a:p>
          <a:pPr rtl="0"/>
          <a:r>
            <a:rPr lang="en-IN" b="1" smtClean="0"/>
            <a:t>Greet employees by name.</a:t>
          </a:r>
          <a:endParaRPr lang="en-US"/>
        </a:p>
      </dgm:t>
    </dgm:pt>
    <dgm:pt modelId="{52645E30-035D-427F-A0D5-9896A4A64D09}" type="parTrans" cxnId="{63B26333-5557-4B3A-BB1A-77CFBCD325A6}">
      <dgm:prSet/>
      <dgm:spPr/>
      <dgm:t>
        <a:bodyPr/>
        <a:lstStyle/>
        <a:p>
          <a:endParaRPr lang="en-US"/>
        </a:p>
      </dgm:t>
    </dgm:pt>
    <dgm:pt modelId="{A7CD1DF0-0648-48E8-AC8D-A0C88BBE1026}" type="sibTrans" cxnId="{63B26333-5557-4B3A-BB1A-77CFBCD325A6}">
      <dgm:prSet/>
      <dgm:spPr/>
      <dgm:t>
        <a:bodyPr/>
        <a:lstStyle/>
        <a:p>
          <a:endParaRPr lang="en-US"/>
        </a:p>
      </dgm:t>
    </dgm:pt>
    <dgm:pt modelId="{81B05C96-6783-4855-8930-5C6FD083A18B}">
      <dgm:prSet/>
      <dgm:spPr/>
      <dgm:t>
        <a:bodyPr/>
        <a:lstStyle/>
        <a:p>
          <a:pPr rtl="0"/>
          <a:r>
            <a:rPr lang="en-IN" b="1" smtClean="0"/>
            <a:t>Acknowledge and celebrate birthdays.</a:t>
          </a:r>
          <a:endParaRPr lang="en-US"/>
        </a:p>
      </dgm:t>
    </dgm:pt>
    <dgm:pt modelId="{26B86CBB-00A0-4E6C-BD1C-2AA37B323766}" type="parTrans" cxnId="{D343AA03-F08B-4688-85AB-F34322F39B17}">
      <dgm:prSet/>
      <dgm:spPr/>
      <dgm:t>
        <a:bodyPr/>
        <a:lstStyle/>
        <a:p>
          <a:endParaRPr lang="en-US"/>
        </a:p>
      </dgm:t>
    </dgm:pt>
    <dgm:pt modelId="{6BD740BB-F470-47FD-9DDB-CD075DE9E18E}" type="sibTrans" cxnId="{D343AA03-F08B-4688-85AB-F34322F39B17}">
      <dgm:prSet/>
      <dgm:spPr/>
      <dgm:t>
        <a:bodyPr/>
        <a:lstStyle/>
        <a:p>
          <a:endParaRPr lang="en-US"/>
        </a:p>
      </dgm:t>
    </dgm:pt>
    <dgm:pt modelId="{A7B9604C-E25F-4F5D-AACE-73C7E2793AB4}">
      <dgm:prSet/>
      <dgm:spPr/>
      <dgm:t>
        <a:bodyPr/>
        <a:lstStyle/>
        <a:p>
          <a:pPr rtl="0"/>
          <a:r>
            <a:rPr lang="en-IN" b="1" smtClean="0"/>
            <a:t>Arrange for an outstanding employee to have lunch with Superiors</a:t>
          </a:r>
          <a:endParaRPr lang="en-US"/>
        </a:p>
      </dgm:t>
    </dgm:pt>
    <dgm:pt modelId="{AD630603-2043-496C-984F-DA040B64C50A}" type="parTrans" cxnId="{13A1A5E7-78F5-473B-9A3A-CEC7351D80D2}">
      <dgm:prSet/>
      <dgm:spPr/>
      <dgm:t>
        <a:bodyPr/>
        <a:lstStyle/>
        <a:p>
          <a:endParaRPr lang="en-US"/>
        </a:p>
      </dgm:t>
    </dgm:pt>
    <dgm:pt modelId="{62E90352-9121-43DA-9168-DC976729CD8A}" type="sibTrans" cxnId="{13A1A5E7-78F5-473B-9A3A-CEC7351D80D2}">
      <dgm:prSet/>
      <dgm:spPr/>
      <dgm:t>
        <a:bodyPr/>
        <a:lstStyle/>
        <a:p>
          <a:endParaRPr lang="en-US"/>
        </a:p>
      </dgm:t>
    </dgm:pt>
    <dgm:pt modelId="{E93A57EE-FA70-4B3C-8709-D377C8BDC778}" type="pres">
      <dgm:prSet presAssocID="{BEF30F0A-66B3-48F9-8002-EEA29BBF52F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93F4D8-AF09-45AB-8AB7-90709AAAA18A}" type="pres">
      <dgm:prSet presAssocID="{BEF30F0A-66B3-48F9-8002-EEA29BBF52FF}" presName="arrow" presStyleLbl="bgShp" presStyleIdx="0" presStyleCnt="1"/>
      <dgm:spPr/>
    </dgm:pt>
    <dgm:pt modelId="{85B78DA6-F0E5-4271-805B-2196C03BC4FB}" type="pres">
      <dgm:prSet presAssocID="{BEF30F0A-66B3-48F9-8002-EEA29BBF52FF}" presName="linearProcess" presStyleCnt="0"/>
      <dgm:spPr/>
    </dgm:pt>
    <dgm:pt modelId="{0A004918-900C-4DEE-9E83-9BF2B1EA7739}" type="pres">
      <dgm:prSet presAssocID="{81C21736-EE5C-4AAD-9A77-54A7BFFCFB4E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0EBF0-E493-472F-A26C-158922A389C5}" type="pres">
      <dgm:prSet presAssocID="{4021D112-79F5-47C2-811F-34E87DDAFACD}" presName="sibTrans" presStyleCnt="0"/>
      <dgm:spPr/>
    </dgm:pt>
    <dgm:pt modelId="{5445A9BD-9AED-41DF-A176-C67F385F0709}" type="pres">
      <dgm:prSet presAssocID="{FCA0E7FA-152B-4ED8-9C96-070016930325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3E475-BC7F-473B-80C8-C4B10717F44C}" type="pres">
      <dgm:prSet presAssocID="{34CD51DB-EEC0-47F8-9820-8D42D90AB3E8}" presName="sibTrans" presStyleCnt="0"/>
      <dgm:spPr/>
    </dgm:pt>
    <dgm:pt modelId="{9FDA2339-D560-4CC4-8A41-A78E738644DE}" type="pres">
      <dgm:prSet presAssocID="{ACA2BA75-1D94-48CC-952A-071CBB279693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0012B-972C-47BB-9451-4668221B604B}" type="pres">
      <dgm:prSet presAssocID="{27AE9E64-E738-4AE0-BC4C-63297E5FA116}" presName="sibTrans" presStyleCnt="0"/>
      <dgm:spPr/>
    </dgm:pt>
    <dgm:pt modelId="{58091789-5A64-4FC3-B242-55A469402CA6}" type="pres">
      <dgm:prSet presAssocID="{397ED387-415B-4144-A224-EEAE469F26B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C5183-C7BF-4DBC-8735-890A0A4BB637}" type="pres">
      <dgm:prSet presAssocID="{A7CD1DF0-0648-48E8-AC8D-A0C88BBE1026}" presName="sibTrans" presStyleCnt="0"/>
      <dgm:spPr/>
    </dgm:pt>
    <dgm:pt modelId="{53A46512-FE99-4228-8E20-2C86C1ADAC21}" type="pres">
      <dgm:prSet presAssocID="{81B05C96-6783-4855-8930-5C6FD083A18B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D8364-D96E-4AD3-89AF-4229FC63FD97}" type="pres">
      <dgm:prSet presAssocID="{6BD740BB-F470-47FD-9DDB-CD075DE9E18E}" presName="sibTrans" presStyleCnt="0"/>
      <dgm:spPr/>
    </dgm:pt>
    <dgm:pt modelId="{DAE1A199-5197-447C-9F12-C7E4F30E3AA7}" type="pres">
      <dgm:prSet presAssocID="{A7B9604C-E25F-4F5D-AACE-73C7E2793AB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0F851-4B68-4E31-B39B-7649D902BC5F}" type="presOf" srcId="{ACA2BA75-1D94-48CC-952A-071CBB279693}" destId="{9FDA2339-D560-4CC4-8A41-A78E738644DE}" srcOrd="0" destOrd="0" presId="urn:microsoft.com/office/officeart/2005/8/layout/hProcess9"/>
    <dgm:cxn modelId="{0A23E7E8-1F8B-4A12-9592-C19AE14D9B1A}" srcId="{BEF30F0A-66B3-48F9-8002-EEA29BBF52FF}" destId="{81C21736-EE5C-4AAD-9A77-54A7BFFCFB4E}" srcOrd="0" destOrd="0" parTransId="{20DBD755-E3D1-4A9F-9897-4C7107FF76E4}" sibTransId="{4021D112-79F5-47C2-811F-34E87DDAFACD}"/>
    <dgm:cxn modelId="{D343AA03-F08B-4688-85AB-F34322F39B17}" srcId="{BEF30F0A-66B3-48F9-8002-EEA29BBF52FF}" destId="{81B05C96-6783-4855-8930-5C6FD083A18B}" srcOrd="4" destOrd="0" parTransId="{26B86CBB-00A0-4E6C-BD1C-2AA37B323766}" sibTransId="{6BD740BB-F470-47FD-9DDB-CD075DE9E18E}"/>
    <dgm:cxn modelId="{13A1A5E7-78F5-473B-9A3A-CEC7351D80D2}" srcId="{BEF30F0A-66B3-48F9-8002-EEA29BBF52FF}" destId="{A7B9604C-E25F-4F5D-AACE-73C7E2793AB4}" srcOrd="5" destOrd="0" parTransId="{AD630603-2043-496C-984F-DA040B64C50A}" sibTransId="{62E90352-9121-43DA-9168-DC976729CD8A}"/>
    <dgm:cxn modelId="{2AD30ED8-22CF-44C7-8B47-6C1ABECF35A6}" srcId="{BEF30F0A-66B3-48F9-8002-EEA29BBF52FF}" destId="{FCA0E7FA-152B-4ED8-9C96-070016930325}" srcOrd="1" destOrd="0" parTransId="{B2546F12-0E98-453A-8577-3EC691503DB8}" sibTransId="{34CD51DB-EEC0-47F8-9820-8D42D90AB3E8}"/>
    <dgm:cxn modelId="{EC276202-8AA2-4F52-BBAB-1E551D69AA0B}" type="presOf" srcId="{A7B9604C-E25F-4F5D-AACE-73C7E2793AB4}" destId="{DAE1A199-5197-447C-9F12-C7E4F30E3AA7}" srcOrd="0" destOrd="0" presId="urn:microsoft.com/office/officeart/2005/8/layout/hProcess9"/>
    <dgm:cxn modelId="{33410CE1-1DB4-4EE6-99AC-D6C11297B2B9}" type="presOf" srcId="{81B05C96-6783-4855-8930-5C6FD083A18B}" destId="{53A46512-FE99-4228-8E20-2C86C1ADAC21}" srcOrd="0" destOrd="0" presId="urn:microsoft.com/office/officeart/2005/8/layout/hProcess9"/>
    <dgm:cxn modelId="{37B3CDE6-0E9D-4B9E-B5D4-05653C8C44AE}" type="presOf" srcId="{FCA0E7FA-152B-4ED8-9C96-070016930325}" destId="{5445A9BD-9AED-41DF-A176-C67F385F0709}" srcOrd="0" destOrd="0" presId="urn:microsoft.com/office/officeart/2005/8/layout/hProcess9"/>
    <dgm:cxn modelId="{20DBFEF8-BB98-4322-862B-040ADA135FD8}" type="presOf" srcId="{BEF30F0A-66B3-48F9-8002-EEA29BBF52FF}" destId="{E93A57EE-FA70-4B3C-8709-D377C8BDC778}" srcOrd="0" destOrd="0" presId="urn:microsoft.com/office/officeart/2005/8/layout/hProcess9"/>
    <dgm:cxn modelId="{FEA4FF0B-2BEF-4B9C-9CF7-6419F1931404}" srcId="{BEF30F0A-66B3-48F9-8002-EEA29BBF52FF}" destId="{ACA2BA75-1D94-48CC-952A-071CBB279693}" srcOrd="2" destOrd="0" parTransId="{37FA48C3-6076-4FC7-914A-B8F64E4E0A26}" sibTransId="{27AE9E64-E738-4AE0-BC4C-63297E5FA116}"/>
    <dgm:cxn modelId="{E4019BAA-5709-4F8E-A611-EE7EFD46035D}" type="presOf" srcId="{81C21736-EE5C-4AAD-9A77-54A7BFFCFB4E}" destId="{0A004918-900C-4DEE-9E83-9BF2B1EA7739}" srcOrd="0" destOrd="0" presId="urn:microsoft.com/office/officeart/2005/8/layout/hProcess9"/>
    <dgm:cxn modelId="{63B26333-5557-4B3A-BB1A-77CFBCD325A6}" srcId="{BEF30F0A-66B3-48F9-8002-EEA29BBF52FF}" destId="{397ED387-415B-4144-A224-EEAE469F26B1}" srcOrd="3" destOrd="0" parTransId="{52645E30-035D-427F-A0D5-9896A4A64D09}" sibTransId="{A7CD1DF0-0648-48E8-AC8D-A0C88BBE1026}"/>
    <dgm:cxn modelId="{DF02BC80-D08F-46DE-93FC-77E09AB2976C}" type="presOf" srcId="{397ED387-415B-4144-A224-EEAE469F26B1}" destId="{58091789-5A64-4FC3-B242-55A469402CA6}" srcOrd="0" destOrd="0" presId="urn:microsoft.com/office/officeart/2005/8/layout/hProcess9"/>
    <dgm:cxn modelId="{E398D8BF-8F55-4043-96C9-49D6FD1AAD8F}" type="presParOf" srcId="{E93A57EE-FA70-4B3C-8709-D377C8BDC778}" destId="{C593F4D8-AF09-45AB-8AB7-90709AAAA18A}" srcOrd="0" destOrd="0" presId="urn:microsoft.com/office/officeart/2005/8/layout/hProcess9"/>
    <dgm:cxn modelId="{3AB4EAC5-C56A-4686-AE07-E5C0E7312126}" type="presParOf" srcId="{E93A57EE-FA70-4B3C-8709-D377C8BDC778}" destId="{85B78DA6-F0E5-4271-805B-2196C03BC4FB}" srcOrd="1" destOrd="0" presId="urn:microsoft.com/office/officeart/2005/8/layout/hProcess9"/>
    <dgm:cxn modelId="{38F778E6-0AA9-491B-A4EA-0C1CF4174606}" type="presParOf" srcId="{85B78DA6-F0E5-4271-805B-2196C03BC4FB}" destId="{0A004918-900C-4DEE-9E83-9BF2B1EA7739}" srcOrd="0" destOrd="0" presId="urn:microsoft.com/office/officeart/2005/8/layout/hProcess9"/>
    <dgm:cxn modelId="{F9B8DBAA-AE12-4944-BC53-277399580F39}" type="presParOf" srcId="{85B78DA6-F0E5-4271-805B-2196C03BC4FB}" destId="{A400EBF0-E493-472F-A26C-158922A389C5}" srcOrd="1" destOrd="0" presId="urn:microsoft.com/office/officeart/2005/8/layout/hProcess9"/>
    <dgm:cxn modelId="{4FAE315F-27D8-417B-85F7-517D811A4F2D}" type="presParOf" srcId="{85B78DA6-F0E5-4271-805B-2196C03BC4FB}" destId="{5445A9BD-9AED-41DF-A176-C67F385F0709}" srcOrd="2" destOrd="0" presId="urn:microsoft.com/office/officeart/2005/8/layout/hProcess9"/>
    <dgm:cxn modelId="{91FD3A10-AD5F-4883-97DE-279E5BABA57B}" type="presParOf" srcId="{85B78DA6-F0E5-4271-805B-2196C03BC4FB}" destId="{E103E475-BC7F-473B-80C8-C4B10717F44C}" srcOrd="3" destOrd="0" presId="urn:microsoft.com/office/officeart/2005/8/layout/hProcess9"/>
    <dgm:cxn modelId="{843ED993-54BF-43BB-B33B-A58B41E010A3}" type="presParOf" srcId="{85B78DA6-F0E5-4271-805B-2196C03BC4FB}" destId="{9FDA2339-D560-4CC4-8A41-A78E738644DE}" srcOrd="4" destOrd="0" presId="urn:microsoft.com/office/officeart/2005/8/layout/hProcess9"/>
    <dgm:cxn modelId="{95B1B48D-99E6-4BEC-AE9F-604BDFD61176}" type="presParOf" srcId="{85B78DA6-F0E5-4271-805B-2196C03BC4FB}" destId="{0770012B-972C-47BB-9451-4668221B604B}" srcOrd="5" destOrd="0" presId="urn:microsoft.com/office/officeart/2005/8/layout/hProcess9"/>
    <dgm:cxn modelId="{30DC5289-0FCE-4227-9C8F-715F24538AF4}" type="presParOf" srcId="{85B78DA6-F0E5-4271-805B-2196C03BC4FB}" destId="{58091789-5A64-4FC3-B242-55A469402CA6}" srcOrd="6" destOrd="0" presId="urn:microsoft.com/office/officeart/2005/8/layout/hProcess9"/>
    <dgm:cxn modelId="{45360DCD-AACD-45BF-A1A4-CE98A0614920}" type="presParOf" srcId="{85B78DA6-F0E5-4271-805B-2196C03BC4FB}" destId="{9DCC5183-C7BF-4DBC-8735-890A0A4BB637}" srcOrd="7" destOrd="0" presId="urn:microsoft.com/office/officeart/2005/8/layout/hProcess9"/>
    <dgm:cxn modelId="{276CF098-4251-44C8-A824-DDEF94B11D99}" type="presParOf" srcId="{85B78DA6-F0E5-4271-805B-2196C03BC4FB}" destId="{53A46512-FE99-4228-8E20-2C86C1ADAC21}" srcOrd="8" destOrd="0" presId="urn:microsoft.com/office/officeart/2005/8/layout/hProcess9"/>
    <dgm:cxn modelId="{48D4E173-8E49-40C5-9DB1-A6EDA3F106BE}" type="presParOf" srcId="{85B78DA6-F0E5-4271-805B-2196C03BC4FB}" destId="{7DFD8364-D96E-4AD3-89AF-4229FC63FD97}" srcOrd="9" destOrd="0" presId="urn:microsoft.com/office/officeart/2005/8/layout/hProcess9"/>
    <dgm:cxn modelId="{7D9DC9AD-F9C1-4C2A-9E27-78122F6A5EB6}" type="presParOf" srcId="{85B78DA6-F0E5-4271-805B-2196C03BC4FB}" destId="{DAE1A199-5197-447C-9F12-C7E4F30E3AA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009220-CAC4-4F83-B90D-25FEB6687A92}" type="doc">
      <dgm:prSet loTypeId="urn:microsoft.com/office/officeart/2005/8/layout/venn1" loCatId="relationship" qsTypeId="urn:microsoft.com/office/officeart/2005/8/quickstyle/3d5" qsCatId="3D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6053A327-C1CC-4EA2-8D46-18F21A341DE3}">
      <dgm:prSet/>
      <dgm:spPr/>
      <dgm:t>
        <a:bodyPr/>
        <a:lstStyle/>
        <a:p>
          <a:pPr rtl="0"/>
          <a:r>
            <a:rPr lang="en-US" b="1" smtClean="0"/>
            <a:t>Incentives</a:t>
          </a:r>
          <a:endParaRPr lang="en-US"/>
        </a:p>
      </dgm:t>
    </dgm:pt>
    <dgm:pt modelId="{25950080-21B7-4459-A8C8-985416FADF3B}" type="parTrans" cxnId="{21404DF1-BA59-4DF1-9C9F-DB0A5B2FEBB8}">
      <dgm:prSet/>
      <dgm:spPr/>
      <dgm:t>
        <a:bodyPr/>
        <a:lstStyle/>
        <a:p>
          <a:endParaRPr lang="en-US"/>
        </a:p>
      </dgm:t>
    </dgm:pt>
    <dgm:pt modelId="{74F4D45E-603E-44D6-A5C0-2EDF6684B3F3}" type="sibTrans" cxnId="{21404DF1-BA59-4DF1-9C9F-DB0A5B2FEBB8}">
      <dgm:prSet/>
      <dgm:spPr/>
      <dgm:t>
        <a:bodyPr/>
        <a:lstStyle/>
        <a:p>
          <a:endParaRPr lang="en-US"/>
        </a:p>
      </dgm:t>
    </dgm:pt>
    <dgm:pt modelId="{5963A54E-ED58-4A9B-B533-458CB8DA8444}">
      <dgm:prSet/>
      <dgm:spPr/>
      <dgm:t>
        <a:bodyPr/>
        <a:lstStyle/>
        <a:p>
          <a:pPr rtl="0"/>
          <a:r>
            <a:rPr lang="en-US" b="1" smtClean="0"/>
            <a:t>Gift/Gift Vouchers</a:t>
          </a:r>
          <a:endParaRPr lang="en-US"/>
        </a:p>
      </dgm:t>
    </dgm:pt>
    <dgm:pt modelId="{70E74D4A-80E8-4D25-AC6F-2C49EABC41DA}" type="parTrans" cxnId="{D8FF5A20-7F4B-40C8-BABC-C402CB05E37B}">
      <dgm:prSet/>
      <dgm:spPr/>
      <dgm:t>
        <a:bodyPr/>
        <a:lstStyle/>
        <a:p>
          <a:endParaRPr lang="en-US"/>
        </a:p>
      </dgm:t>
    </dgm:pt>
    <dgm:pt modelId="{613C03B9-6EB5-4063-838C-84B74754D5B4}" type="sibTrans" cxnId="{D8FF5A20-7F4B-40C8-BABC-C402CB05E37B}">
      <dgm:prSet/>
      <dgm:spPr/>
      <dgm:t>
        <a:bodyPr/>
        <a:lstStyle/>
        <a:p>
          <a:endParaRPr lang="en-US"/>
        </a:p>
      </dgm:t>
    </dgm:pt>
    <dgm:pt modelId="{B774E059-2AAF-4B4E-BE27-B9902DDEF9F8}">
      <dgm:prSet/>
      <dgm:spPr/>
      <dgm:t>
        <a:bodyPr/>
        <a:lstStyle/>
        <a:p>
          <a:pPr rtl="0"/>
          <a:r>
            <a:rPr lang="en-US" b="1" smtClean="0"/>
            <a:t>Trips</a:t>
          </a:r>
          <a:endParaRPr lang="en-US"/>
        </a:p>
      </dgm:t>
    </dgm:pt>
    <dgm:pt modelId="{BAEB0999-1E03-44B9-BD9E-9A7E4871C488}" type="parTrans" cxnId="{AF13C927-F83E-4476-A6F8-0DC298BF2140}">
      <dgm:prSet/>
      <dgm:spPr/>
      <dgm:t>
        <a:bodyPr/>
        <a:lstStyle/>
        <a:p>
          <a:endParaRPr lang="en-US"/>
        </a:p>
      </dgm:t>
    </dgm:pt>
    <dgm:pt modelId="{9570D0FE-F933-49EF-847B-1DDE5E002210}" type="sibTrans" cxnId="{AF13C927-F83E-4476-A6F8-0DC298BF2140}">
      <dgm:prSet/>
      <dgm:spPr/>
      <dgm:t>
        <a:bodyPr/>
        <a:lstStyle/>
        <a:p>
          <a:endParaRPr lang="en-US"/>
        </a:p>
      </dgm:t>
    </dgm:pt>
    <dgm:pt modelId="{59152DD2-3249-4230-861D-5CC143E834B0}" type="pres">
      <dgm:prSet presAssocID="{D8009220-CAC4-4F83-B90D-25FEB6687A9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2EEF61-87FD-4BD7-B1D3-D280EC1FABDA}" type="pres">
      <dgm:prSet presAssocID="{6053A327-C1CC-4EA2-8D46-18F21A341DE3}" presName="circ1" presStyleLbl="vennNode1" presStyleIdx="0" presStyleCnt="3"/>
      <dgm:spPr/>
      <dgm:t>
        <a:bodyPr/>
        <a:lstStyle/>
        <a:p>
          <a:endParaRPr lang="en-US"/>
        </a:p>
      </dgm:t>
    </dgm:pt>
    <dgm:pt modelId="{6E754E1C-C053-41A4-9ADE-4736A9F3536E}" type="pres">
      <dgm:prSet presAssocID="{6053A327-C1CC-4EA2-8D46-18F21A341D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151AB-FF4A-4F6A-BF71-905220A87692}" type="pres">
      <dgm:prSet presAssocID="{5963A54E-ED58-4A9B-B533-458CB8DA8444}" presName="circ2" presStyleLbl="vennNode1" presStyleIdx="1" presStyleCnt="3"/>
      <dgm:spPr/>
      <dgm:t>
        <a:bodyPr/>
        <a:lstStyle/>
        <a:p>
          <a:endParaRPr lang="en-US"/>
        </a:p>
      </dgm:t>
    </dgm:pt>
    <dgm:pt modelId="{01FF614E-CEE0-4F19-88DA-71D9B23BEC6E}" type="pres">
      <dgm:prSet presAssocID="{5963A54E-ED58-4A9B-B533-458CB8DA844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CA156-4072-4F8A-B8A9-16325A1D8D48}" type="pres">
      <dgm:prSet presAssocID="{B774E059-2AAF-4B4E-BE27-B9902DDEF9F8}" presName="circ3" presStyleLbl="vennNode1" presStyleIdx="2" presStyleCnt="3"/>
      <dgm:spPr/>
      <dgm:t>
        <a:bodyPr/>
        <a:lstStyle/>
        <a:p>
          <a:endParaRPr lang="en-US"/>
        </a:p>
      </dgm:t>
    </dgm:pt>
    <dgm:pt modelId="{FA375BC2-098B-4A7A-ABDB-A9404146C838}" type="pres">
      <dgm:prSet presAssocID="{B774E059-2AAF-4B4E-BE27-B9902DDEF9F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D09E7-584E-4E24-BAA9-A6BD461803C9}" type="presOf" srcId="{B774E059-2AAF-4B4E-BE27-B9902DDEF9F8}" destId="{FA375BC2-098B-4A7A-ABDB-A9404146C838}" srcOrd="1" destOrd="0" presId="urn:microsoft.com/office/officeart/2005/8/layout/venn1"/>
    <dgm:cxn modelId="{5CAE1C2E-C080-4593-96FE-39CBF3883346}" type="presOf" srcId="{6053A327-C1CC-4EA2-8D46-18F21A341DE3}" destId="{B52EEF61-87FD-4BD7-B1D3-D280EC1FABDA}" srcOrd="0" destOrd="0" presId="urn:microsoft.com/office/officeart/2005/8/layout/venn1"/>
    <dgm:cxn modelId="{73900C37-BF4B-4AE4-93A3-71373BD7B282}" type="presOf" srcId="{B774E059-2AAF-4B4E-BE27-B9902DDEF9F8}" destId="{DA1CA156-4072-4F8A-B8A9-16325A1D8D48}" srcOrd="0" destOrd="0" presId="urn:microsoft.com/office/officeart/2005/8/layout/venn1"/>
    <dgm:cxn modelId="{D8FF5A20-7F4B-40C8-BABC-C402CB05E37B}" srcId="{D8009220-CAC4-4F83-B90D-25FEB6687A92}" destId="{5963A54E-ED58-4A9B-B533-458CB8DA8444}" srcOrd="1" destOrd="0" parTransId="{70E74D4A-80E8-4D25-AC6F-2C49EABC41DA}" sibTransId="{613C03B9-6EB5-4063-838C-84B74754D5B4}"/>
    <dgm:cxn modelId="{E13CDDFA-0CDC-44DF-AB2C-C9067F0213A9}" type="presOf" srcId="{6053A327-C1CC-4EA2-8D46-18F21A341DE3}" destId="{6E754E1C-C053-41A4-9ADE-4736A9F3536E}" srcOrd="1" destOrd="0" presId="urn:microsoft.com/office/officeart/2005/8/layout/venn1"/>
    <dgm:cxn modelId="{28BA4F99-1A96-46E2-BB20-3B9D5D3FD7CC}" type="presOf" srcId="{D8009220-CAC4-4F83-B90D-25FEB6687A92}" destId="{59152DD2-3249-4230-861D-5CC143E834B0}" srcOrd="0" destOrd="0" presId="urn:microsoft.com/office/officeart/2005/8/layout/venn1"/>
    <dgm:cxn modelId="{EB936184-9D8D-482A-8245-2415B2F9065D}" type="presOf" srcId="{5963A54E-ED58-4A9B-B533-458CB8DA8444}" destId="{01FF614E-CEE0-4F19-88DA-71D9B23BEC6E}" srcOrd="1" destOrd="0" presId="urn:microsoft.com/office/officeart/2005/8/layout/venn1"/>
    <dgm:cxn modelId="{E2F9A1E8-8CCD-4FC1-95D7-02AA9CB4C05F}" type="presOf" srcId="{5963A54E-ED58-4A9B-B533-458CB8DA8444}" destId="{46F151AB-FF4A-4F6A-BF71-905220A87692}" srcOrd="0" destOrd="0" presId="urn:microsoft.com/office/officeart/2005/8/layout/venn1"/>
    <dgm:cxn modelId="{AF13C927-F83E-4476-A6F8-0DC298BF2140}" srcId="{D8009220-CAC4-4F83-B90D-25FEB6687A92}" destId="{B774E059-2AAF-4B4E-BE27-B9902DDEF9F8}" srcOrd="2" destOrd="0" parTransId="{BAEB0999-1E03-44B9-BD9E-9A7E4871C488}" sibTransId="{9570D0FE-F933-49EF-847B-1DDE5E002210}"/>
    <dgm:cxn modelId="{21404DF1-BA59-4DF1-9C9F-DB0A5B2FEBB8}" srcId="{D8009220-CAC4-4F83-B90D-25FEB6687A92}" destId="{6053A327-C1CC-4EA2-8D46-18F21A341DE3}" srcOrd="0" destOrd="0" parTransId="{25950080-21B7-4459-A8C8-985416FADF3B}" sibTransId="{74F4D45E-603E-44D6-A5C0-2EDF6684B3F3}"/>
    <dgm:cxn modelId="{A8C9BDDD-D7F9-442C-980E-6F726E1A5804}" type="presParOf" srcId="{59152DD2-3249-4230-861D-5CC143E834B0}" destId="{B52EEF61-87FD-4BD7-B1D3-D280EC1FABDA}" srcOrd="0" destOrd="0" presId="urn:microsoft.com/office/officeart/2005/8/layout/venn1"/>
    <dgm:cxn modelId="{C1D7591B-1D03-4A34-8878-1F83BF5FC51E}" type="presParOf" srcId="{59152DD2-3249-4230-861D-5CC143E834B0}" destId="{6E754E1C-C053-41A4-9ADE-4736A9F3536E}" srcOrd="1" destOrd="0" presId="urn:microsoft.com/office/officeart/2005/8/layout/venn1"/>
    <dgm:cxn modelId="{BD6A2FE4-88B7-48CF-8300-B00324C9ADE0}" type="presParOf" srcId="{59152DD2-3249-4230-861D-5CC143E834B0}" destId="{46F151AB-FF4A-4F6A-BF71-905220A87692}" srcOrd="2" destOrd="0" presId="urn:microsoft.com/office/officeart/2005/8/layout/venn1"/>
    <dgm:cxn modelId="{AD0DFDEF-1483-484D-A9DC-577388E04C35}" type="presParOf" srcId="{59152DD2-3249-4230-861D-5CC143E834B0}" destId="{01FF614E-CEE0-4F19-88DA-71D9B23BEC6E}" srcOrd="3" destOrd="0" presId="urn:microsoft.com/office/officeart/2005/8/layout/venn1"/>
    <dgm:cxn modelId="{D3F1B116-8FA5-4BF1-917B-1871875A2B5A}" type="presParOf" srcId="{59152DD2-3249-4230-861D-5CC143E834B0}" destId="{DA1CA156-4072-4F8A-B8A9-16325A1D8D48}" srcOrd="4" destOrd="0" presId="urn:microsoft.com/office/officeart/2005/8/layout/venn1"/>
    <dgm:cxn modelId="{63849803-EEEB-4A08-9A83-2C0CCC1B4818}" type="presParOf" srcId="{59152DD2-3249-4230-861D-5CC143E834B0}" destId="{FA375BC2-098B-4A7A-ABDB-A9404146C83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9DEDD-E237-48DD-A651-D6F741D4E9C6}">
      <dsp:nvSpPr>
        <dsp:cNvPr id="0" name=""/>
        <dsp:cNvSpPr/>
      </dsp:nvSpPr>
      <dsp:spPr>
        <a:xfrm>
          <a:off x="2346443" y="-84622"/>
          <a:ext cx="4211314" cy="12769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>
              <a:latin typeface="Agency FB" pitchFamily="34" charset="0"/>
            </a:rPr>
            <a:t>Rs Ajit Singh &amp; Co(Automotive) Pvt Ltd</a:t>
          </a:r>
          <a:endParaRPr lang="en-IN" sz="3200" b="1" kern="1200" dirty="0">
            <a:latin typeface="Agency FB" pitchFamily="34" charset="0"/>
          </a:endParaRPr>
        </a:p>
      </dsp:txBody>
      <dsp:txXfrm>
        <a:off x="2383843" y="-47222"/>
        <a:ext cx="4136514" cy="1202145"/>
      </dsp:txXfrm>
    </dsp:sp>
    <dsp:sp modelId="{0679A381-BCCB-4A9D-A53D-2DAAEA17A4AB}">
      <dsp:nvSpPr>
        <dsp:cNvPr id="0" name=""/>
        <dsp:cNvSpPr/>
      </dsp:nvSpPr>
      <dsp:spPr>
        <a:xfrm rot="3600000">
          <a:off x="4782903" y="2073504"/>
          <a:ext cx="1351178" cy="4469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4916982" y="2162890"/>
        <a:ext cx="1083020" cy="268158"/>
      </dsp:txXfrm>
    </dsp:sp>
    <dsp:sp modelId="{B825E01C-DF7E-49E2-BDD6-D024B614A15D}">
      <dsp:nvSpPr>
        <dsp:cNvPr id="0" name=""/>
        <dsp:cNvSpPr/>
      </dsp:nvSpPr>
      <dsp:spPr>
        <a:xfrm>
          <a:off x="4598579" y="3401618"/>
          <a:ext cx="3921933" cy="1604864"/>
        </a:xfrm>
        <a:prstGeom prst="roundRect">
          <a:avLst>
            <a:gd name="adj" fmla="val 1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n w="24500" cmpd="dbl"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VALUES :</a:t>
          </a:r>
          <a:r>
            <a:rPr lang="en-US" sz="1500" b="1" kern="1200" smtClean="0">
              <a:ln w="900" cmpd="sng"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  </a:t>
          </a:r>
          <a:r>
            <a:rPr lang="en-US" sz="1500" b="1" kern="1200" smtClean="0"/>
            <a:t>To provide high quality transportation products and service with a single point focus on customer satisfaction while ensuring adequate growth opportunities for all employees</a:t>
          </a:r>
          <a:endParaRPr lang="en-IN" sz="1500" kern="1200" dirty="0"/>
        </a:p>
      </dsp:txBody>
      <dsp:txXfrm>
        <a:off x="4645584" y="3448623"/>
        <a:ext cx="3827923" cy="1510854"/>
      </dsp:txXfrm>
    </dsp:sp>
    <dsp:sp modelId="{B10D7A51-3638-4029-B452-44B8310E61B5}">
      <dsp:nvSpPr>
        <dsp:cNvPr id="0" name=""/>
        <dsp:cNvSpPr/>
      </dsp:nvSpPr>
      <dsp:spPr>
        <a:xfrm rot="10800000">
          <a:off x="4119101" y="3980585"/>
          <a:ext cx="426202" cy="4469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4246962" y="4069971"/>
        <a:ext cx="170480" cy="268158"/>
      </dsp:txXfrm>
    </dsp:sp>
    <dsp:sp modelId="{C9A370A6-1731-4BD0-81C0-7B19661C8F1B}">
      <dsp:nvSpPr>
        <dsp:cNvPr id="0" name=""/>
        <dsp:cNvSpPr/>
      </dsp:nvSpPr>
      <dsp:spPr>
        <a:xfrm>
          <a:off x="623487" y="3394256"/>
          <a:ext cx="3442338" cy="1619588"/>
        </a:xfrm>
        <a:prstGeom prst="roundRect">
          <a:avLst>
            <a:gd name="adj" fmla="val 1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n w="24500" cmpd="dbl">
                <a:prstDash val="solid"/>
                <a:miter lim="800000"/>
              </a:ln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rPr>
            <a:t>VISION :</a:t>
          </a:r>
          <a:r>
            <a:rPr lang="en-US" sz="1500" b="1" kern="1200" smtClean="0"/>
            <a:t> </a:t>
          </a:r>
          <a:r>
            <a:rPr lang="en-US" sz="1500" kern="1200" smtClean="0"/>
            <a:t>To be the most trusted organization providing the finest transportation solution to the customers</a:t>
          </a:r>
          <a:endParaRPr lang="en-IN" sz="1500" kern="1200" dirty="0"/>
        </a:p>
      </dsp:txBody>
      <dsp:txXfrm>
        <a:off x="670923" y="3441692"/>
        <a:ext cx="3347466" cy="1524716"/>
      </dsp:txXfrm>
    </dsp:sp>
    <dsp:sp modelId="{E0AB9D92-D428-48DC-A4CF-405703D6F00D}">
      <dsp:nvSpPr>
        <dsp:cNvPr id="0" name=""/>
        <dsp:cNvSpPr/>
      </dsp:nvSpPr>
      <dsp:spPr>
        <a:xfrm rot="18000000">
          <a:off x="2861906" y="2069824"/>
          <a:ext cx="1171857" cy="4469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995985" y="2159210"/>
        <a:ext cx="903699" cy="26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A1FA4-4086-426F-974F-C17C0FC3D408}">
      <dsp:nvSpPr>
        <dsp:cNvPr id="0" name=""/>
        <dsp:cNvSpPr/>
      </dsp:nvSpPr>
      <dsp:spPr>
        <a:xfrm>
          <a:off x="3466492" y="-205993"/>
          <a:ext cx="2296775" cy="20259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Vision and mission of fast, flexible, fast mover, innovative and creative  policies </a:t>
          </a:r>
          <a:endParaRPr lang="en-IN" sz="1300" kern="1200" dirty="0"/>
        </a:p>
      </dsp:txBody>
      <dsp:txXfrm>
        <a:off x="3802847" y="90699"/>
        <a:ext cx="1624065" cy="1432556"/>
      </dsp:txXfrm>
    </dsp:sp>
    <dsp:sp modelId="{D4C4F0CB-5EF9-488C-BE4E-768961C7EE09}">
      <dsp:nvSpPr>
        <dsp:cNvPr id="0" name=""/>
        <dsp:cNvSpPr/>
      </dsp:nvSpPr>
      <dsp:spPr>
        <a:xfrm rot="2160000">
          <a:off x="5554327" y="1273584"/>
          <a:ext cx="220669" cy="592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560649" y="1372569"/>
        <a:ext cx="154468" cy="355323"/>
      </dsp:txXfrm>
    </dsp:sp>
    <dsp:sp modelId="{B7713F2F-3AFB-4D71-99AB-BF1B63031EC5}">
      <dsp:nvSpPr>
        <dsp:cNvPr id="0" name=""/>
        <dsp:cNvSpPr/>
      </dsp:nvSpPr>
      <dsp:spPr>
        <a:xfrm>
          <a:off x="5593193" y="1283287"/>
          <a:ext cx="2309654" cy="2147013"/>
        </a:xfrm>
        <a:prstGeom prst="ellipse">
          <a:avLst/>
        </a:prstGeom>
        <a:solidFill>
          <a:schemeClr val="accent2">
            <a:hueOff val="-5040797"/>
            <a:satOff val="2192"/>
            <a:lumOff val="637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Internal and external Healthy  work environment and analysis</a:t>
          </a:r>
          <a:endParaRPr lang="en-IN" sz="1800" kern="1200" dirty="0"/>
        </a:p>
      </dsp:txBody>
      <dsp:txXfrm>
        <a:off x="5931434" y="1597710"/>
        <a:ext cx="1633172" cy="1518167"/>
      </dsp:txXfrm>
    </dsp:sp>
    <dsp:sp modelId="{D3E94E2A-76B3-4FD5-8B23-5D161420FC2A}">
      <dsp:nvSpPr>
        <dsp:cNvPr id="0" name=""/>
        <dsp:cNvSpPr/>
      </dsp:nvSpPr>
      <dsp:spPr>
        <a:xfrm rot="6480000">
          <a:off x="6247642" y="3273433"/>
          <a:ext cx="212669" cy="592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040797"/>
            <a:satOff val="2192"/>
            <a:lumOff val="6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6289400" y="3361535"/>
        <a:ext cx="148868" cy="355323"/>
      </dsp:txXfrm>
    </dsp:sp>
    <dsp:sp modelId="{C440578C-143E-461D-9D25-12179BBC4E4B}">
      <dsp:nvSpPr>
        <dsp:cNvPr id="0" name=""/>
        <dsp:cNvSpPr/>
      </dsp:nvSpPr>
      <dsp:spPr>
        <a:xfrm>
          <a:off x="4771975" y="3710211"/>
          <a:ext cx="2322516" cy="2308479"/>
        </a:xfrm>
        <a:prstGeom prst="ellipse">
          <a:avLst/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Strengths, weaknesses and core competency</a:t>
          </a:r>
          <a:endParaRPr lang="en-IN" sz="1800" kern="1200" dirty="0"/>
        </a:p>
      </dsp:txBody>
      <dsp:txXfrm>
        <a:off x="5112100" y="4048280"/>
        <a:ext cx="1642266" cy="1632341"/>
      </dsp:txXfrm>
    </dsp:sp>
    <dsp:sp modelId="{81513D99-5269-4BAA-9A0E-2BF935116E4B}">
      <dsp:nvSpPr>
        <dsp:cNvPr id="0" name=""/>
        <dsp:cNvSpPr/>
      </dsp:nvSpPr>
      <dsp:spPr>
        <a:xfrm rot="10800000">
          <a:off x="4600678" y="4568348"/>
          <a:ext cx="121049" cy="592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4636993" y="4686789"/>
        <a:ext cx="84734" cy="355323"/>
      </dsp:txXfrm>
    </dsp:sp>
    <dsp:sp modelId="{B1BC7E28-C61A-44F2-B016-66929EB66D73}">
      <dsp:nvSpPr>
        <dsp:cNvPr id="0" name=""/>
        <dsp:cNvSpPr/>
      </dsp:nvSpPr>
      <dsp:spPr>
        <a:xfrm>
          <a:off x="2049472" y="3846375"/>
          <a:ext cx="2494107" cy="2036152"/>
        </a:xfrm>
        <a:prstGeom prst="ellipse">
          <a:avLst/>
        </a:prstGeom>
        <a:solidFill>
          <a:schemeClr val="accent2">
            <a:hueOff val="-15122390"/>
            <a:satOff val="6577"/>
            <a:lumOff val="1912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Generate Strategic alternatives/evaluation and selection</a:t>
          </a:r>
          <a:endParaRPr lang="en-IN" sz="1600" kern="1200" dirty="0"/>
        </a:p>
      </dsp:txBody>
      <dsp:txXfrm>
        <a:off x="2414726" y="4144563"/>
        <a:ext cx="1763599" cy="1439776"/>
      </dsp:txXfrm>
    </dsp:sp>
    <dsp:sp modelId="{0C5B55FE-4C64-4140-8B27-E9FAD9E09A10}">
      <dsp:nvSpPr>
        <dsp:cNvPr id="0" name=""/>
        <dsp:cNvSpPr/>
      </dsp:nvSpPr>
      <dsp:spPr>
        <a:xfrm rot="15108890">
          <a:off x="2820164" y="3415321"/>
          <a:ext cx="195192" cy="592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122390"/>
            <a:satOff val="6577"/>
            <a:lumOff val="19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10800000">
        <a:off x="2858581" y="3561579"/>
        <a:ext cx="136634" cy="355323"/>
      </dsp:txXfrm>
    </dsp:sp>
    <dsp:sp modelId="{F7FF3838-8245-4ECB-A615-709E30E97CA6}">
      <dsp:nvSpPr>
        <dsp:cNvPr id="0" name=""/>
        <dsp:cNvSpPr/>
      </dsp:nvSpPr>
      <dsp:spPr>
        <a:xfrm>
          <a:off x="1278774" y="1425122"/>
          <a:ext cx="2481175" cy="2147013"/>
        </a:xfrm>
        <a:prstGeom prst="ellipse">
          <a:avLst/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Implementation/feedback and control</a:t>
          </a:r>
          <a:endParaRPr lang="en-IN" sz="1800" kern="1200" dirty="0"/>
        </a:p>
      </dsp:txBody>
      <dsp:txXfrm>
        <a:off x="1642134" y="1739545"/>
        <a:ext cx="1754455" cy="1518167"/>
      </dsp:txXfrm>
    </dsp:sp>
    <dsp:sp modelId="{27F13A3A-9DA9-4845-83A5-E011B2CDFA2F}">
      <dsp:nvSpPr>
        <dsp:cNvPr id="0" name=""/>
        <dsp:cNvSpPr/>
      </dsp:nvSpPr>
      <dsp:spPr>
        <a:xfrm rot="19265222">
          <a:off x="3475772" y="1336627"/>
          <a:ext cx="232427" cy="5922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483508" y="1476967"/>
        <a:ext cx="162699" cy="355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3010C-C50B-4F71-9F54-321DB7AA5BDF}">
      <dsp:nvSpPr>
        <dsp:cNvPr id="0" name=""/>
        <dsp:cNvSpPr/>
      </dsp:nvSpPr>
      <dsp:spPr>
        <a:xfrm>
          <a:off x="603740" y="0"/>
          <a:ext cx="4007493" cy="2143140"/>
        </a:xfrm>
        <a:prstGeom prst="right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 Training to all employees (bottom to top)</a:t>
          </a:r>
          <a:endParaRPr lang="en-IN" sz="1800" kern="1200" dirty="0"/>
        </a:p>
      </dsp:txBody>
      <dsp:txXfrm>
        <a:off x="603740" y="0"/>
        <a:ext cx="2603949" cy="2143140"/>
      </dsp:txXfrm>
    </dsp:sp>
    <dsp:sp modelId="{1E659F4F-E0C2-4339-A34C-30D3883D0D38}">
      <dsp:nvSpPr>
        <dsp:cNvPr id="0" name=""/>
        <dsp:cNvSpPr/>
      </dsp:nvSpPr>
      <dsp:spPr>
        <a:xfrm>
          <a:off x="4968423" y="0"/>
          <a:ext cx="3571900" cy="2143140"/>
        </a:xfrm>
        <a:prstGeom prst="leftArrowCallout">
          <a:avLst/>
        </a:prstGeom>
        <a:solidFill>
          <a:schemeClr val="accent2">
            <a:hueOff val="-5040797"/>
            <a:satOff val="2192"/>
            <a:lumOff val="637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Flexible working Hours at PDI units</a:t>
          </a:r>
          <a:endParaRPr lang="en-IN" sz="1800" kern="1200" dirty="0"/>
        </a:p>
      </dsp:txBody>
      <dsp:txXfrm>
        <a:off x="6219410" y="0"/>
        <a:ext cx="2320913" cy="2143140"/>
      </dsp:txXfrm>
    </dsp:sp>
    <dsp:sp modelId="{8731580C-2186-4379-8798-F292A389FD4E}">
      <dsp:nvSpPr>
        <dsp:cNvPr id="0" name=""/>
        <dsp:cNvSpPr/>
      </dsp:nvSpPr>
      <dsp:spPr>
        <a:xfrm>
          <a:off x="298932" y="2500329"/>
          <a:ext cx="3571900" cy="2143140"/>
        </a:xfrm>
        <a:prstGeom prst="rightArrowCallout">
          <a:avLst/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Stock Report to field force on daily basis</a:t>
          </a:r>
          <a:endParaRPr lang="en-IN" sz="1800" kern="1200" dirty="0"/>
        </a:p>
      </dsp:txBody>
      <dsp:txXfrm>
        <a:off x="298932" y="2500329"/>
        <a:ext cx="2320913" cy="2143140"/>
      </dsp:txXfrm>
    </dsp:sp>
    <dsp:sp modelId="{62BF0277-C0F1-403C-A1DD-3823154D641A}">
      <dsp:nvSpPr>
        <dsp:cNvPr id="0" name=""/>
        <dsp:cNvSpPr/>
      </dsp:nvSpPr>
      <dsp:spPr>
        <a:xfrm>
          <a:off x="4228022" y="2500329"/>
          <a:ext cx="4169264" cy="2143140"/>
        </a:xfrm>
        <a:prstGeom prst="leftArrowCallout">
          <a:avLst/>
        </a:prstGeom>
        <a:solidFill>
          <a:schemeClr val="accent2">
            <a:hueOff val="-15122390"/>
            <a:satOff val="6577"/>
            <a:lumOff val="1912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50% customer satisfaction could be increased by providing chassis no on day before </a:t>
          </a:r>
          <a:r>
            <a:rPr lang="en-US" sz="1800" kern="1200" smtClean="0"/>
            <a:t>delivary </a:t>
          </a:r>
          <a:r>
            <a:rPr lang="en-US" sz="1800" kern="1200" dirty="0" smtClean="0"/>
            <a:t>to PDI </a:t>
          </a:r>
          <a:endParaRPr lang="en-IN" sz="1800" kern="1200" dirty="0"/>
        </a:p>
      </dsp:txBody>
      <dsp:txXfrm>
        <a:off x="5688223" y="2500329"/>
        <a:ext cx="2709063" cy="2143140"/>
      </dsp:txXfrm>
    </dsp:sp>
    <dsp:sp modelId="{FD428C19-A03E-41EA-8516-5702ADC4A238}">
      <dsp:nvSpPr>
        <dsp:cNvPr id="0" name=""/>
        <dsp:cNvSpPr/>
      </dsp:nvSpPr>
      <dsp:spPr>
        <a:xfrm flipV="1">
          <a:off x="8706756" y="3548400"/>
          <a:ext cx="90654" cy="38855"/>
        </a:xfrm>
        <a:prstGeom prst="rect">
          <a:avLst/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 rot="10800000">
        <a:off x="8706756" y="3548400"/>
        <a:ext cx="90654" cy="38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481BD-71CF-4376-A2C9-5C86E46BAFDF}">
      <dsp:nvSpPr>
        <dsp:cNvPr id="0" name=""/>
        <dsp:cNvSpPr/>
      </dsp:nvSpPr>
      <dsp:spPr>
        <a:xfrm>
          <a:off x="0" y="75066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Post a thank you note on an employee’s door/work place</a:t>
          </a:r>
          <a:endParaRPr lang="en-US" sz="1500" kern="1200"/>
        </a:p>
      </dsp:txBody>
      <dsp:txXfrm>
        <a:off x="35119" y="110185"/>
        <a:ext cx="9073762" cy="649174"/>
      </dsp:txXfrm>
    </dsp:sp>
    <dsp:sp modelId="{910835C1-1106-4AF1-BF43-7117D3D8F03E}">
      <dsp:nvSpPr>
        <dsp:cNvPr id="0" name=""/>
        <dsp:cNvSpPr/>
      </dsp:nvSpPr>
      <dsp:spPr>
        <a:xfrm>
          <a:off x="0" y="837679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1119759"/>
                <a:satOff val="1580"/>
                <a:lumOff val="-196"/>
                <a:alphaOff val="0"/>
                <a:shade val="15000"/>
                <a:satMod val="180000"/>
              </a:schemeClr>
            </a:gs>
            <a:gs pos="50000">
              <a:schemeClr val="accent5">
                <a:hueOff val="1119759"/>
                <a:satOff val="1580"/>
                <a:lumOff val="-196"/>
                <a:alphaOff val="0"/>
                <a:shade val="45000"/>
                <a:satMod val="170000"/>
              </a:schemeClr>
            </a:gs>
            <a:gs pos="70000">
              <a:schemeClr val="accent5">
                <a:hueOff val="1119759"/>
                <a:satOff val="1580"/>
                <a:lumOff val="-19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1119759"/>
                <a:satOff val="1580"/>
                <a:lumOff val="-19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Give special assignments to people who show initiative.</a:t>
          </a:r>
          <a:endParaRPr lang="en-US" sz="1500" kern="1200"/>
        </a:p>
      </dsp:txBody>
      <dsp:txXfrm>
        <a:off x="35119" y="872798"/>
        <a:ext cx="9073762" cy="649174"/>
      </dsp:txXfrm>
    </dsp:sp>
    <dsp:sp modelId="{7A30CE77-87EB-4EEC-8925-6E7E0F188C5E}">
      <dsp:nvSpPr>
        <dsp:cNvPr id="0" name=""/>
        <dsp:cNvSpPr/>
      </dsp:nvSpPr>
      <dsp:spPr>
        <a:xfrm>
          <a:off x="0" y="1600292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2239519"/>
                <a:satOff val="3160"/>
                <a:lumOff val="-392"/>
                <a:alphaOff val="0"/>
                <a:shade val="15000"/>
                <a:satMod val="180000"/>
              </a:schemeClr>
            </a:gs>
            <a:gs pos="50000">
              <a:schemeClr val="accent5">
                <a:hueOff val="2239519"/>
                <a:satOff val="3160"/>
                <a:lumOff val="-392"/>
                <a:alphaOff val="0"/>
                <a:shade val="45000"/>
                <a:satMod val="170000"/>
              </a:schemeClr>
            </a:gs>
            <a:gs pos="70000">
              <a:schemeClr val="accent5">
                <a:hueOff val="2239519"/>
                <a:satOff val="3160"/>
                <a:lumOff val="-39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2239519"/>
                <a:satOff val="3160"/>
                <a:lumOff val="-39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Establish a “Behind the Scenes” award specifically for those whose actions are not usually in the limelight.</a:t>
          </a:r>
          <a:endParaRPr lang="en-US" sz="1500" kern="1200"/>
        </a:p>
      </dsp:txBody>
      <dsp:txXfrm>
        <a:off x="35119" y="1635411"/>
        <a:ext cx="9073762" cy="649174"/>
      </dsp:txXfrm>
    </dsp:sp>
    <dsp:sp modelId="{0F489599-4A0E-4988-ADB2-59C8391E4E23}">
      <dsp:nvSpPr>
        <dsp:cNvPr id="0" name=""/>
        <dsp:cNvSpPr/>
      </dsp:nvSpPr>
      <dsp:spPr>
        <a:xfrm>
          <a:off x="0" y="2362905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3359278"/>
                <a:satOff val="4740"/>
                <a:lumOff val="-588"/>
                <a:alphaOff val="0"/>
                <a:shade val="15000"/>
                <a:satMod val="180000"/>
              </a:schemeClr>
            </a:gs>
            <a:gs pos="50000">
              <a:schemeClr val="accent5">
                <a:hueOff val="3359278"/>
                <a:satOff val="4740"/>
                <a:lumOff val="-588"/>
                <a:alphaOff val="0"/>
                <a:shade val="45000"/>
                <a:satMod val="170000"/>
              </a:schemeClr>
            </a:gs>
            <a:gs pos="70000">
              <a:schemeClr val="accent5">
                <a:hueOff val="3359278"/>
                <a:satOff val="4740"/>
                <a:lumOff val="-58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3359278"/>
                <a:satOff val="4740"/>
                <a:lumOff val="-58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At a monthly staff meeting, award an Employee of the Month and invite co-workers at the meeting to say why that person is deserving of the award.</a:t>
          </a:r>
          <a:endParaRPr lang="en-US" sz="1500" kern="1200"/>
        </a:p>
      </dsp:txBody>
      <dsp:txXfrm>
        <a:off x="35119" y="2398024"/>
        <a:ext cx="9073762" cy="649174"/>
      </dsp:txXfrm>
    </dsp:sp>
    <dsp:sp modelId="{714486E8-D5DF-41F1-8A96-B6432DE4EB2A}">
      <dsp:nvSpPr>
        <dsp:cNvPr id="0" name=""/>
        <dsp:cNvSpPr/>
      </dsp:nvSpPr>
      <dsp:spPr>
        <a:xfrm>
          <a:off x="0" y="3125518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4479037"/>
                <a:satOff val="6319"/>
                <a:lumOff val="-784"/>
                <a:alphaOff val="0"/>
                <a:shade val="15000"/>
                <a:satMod val="180000"/>
              </a:schemeClr>
            </a:gs>
            <a:gs pos="50000">
              <a:schemeClr val="accent5">
                <a:hueOff val="4479037"/>
                <a:satOff val="6319"/>
                <a:lumOff val="-784"/>
                <a:alphaOff val="0"/>
                <a:shade val="45000"/>
                <a:satMod val="170000"/>
              </a:schemeClr>
            </a:gs>
            <a:gs pos="70000">
              <a:schemeClr val="accent5">
                <a:hueOff val="4479037"/>
                <a:satOff val="6319"/>
                <a:lumOff val="-78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4479037"/>
                <a:satOff val="6319"/>
                <a:lumOff val="-78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Include an employee in a “special” meeting.</a:t>
          </a:r>
          <a:endParaRPr lang="en-US" sz="1500" kern="1200"/>
        </a:p>
      </dsp:txBody>
      <dsp:txXfrm>
        <a:off x="35119" y="3160637"/>
        <a:ext cx="9073762" cy="649174"/>
      </dsp:txXfrm>
    </dsp:sp>
    <dsp:sp modelId="{0F9600FD-46B3-47C0-907A-5081803FA896}">
      <dsp:nvSpPr>
        <dsp:cNvPr id="0" name=""/>
        <dsp:cNvSpPr/>
      </dsp:nvSpPr>
      <dsp:spPr>
        <a:xfrm>
          <a:off x="0" y="3888131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5598796"/>
                <a:satOff val="7899"/>
                <a:lumOff val="-980"/>
                <a:alphaOff val="0"/>
                <a:shade val="15000"/>
                <a:satMod val="180000"/>
              </a:schemeClr>
            </a:gs>
            <a:gs pos="50000">
              <a:schemeClr val="accent5">
                <a:hueOff val="5598796"/>
                <a:satOff val="7899"/>
                <a:lumOff val="-980"/>
                <a:alphaOff val="0"/>
                <a:shade val="45000"/>
                <a:satMod val="170000"/>
              </a:schemeClr>
            </a:gs>
            <a:gs pos="70000">
              <a:schemeClr val="accent5">
                <a:hueOff val="5598796"/>
                <a:satOff val="7899"/>
                <a:lumOff val="-98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5598796"/>
                <a:satOff val="7899"/>
                <a:lumOff val="-98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Send a letter to all team members at the conclusion of a project/task, thanking them for their participation.</a:t>
          </a:r>
          <a:endParaRPr lang="en-US" sz="1500" kern="1200"/>
        </a:p>
      </dsp:txBody>
      <dsp:txXfrm>
        <a:off x="35119" y="3923250"/>
        <a:ext cx="9073762" cy="649174"/>
      </dsp:txXfrm>
    </dsp:sp>
    <dsp:sp modelId="{75DE966B-5C1C-4F35-8A2A-D612FAD9A219}">
      <dsp:nvSpPr>
        <dsp:cNvPr id="0" name=""/>
        <dsp:cNvSpPr/>
      </dsp:nvSpPr>
      <dsp:spPr>
        <a:xfrm>
          <a:off x="0" y="4650744"/>
          <a:ext cx="9144000" cy="719412"/>
        </a:xfrm>
        <a:prstGeom prst="roundRect">
          <a:avLst/>
        </a:prstGeom>
        <a:gradFill rotWithShape="0">
          <a:gsLst>
            <a:gs pos="0">
              <a:schemeClr val="accent5">
                <a:hueOff val="6718555"/>
                <a:satOff val="9479"/>
                <a:lumOff val="-1176"/>
                <a:alphaOff val="0"/>
                <a:shade val="15000"/>
                <a:satMod val="180000"/>
              </a:schemeClr>
            </a:gs>
            <a:gs pos="50000">
              <a:schemeClr val="accent5">
                <a:hueOff val="6718555"/>
                <a:satOff val="9479"/>
                <a:lumOff val="-1176"/>
                <a:alphaOff val="0"/>
                <a:shade val="45000"/>
                <a:satMod val="170000"/>
              </a:schemeClr>
            </a:gs>
            <a:gs pos="70000">
              <a:schemeClr val="accent5">
                <a:hueOff val="6718555"/>
                <a:satOff val="9479"/>
                <a:lumOff val="-117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6718555"/>
                <a:satOff val="9479"/>
                <a:lumOff val="-117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Plan a surprise achievement celebration for an employee or group of employees.</a:t>
          </a:r>
          <a:endParaRPr lang="en-US" sz="1500" kern="1200"/>
        </a:p>
      </dsp:txBody>
      <dsp:txXfrm>
        <a:off x="35119" y="4685863"/>
        <a:ext cx="9073762" cy="649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B88C6-CE1F-4836-B0D4-3028CA178157}">
      <dsp:nvSpPr>
        <dsp:cNvPr id="0" name=""/>
        <dsp:cNvSpPr/>
      </dsp:nvSpPr>
      <dsp:spPr>
        <a:xfrm rot="10800000">
          <a:off x="1676567" y="1722"/>
          <a:ext cx="5748237" cy="91481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34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Regular visits to all  units/branches</a:t>
          </a:r>
          <a:endParaRPr lang="en-US" sz="1500" kern="1200"/>
        </a:p>
      </dsp:txBody>
      <dsp:txXfrm rot="10800000">
        <a:off x="1905270" y="1722"/>
        <a:ext cx="5519534" cy="914812"/>
      </dsp:txXfrm>
    </dsp:sp>
    <dsp:sp modelId="{F4AA09C5-377E-4648-BCBC-56A6D38C7C39}">
      <dsp:nvSpPr>
        <dsp:cNvPr id="0" name=""/>
        <dsp:cNvSpPr/>
      </dsp:nvSpPr>
      <dsp:spPr>
        <a:xfrm>
          <a:off x="1219161" y="1722"/>
          <a:ext cx="914812" cy="914812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739E43-02D5-44EB-AF63-4CA95741C26A}">
      <dsp:nvSpPr>
        <dsp:cNvPr id="0" name=""/>
        <dsp:cNvSpPr/>
      </dsp:nvSpPr>
      <dsp:spPr>
        <a:xfrm rot="10800000">
          <a:off x="1676567" y="1189613"/>
          <a:ext cx="5748237" cy="914812"/>
        </a:xfrm>
        <a:prstGeom prst="homePlate">
          <a:avLst/>
        </a:prstGeom>
        <a:gradFill rotWithShape="0">
          <a:gsLst>
            <a:gs pos="0">
              <a:schemeClr val="accent5">
                <a:hueOff val="1679639"/>
                <a:satOff val="2370"/>
                <a:lumOff val="-294"/>
                <a:alphaOff val="0"/>
                <a:shade val="15000"/>
                <a:satMod val="180000"/>
              </a:schemeClr>
            </a:gs>
            <a:gs pos="50000">
              <a:schemeClr val="accent5">
                <a:hueOff val="1679639"/>
                <a:satOff val="2370"/>
                <a:lumOff val="-294"/>
                <a:alphaOff val="0"/>
                <a:shade val="45000"/>
                <a:satMod val="170000"/>
              </a:schemeClr>
            </a:gs>
            <a:gs pos="70000">
              <a:schemeClr val="accent5">
                <a:hueOff val="1679639"/>
                <a:satOff val="2370"/>
                <a:lumOff val="-29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1679639"/>
                <a:satOff val="2370"/>
                <a:lumOff val="-29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1679639"/>
              <a:satOff val="2370"/>
              <a:lumOff val="-29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34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Start a suggestion program.</a:t>
          </a:r>
          <a:endParaRPr lang="en-US" sz="1500" kern="1200"/>
        </a:p>
      </dsp:txBody>
      <dsp:txXfrm rot="10800000">
        <a:off x="1905270" y="1189613"/>
        <a:ext cx="5519534" cy="914812"/>
      </dsp:txXfrm>
    </dsp:sp>
    <dsp:sp modelId="{E43F3EBC-01A5-4120-A3E3-3B7C316B9EE2}">
      <dsp:nvSpPr>
        <dsp:cNvPr id="0" name=""/>
        <dsp:cNvSpPr/>
      </dsp:nvSpPr>
      <dsp:spPr>
        <a:xfrm>
          <a:off x="1219161" y="1189613"/>
          <a:ext cx="914812" cy="914812"/>
        </a:xfrm>
        <a:prstGeom prst="ellipse">
          <a:avLst/>
        </a:prstGeom>
        <a:solidFill>
          <a:schemeClr val="accent5">
            <a:tint val="50000"/>
            <a:hueOff val="1718805"/>
            <a:satOff val="597"/>
            <a:lumOff val="-7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tint val="50000"/>
              <a:hueOff val="1718805"/>
              <a:satOff val="597"/>
              <a:lumOff val="-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A860024-2C9F-45FB-BEF7-740CEA7531E8}">
      <dsp:nvSpPr>
        <dsp:cNvPr id="0" name=""/>
        <dsp:cNvSpPr/>
      </dsp:nvSpPr>
      <dsp:spPr>
        <a:xfrm rot="10800000">
          <a:off x="1676567" y="2377504"/>
          <a:ext cx="5748237" cy="914812"/>
        </a:xfrm>
        <a:prstGeom prst="homePlate">
          <a:avLst/>
        </a:prstGeom>
        <a:gradFill rotWithShape="0">
          <a:gsLst>
            <a:gs pos="0">
              <a:schemeClr val="accent5">
                <a:hueOff val="3359278"/>
                <a:satOff val="4740"/>
                <a:lumOff val="-588"/>
                <a:alphaOff val="0"/>
                <a:shade val="15000"/>
                <a:satMod val="180000"/>
              </a:schemeClr>
            </a:gs>
            <a:gs pos="50000">
              <a:schemeClr val="accent5">
                <a:hueOff val="3359278"/>
                <a:satOff val="4740"/>
                <a:lumOff val="-588"/>
                <a:alphaOff val="0"/>
                <a:shade val="45000"/>
                <a:satMod val="170000"/>
              </a:schemeClr>
            </a:gs>
            <a:gs pos="70000">
              <a:schemeClr val="accent5">
                <a:hueOff val="3359278"/>
                <a:satOff val="4740"/>
                <a:lumOff val="-58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3359278"/>
                <a:satOff val="4740"/>
                <a:lumOff val="-58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3359278"/>
              <a:satOff val="4740"/>
              <a:lumOff val="-588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34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Privately recognize employee’s personal needs and challenges.</a:t>
          </a:r>
          <a:endParaRPr lang="en-US" sz="1500" kern="1200"/>
        </a:p>
      </dsp:txBody>
      <dsp:txXfrm rot="10800000">
        <a:off x="1905270" y="2377504"/>
        <a:ext cx="5519534" cy="914812"/>
      </dsp:txXfrm>
    </dsp:sp>
    <dsp:sp modelId="{1B24393D-21DD-423B-8329-4AE543706EDF}">
      <dsp:nvSpPr>
        <dsp:cNvPr id="0" name=""/>
        <dsp:cNvSpPr/>
      </dsp:nvSpPr>
      <dsp:spPr>
        <a:xfrm>
          <a:off x="1219161" y="2377504"/>
          <a:ext cx="914812" cy="914812"/>
        </a:xfrm>
        <a:prstGeom prst="ellipse">
          <a:avLst/>
        </a:prstGeom>
        <a:solidFill>
          <a:schemeClr val="accent5">
            <a:tint val="50000"/>
            <a:hueOff val="3437609"/>
            <a:satOff val="1194"/>
            <a:lumOff val="-14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tint val="50000"/>
              <a:hueOff val="3437609"/>
              <a:satOff val="1194"/>
              <a:lumOff val="-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F2CD9B-84A9-4C14-9297-821737F2148A}">
      <dsp:nvSpPr>
        <dsp:cNvPr id="0" name=""/>
        <dsp:cNvSpPr/>
      </dsp:nvSpPr>
      <dsp:spPr>
        <a:xfrm rot="10800000">
          <a:off x="1676567" y="3565395"/>
          <a:ext cx="5748237" cy="914812"/>
        </a:xfrm>
        <a:prstGeom prst="homePlate">
          <a:avLst/>
        </a:prstGeom>
        <a:gradFill rotWithShape="0">
          <a:gsLst>
            <a:gs pos="0">
              <a:schemeClr val="accent5">
                <a:hueOff val="5038916"/>
                <a:satOff val="7109"/>
                <a:lumOff val="-882"/>
                <a:alphaOff val="0"/>
                <a:shade val="15000"/>
                <a:satMod val="180000"/>
              </a:schemeClr>
            </a:gs>
            <a:gs pos="50000">
              <a:schemeClr val="accent5">
                <a:hueOff val="5038916"/>
                <a:satOff val="7109"/>
                <a:lumOff val="-882"/>
                <a:alphaOff val="0"/>
                <a:shade val="45000"/>
                <a:satMod val="170000"/>
              </a:schemeClr>
            </a:gs>
            <a:gs pos="70000">
              <a:schemeClr val="accent5">
                <a:hueOff val="5038916"/>
                <a:satOff val="7109"/>
                <a:lumOff val="-88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5038916"/>
                <a:satOff val="7109"/>
                <a:lumOff val="-88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5038916"/>
              <a:satOff val="7109"/>
              <a:lumOff val="-88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34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flex friendly work timing</a:t>
          </a:r>
          <a:endParaRPr lang="en-US" sz="1500" kern="1200"/>
        </a:p>
      </dsp:txBody>
      <dsp:txXfrm rot="10800000">
        <a:off x="1905270" y="3565395"/>
        <a:ext cx="5519534" cy="914812"/>
      </dsp:txXfrm>
    </dsp:sp>
    <dsp:sp modelId="{39B6ED5F-E535-4462-8803-40FC07921046}">
      <dsp:nvSpPr>
        <dsp:cNvPr id="0" name=""/>
        <dsp:cNvSpPr/>
      </dsp:nvSpPr>
      <dsp:spPr>
        <a:xfrm>
          <a:off x="1219161" y="3565395"/>
          <a:ext cx="914812" cy="914812"/>
        </a:xfrm>
        <a:prstGeom prst="ellipse">
          <a:avLst/>
        </a:prstGeom>
        <a:solidFill>
          <a:schemeClr val="accent5">
            <a:tint val="50000"/>
            <a:hueOff val="5156414"/>
            <a:satOff val="1791"/>
            <a:lumOff val="-22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tint val="50000"/>
              <a:hueOff val="5156414"/>
              <a:satOff val="1791"/>
              <a:lumOff val="-2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33AD784-8A74-4298-9F61-DB9CEC6C3E4E}">
      <dsp:nvSpPr>
        <dsp:cNvPr id="0" name=""/>
        <dsp:cNvSpPr/>
      </dsp:nvSpPr>
      <dsp:spPr>
        <a:xfrm rot="10800000">
          <a:off x="1676567" y="4753286"/>
          <a:ext cx="5748237" cy="914812"/>
        </a:xfrm>
        <a:prstGeom prst="homePlate">
          <a:avLst/>
        </a:prstGeom>
        <a:gradFill rotWithShape="0">
          <a:gsLst>
            <a:gs pos="0">
              <a:schemeClr val="accent5">
                <a:hueOff val="6718555"/>
                <a:satOff val="9479"/>
                <a:lumOff val="-1176"/>
                <a:alphaOff val="0"/>
                <a:shade val="15000"/>
                <a:satMod val="180000"/>
              </a:schemeClr>
            </a:gs>
            <a:gs pos="50000">
              <a:schemeClr val="accent5">
                <a:hueOff val="6718555"/>
                <a:satOff val="9479"/>
                <a:lumOff val="-1176"/>
                <a:alphaOff val="0"/>
                <a:shade val="45000"/>
                <a:satMod val="170000"/>
              </a:schemeClr>
            </a:gs>
            <a:gs pos="70000">
              <a:schemeClr val="accent5">
                <a:hueOff val="6718555"/>
                <a:satOff val="9479"/>
                <a:lumOff val="-117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6718555"/>
                <a:satOff val="9479"/>
                <a:lumOff val="-117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6718555"/>
              <a:satOff val="9479"/>
              <a:lumOff val="-117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3407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Actively listen to co-workers, especially when discussing their accomplishments and contributions.</a:t>
          </a:r>
          <a:endParaRPr lang="en-US" sz="1500" kern="1200"/>
        </a:p>
      </dsp:txBody>
      <dsp:txXfrm rot="10800000">
        <a:off x="1905270" y="4753286"/>
        <a:ext cx="5519534" cy="914812"/>
      </dsp:txXfrm>
    </dsp:sp>
    <dsp:sp modelId="{37059019-8D28-4FCB-91A6-6C63B01CD68D}">
      <dsp:nvSpPr>
        <dsp:cNvPr id="0" name=""/>
        <dsp:cNvSpPr/>
      </dsp:nvSpPr>
      <dsp:spPr>
        <a:xfrm>
          <a:off x="1219161" y="4753286"/>
          <a:ext cx="914812" cy="914812"/>
        </a:xfrm>
        <a:prstGeom prst="ellipse">
          <a:avLst/>
        </a:prstGeom>
        <a:solidFill>
          <a:schemeClr val="accent5">
            <a:tint val="50000"/>
            <a:hueOff val="6875219"/>
            <a:satOff val="2388"/>
            <a:lumOff val="-29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tint val="50000"/>
              <a:hueOff val="6875219"/>
              <a:satOff val="2388"/>
              <a:lumOff val="-2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34E6-713F-428E-A858-E0F2F8FC414A}">
      <dsp:nvSpPr>
        <dsp:cNvPr id="0" name=""/>
        <dsp:cNvSpPr/>
      </dsp:nvSpPr>
      <dsp:spPr>
        <a:xfrm>
          <a:off x="5117" y="3566524"/>
          <a:ext cx="2403622" cy="12018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Reward &amp;  Recognition</a:t>
          </a:r>
          <a:endParaRPr lang="en-IN" sz="2500" b="1" kern="1200" dirty="0"/>
        </a:p>
      </dsp:txBody>
      <dsp:txXfrm>
        <a:off x="40317" y="3601724"/>
        <a:ext cx="2333222" cy="1131411"/>
      </dsp:txXfrm>
    </dsp:sp>
    <dsp:sp modelId="{A25AC801-299B-4174-87C7-DB1B5FE11D2E}">
      <dsp:nvSpPr>
        <dsp:cNvPr id="0" name=""/>
        <dsp:cNvSpPr/>
      </dsp:nvSpPr>
      <dsp:spPr>
        <a:xfrm rot="18601923">
          <a:off x="2185258" y="3673672"/>
          <a:ext cx="1252752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252752" y="1415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80316" y="3656504"/>
        <a:ext cx="62637" cy="62637"/>
      </dsp:txXfrm>
    </dsp:sp>
    <dsp:sp modelId="{3ADF98A5-3CC4-444E-BFAC-0953B19E4919}">
      <dsp:nvSpPr>
        <dsp:cNvPr id="0" name=""/>
        <dsp:cNvSpPr/>
      </dsp:nvSpPr>
      <dsp:spPr>
        <a:xfrm>
          <a:off x="3214530" y="2607310"/>
          <a:ext cx="2403622" cy="1201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hlinkClick xmlns:r="http://schemas.openxmlformats.org/officeDocument/2006/relationships" r:id="" action="ppaction://hlinksldjump"/>
            </a:rPr>
            <a:t>Employee Satisfaction</a:t>
          </a:r>
          <a:endParaRPr lang="en-IN" sz="2500" kern="1200" dirty="0"/>
        </a:p>
      </dsp:txBody>
      <dsp:txXfrm>
        <a:off x="3249730" y="2642510"/>
        <a:ext cx="2333222" cy="1131411"/>
      </dsp:txXfrm>
    </dsp:sp>
    <dsp:sp modelId="{AAF44FB3-312A-4520-9F4D-E691C60344DD}">
      <dsp:nvSpPr>
        <dsp:cNvPr id="0" name=""/>
        <dsp:cNvSpPr/>
      </dsp:nvSpPr>
      <dsp:spPr>
        <a:xfrm rot="19528698">
          <a:off x="5498777" y="2809870"/>
          <a:ext cx="1355858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355858" y="14150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42809" y="2790124"/>
        <a:ext cx="67792" cy="67792"/>
      </dsp:txXfrm>
    </dsp:sp>
    <dsp:sp modelId="{C52B7A91-31CD-4374-BD69-A99042641274}">
      <dsp:nvSpPr>
        <dsp:cNvPr id="0" name=""/>
        <dsp:cNvSpPr/>
      </dsp:nvSpPr>
      <dsp:spPr>
        <a:xfrm>
          <a:off x="6735260" y="1838920"/>
          <a:ext cx="2403622" cy="12018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hlinkClick xmlns:r="http://schemas.openxmlformats.org/officeDocument/2006/relationships" r:id="" action="ppaction://hlinksldjump"/>
            </a:rPr>
            <a:t>Genuine Appreciation</a:t>
          </a:r>
          <a:endParaRPr lang="en-IN" sz="2500" kern="1200" dirty="0"/>
        </a:p>
      </dsp:txBody>
      <dsp:txXfrm>
        <a:off x="6770460" y="1874120"/>
        <a:ext cx="2333222" cy="1131411"/>
      </dsp:txXfrm>
    </dsp:sp>
    <dsp:sp modelId="{187BFFA6-33CF-48BC-9DC3-FF25E7F5DC90}">
      <dsp:nvSpPr>
        <dsp:cNvPr id="0" name=""/>
        <dsp:cNvSpPr/>
      </dsp:nvSpPr>
      <dsp:spPr>
        <a:xfrm rot="1726955">
          <a:off x="5539417" y="3500912"/>
          <a:ext cx="1274577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274577" y="14150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44841" y="3483198"/>
        <a:ext cx="63728" cy="63728"/>
      </dsp:txXfrm>
    </dsp:sp>
    <dsp:sp modelId="{3DBAE742-454D-4133-93BC-54BC05A6F272}">
      <dsp:nvSpPr>
        <dsp:cNvPr id="0" name=""/>
        <dsp:cNvSpPr/>
      </dsp:nvSpPr>
      <dsp:spPr>
        <a:xfrm>
          <a:off x="6735260" y="3221003"/>
          <a:ext cx="2403622" cy="12018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hlinkClick xmlns:r="http://schemas.openxmlformats.org/officeDocument/2006/relationships" r:id="" action="ppaction://hlinksldjump"/>
            </a:rPr>
            <a:t>Recognition</a:t>
          </a:r>
          <a:endParaRPr lang="en-IN" sz="2500" kern="1200" dirty="0"/>
        </a:p>
      </dsp:txBody>
      <dsp:txXfrm>
        <a:off x="6770460" y="3256203"/>
        <a:ext cx="2333222" cy="1131411"/>
      </dsp:txXfrm>
    </dsp:sp>
    <dsp:sp modelId="{69E9DC3C-7706-4C31-ACD8-2D3D4CCB39E0}">
      <dsp:nvSpPr>
        <dsp:cNvPr id="0" name=""/>
        <dsp:cNvSpPr/>
      </dsp:nvSpPr>
      <dsp:spPr>
        <a:xfrm rot="2829178">
          <a:off x="2182561" y="4671560"/>
          <a:ext cx="1413805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1413805" y="1415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4119" y="4650365"/>
        <a:ext cx="70690" cy="70690"/>
      </dsp:txXfrm>
    </dsp:sp>
    <dsp:sp modelId="{FBACF152-07D9-4A72-AA9B-CE5CC1425151}">
      <dsp:nvSpPr>
        <dsp:cNvPr id="0" name=""/>
        <dsp:cNvSpPr/>
      </dsp:nvSpPr>
      <dsp:spPr>
        <a:xfrm>
          <a:off x="3370188" y="4603086"/>
          <a:ext cx="2403622" cy="1201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hlinkClick xmlns:r="http://schemas.openxmlformats.org/officeDocument/2006/relationships" r:id="" action="ppaction://hlinksldjump"/>
            </a:rPr>
            <a:t>Compensation</a:t>
          </a:r>
          <a:endParaRPr lang="en-IN" sz="2500" kern="1200" dirty="0"/>
        </a:p>
      </dsp:txBody>
      <dsp:txXfrm>
        <a:off x="3405388" y="4638286"/>
        <a:ext cx="2333222" cy="1131411"/>
      </dsp:txXfrm>
    </dsp:sp>
    <dsp:sp modelId="{C2C1FE96-D7F2-4C6A-A794-C099FB6E3DE3}">
      <dsp:nvSpPr>
        <dsp:cNvPr id="0" name=""/>
        <dsp:cNvSpPr/>
      </dsp:nvSpPr>
      <dsp:spPr>
        <a:xfrm>
          <a:off x="5773811" y="5189841"/>
          <a:ext cx="961448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961448" y="14150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30499" y="5179955"/>
        <a:ext cx="48072" cy="48072"/>
      </dsp:txXfrm>
    </dsp:sp>
    <dsp:sp modelId="{83A5380B-437A-4A22-A4A9-F0EB1716E53D}">
      <dsp:nvSpPr>
        <dsp:cNvPr id="0" name=""/>
        <dsp:cNvSpPr/>
      </dsp:nvSpPr>
      <dsp:spPr>
        <a:xfrm>
          <a:off x="6735260" y="4603086"/>
          <a:ext cx="2403622" cy="12018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hlinkClick xmlns:r="http://schemas.openxmlformats.org/officeDocument/2006/relationships" r:id="" action="ppaction://hlinksldjump"/>
            </a:rPr>
            <a:t>Inspiration</a:t>
          </a:r>
          <a:endParaRPr lang="en-IN" sz="2500" kern="1200" dirty="0"/>
        </a:p>
      </dsp:txBody>
      <dsp:txXfrm>
        <a:off x="6770460" y="4638286"/>
        <a:ext cx="2333222" cy="1131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03B95-E24F-4498-AAE9-099CBADC9557}">
      <dsp:nvSpPr>
        <dsp:cNvPr id="0" name=""/>
        <dsp:cNvSpPr/>
      </dsp:nvSpPr>
      <dsp:spPr>
        <a:xfrm>
          <a:off x="1298027" y="0"/>
          <a:ext cx="5693866" cy="569386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1F0407-3A99-48E6-BE1E-7B767F0F8BE4}">
      <dsp:nvSpPr>
        <dsp:cNvPr id="0" name=""/>
        <dsp:cNvSpPr/>
      </dsp:nvSpPr>
      <dsp:spPr>
        <a:xfrm>
          <a:off x="4144960" y="572444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When you hear a positive remark about someone, repeat it to that person as soon as possible (Face-to-face is best, e-mail or voice mail are good in a pinch).</a:t>
          </a:r>
          <a:endParaRPr lang="en-US" sz="1000" kern="1200"/>
        </a:p>
      </dsp:txBody>
      <dsp:txXfrm>
        <a:off x="4177858" y="605342"/>
        <a:ext cx="3635216" cy="608126"/>
      </dsp:txXfrm>
    </dsp:sp>
    <dsp:sp modelId="{5715AF43-82C9-4BF0-850E-9130B08ECB92}">
      <dsp:nvSpPr>
        <dsp:cNvPr id="0" name=""/>
        <dsp:cNvSpPr/>
      </dsp:nvSpPr>
      <dsp:spPr>
        <a:xfrm>
          <a:off x="4144960" y="1330607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343711"/>
              <a:satOff val="1896"/>
              <a:lumOff val="-23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Call an employee to your office to thank them (don’t discuss any other issue).</a:t>
          </a:r>
          <a:endParaRPr lang="en-US" sz="1000" kern="1200"/>
        </a:p>
      </dsp:txBody>
      <dsp:txXfrm>
        <a:off x="4177858" y="1363505"/>
        <a:ext cx="3635216" cy="608126"/>
      </dsp:txXfrm>
    </dsp:sp>
    <dsp:sp modelId="{F069F497-686D-4544-A2CB-6F76A12AF28B}">
      <dsp:nvSpPr>
        <dsp:cNvPr id="0" name=""/>
        <dsp:cNvSpPr/>
      </dsp:nvSpPr>
      <dsp:spPr>
        <a:xfrm>
          <a:off x="4144960" y="2088770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687422"/>
              <a:satOff val="3792"/>
              <a:lumOff val="-47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Acknowledge individual achievements by using employee names in status reports.</a:t>
          </a:r>
          <a:endParaRPr lang="en-US" sz="1000" kern="1200"/>
        </a:p>
      </dsp:txBody>
      <dsp:txXfrm>
        <a:off x="4177858" y="2121668"/>
        <a:ext cx="3635216" cy="608126"/>
      </dsp:txXfrm>
    </dsp:sp>
    <dsp:sp modelId="{788DCC36-6EBB-4012-AE12-E5DD53E753E0}">
      <dsp:nvSpPr>
        <dsp:cNvPr id="0" name=""/>
        <dsp:cNvSpPr/>
      </dsp:nvSpPr>
      <dsp:spPr>
        <a:xfrm>
          <a:off x="4144960" y="2846933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4031133"/>
              <a:satOff val="5687"/>
              <a:lumOff val="-706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Practice positive nonverbal behaviors that demonstrate appreciation, such as smiles, or a handshake, Quick comment on the spot, clapping, pat on back,</a:t>
          </a:r>
          <a:endParaRPr lang="en-US" sz="1000" kern="1200"/>
        </a:p>
      </dsp:txBody>
      <dsp:txXfrm>
        <a:off x="4177858" y="2879831"/>
        <a:ext cx="3635216" cy="608126"/>
      </dsp:txXfrm>
    </dsp:sp>
    <dsp:sp modelId="{4A5FFFB5-D2BA-40AE-9E81-75B32611EDE4}">
      <dsp:nvSpPr>
        <dsp:cNvPr id="0" name=""/>
        <dsp:cNvSpPr/>
      </dsp:nvSpPr>
      <dsp:spPr>
        <a:xfrm>
          <a:off x="4144960" y="3605095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5374845"/>
              <a:satOff val="7583"/>
              <a:lumOff val="-941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When someone has spent long hours at work, send a letter of thanks to his/her home.</a:t>
          </a:r>
          <a:endParaRPr lang="en-US" sz="1000" kern="1200"/>
        </a:p>
      </dsp:txBody>
      <dsp:txXfrm>
        <a:off x="4177858" y="3637993"/>
        <a:ext cx="3635216" cy="608126"/>
      </dsp:txXfrm>
    </dsp:sp>
    <dsp:sp modelId="{318B45F4-76A3-4073-AE9F-8425E268E3AA}">
      <dsp:nvSpPr>
        <dsp:cNvPr id="0" name=""/>
        <dsp:cNvSpPr/>
      </dsp:nvSpPr>
      <dsp:spPr>
        <a:xfrm>
          <a:off x="4144960" y="4363258"/>
          <a:ext cx="3701012" cy="6739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6718555"/>
              <a:satOff val="9479"/>
              <a:lumOff val="-1176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smtClean="0"/>
            <a:t>Make a thank-you card by hand.</a:t>
          </a:r>
          <a:endParaRPr lang="en-US" sz="1000" kern="1200"/>
        </a:p>
      </dsp:txBody>
      <dsp:txXfrm>
        <a:off x="4177858" y="4396156"/>
        <a:ext cx="3635216" cy="6081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F4D8-AF09-45AB-8AB7-90709AAAA18A}">
      <dsp:nvSpPr>
        <dsp:cNvPr id="0" name=""/>
        <dsp:cNvSpPr/>
      </dsp:nvSpPr>
      <dsp:spPr>
        <a:xfrm>
          <a:off x="685799" y="0"/>
          <a:ext cx="7772400" cy="5632311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A004918-900C-4DEE-9E83-9BF2B1EA7739}">
      <dsp:nvSpPr>
        <dsp:cNvPr id="0" name=""/>
        <dsp:cNvSpPr/>
      </dsp:nvSpPr>
      <dsp:spPr>
        <a:xfrm>
          <a:off x="2511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Setting Examples</a:t>
          </a:r>
          <a:endParaRPr lang="en-US" sz="1300" kern="1200"/>
        </a:p>
      </dsp:txBody>
      <dsp:txXfrm>
        <a:off x="73891" y="1761073"/>
        <a:ext cx="1319476" cy="2110164"/>
      </dsp:txXfrm>
    </dsp:sp>
    <dsp:sp modelId="{5445A9BD-9AED-41DF-A176-C67F385F0709}">
      <dsp:nvSpPr>
        <dsp:cNvPr id="0" name=""/>
        <dsp:cNvSpPr/>
      </dsp:nvSpPr>
      <dsp:spPr>
        <a:xfrm>
          <a:off x="1537859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-4032637"/>
                <a:satOff val="1754"/>
                <a:lumOff val="510"/>
                <a:alphaOff val="0"/>
                <a:shade val="15000"/>
                <a:satMod val="180000"/>
              </a:schemeClr>
            </a:gs>
            <a:gs pos="50000">
              <a:schemeClr val="accent2">
                <a:hueOff val="-4032637"/>
                <a:satOff val="1754"/>
                <a:lumOff val="510"/>
                <a:alphaOff val="0"/>
                <a:shade val="45000"/>
                <a:satMod val="170000"/>
              </a:schemeClr>
            </a:gs>
            <a:gs pos="70000">
              <a:schemeClr val="accent2">
                <a:hueOff val="-4032637"/>
                <a:satOff val="1754"/>
                <a:lumOff val="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4032637"/>
                <a:satOff val="1754"/>
                <a:lumOff val="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smtClean="0"/>
            <a:t>Express an interest in employee’s career development goals.</a:t>
          </a:r>
          <a:endParaRPr lang="en-US" sz="1300" kern="1200"/>
        </a:p>
      </dsp:txBody>
      <dsp:txXfrm>
        <a:off x="1609239" y="1761073"/>
        <a:ext cx="1319476" cy="2110164"/>
      </dsp:txXfrm>
    </dsp:sp>
    <dsp:sp modelId="{9FDA2339-D560-4CC4-8A41-A78E738644DE}">
      <dsp:nvSpPr>
        <dsp:cNvPr id="0" name=""/>
        <dsp:cNvSpPr/>
      </dsp:nvSpPr>
      <dsp:spPr>
        <a:xfrm>
          <a:off x="3073207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-8065275"/>
                <a:satOff val="3508"/>
                <a:lumOff val="1020"/>
                <a:alphaOff val="0"/>
                <a:shade val="15000"/>
                <a:satMod val="180000"/>
              </a:schemeClr>
            </a:gs>
            <a:gs pos="50000">
              <a:schemeClr val="accent2">
                <a:hueOff val="-8065275"/>
                <a:satOff val="3508"/>
                <a:lumOff val="1020"/>
                <a:alphaOff val="0"/>
                <a:shade val="45000"/>
                <a:satMod val="170000"/>
              </a:schemeClr>
            </a:gs>
            <a:gs pos="70000">
              <a:schemeClr val="accent2">
                <a:hueOff val="-8065275"/>
                <a:satOff val="3508"/>
                <a:lumOff val="102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8065275"/>
                <a:satOff val="3508"/>
                <a:lumOff val="102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smtClean="0"/>
            <a:t>Post a large “celebration calendar” in your work area. Tack on notes of recognition to specific dates.</a:t>
          </a:r>
          <a:endParaRPr lang="en-US" sz="1300" kern="1200"/>
        </a:p>
      </dsp:txBody>
      <dsp:txXfrm>
        <a:off x="3144587" y="1761073"/>
        <a:ext cx="1319476" cy="2110164"/>
      </dsp:txXfrm>
    </dsp:sp>
    <dsp:sp modelId="{58091789-5A64-4FC3-B242-55A469402CA6}">
      <dsp:nvSpPr>
        <dsp:cNvPr id="0" name=""/>
        <dsp:cNvSpPr/>
      </dsp:nvSpPr>
      <dsp:spPr>
        <a:xfrm>
          <a:off x="4608555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-12097912"/>
                <a:satOff val="5261"/>
                <a:lumOff val="1530"/>
                <a:alphaOff val="0"/>
                <a:shade val="15000"/>
                <a:satMod val="180000"/>
              </a:schemeClr>
            </a:gs>
            <a:gs pos="50000">
              <a:schemeClr val="accent2">
                <a:hueOff val="-12097912"/>
                <a:satOff val="5261"/>
                <a:lumOff val="1530"/>
                <a:alphaOff val="0"/>
                <a:shade val="45000"/>
                <a:satMod val="170000"/>
              </a:schemeClr>
            </a:gs>
            <a:gs pos="70000">
              <a:schemeClr val="accent2">
                <a:hueOff val="-12097912"/>
                <a:satOff val="5261"/>
                <a:lumOff val="153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2097912"/>
                <a:satOff val="5261"/>
                <a:lumOff val="153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smtClean="0"/>
            <a:t>Greet employees by name.</a:t>
          </a:r>
          <a:endParaRPr lang="en-US" sz="1300" kern="1200"/>
        </a:p>
      </dsp:txBody>
      <dsp:txXfrm>
        <a:off x="4679935" y="1761073"/>
        <a:ext cx="1319476" cy="2110164"/>
      </dsp:txXfrm>
    </dsp:sp>
    <dsp:sp modelId="{53A46512-FE99-4228-8E20-2C86C1ADAC21}">
      <dsp:nvSpPr>
        <dsp:cNvPr id="0" name=""/>
        <dsp:cNvSpPr/>
      </dsp:nvSpPr>
      <dsp:spPr>
        <a:xfrm>
          <a:off x="6143904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-16130550"/>
                <a:satOff val="7015"/>
                <a:lumOff val="2040"/>
                <a:alphaOff val="0"/>
                <a:shade val="15000"/>
                <a:satMod val="180000"/>
              </a:schemeClr>
            </a:gs>
            <a:gs pos="50000">
              <a:schemeClr val="accent2">
                <a:hueOff val="-16130550"/>
                <a:satOff val="7015"/>
                <a:lumOff val="2040"/>
                <a:alphaOff val="0"/>
                <a:shade val="45000"/>
                <a:satMod val="170000"/>
              </a:schemeClr>
            </a:gs>
            <a:gs pos="70000">
              <a:schemeClr val="accent2">
                <a:hueOff val="-16130550"/>
                <a:satOff val="7015"/>
                <a:lumOff val="20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6130550"/>
                <a:satOff val="7015"/>
                <a:lumOff val="20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smtClean="0"/>
            <a:t>Acknowledge and celebrate birthdays.</a:t>
          </a:r>
          <a:endParaRPr lang="en-US" sz="1300" kern="1200"/>
        </a:p>
      </dsp:txBody>
      <dsp:txXfrm>
        <a:off x="6215284" y="1761073"/>
        <a:ext cx="1319476" cy="2110164"/>
      </dsp:txXfrm>
    </dsp:sp>
    <dsp:sp modelId="{DAE1A199-5197-447C-9F12-C7E4F30E3AA7}">
      <dsp:nvSpPr>
        <dsp:cNvPr id="0" name=""/>
        <dsp:cNvSpPr/>
      </dsp:nvSpPr>
      <dsp:spPr>
        <a:xfrm>
          <a:off x="7679252" y="1689693"/>
          <a:ext cx="1462236" cy="2252924"/>
        </a:xfrm>
        <a:prstGeom prst="roundRect">
          <a:avLst/>
        </a:prstGeom>
        <a:gradFill rotWithShape="0">
          <a:gsLst>
            <a:gs pos="0">
              <a:schemeClr val="accent2">
                <a:hueOff val="-20163186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6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6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6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smtClean="0"/>
            <a:t>Arrange for an outstanding employee to have lunch with Superiors</a:t>
          </a:r>
          <a:endParaRPr lang="en-US" sz="1300" kern="1200"/>
        </a:p>
      </dsp:txBody>
      <dsp:txXfrm>
        <a:off x="7750632" y="1761073"/>
        <a:ext cx="1319476" cy="21101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EF61-87FD-4BD7-B1D3-D280EC1FABDA}">
      <dsp:nvSpPr>
        <dsp:cNvPr id="0" name=""/>
        <dsp:cNvSpPr/>
      </dsp:nvSpPr>
      <dsp:spPr>
        <a:xfrm>
          <a:off x="2800360" y="67865"/>
          <a:ext cx="3257558" cy="3257558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Incentives</a:t>
          </a:r>
          <a:endParaRPr lang="en-US" sz="3400" kern="1200"/>
        </a:p>
      </dsp:txBody>
      <dsp:txXfrm>
        <a:off x="3234701" y="637938"/>
        <a:ext cx="2388876" cy="1465901"/>
      </dsp:txXfrm>
    </dsp:sp>
    <dsp:sp modelId="{46F151AB-FF4A-4F6A-BF71-905220A87692}">
      <dsp:nvSpPr>
        <dsp:cNvPr id="0" name=""/>
        <dsp:cNvSpPr/>
      </dsp:nvSpPr>
      <dsp:spPr>
        <a:xfrm>
          <a:off x="3975796" y="2103839"/>
          <a:ext cx="3257558" cy="3257558"/>
        </a:xfrm>
        <a:prstGeom prst="ellipse">
          <a:avLst/>
        </a:prstGeom>
        <a:solidFill>
          <a:schemeClr val="accent4">
            <a:shade val="80000"/>
            <a:alpha val="50000"/>
            <a:hueOff val="-8"/>
            <a:satOff val="-301"/>
            <a:lumOff val="2106"/>
            <a:alpha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Gift/Gift Vouchers</a:t>
          </a:r>
          <a:endParaRPr lang="en-US" sz="3400" kern="1200"/>
        </a:p>
      </dsp:txBody>
      <dsp:txXfrm>
        <a:off x="4972066" y="2945375"/>
        <a:ext cx="1954535" cy="1791657"/>
      </dsp:txXfrm>
    </dsp:sp>
    <dsp:sp modelId="{DA1CA156-4072-4F8A-B8A9-16325A1D8D48}">
      <dsp:nvSpPr>
        <dsp:cNvPr id="0" name=""/>
        <dsp:cNvSpPr/>
      </dsp:nvSpPr>
      <dsp:spPr>
        <a:xfrm>
          <a:off x="1624925" y="2103839"/>
          <a:ext cx="3257558" cy="3257558"/>
        </a:xfrm>
        <a:prstGeom prst="ellipse">
          <a:avLst/>
        </a:prstGeom>
        <a:solidFill>
          <a:schemeClr val="accent4">
            <a:shade val="80000"/>
            <a:alpha val="50000"/>
            <a:hueOff val="-16"/>
            <a:satOff val="-602"/>
            <a:lumOff val="4213"/>
            <a:alphaOff val="3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Trips</a:t>
          </a:r>
          <a:endParaRPr lang="en-US" sz="3400" kern="1200"/>
        </a:p>
      </dsp:txBody>
      <dsp:txXfrm>
        <a:off x="1931678" y="2945375"/>
        <a:ext cx="1954535" cy="1791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AD35-F915-46A6-B521-9BB16091425C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BE74D-3FEC-41F7-B2D5-D840461112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E74D-3FEC-41F7-B2D5-D8404611124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9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advTm="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0A3737-9EF7-4C7A-BCCB-4CF488AD902B}" type="datetimeFigureOut">
              <a:rPr lang="en-US" smtClean="0"/>
              <a:pPr/>
              <a:t>7/31/2015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F7667E-9299-49BB-B757-CBC5B75F0E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advTm="0">
    <p:dissolv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565"/>
            <a:ext cx="9144000" cy="46648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47863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                </a:t>
            </a:r>
            <a:r>
              <a:rPr lang="en-US" sz="3600" dirty="0" smtClean="0"/>
              <a:t>    </a:t>
            </a:r>
            <a:r>
              <a:rPr lang="en-US" sz="5400" b="1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INDEX</a:t>
            </a:r>
            <a:endParaRPr lang="en-US" sz="3600" b="1" dirty="0" smtClean="0">
              <a:solidFill>
                <a:srgbClr val="00B050"/>
              </a:solidFill>
              <a:latin typeface="Baskerville Old Face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3" action="ppaction://hlinksldjump"/>
              </a:rPr>
              <a:t>Organization Vision and Values</a:t>
            </a:r>
            <a:endParaRPr lang="en-US" sz="4000" b="1" dirty="0" smtClean="0">
              <a:solidFill>
                <a:srgbClr val="002060"/>
              </a:solidFill>
              <a:latin typeface="Britannic Bold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4" action="ppaction://hlinksldjump"/>
              </a:rPr>
              <a:t>Performance Management</a:t>
            </a:r>
            <a:endParaRPr lang="en-US" sz="4000" b="1" dirty="0" smtClean="0">
              <a:solidFill>
                <a:srgbClr val="002060"/>
              </a:solidFill>
              <a:latin typeface="Britannic Bold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5" action="ppaction://hlinksldjump"/>
              </a:rPr>
              <a:t>Performance </a:t>
            </a: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5" action="ppaction://hlinksldjump"/>
              </a:rPr>
              <a:t>Linked Reward and Recognition</a:t>
            </a:r>
            <a:endParaRPr lang="en-US" sz="4000" b="1" dirty="0" smtClean="0">
              <a:solidFill>
                <a:srgbClr val="002060"/>
              </a:solidFill>
              <a:latin typeface="Britannic Bold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6" action="ppaction://hlinksldjump"/>
              </a:rPr>
              <a:t>Career Planning and promotion policy</a:t>
            </a:r>
            <a:endParaRPr lang="en-US" sz="4000" b="1" dirty="0" smtClean="0">
              <a:solidFill>
                <a:srgbClr val="002060"/>
              </a:solidFill>
              <a:latin typeface="Britannic Bold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  <a:latin typeface="Britannic Bold" pitchFamily="34" charset="0"/>
                <a:hlinkClick r:id="rId7" action="ppaction://hlinksldjump"/>
              </a:rPr>
              <a:t>Immediate Corrective Steps Required</a:t>
            </a:r>
            <a:endParaRPr lang="en-IN" sz="4000" b="1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5926"/>
          </a:xfrm>
        </p:spPr>
        <p:txBody>
          <a:bodyPr>
            <a:noAutofit/>
          </a:bodyPr>
          <a:lstStyle/>
          <a:p>
            <a:r>
              <a:rPr lang="en-US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                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RS </a:t>
            </a:r>
            <a:r>
              <a:rPr lang="en-US" sz="54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Ajit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 Singh &amp; Co</a:t>
            </a:r>
            <a:b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</a:b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                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( 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automotive)  </a:t>
            </a:r>
            <a:r>
              <a:rPr lang="en-US" sz="54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Pvt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5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Ltd</a:t>
            </a:r>
            <a:endParaRPr lang="en-I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arlow Solid Itali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730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071670" cy="15716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21" y="1750735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itchFamily="82" charset="0"/>
              </a:rPr>
              <a:t>Prepared By  : Uma  Devi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piration-true-writers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Inspiration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0" y="1142984"/>
          <a:ext cx="9144000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958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ensation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Compensation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85720" y="1428736"/>
          <a:ext cx="885828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Action Button: Back or Previous 4">
            <a:hlinkClick r:id="" action="ppaction://hlinkshowjump?jump=previousslide" highlightClick="1"/>
          </p:cNvPr>
          <p:cNvSpPr/>
          <p:nvPr/>
        </p:nvSpPr>
        <p:spPr>
          <a:xfrm>
            <a:off x="0" y="0"/>
            <a:ext cx="9143999" cy="6858000"/>
          </a:xfrm>
          <a:prstGeom prst="actionButtonBackPrevious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557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3042" y="0"/>
            <a:ext cx="58228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arlow Solid Italic" pitchFamily="82" charset="0"/>
              </a:rPr>
              <a:t>Vision and Value</a:t>
            </a:r>
            <a:endParaRPr lang="en-US" sz="54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arlow Solid Italic" pitchFamily="8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9016267"/>
              </p:ext>
            </p:extLst>
          </p:nvPr>
        </p:nvGraphicFramePr>
        <p:xfrm>
          <a:off x="0" y="1714488"/>
          <a:ext cx="9144000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0" y="6309320"/>
            <a:ext cx="611560" cy="548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D9DEDD-E237-48DD-A651-D6F741D4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79A381-BCCB-4A9D-A53D-2DAAEA17A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5E01C-DF7E-49E2-BDD6-D024B614A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0D7A51-3638-4029-B452-44B8310E6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A370A6-1731-4BD0-81C0-7B19661C8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B9D92-D428-48DC-A4CF-405703D6F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6" y="-24"/>
            <a:ext cx="935834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727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Performance Management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928670"/>
            <a:ext cx="2500330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Goal Setting</a:t>
            </a:r>
            <a:endParaRPr lang="en-IN" b="1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Bent Arrow 5"/>
          <p:cNvSpPr/>
          <p:nvPr/>
        </p:nvSpPr>
        <p:spPr>
          <a:xfrm rot="5400000">
            <a:off x="6536546" y="1035826"/>
            <a:ext cx="714378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5041" y="1916320"/>
            <a:ext cx="264320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Behavioral Expectations &amp; Standards discussion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286512" y="3714752"/>
            <a:ext cx="2643206" cy="134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feed back from HOD/score card/Customers etc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7429520" y="3214686"/>
            <a:ext cx="48463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Bent Arrow 13"/>
          <p:cNvSpPr/>
          <p:nvPr/>
        </p:nvSpPr>
        <p:spPr>
          <a:xfrm rot="10800000">
            <a:off x="6500826" y="5429264"/>
            <a:ext cx="928694" cy="9286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7554" y="5429264"/>
            <a:ext cx="2643206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 appraised  by  appraiser</a:t>
            </a:r>
            <a:endParaRPr lang="en-IN" dirty="0"/>
          </a:p>
        </p:txBody>
      </p:sp>
      <p:sp>
        <p:nvSpPr>
          <p:cNvPr id="16" name="Bent Arrow 15"/>
          <p:cNvSpPr/>
          <p:nvPr/>
        </p:nvSpPr>
        <p:spPr>
          <a:xfrm rot="16200000">
            <a:off x="2000232" y="5643578"/>
            <a:ext cx="928694" cy="78581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504" y="3714752"/>
            <a:ext cx="292892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Formal Review  session conducted</a:t>
            </a:r>
            <a:endParaRPr lang="en-IN" dirty="0"/>
          </a:p>
        </p:txBody>
      </p:sp>
      <p:sp>
        <p:nvSpPr>
          <p:cNvPr id="18" name="Up Arrow 17"/>
          <p:cNvSpPr/>
          <p:nvPr/>
        </p:nvSpPr>
        <p:spPr>
          <a:xfrm>
            <a:off x="1571604" y="3214686"/>
            <a:ext cx="48463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7504" y="2071678"/>
            <a:ext cx="292892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 Discussion(</a:t>
            </a:r>
            <a:r>
              <a:rPr lang="en-US" dirty="0" err="1" smtClean="0"/>
              <a:t>e.g</a:t>
            </a:r>
            <a:r>
              <a:rPr lang="en-US" dirty="0" smtClean="0"/>
              <a:t> pay, promotion etc</a:t>
            </a:r>
            <a:endParaRPr lang="en-IN" dirty="0"/>
          </a:p>
        </p:txBody>
      </p:sp>
      <p:sp>
        <p:nvSpPr>
          <p:cNvPr id="20" name="Bent Arrow 19"/>
          <p:cNvSpPr/>
          <p:nvPr/>
        </p:nvSpPr>
        <p:spPr>
          <a:xfrm>
            <a:off x="1928794" y="1071546"/>
            <a:ext cx="642942" cy="714380"/>
          </a:xfrm>
          <a:prstGeom prst="bentArrow">
            <a:avLst>
              <a:gd name="adj1" fmla="val 25000"/>
              <a:gd name="adj2" fmla="val 2390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ction Button: Home 20">
            <a:hlinkClick r:id="" action="ppaction://hlinkshowjump?jump=firstslide" highlightClick="1"/>
          </p:cNvPr>
          <p:cNvSpPr/>
          <p:nvPr/>
        </p:nvSpPr>
        <p:spPr>
          <a:xfrm>
            <a:off x="-252536" y="6309320"/>
            <a:ext cx="611560" cy="548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Planning       and     Promotion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lackadder ITC" pitchFamily="8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6835507"/>
              </p:ext>
            </p:extLst>
          </p:nvPr>
        </p:nvGraphicFramePr>
        <p:xfrm>
          <a:off x="0" y="928670"/>
          <a:ext cx="9144000" cy="581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0" y="6309320"/>
            <a:ext cx="611560" cy="548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A1FA4-4086-426F-974F-C17C0FC3D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A1FA4-4086-426F-974F-C17C0FC3D408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A1FA4-4086-426F-974F-C17C0FC3D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4ABA1FA4-4086-426F-974F-C17C0FC3D4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4F0CB-5EF9-488C-BE4E-768961C7E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4F0CB-5EF9-488C-BE4E-768961C7EE09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4F0CB-5EF9-488C-BE4E-768961C7E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D4C4F0CB-5EF9-488C-BE4E-768961C7E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713F2F-3AFB-4D71-99AB-BF1B63031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713F2F-3AFB-4D71-99AB-BF1B63031EC5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713F2F-3AFB-4D71-99AB-BF1B63031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B7713F2F-3AFB-4D71-99AB-BF1B63031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E94E2A-76B3-4FD5-8B23-5D161420F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E94E2A-76B3-4FD5-8B23-5D161420FC2A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E94E2A-76B3-4FD5-8B23-5D161420F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D3E94E2A-76B3-4FD5-8B23-5D161420F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0578C-143E-461D-9D25-12179BBC4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0578C-143E-461D-9D25-12179BBC4E4B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0578C-143E-461D-9D25-12179BBC4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C440578C-143E-461D-9D25-12179BBC4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13D99-5269-4BAA-9A0E-2BF935116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13D99-5269-4BAA-9A0E-2BF935116E4B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513D99-5269-4BAA-9A0E-2BF935116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81513D99-5269-4BAA-9A0E-2BF935116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C7E28-C61A-44F2-B016-66929EB66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C7E28-C61A-44F2-B016-66929EB66D73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C7E28-C61A-44F2-B016-66929EB66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B1BC7E28-C61A-44F2-B016-66929EB66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5B55FE-4C64-4140-8B27-E9FAD9E09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5B55FE-4C64-4140-8B27-E9FAD9E09A10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5B55FE-4C64-4140-8B27-E9FAD9E09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0C5B55FE-4C64-4140-8B27-E9FAD9E09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FF3838-8245-4ECB-A615-709E30E97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FF3838-8245-4ECB-A615-709E30E97CA6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FF3838-8245-4ECB-A615-709E30E97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F7FF3838-8245-4ECB-A615-709E30E97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F13A3A-9DA9-4845-83A5-E011B2CDF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F13A3A-9DA9-4845-83A5-E011B2CDFA2F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F13A3A-9DA9-4845-83A5-E011B2CDF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27F13A3A-9DA9-4845-83A5-E011B2CDF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2972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858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Immediate Corrective Steps Requirement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lackadder ITC" pitchFamily="8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7138744"/>
              </p:ext>
            </p:extLst>
          </p:nvPr>
        </p:nvGraphicFramePr>
        <p:xfrm>
          <a:off x="972552" y="1772816"/>
          <a:ext cx="914406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ction Button: Home 6">
            <a:hlinkClick r:id="" action="ppaction://hlinkshowjump?jump=firstslide" highlightClick="1"/>
          </p:cNvPr>
          <p:cNvSpPr/>
          <p:nvPr/>
        </p:nvSpPr>
        <p:spPr>
          <a:xfrm>
            <a:off x="0" y="6309320"/>
            <a:ext cx="611560" cy="548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C3010C-C50B-4F71-9F54-321DB7AA5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659F4F-E0C2-4339-A34C-30D3883D0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31580C-2186-4379-8798-F292A389F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F0277-C0F1-403C-A1DD-3823154D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428C19-A03E-41EA-8516-5702ADC4A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ogni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39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ench Script MT" pitchFamily="66" charset="0"/>
              </a:rPr>
              <a:t>Recognition</a:t>
            </a:r>
            <a:endParaRPr 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ench Script MT" pitchFamily="66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0" y="1412776"/>
          <a:ext cx="914400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1233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loyee-satisfaction-survey-vendor-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76"/>
            <a:ext cx="9858412" cy="82867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7155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Employee Satisfaction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1071546"/>
          <a:ext cx="8643966" cy="566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9508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nu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7152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4728550"/>
              </p:ext>
            </p:extLst>
          </p:nvPr>
        </p:nvGraphicFramePr>
        <p:xfrm>
          <a:off x="0" y="0"/>
          <a:ext cx="9144000" cy="764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21429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arlow Solid Italic" pitchFamily="82" charset="0"/>
              </a:rPr>
              <a:t>Reward and Recognition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arlow Solid Italic" pitchFamily="82" charset="0"/>
            </a:endParaRPr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0" y="6309320"/>
            <a:ext cx="611560" cy="548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6234E6-713F-428E-A858-E0F2F8FC4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6234E6-713F-428E-A858-E0F2F8FC414A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6234E6-713F-428E-A858-E0F2F8FC4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626234E6-713F-428E-A858-E0F2F8FC4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AC801-299B-4174-87C7-DB1B5FE11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AC801-299B-4174-87C7-DB1B5FE11D2E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AC801-299B-4174-87C7-DB1B5FE11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A25AC801-299B-4174-87C7-DB1B5FE11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DF98A5-3CC4-444E-BFAC-0953B19E4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DF98A5-3CC4-444E-BFAC-0953B19E4919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DF98A5-3CC4-444E-BFAC-0953B19E4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3ADF98A5-3CC4-444E-BFAC-0953B19E4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9DC3C-7706-4C31-ACD8-2D3D4CCB3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9DC3C-7706-4C31-ACD8-2D3D4CCB39E0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9DC3C-7706-4C31-ACD8-2D3D4CCB3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69E9DC3C-7706-4C31-ACD8-2D3D4CCB3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ACF152-07D9-4A72-AA9B-CE5CC1425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ACF152-07D9-4A72-AA9B-CE5CC1425151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ACF152-07D9-4A72-AA9B-CE5CC1425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FBACF152-07D9-4A72-AA9B-CE5CC1425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F44FB3-312A-4520-9F4D-E691C6034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F44FB3-312A-4520-9F4D-E691C60344DD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F44FB3-312A-4520-9F4D-E691C6034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AAF44FB3-312A-4520-9F4D-E691C60344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2B7A91-31CD-4374-BD69-A99042641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2B7A91-31CD-4374-BD69-A99042641274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2B7A91-31CD-4374-BD69-A99042641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C52B7A91-31CD-4374-BD69-A99042641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7BFFA6-33CF-48BC-9DC3-FF25E7F5D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7BFFA6-33CF-48BC-9DC3-FF25E7F5DC90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7BFFA6-33CF-48BC-9DC3-FF25E7F5D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187BFFA6-33CF-48BC-9DC3-FF25E7F5D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BAE742-454D-4133-93BC-54BC05A6F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BAE742-454D-4133-93BC-54BC05A6F272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BAE742-454D-4133-93BC-54BC05A6F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3DBAE742-454D-4133-93BC-54BC05A6F2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C1FE96-D7F2-4C6A-A794-C099FB6E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C1FE96-D7F2-4C6A-A794-C099FB6E3DE3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C1FE96-D7F2-4C6A-A794-C099FB6E3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graphicEl>
                                              <a:dgm id="{C2C1FE96-D7F2-4C6A-A794-C099FB6E3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A5380B-437A-4A22-A4A9-F0EB1716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A5380B-437A-4A22-A4A9-F0EB1716E53D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A5380B-437A-4A22-A4A9-F0EB1716E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83A5380B-437A-4A22-A4A9-F0EB1716E5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uine appriciation ...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Genuine Appreciation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0" y="1142984"/>
          <a:ext cx="9144000" cy="569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1805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1216</TotalTime>
  <Words>538</Words>
  <Application>Microsoft Office PowerPoint</Application>
  <PresentationFormat>On-screen Show (4:3)</PresentationFormat>
  <Paragraphs>70</Paragraphs>
  <Slides>11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Agency FB</vt:lpstr>
      <vt:lpstr>Aharoni</vt:lpstr>
      <vt:lpstr>Arial</vt:lpstr>
      <vt:lpstr>Baskerville Old Face</vt:lpstr>
      <vt:lpstr>Blackadder ITC</vt:lpstr>
      <vt:lpstr>Britannic Bold</vt:lpstr>
      <vt:lpstr>Calibri</vt:lpstr>
      <vt:lpstr>French Script MT</vt:lpstr>
      <vt:lpstr>Harlow Solid Italic</vt:lpstr>
      <vt:lpstr>Lucida Sans Unicode</vt:lpstr>
      <vt:lpstr>Verdana</vt:lpstr>
      <vt:lpstr>Wingdings 2</vt:lpstr>
      <vt:lpstr>Wingdings 3</vt:lpstr>
      <vt:lpstr>Concourse</vt:lpstr>
      <vt:lpstr>                RS Ajit Singh &amp; Co                 ( automotive)  Pvt Ltd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AJIT SINGH &amp; CO(Automotives) Pvt Ltd</dc:title>
  <dc:creator>yo</dc:creator>
  <cp:lastModifiedBy>vinay sachdeva</cp:lastModifiedBy>
  <cp:revision>101</cp:revision>
  <dcterms:created xsi:type="dcterms:W3CDTF">2015-07-21T15:32:46Z</dcterms:created>
  <dcterms:modified xsi:type="dcterms:W3CDTF">2015-08-01T07:58:21Z</dcterms:modified>
</cp:coreProperties>
</file>