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69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905147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3544312629_78283f0a7e_b.jp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-321353" y="47964"/>
            <a:ext cx="13703414" cy="971550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447800" y="15113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 lvl="0">
              <a:defRPr sz="1800"/>
            </a:pPr>
            <a:r>
              <a:rPr sz="8400"/>
              <a:t>Childhood... </a:t>
            </a:r>
          </a:p>
        </p:txBody>
      </p:sp>
      <p:sp>
        <p:nvSpPr>
          <p:cNvPr id="44" name="Shape 44"/>
          <p:cNvSpPr/>
          <p:nvPr/>
        </p:nvSpPr>
        <p:spPr>
          <a:xfrm>
            <a:off x="4790814" y="4787900"/>
            <a:ext cx="365181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4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 lvl="0">
              <a:defRPr sz="1800"/>
            </a:pPr>
            <a:r>
              <a:rPr sz="8400"/>
              <a:t>Gone...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animBg="1" advAuto="0"/>
      <p:bldP spid="4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10341120-millions-pushed-into-child-labor-in-pakistan.jpg"/>
          <p:cNvPicPr/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-400050" y="50800"/>
            <a:ext cx="15328900" cy="967424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520700" y="488950"/>
            <a:ext cx="87884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200" b="1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 b="0"/>
            </a:pPr>
            <a:r>
              <a:rPr sz="7200" b="1"/>
              <a:t>The Reality Behind It...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 advAuto="0"/>
      <p:bldP spid="47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577759" y="4051300"/>
            <a:ext cx="6296026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effectLst>
                  <a:outerShdw blurRad="127000" dist="76200" dir="2700000" rotWithShape="0">
                    <a:srgbClr val="000000">
                      <a:alpha val="75000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effectLst/>
              </a:defRPr>
            </a:pPr>
            <a:r>
              <a:rPr sz="6400">
                <a:effectLst>
                  <a:outerShdw blurRad="127000" dist="76200" dir="2700000" rotWithShape="0">
                    <a:srgbClr val="000000">
                      <a:alpha val="75000"/>
                    </a:srgbClr>
                  </a:outerShdw>
                </a:effectLst>
              </a:rPr>
              <a:t>Is This Childhood...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creen Shot 2015-07-15 at 12.37.5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200" y="330200"/>
            <a:ext cx="5416792" cy="487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Some harsh truths about child labour 6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2100" y="4148992"/>
            <a:ext cx="4216400" cy="5189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2015055913girl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8313" y="304800"/>
            <a:ext cx="4508501" cy="5259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2015_6$largeimg12_Jun_2015_103235120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97073" y="5930900"/>
            <a:ext cx="5569527" cy="340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animBg="1" advAuto="0"/>
      <p:bldP spid="52" grpId="3" animBg="1" advAuto="0"/>
      <p:bldP spid="53" grpId="2" animBg="1" advAuto="0"/>
      <p:bldP spid="54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955459" y="4203700"/>
            <a:ext cx="7108826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/>
            </a:pPr>
            <a:r>
              <a:rPr sz="6400"/>
              <a:t>These Are The Facts...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xmlns:p14="http://schemas.microsoft.com/office/powerpoint/2010/main" spd="med" advClick="1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16e35adb45a54282b677e55a38e9f646_ls_x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65100"/>
            <a:ext cx="10807700" cy="607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HSLxHyUwAA_nMk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2200" y="3271787"/>
            <a:ext cx="9359900" cy="6469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animBg="1" advAuto="0"/>
      <p:bldP spid="59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588113" y="4165600"/>
            <a:ext cx="9818118" cy="14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4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/>
            </a:pPr>
            <a:r>
              <a:rPr sz="8400"/>
              <a:t>So,  What Is The Future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xmlns:p14="http://schemas.microsoft.com/office/powerpoint/2010/main" spd="med" advClick="1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Custom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Childhood...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Childhood... </dc:title>
  <cp:lastModifiedBy>Apple apple</cp:lastModifiedBy>
  <cp:revision>1</cp:revision>
  <dcterms:modified xsi:type="dcterms:W3CDTF">2015-08-11T04:29:20Z</dcterms:modified>
</cp:coreProperties>
</file>