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9"/>
  </p:notesMasterIdLst>
  <p:sldIdLst>
    <p:sldId id="258" r:id="rId2"/>
    <p:sldId id="275" r:id="rId3"/>
    <p:sldId id="281" r:id="rId4"/>
    <p:sldId id="287" r:id="rId5"/>
    <p:sldId id="289" r:id="rId6"/>
    <p:sldId id="282" r:id="rId7"/>
    <p:sldId id="28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50" d="100"/>
          <a:sy n="50"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CFC87-069B-4F90-8242-387C20847EA9}" type="datetimeFigureOut">
              <a:rPr lang="en-US" smtClean="0"/>
              <a:t>7/15/2015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A4A68-5E15-4020-B67F-1BF9E195776B}" type="slidenum">
              <a:rPr lang="en-US" smtClean="0"/>
              <a:t>‹#›</a:t>
            </a:fld>
            <a:endParaRPr lang="en-US"/>
          </a:p>
        </p:txBody>
      </p:sp>
    </p:spTree>
    <p:extLst>
      <p:ext uri="{BB962C8B-B14F-4D97-AF65-F5344CB8AC3E}">
        <p14:creationId xmlns:p14="http://schemas.microsoft.com/office/powerpoint/2010/main" val="99778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latin typeface="+mn-lt"/>
                <a:ea typeface="+mn-ea"/>
                <a:cs typeface="+mn-cs"/>
              </a:rPr>
              <a:t>Asset Type</a:t>
            </a:r>
            <a:r>
              <a:rPr lang="en-US" sz="1200" b="1" i="0" kern="1200" smtClean="0">
                <a:solidFill>
                  <a:schemeClr val="tx1"/>
                </a:solidFill>
                <a:latin typeface="+mn-lt"/>
                <a:ea typeface="+mn-ea"/>
                <a:cs typeface="+mn-cs"/>
              </a:rPr>
              <a:t>: Assessment</a:t>
            </a: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Notes for Teacher</a:t>
            </a:r>
            <a:r>
              <a:rPr lang="en-US" sz="1200" b="0" i="0" kern="1200" dirty="0" smtClean="0">
                <a:solidFill>
                  <a:schemeClr val="tx1"/>
                </a:solidFill>
                <a:latin typeface="+mn-lt"/>
                <a:ea typeface="+mn-ea"/>
                <a:cs typeface="+mn-cs"/>
              </a:rPr>
              <a:t> - &lt; Information for further reference or explanation &gt;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Suggestions: </a:t>
            </a:r>
            <a:r>
              <a:rPr lang="en-US" sz="1200" b="0" i="0" kern="1200" dirty="0" smtClean="0">
                <a:solidFill>
                  <a:schemeClr val="tx1"/>
                </a:solidFill>
                <a:latin typeface="+mn-lt"/>
                <a:ea typeface="+mn-ea"/>
                <a:cs typeface="+mn-cs"/>
              </a:rPr>
              <a:t>&lt;Ideas/</a:t>
            </a:r>
            <a:r>
              <a:rPr lang="en-US" sz="1200" b="0" i="0" kern="1200" baseline="0" dirty="0" smtClean="0">
                <a:solidFill>
                  <a:schemeClr val="tx1"/>
                </a:solidFill>
                <a:latin typeface="+mn-lt"/>
                <a:ea typeface="+mn-ea"/>
                <a:cs typeface="+mn-cs"/>
              </a:rPr>
              <a:t> Images/ Animations / Others – To make better representation of the content </a:t>
            </a:r>
            <a:r>
              <a:rPr lang="en-US" sz="1200" b="0" i="0" kern="1200" dirty="0" smtClean="0">
                <a:solidFill>
                  <a:schemeClr val="tx1"/>
                </a:solidFill>
                <a:latin typeface="+mn-lt"/>
                <a:ea typeface="+mn-ea"/>
                <a:cs typeface="+mn-cs"/>
              </a:rPr>
              <a:t>&gt;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Details of Multimedia</a:t>
            </a:r>
            <a:r>
              <a:rPr lang="en-US" sz="1200" b="1" i="0" kern="1200" baseline="0" dirty="0" smtClean="0">
                <a:solidFill>
                  <a:schemeClr val="tx1"/>
                </a:solidFill>
                <a:latin typeface="+mn-lt"/>
                <a:ea typeface="+mn-ea"/>
                <a:cs typeface="+mn-cs"/>
              </a:rPr>
              <a:t> Objects (Image</a:t>
            </a:r>
            <a:r>
              <a:rPr lang="en-US" sz="1200" b="1" i="0" kern="1200" dirty="0" smtClean="0">
                <a:solidFill>
                  <a:schemeClr val="tx1"/>
                </a:solidFill>
                <a:latin typeface="+mn-lt"/>
                <a:ea typeface="+mn-ea"/>
                <a:cs typeface="+mn-cs"/>
              </a:rPr>
              <a:t>/audio/ Video/Animation) used in this slide - </a:t>
            </a:r>
          </a:p>
          <a:p>
            <a:r>
              <a:rPr lang="en-US" sz="1200" b="0" i="0" kern="1200" dirty="0" smtClean="0">
                <a:solidFill>
                  <a:schemeClr val="tx1"/>
                </a:solidFill>
                <a:latin typeface="+mn-lt"/>
                <a:ea typeface="+mn-ea"/>
                <a:cs typeface="+mn-cs"/>
              </a:rPr>
              <a:t>1. &lt;Short Description&gt; - &lt;SOURCE TYPE&gt;  &lt;SOURCE URL&gt;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e.g.  </a:t>
            </a:r>
            <a:r>
              <a:rPr lang="en-US" sz="1200" b="0" i="0" kern="1200" dirty="0" err="1" smtClean="0">
                <a:solidFill>
                  <a:schemeClr val="tx1"/>
                </a:solidFill>
                <a:latin typeface="+mn-lt"/>
                <a:ea typeface="+mn-ea"/>
                <a:cs typeface="+mn-cs"/>
              </a:rPr>
              <a:t>Gandhiji</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CR FREE  CREATIVE COMMONS SEARCH</a:t>
            </a:r>
            <a:r>
              <a:rPr lang="en-US" sz="1200" b="0" i="0" kern="1200" baseline="0" dirty="0" smtClean="0">
                <a:solidFill>
                  <a:schemeClr val="tx1"/>
                </a:solidFill>
                <a:latin typeface="+mn-lt"/>
                <a:ea typeface="+mn-ea"/>
                <a:cs typeface="+mn-cs"/>
              </a:rPr>
              <a:t> - http://en.wikipedia.org/wiki/File:Portrait_Gandhi.jpg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Source Types - </a:t>
            </a:r>
          </a:p>
          <a:p>
            <a:pPr>
              <a:buFont typeface="Arial" pitchFamily="34" charset="0"/>
              <a:buChar char="•"/>
            </a:pPr>
            <a:r>
              <a:rPr lang="en-US" sz="1200" b="0" i="0" kern="1200" dirty="0" smtClean="0">
                <a:solidFill>
                  <a:schemeClr val="tx1"/>
                </a:solidFill>
                <a:latin typeface="+mn-lt"/>
                <a:ea typeface="+mn-ea"/>
                <a:cs typeface="+mn-cs"/>
              </a:rPr>
              <a:t>SSSVV GALLERY</a:t>
            </a:r>
          </a:p>
          <a:p>
            <a:pPr>
              <a:buFont typeface="Arial" pitchFamily="34" charset="0"/>
              <a:buChar char="•"/>
            </a:pPr>
            <a:r>
              <a:rPr lang="en-US" sz="1200" b="0" i="0" kern="1200" dirty="0" smtClean="0">
                <a:solidFill>
                  <a:schemeClr val="tx1"/>
                </a:solidFill>
                <a:latin typeface="+mn-lt"/>
                <a:ea typeface="+mn-ea"/>
                <a:cs typeface="+mn-cs"/>
              </a:rPr>
              <a:t>ORIGINAL (SELF CLICKED)</a:t>
            </a:r>
          </a:p>
          <a:p>
            <a:pPr>
              <a:buFont typeface="Arial" pitchFamily="34" charset="0"/>
              <a:buChar char="•"/>
            </a:pPr>
            <a:r>
              <a:rPr lang="en-US" sz="1200" b="0" i="0" kern="1200" dirty="0" smtClean="0">
                <a:solidFill>
                  <a:schemeClr val="tx1"/>
                </a:solidFill>
                <a:latin typeface="+mn-lt"/>
                <a:ea typeface="+mn-ea"/>
                <a:cs typeface="+mn-cs"/>
              </a:rPr>
              <a:t>ORIGINAL (USING SHAPES/</a:t>
            </a:r>
            <a:r>
              <a:rPr lang="en-US" sz="1200" b="0" i="0" kern="1200" dirty="0" err="1" smtClean="0">
                <a:solidFill>
                  <a:schemeClr val="tx1"/>
                </a:solidFill>
                <a:latin typeface="+mn-lt"/>
                <a:ea typeface="+mn-ea"/>
                <a:cs typeface="+mn-cs"/>
              </a:rPr>
              <a:t>Ms</a:t>
            </a:r>
            <a:r>
              <a:rPr lang="en-US" sz="1200" b="0" i="0" kern="1200" dirty="0" smtClean="0">
                <a:solidFill>
                  <a:schemeClr val="tx1"/>
                </a:solidFill>
                <a:latin typeface="+mn-lt"/>
                <a:ea typeface="+mn-ea"/>
                <a:cs typeface="+mn-cs"/>
              </a:rPr>
              <a:t> PPT FEATURES)</a:t>
            </a:r>
          </a:p>
          <a:p>
            <a:pPr>
              <a:buFont typeface="Arial" pitchFamily="34" charset="0"/>
              <a:buChar char="•"/>
            </a:pPr>
            <a:r>
              <a:rPr lang="en-US" sz="1200" b="0" i="0" kern="1200" dirty="0" smtClean="0">
                <a:solidFill>
                  <a:schemeClr val="tx1"/>
                </a:solidFill>
                <a:latin typeface="+mn-lt"/>
                <a:ea typeface="+mn-ea"/>
                <a:cs typeface="+mn-cs"/>
              </a:rPr>
              <a:t>ORIGINAL (USING PHOTOSHOP/HAND DRAWN SKETCH)</a:t>
            </a:r>
          </a:p>
          <a:p>
            <a:pPr>
              <a:buFont typeface="Arial" pitchFamily="34" charset="0"/>
              <a:buChar char="•"/>
            </a:pPr>
            <a:r>
              <a:rPr lang="en-US" sz="1200" b="0" i="0" kern="1200" dirty="0" smtClean="0">
                <a:solidFill>
                  <a:schemeClr val="tx1"/>
                </a:solidFill>
                <a:latin typeface="+mn-lt"/>
                <a:ea typeface="+mn-ea"/>
                <a:cs typeface="+mn-cs"/>
              </a:rPr>
              <a:t>CR FREE  CREATIVE COMMONS SEARCH</a:t>
            </a:r>
          </a:p>
          <a:p>
            <a:pPr>
              <a:buFont typeface="Arial" pitchFamily="34" charset="0"/>
              <a:buChar char="•"/>
            </a:pPr>
            <a:r>
              <a:rPr lang="en-US" sz="1200" b="0" i="0" kern="1200" dirty="0" smtClean="0">
                <a:solidFill>
                  <a:schemeClr val="tx1"/>
                </a:solidFill>
                <a:latin typeface="+mn-lt"/>
                <a:ea typeface="+mn-ea"/>
                <a:cs typeface="+mn-cs"/>
              </a:rPr>
              <a:t>SSSVV AUTHORIZED LINKS </a:t>
            </a:r>
          </a:p>
          <a:p>
            <a:pPr>
              <a:buFont typeface="Arial" pitchFamily="34" charset="0"/>
              <a:buChar char="•"/>
            </a:pPr>
            <a:r>
              <a:rPr lang="en-US" sz="1200" b="0" i="0" kern="1200" dirty="0" smtClean="0">
                <a:solidFill>
                  <a:schemeClr val="tx1"/>
                </a:solidFill>
                <a:latin typeface="+mn-lt"/>
                <a:ea typeface="+mn-ea"/>
                <a:cs typeface="+mn-cs"/>
              </a:rPr>
              <a:t>Others</a:t>
            </a:r>
          </a:p>
        </p:txBody>
      </p:sp>
      <p:sp>
        <p:nvSpPr>
          <p:cNvPr id="4" name="Slide Number Placeholder 3"/>
          <p:cNvSpPr>
            <a:spLocks noGrp="1"/>
          </p:cNvSpPr>
          <p:nvPr>
            <p:ph type="sldNum" sz="quarter" idx="10"/>
          </p:nvPr>
        </p:nvSpPr>
        <p:spPr/>
        <p:txBody>
          <a:bodyPr/>
          <a:lstStyle/>
          <a:p>
            <a:fld id="{FD84A4E6-3285-479C-81E1-064EE7D4696D}" type="slidenum">
              <a:rPr lang="en-IN" smtClean="0"/>
              <a:pPr/>
              <a:t>1</a:t>
            </a:fld>
            <a:endParaRPr lang="en-IN"/>
          </a:p>
        </p:txBody>
      </p:sp>
    </p:spTree>
    <p:extLst>
      <p:ext uri="{BB962C8B-B14F-4D97-AF65-F5344CB8AC3E}">
        <p14:creationId xmlns:p14="http://schemas.microsoft.com/office/powerpoint/2010/main" val="415805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latin typeface="+mn-lt"/>
            </a:endParaRPr>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0771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2400300"/>
            <a:ext cx="6172200" cy="6743700"/>
          </a:xfrm>
        </p:spPr>
        <p:txBody>
          <a:bodyPr>
            <a:noAutofit/>
          </a:bodyPr>
          <a:lstStyle/>
          <a:p>
            <a:r>
              <a:rPr lang="en-US" sz="1400" b="1" kern="1200" dirty="0" smtClean="0">
                <a:solidFill>
                  <a:schemeClr val="tx1"/>
                </a:solidFill>
                <a:latin typeface="+mn-lt"/>
                <a:ea typeface="+mn-ea"/>
                <a:cs typeface="+mn-cs"/>
              </a:rPr>
              <a:t>Custom animation effects: open book </a:t>
            </a:r>
          </a:p>
          <a:p>
            <a:r>
              <a:rPr lang="en-US" sz="1400" kern="1200" dirty="0" smtClean="0">
                <a:solidFill>
                  <a:schemeClr val="tx1"/>
                </a:solidFill>
                <a:latin typeface="+mn-lt"/>
                <a:ea typeface="+mn-ea"/>
                <a:cs typeface="+mn-cs"/>
              </a:rPr>
              <a:t>(Difficult)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 </a:t>
            </a:r>
            <a:r>
              <a:rPr lang="en-US" sz="1200" baseline="0" dirty="0" smtClean="0"/>
              <a:t>Y</a:t>
            </a:r>
            <a:r>
              <a:rPr lang="en-US" sz="1200" b="0" baseline="0" dirty="0" smtClean="0"/>
              <a:t>ou will need to use drawing guides and the ruler to position the objects on this slide.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dirty="0" smtClean="0"/>
              <a:t>To display the drawing guides and the ruler, do the following:</a:t>
            </a:r>
            <a:endParaRPr lang="en-US" sz="1200" b="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 the </a:t>
            </a:r>
            <a:r>
              <a:rPr lang="en-US" sz="1200" b="1" dirty="0" smtClean="0"/>
              <a:t>Home</a:t>
            </a:r>
            <a:r>
              <a:rPr lang="en-US" sz="1200" dirty="0" smtClean="0"/>
              <a:t> tab, in the </a:t>
            </a:r>
            <a:r>
              <a:rPr lang="en-US" sz="1200" b="1" dirty="0" smtClean="0"/>
              <a:t>Slides</a:t>
            </a:r>
            <a:r>
              <a:rPr lang="en-US" sz="1200" dirty="0" smtClean="0"/>
              <a:t> group, click </a:t>
            </a:r>
            <a:r>
              <a:rPr lang="en-US" sz="1200" b="1" dirty="0" smtClean="0"/>
              <a:t>Layout</a:t>
            </a:r>
            <a:r>
              <a:rPr lang="en-US" sz="1200" dirty="0" smtClean="0"/>
              <a:t>, and then click </a:t>
            </a:r>
            <a:r>
              <a:rPr lang="en-US" sz="1200" b="1" dirty="0" smtClean="0"/>
              <a:t>Blank</a:t>
            </a:r>
            <a:r>
              <a:rPr lang="en-US" sz="120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R</a:t>
            </a:r>
            <a:r>
              <a:rPr lang="en-US" sz="1200" b="0" dirty="0" smtClean="0">
                <a:solidFill>
                  <a:schemeClr val="accent6"/>
                </a:solidFill>
              </a:rPr>
              <a:t>ight-click the slide background area, </a:t>
            </a:r>
            <a:r>
              <a:rPr lang="en-US" sz="1200" b="0" baseline="0" dirty="0" smtClean="0">
                <a:solidFill>
                  <a:schemeClr val="accent6"/>
                </a:solidFill>
              </a:rPr>
              <a:t>and then </a:t>
            </a:r>
            <a:r>
              <a:rPr lang="en-US" sz="1200" b="0" dirty="0" smtClean="0">
                <a:solidFill>
                  <a:schemeClr val="accent6"/>
                </a:solidFill>
              </a:rPr>
              <a:t>click </a:t>
            </a:r>
            <a:r>
              <a:rPr lang="en-US" sz="1200" b="1" dirty="0" smtClean="0">
                <a:solidFill>
                  <a:schemeClr val="accent6"/>
                </a:solidFill>
              </a:rPr>
              <a:t>Grid and Guides</a:t>
            </a:r>
            <a:r>
              <a:rPr lang="en-US" sz="1200" b="0" dirty="0" smtClean="0">
                <a:solidFill>
                  <a:schemeClr val="accent6"/>
                </a:solidFill>
              </a:rPr>
              <a:t>.</a:t>
            </a:r>
            <a:r>
              <a:rPr lang="en-US" sz="1200" b="1" baseline="0" dirty="0" smtClean="0">
                <a:solidFill>
                  <a:schemeClr val="accent6"/>
                </a:solidFill>
              </a:rPr>
              <a:t> </a:t>
            </a:r>
            <a:r>
              <a:rPr lang="en-US" sz="1200" b="0" dirty="0" smtClean="0">
                <a:solidFill>
                  <a:schemeClr val="accent6"/>
                </a:solidFill>
              </a:rPr>
              <a:t>In the </a:t>
            </a:r>
            <a:r>
              <a:rPr lang="en-US" sz="1200" b="1" dirty="0" smtClean="0">
                <a:solidFill>
                  <a:schemeClr val="accent6"/>
                </a:solidFill>
              </a:rPr>
              <a:t>Grid and Guides </a:t>
            </a:r>
            <a:r>
              <a:rPr lang="en-US" sz="1200" b="0" dirty="0" smtClean="0">
                <a:solidFill>
                  <a:schemeClr val="accent6"/>
                </a:solidFill>
              </a:rPr>
              <a:t>dialog box, under</a:t>
            </a:r>
            <a:r>
              <a:rPr lang="en-US" sz="1200" b="0" baseline="0" dirty="0" smtClean="0">
                <a:solidFill>
                  <a:schemeClr val="accent6"/>
                </a:solidFill>
              </a:rPr>
              <a:t> </a:t>
            </a:r>
            <a:r>
              <a:rPr lang="en-US" sz="1200" b="1" dirty="0" smtClean="0">
                <a:solidFill>
                  <a:schemeClr val="accent6"/>
                </a:solidFill>
              </a:rPr>
              <a:t>Guide</a:t>
            </a:r>
            <a:r>
              <a:rPr lang="en-US" sz="1200" b="0" dirty="0" smtClean="0">
                <a:solidFill>
                  <a:schemeClr val="accent6"/>
                </a:solidFill>
              </a:rPr>
              <a:t> </a:t>
            </a:r>
            <a:r>
              <a:rPr lang="en-US" sz="1200" b="1" dirty="0" smtClean="0">
                <a:solidFill>
                  <a:schemeClr val="accent6"/>
                </a:solidFill>
              </a:rPr>
              <a:t>settings</a:t>
            </a:r>
            <a:r>
              <a:rPr lang="en-US" sz="1200" b="0" dirty="0" smtClean="0">
                <a:solidFill>
                  <a:schemeClr val="accent6"/>
                </a:solidFill>
              </a:rPr>
              <a:t>, select </a:t>
            </a:r>
            <a:r>
              <a:rPr lang="en-US" sz="1200" b="1" dirty="0" smtClean="0">
                <a:solidFill>
                  <a:schemeClr val="accent6"/>
                </a:solidFill>
              </a:rPr>
              <a:t>Display drawing guides on screen</a:t>
            </a:r>
            <a:r>
              <a:rPr lang="en-US" sz="1200" b="0" dirty="0" smtClean="0">
                <a:solidFill>
                  <a:schemeClr val="accent6"/>
                </a:solidFill>
              </a:rPr>
              <a:t>. </a:t>
            </a:r>
            <a:r>
              <a:rPr lang="en-US" sz="1200" b="0" baseline="0" dirty="0" smtClean="0"/>
              <a:t>(</a:t>
            </a:r>
            <a:r>
              <a:rPr lang="en-US" sz="1200" b="1" dirty="0" smtClean="0"/>
              <a:t>Note: </a:t>
            </a:r>
            <a:r>
              <a:rPr lang="en-US" sz="1200" dirty="0" smtClean="0"/>
              <a:t>One horizontal and one vertical guide will display on</a:t>
            </a:r>
            <a:r>
              <a:rPr lang="en-US" sz="1200" baseline="0" dirty="0" smtClean="0"/>
              <a:t> the slide </a:t>
            </a:r>
            <a:r>
              <a:rPr lang="en-US" sz="1200" dirty="0" smtClean="0"/>
              <a:t>at 0.00, the default</a:t>
            </a:r>
            <a:r>
              <a:rPr lang="en-US" sz="1200" baseline="0" dirty="0" smtClean="0"/>
              <a:t> position</a:t>
            </a:r>
            <a:r>
              <a:rPr lang="en-US" sz="1200" dirty="0" smtClean="0"/>
              <a:t>.</a:t>
            </a:r>
            <a:r>
              <a:rPr lang="en-US" sz="1200" baseline="0" dirty="0" smtClean="0"/>
              <a:t> The spine of the book will be aligned to the vertical drawing guide.</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View</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Show/Hide</a:t>
            </a:r>
            <a:r>
              <a:rPr lang="en-US" sz="1200" kern="1200" dirty="0" smtClean="0">
                <a:solidFill>
                  <a:schemeClr val="tx1"/>
                </a:solidFill>
                <a:latin typeface="+mn-lt"/>
                <a:ea typeface="+mn-ea"/>
                <a:cs typeface="+mn-cs"/>
              </a:rPr>
              <a:t> group, select </a:t>
            </a:r>
            <a:r>
              <a:rPr lang="en-US" sz="1200" b="1" kern="1200" dirty="0" smtClean="0">
                <a:solidFill>
                  <a:schemeClr val="tx1"/>
                </a:solidFill>
                <a:latin typeface="+mn-lt"/>
                <a:ea typeface="+mn-ea"/>
                <a:cs typeface="+mn-cs"/>
              </a:rPr>
              <a:t>Ruler</a:t>
            </a:r>
            <a:r>
              <a:rPr lang="en-US" sz="1200" kern="1200" dirty="0" smtClean="0">
                <a:solidFill>
                  <a:schemeClr val="tx1"/>
                </a:solidFill>
                <a:latin typeface="+mn-lt"/>
                <a:ea typeface="+mn-ea"/>
                <a:cs typeface="+mn-cs"/>
              </a:rPr>
              <a:t>. </a:t>
            </a:r>
            <a:endParaRPr lang="en-US" sz="1200" dirty="0" smtClean="0"/>
          </a:p>
          <a:p>
            <a:pPr marL="228600" lvl="0" indent="-228600">
              <a:buFont typeface="Arial" pitchFamily="34" charset="0"/>
              <a:buNone/>
            </a:pPr>
            <a:endParaRPr lang="en-US" sz="1200" b="1" kern="1200" dirty="0" smtClean="0">
              <a:solidFill>
                <a:schemeClr val="tx1"/>
              </a:solidFill>
              <a:latin typeface="+mn-lt"/>
              <a:ea typeface="+mn-ea"/>
              <a:cs typeface="+mn-cs"/>
            </a:endParaRPr>
          </a:p>
          <a:p>
            <a:pPr marL="228600" lvl="0" indent="-228600">
              <a:buFont typeface="Arial" pitchFamily="34" charset="0"/>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first shape in the </a:t>
            </a:r>
            <a:r>
              <a:rPr lang="en-US" sz="1200" b="1" kern="1200" dirty="0" smtClean="0">
                <a:solidFill>
                  <a:schemeClr val="tx1"/>
                </a:solidFill>
                <a:latin typeface="+mn-lt"/>
                <a:ea typeface="+mn-ea"/>
                <a:cs typeface="+mn-cs"/>
              </a:rPr>
              <a:t>Book cover </a:t>
            </a:r>
            <a:r>
              <a:rPr lang="en-US" sz="1200" kern="1200" dirty="0" smtClean="0">
                <a:solidFill>
                  <a:schemeClr val="tx1"/>
                </a:solidFill>
                <a:latin typeface="+mn-lt"/>
                <a:ea typeface="+mn-ea"/>
                <a:cs typeface="+mn-cs"/>
              </a:rPr>
              <a:t>group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Rounded Rectangle </a:t>
            </a:r>
            <a:r>
              <a:rPr lang="en-US" sz="1200" kern="1200" dirty="0" smtClean="0">
                <a:solidFill>
                  <a:schemeClr val="tx1"/>
                </a:solidFill>
                <a:latin typeface="+mn-lt"/>
                <a:ea typeface="+mn-ea"/>
                <a:cs typeface="+mn-cs"/>
              </a:rPr>
              <a:t>(second option from the left). On the slide, drag to draw a rounded rectangle.</a:t>
            </a:r>
          </a:p>
          <a:p>
            <a:pPr marL="228600" lvl="0" indent="-228600">
              <a:buFont typeface="+mj-lt"/>
              <a:buAutoNum type="arabicPeriod"/>
            </a:pPr>
            <a:r>
              <a:rPr lang="en-US" sz="1200" kern="1200" dirty="0" smtClean="0">
                <a:solidFill>
                  <a:schemeClr val="tx1"/>
                </a:solidFill>
                <a:latin typeface="+mn-lt"/>
                <a:ea typeface="+mn-ea"/>
                <a:cs typeface="+mn-cs"/>
              </a:rPr>
              <a:t>Select the rounded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4.5”</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3.33”</a:t>
            </a:r>
            <a:r>
              <a:rPr lang="en-US" sz="1200" b="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rounded rectangle, d</a:t>
            </a:r>
            <a:r>
              <a:rPr lang="en-US" sz="1200" kern="1200" dirty="0" smtClean="0">
                <a:solidFill>
                  <a:schemeClr val="tx1"/>
                </a:solidFill>
                <a:latin typeface="+mn-lt"/>
                <a:ea typeface="+mn-ea"/>
                <a:cs typeface="+mn-cs"/>
              </a:rPr>
              <a:t>rag the yellow diamond adjustment handle to the left to decrease the amount of rounding on the corners.</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 </a:t>
            </a:r>
            <a:r>
              <a:rPr lang="en-US" sz="1200" kern="1200" dirty="0" smtClean="0">
                <a:solidFill>
                  <a:schemeClr val="tx1"/>
                </a:solidFill>
                <a:latin typeface="+mn-lt"/>
                <a:ea typeface="+mn-ea"/>
                <a:cs typeface="+mn-cs"/>
              </a:rPr>
              <a:t>(first row, fourth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Red, Accent 2, Darker 50% </a:t>
            </a:r>
            <a:r>
              <a:rPr lang="en-US" sz="1200" b="0" kern="1200" dirty="0" smtClean="0">
                <a:solidFill>
                  <a:schemeClr val="tx1"/>
                </a:solidFill>
                <a:latin typeface="+mn-lt"/>
                <a:ea typeface="+mn-ea"/>
                <a:cs typeface="+mn-cs"/>
              </a:rPr>
              <a:t>(sixth row, sixth option from the left).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Red, Accent 2, Darker 25%</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(fifth</a:t>
            </a:r>
            <a:r>
              <a:rPr lang="en-US" sz="1200" b="0" kern="1200" baseline="0" dirty="0" smtClean="0">
                <a:solidFill>
                  <a:schemeClr val="tx1"/>
                </a:solidFill>
                <a:latin typeface="+mn-lt"/>
                <a:ea typeface="+mn-ea"/>
                <a:cs typeface="+mn-cs"/>
              </a:rPr>
              <a:t> row, sixth option from the left).</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3-D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in the left pane, and then in the </a:t>
            </a:r>
            <a:r>
              <a:rPr lang="en-US" sz="1200" b="1" kern="1200" dirty="0" smtClean="0">
                <a:solidFill>
                  <a:schemeClr val="tx1"/>
                </a:solidFill>
                <a:latin typeface="+mn-lt"/>
                <a:ea typeface="+mn-ea"/>
                <a:cs typeface="+mn-cs"/>
              </a:rPr>
              <a:t>3-D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pane, do the following:</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Bevel</a:t>
            </a:r>
            <a:r>
              <a:rPr lang="en-US" sz="1200" kern="1200" dirty="0" smtClean="0">
                <a:solidFill>
                  <a:schemeClr val="tx1"/>
                </a:solidFill>
                <a:latin typeface="+mn-lt"/>
                <a:ea typeface="+mn-ea"/>
                <a:cs typeface="+mn-cs"/>
              </a:rPr>
              <a:t>, click the button next to </a:t>
            </a:r>
            <a:r>
              <a:rPr lang="en-US" sz="1200" b="1" kern="1200" dirty="0" smtClean="0">
                <a:solidFill>
                  <a:schemeClr val="tx1"/>
                </a:solidFill>
                <a:latin typeface="+mn-lt"/>
                <a:ea typeface="+mn-ea"/>
                <a:cs typeface="+mn-cs"/>
              </a:rPr>
              <a:t>Top</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Bevel</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Circle </a:t>
            </a:r>
            <a:r>
              <a:rPr lang="en-US" sz="1200" b="0" kern="1200" dirty="0" smtClean="0">
                <a:solidFill>
                  <a:schemeClr val="tx1"/>
                </a:solidFill>
                <a:latin typeface="+mn-lt"/>
                <a:ea typeface="+mn-ea"/>
                <a:cs typeface="+mn-cs"/>
              </a:rPr>
              <a:t>(first row, first option from the left)</a:t>
            </a:r>
            <a:r>
              <a:rPr lang="en-US" sz="1200" kern="1200" dirty="0" smtClean="0">
                <a:solidFill>
                  <a:schemeClr val="tx1"/>
                </a:solidFill>
                <a:latin typeface="+mn-lt"/>
                <a:ea typeface="+mn-ea"/>
                <a:cs typeface="+mn-cs"/>
              </a:rPr>
              <a:t>. Next to </a:t>
            </a:r>
            <a:r>
              <a:rPr lang="en-US" sz="1200" b="1" kern="1200" dirty="0" smtClean="0">
                <a:solidFill>
                  <a:schemeClr val="tx1"/>
                </a:solidFill>
                <a:latin typeface="+mn-lt"/>
                <a:ea typeface="+mn-ea"/>
                <a:cs typeface="+mn-cs"/>
              </a:rPr>
              <a:t>Top</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 pt</a:t>
            </a:r>
            <a:r>
              <a:rPr lang="en-US" sz="1200" kern="1200" dirty="0" smtClean="0">
                <a:solidFill>
                  <a:schemeClr val="tx1"/>
                </a:solidFill>
                <a:latin typeface="+mn-lt"/>
                <a:ea typeface="+mn-ea"/>
                <a:cs typeface="+mn-cs"/>
              </a:rPr>
              <a:t>, and in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 pt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Surface</a:t>
            </a:r>
            <a:r>
              <a:rPr lang="en-US" sz="1200" kern="1200" dirty="0" smtClean="0">
                <a:solidFill>
                  <a:schemeClr val="tx1"/>
                </a:solidFill>
                <a:latin typeface="+mn-lt"/>
                <a:ea typeface="+mn-ea"/>
                <a:cs typeface="+mn-cs"/>
              </a:rPr>
              <a:t>, click the button next to </a:t>
            </a:r>
            <a:r>
              <a:rPr lang="en-US" sz="1200" b="1" kern="1200" dirty="0" smtClean="0">
                <a:solidFill>
                  <a:schemeClr val="tx1"/>
                </a:solidFill>
                <a:latin typeface="+mn-lt"/>
                <a:ea typeface="+mn-ea"/>
                <a:cs typeface="+mn-cs"/>
              </a:rPr>
              <a:t>Material</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Standard</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Warm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Matte </a:t>
            </a:r>
            <a:r>
              <a:rPr lang="en-US" sz="1200" b="0" kern="1200" dirty="0" smtClean="0">
                <a:solidFill>
                  <a:schemeClr val="tx1"/>
                </a:solidFill>
                <a:latin typeface="+mn-lt"/>
                <a:ea typeface="+mn-ea"/>
                <a:cs typeface="+mn-cs"/>
              </a:rPr>
              <a:t>(second option from the left)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Surface</a:t>
            </a:r>
            <a:r>
              <a:rPr lang="en-US" sz="1200" kern="1200" dirty="0" smtClean="0">
                <a:solidFill>
                  <a:schemeClr val="tx1"/>
                </a:solidFill>
                <a:latin typeface="+mn-lt"/>
                <a:ea typeface="+mn-ea"/>
                <a:cs typeface="+mn-cs"/>
              </a:rPr>
              <a:t>, click the button next to </a:t>
            </a:r>
            <a:r>
              <a:rPr lang="en-US" sz="1200" b="1" kern="1200" dirty="0" smtClean="0">
                <a:solidFill>
                  <a:schemeClr val="tx1"/>
                </a:solidFill>
                <a:latin typeface="+mn-lt"/>
                <a:ea typeface="+mn-ea"/>
                <a:cs typeface="+mn-cs"/>
              </a:rPr>
              <a:t>Lighting</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Neutral</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Three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Point </a:t>
            </a:r>
            <a:r>
              <a:rPr lang="en-US" sz="1200" b="0" kern="1200" dirty="0" smtClean="0">
                <a:solidFill>
                  <a:schemeClr val="tx1"/>
                </a:solidFill>
                <a:latin typeface="+mn-lt"/>
                <a:ea typeface="+mn-ea"/>
                <a:cs typeface="+mn-cs"/>
              </a:rPr>
              <a:t>(first row, first option from the left)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rounded rectangle until the left edge is against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b="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mj-lt"/>
              <a:buAutoNum type="arabicPeriod"/>
            </a:pPr>
            <a:r>
              <a:rPr lang="en-US" sz="1200" b="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Align Middle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second shape in the </a:t>
            </a:r>
            <a:r>
              <a:rPr lang="en-US" sz="1200" b="1" kern="1200" dirty="0" smtClean="0">
                <a:solidFill>
                  <a:schemeClr val="tx1"/>
                </a:solidFill>
                <a:latin typeface="+mn-lt"/>
                <a:ea typeface="+mn-ea"/>
                <a:cs typeface="+mn-cs"/>
              </a:rPr>
              <a:t>Book cover </a:t>
            </a:r>
            <a:r>
              <a:rPr lang="en-US" sz="1200" kern="1200" dirty="0" smtClean="0">
                <a:solidFill>
                  <a:schemeClr val="tx1"/>
                </a:solidFill>
                <a:latin typeface="+mn-lt"/>
                <a:ea typeface="+mn-ea"/>
                <a:cs typeface="+mn-cs"/>
              </a:rPr>
              <a:t>group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duplicate rectangle until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left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a:t>
            </a:r>
            <a:r>
              <a:rPr lang="en-US" sz="1200"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  </a:t>
            </a:r>
          </a:p>
          <a:p>
            <a:pPr marL="685800" lvl="1" indent="-228600">
              <a:buFont typeface="+mj-lt"/>
              <a:buAutoNum type="arabicPeriod"/>
            </a:pPr>
            <a:r>
              <a:rPr lang="en-US" sz="1200" b="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Align Middle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0.73”</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Text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second option from the left).</a:t>
            </a:r>
            <a:endParaRPr lang="en-US" sz="1200" kern="1200" dirty="0" smtClean="0">
              <a:solidFill>
                <a:schemeClr val="tx1"/>
              </a:solidFill>
              <a:latin typeface="+mn-lt"/>
              <a:ea typeface="+mn-ea"/>
              <a:cs typeface="+mn-cs"/>
            </a:endParaRP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kern="1200" dirty="0" smtClean="0">
                <a:solidFill>
                  <a:schemeClr val="tx1"/>
                </a:solidFill>
                <a:latin typeface="+mn-lt"/>
                <a:ea typeface="+mn-ea"/>
                <a:cs typeface="+mn-cs"/>
              </a:rPr>
              <a:t> box, enter</a:t>
            </a:r>
            <a:r>
              <a:rPr lang="en-US" sz="1200" b="1" kern="1200" dirty="0" smtClean="0">
                <a:solidFill>
                  <a:schemeClr val="tx1"/>
                </a:solidFill>
                <a:latin typeface="+mn-lt"/>
                <a:ea typeface="+mn-ea"/>
                <a:cs typeface="+mn-cs"/>
              </a:rPr>
              <a:t> 50%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a:t>
            </a:r>
            <a:endParaRPr lang="en-US" sz="1200" kern="1200" dirty="0" smtClean="0">
              <a:solidFill>
                <a:schemeClr val="tx1"/>
              </a:solidFill>
              <a:latin typeface="+mn-lt"/>
              <a:ea typeface="+mn-ea"/>
              <a:cs typeface="+mn-cs"/>
            </a:endParaRP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3-D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3-D Format</a:t>
            </a:r>
            <a:r>
              <a:rPr lang="en-US" sz="1200" kern="1200" dirty="0" smtClean="0">
                <a:solidFill>
                  <a:schemeClr val="tx1"/>
                </a:solidFill>
                <a:latin typeface="+mn-lt"/>
                <a:ea typeface="+mn-ea"/>
                <a:cs typeface="+mn-cs"/>
              </a:rPr>
              <a:t> pane, under </a:t>
            </a:r>
            <a:r>
              <a:rPr lang="en-US" sz="1200" b="1" kern="1200" dirty="0" smtClean="0">
                <a:solidFill>
                  <a:schemeClr val="tx1"/>
                </a:solidFill>
                <a:latin typeface="+mn-lt"/>
                <a:ea typeface="+mn-ea"/>
                <a:cs typeface="+mn-cs"/>
              </a:rPr>
              <a:t>Bevel</a:t>
            </a:r>
            <a:r>
              <a:rPr lang="en-US" sz="1200" kern="1200" dirty="0" smtClean="0">
                <a:solidFill>
                  <a:schemeClr val="tx1"/>
                </a:solidFill>
                <a:latin typeface="+mn-lt"/>
                <a:ea typeface="+mn-ea"/>
                <a:cs typeface="+mn-cs"/>
              </a:rPr>
              <a:t>, click the button next</a:t>
            </a:r>
            <a:r>
              <a:rPr lang="en-US" sz="1200" kern="1200" baseline="0" dirty="0" smtClean="0">
                <a:solidFill>
                  <a:schemeClr val="tx1"/>
                </a:solidFill>
                <a:latin typeface="+mn-lt"/>
                <a:ea typeface="+mn-ea"/>
                <a:cs typeface="+mn-cs"/>
              </a:rPr>
              <a:t> to </a:t>
            </a:r>
            <a:r>
              <a:rPr lang="en-US" sz="1200" b="1" kern="1200" dirty="0" smtClean="0">
                <a:solidFill>
                  <a:schemeClr val="tx1"/>
                </a:solidFill>
                <a:latin typeface="+mn-lt"/>
                <a:ea typeface="+mn-ea"/>
                <a:cs typeface="+mn-cs"/>
              </a:rPr>
              <a:t>Top</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Bevel</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None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third shape (first small rectangle</a:t>
            </a:r>
            <a:r>
              <a:rPr lang="en-US" sz="1200" kern="1200" baseline="0" dirty="0" smtClean="0">
                <a:solidFill>
                  <a:schemeClr val="tx1"/>
                </a:solidFill>
                <a:latin typeface="+mn-lt"/>
                <a:ea typeface="+mn-ea"/>
                <a:cs typeface="+mn-cs"/>
              </a:rPr>
              <a:t> on the book spine)</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Book cover </a:t>
            </a:r>
            <a:r>
              <a:rPr lang="en-US" sz="1200" kern="1200" dirty="0" smtClean="0">
                <a:solidFill>
                  <a:schemeClr val="tx1"/>
                </a:solidFill>
                <a:latin typeface="+mn-lt"/>
                <a:ea typeface="+mn-ea"/>
                <a:cs typeface="+mn-cs"/>
              </a:rPr>
              <a:t>group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Select the first, larger rectangle on the slide.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 </a:t>
            </a:r>
            <a:r>
              <a:rPr lang="en-US" sz="1200" kern="1200" dirty="0" smtClean="0">
                <a:solidFill>
                  <a:schemeClr val="tx1"/>
                </a:solidFill>
                <a:latin typeface="+mn-lt"/>
                <a:ea typeface="+mn-ea"/>
                <a:cs typeface="+mn-cs"/>
              </a:rPr>
              <a:t>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Select the third, duplicate rectangle.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tools,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0.08”</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0.73”</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Diagonal </a:t>
            </a:r>
            <a:r>
              <a:rPr lang="en-US" sz="1200" kern="1200" dirty="0" smtClean="0">
                <a:solidFill>
                  <a:schemeClr val="tx1"/>
                </a:solidFill>
                <a:latin typeface="+mn-lt"/>
                <a:ea typeface="+mn-ea"/>
                <a:cs typeface="+mn-cs"/>
              </a:rPr>
              <a:t>(first row, third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135°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3-D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in the left pane, and then in the </a:t>
            </a:r>
            <a:r>
              <a:rPr lang="en-US" sz="1200" b="1" kern="1200" dirty="0" smtClean="0">
                <a:solidFill>
                  <a:schemeClr val="tx1"/>
                </a:solidFill>
                <a:latin typeface="+mn-lt"/>
                <a:ea typeface="+mn-ea"/>
                <a:cs typeface="+mn-cs"/>
              </a:rPr>
              <a:t>3-D Format</a:t>
            </a:r>
            <a:r>
              <a:rPr lang="en-US" sz="1200" kern="1200" dirty="0" smtClean="0">
                <a:solidFill>
                  <a:schemeClr val="tx1"/>
                </a:solidFill>
                <a:latin typeface="+mn-lt"/>
                <a:ea typeface="+mn-ea"/>
                <a:cs typeface="+mn-cs"/>
              </a:rPr>
              <a:t> pane, do the following:</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Bevel</a:t>
            </a:r>
            <a:r>
              <a:rPr lang="en-US" sz="1200" kern="1200" dirty="0" smtClean="0">
                <a:solidFill>
                  <a:schemeClr val="tx1"/>
                </a:solidFill>
                <a:latin typeface="+mn-lt"/>
                <a:ea typeface="+mn-ea"/>
                <a:cs typeface="+mn-cs"/>
              </a:rPr>
              <a:t>, next to </a:t>
            </a:r>
            <a:r>
              <a:rPr lang="en-US" sz="1200" b="1" kern="1200" dirty="0" smtClean="0">
                <a:solidFill>
                  <a:schemeClr val="tx1"/>
                </a:solidFill>
                <a:latin typeface="+mn-lt"/>
                <a:ea typeface="+mn-ea"/>
                <a:cs typeface="+mn-cs"/>
              </a:rPr>
              <a:t>Top</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 pt</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 pt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Surface</a:t>
            </a:r>
            <a:r>
              <a:rPr lang="en-US" sz="1200" kern="1200" dirty="0" smtClean="0">
                <a:solidFill>
                  <a:schemeClr val="tx1"/>
                </a:solidFill>
                <a:latin typeface="+mn-lt"/>
                <a:ea typeface="+mn-ea"/>
                <a:cs typeface="+mn-cs"/>
              </a:rPr>
              <a:t>, click the button next to </a:t>
            </a:r>
            <a:r>
              <a:rPr lang="en-US" sz="1200" b="1" kern="1200" dirty="0" smtClean="0">
                <a:solidFill>
                  <a:schemeClr val="tx1"/>
                </a:solidFill>
                <a:latin typeface="+mn-lt"/>
                <a:ea typeface="+mn-ea"/>
                <a:cs typeface="+mn-cs"/>
              </a:rPr>
              <a:t>Lighting</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Neutral</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Soft </a:t>
            </a:r>
            <a:r>
              <a:rPr lang="en-US" sz="1200" b="0" kern="1200" dirty="0" smtClean="0">
                <a:solidFill>
                  <a:schemeClr val="tx1"/>
                </a:solidFill>
                <a:latin typeface="+mn-lt"/>
                <a:ea typeface="+mn-ea"/>
                <a:cs typeface="+mn-cs"/>
              </a:rPr>
              <a:t>(first row, third option from the left)</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rest of the shapes (other small rectangles</a:t>
            </a:r>
            <a:r>
              <a:rPr lang="en-US" sz="1200" kern="1200" baseline="0" dirty="0" smtClean="0">
                <a:solidFill>
                  <a:schemeClr val="tx1"/>
                </a:solidFill>
                <a:latin typeface="+mn-lt"/>
                <a:ea typeface="+mn-ea"/>
                <a:cs typeface="+mn-cs"/>
              </a:rPr>
              <a:t> on the book spine)</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Book cover </a:t>
            </a:r>
            <a:r>
              <a:rPr lang="en-US" sz="1200" kern="1200" dirty="0" smtClean="0">
                <a:solidFill>
                  <a:schemeClr val="tx1"/>
                </a:solidFill>
                <a:latin typeface="+mn-lt"/>
                <a:ea typeface="+mn-ea"/>
                <a:cs typeface="+mn-cs"/>
              </a:rPr>
              <a:t>group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Select the third, smaller rectangle.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 Repeat this process for a total of four thin, rounded rectangles. </a:t>
            </a:r>
          </a:p>
          <a:p>
            <a:pPr marL="228600" lvl="0" indent="-228600">
              <a:buFont typeface="+mj-lt"/>
              <a:buAutoNum type="arabicPeriod"/>
            </a:pPr>
            <a:r>
              <a:rPr lang="en-US" sz="1200" kern="1200" dirty="0" smtClean="0">
                <a:solidFill>
                  <a:schemeClr val="tx1"/>
                </a:solidFill>
                <a:latin typeface="+mn-lt"/>
                <a:ea typeface="+mn-ea"/>
                <a:cs typeface="+mn-cs"/>
              </a:rPr>
              <a:t>To position the four thin, rounded rectangles on the book spine, do the following:</a:t>
            </a:r>
          </a:p>
          <a:p>
            <a:pPr marL="685800" lvl="1" indent="-228600">
              <a:buFont typeface="Arial" pitchFamily="34" charset="0"/>
              <a:buChar char="•"/>
            </a:pPr>
            <a:r>
              <a:rPr lang="en-US" sz="1200" kern="1200" dirty="0" smtClean="0">
                <a:solidFill>
                  <a:schemeClr val="tx1"/>
                </a:solidFill>
                <a:latin typeface="+mn-lt"/>
                <a:ea typeface="+mn-ea"/>
                <a:cs typeface="+mn-cs"/>
              </a:rPr>
              <a:t>Drag the first rectangle 1.75” above the horizontal drawing guide, with the left edge touching the vertical drawing guide.</a:t>
            </a:r>
          </a:p>
          <a:p>
            <a:pPr marL="685800" lvl="1" indent="-228600">
              <a:buFont typeface="Arial" pitchFamily="34" charset="0"/>
              <a:buChar char="•"/>
            </a:pPr>
            <a:r>
              <a:rPr lang="en-US" sz="1200" kern="1200" dirty="0" smtClean="0">
                <a:solidFill>
                  <a:schemeClr val="tx1"/>
                </a:solidFill>
                <a:latin typeface="+mn-lt"/>
                <a:ea typeface="+mn-ea"/>
                <a:cs typeface="+mn-cs"/>
              </a:rPr>
              <a:t>Drag the second rectangle 0.75” above the horizontal drawing guide, with the left edge touching the vertical drawing guide.</a:t>
            </a:r>
          </a:p>
          <a:p>
            <a:pPr marL="685800" lvl="1" indent="-228600">
              <a:buFont typeface="Arial" pitchFamily="34" charset="0"/>
              <a:buChar char="•"/>
            </a:pPr>
            <a:r>
              <a:rPr lang="en-US" sz="1200" kern="1200" dirty="0" smtClean="0">
                <a:solidFill>
                  <a:schemeClr val="tx1"/>
                </a:solidFill>
                <a:latin typeface="+mn-lt"/>
                <a:ea typeface="+mn-ea"/>
                <a:cs typeface="+mn-cs"/>
              </a:rPr>
              <a:t>Drag the third rectangle 0.75” below the horizontal drawing guide, with the left edge touching the vertical drawing guide.</a:t>
            </a:r>
          </a:p>
          <a:p>
            <a:pPr marL="685800" lvl="1" indent="-228600">
              <a:buFont typeface="Arial" pitchFamily="34" charset="0"/>
              <a:buChar char="•"/>
            </a:pPr>
            <a:r>
              <a:rPr lang="en-US" sz="1200" kern="1200" dirty="0" smtClean="0">
                <a:solidFill>
                  <a:schemeClr val="tx1"/>
                </a:solidFill>
                <a:latin typeface="+mn-lt"/>
                <a:ea typeface="+mn-ea"/>
                <a:cs typeface="+mn-cs"/>
              </a:rPr>
              <a:t>Drag the fourth rectangle 1.75” below the horizontal drawing guide, with the left edge touching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Editing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 </a:t>
            </a:r>
            <a:r>
              <a:rPr lang="en-US" sz="1200" kern="1200" dirty="0" smtClean="0">
                <a:solidFill>
                  <a:schemeClr val="tx1"/>
                </a:solidFill>
                <a:latin typeface="+mn-lt"/>
                <a:ea typeface="+mn-ea"/>
                <a:cs typeface="+mn-cs"/>
              </a:rPr>
              <a:t>tab, in the </a:t>
            </a:r>
            <a:r>
              <a:rPr lang="en-US" sz="1200" b="1" kern="1200" dirty="0" smtClean="0">
                <a:solidFill>
                  <a:schemeClr val="tx1"/>
                </a:solidFill>
                <a:latin typeface="+mn-lt"/>
                <a:ea typeface="+mn-ea"/>
                <a:cs typeface="+mn-cs"/>
              </a:rPr>
              <a:t>Editing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Selection Pane</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Selection</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Visibility</a:t>
            </a:r>
            <a:r>
              <a:rPr lang="en-US" sz="1200" kern="1200" dirty="0" smtClean="0">
                <a:solidFill>
                  <a:schemeClr val="tx1"/>
                </a:solidFill>
                <a:latin typeface="+mn-lt"/>
                <a:ea typeface="+mn-ea"/>
                <a:cs typeface="+mn-cs"/>
              </a:rPr>
              <a:t> pane, double-click the group to edit the name, and then enter </a:t>
            </a:r>
            <a:r>
              <a:rPr lang="en-US" sz="1200" b="1" kern="1200" dirty="0" smtClean="0">
                <a:solidFill>
                  <a:schemeClr val="tx1"/>
                </a:solidFill>
                <a:latin typeface="+mn-lt"/>
                <a:ea typeface="+mn-ea"/>
                <a:cs typeface="+mn-cs"/>
              </a:rPr>
              <a:t>Book cover</a:t>
            </a:r>
            <a:r>
              <a:rPr lang="en-US" sz="1200" kern="120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reproduce the first shape in</a:t>
            </a:r>
            <a:r>
              <a:rPr lang="en-US" sz="1200" kern="1200" baseline="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Inside-left pages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Rounded Rectangle </a:t>
            </a:r>
            <a:r>
              <a:rPr lang="en-US" sz="1200" kern="1200" dirty="0" smtClean="0">
                <a:solidFill>
                  <a:schemeClr val="tx1"/>
                </a:solidFill>
                <a:latin typeface="+mn-lt"/>
                <a:ea typeface="+mn-ea"/>
                <a:cs typeface="+mn-cs"/>
              </a:rPr>
              <a:t>(second option from the left). On the slide, drag to draw a rounded rectangle.</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4.5”</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3.33”</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rounded rectangle, drag the yellow diamond adjustment handle to the left to decrease</a:t>
            </a:r>
            <a:r>
              <a:rPr lang="en-US" sz="1200" kern="1200" baseline="0" dirty="0" smtClean="0">
                <a:solidFill>
                  <a:schemeClr val="tx1"/>
                </a:solidFill>
                <a:latin typeface="+mn-lt"/>
                <a:ea typeface="+mn-ea"/>
                <a:cs typeface="+mn-cs"/>
              </a:rPr>
              <a:t> the amount of rounding on the corners.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 row, sixth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Red Accent 2, Darker 25%</a:t>
            </a:r>
            <a:r>
              <a:rPr lang="en-US" sz="1200" kern="1200" dirty="0" smtClean="0">
                <a:solidFill>
                  <a:schemeClr val="tx1"/>
                </a:solidFill>
                <a:latin typeface="+mn-lt"/>
                <a:ea typeface="+mn-ea"/>
                <a:cs typeface="+mn-cs"/>
              </a:rPr>
              <a:t> (fifth row, sixth option from the</a:t>
            </a:r>
            <a:r>
              <a:rPr lang="en-US" sz="1200" kern="1200" baseline="0" dirty="0" smtClean="0">
                <a:solidFill>
                  <a:schemeClr val="tx1"/>
                </a:solidFill>
                <a:latin typeface="+mn-lt"/>
                <a:ea typeface="+mn-ea"/>
                <a:cs typeface="+mn-cs"/>
              </a:rPr>
              <a:t> left).</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 line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right edge is against the vertical guideline.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b="0" i="0" kern="1200" dirty="0" smtClean="0">
                <a:solidFill>
                  <a:schemeClr val="tx1"/>
                </a:solidFill>
                <a:latin typeface="+mn-lt"/>
                <a:ea typeface="+mn-ea"/>
                <a:cs typeface="+mn-cs"/>
              </a:rPr>
              <a:t>.</a:t>
            </a:r>
            <a:r>
              <a:rPr lang="en-US" sz="1200" b="1" i="0" kern="1200" dirty="0" smtClean="0">
                <a:solidFill>
                  <a:schemeClr val="tx1"/>
                </a:solidFill>
                <a:latin typeface="+mn-lt"/>
                <a:ea typeface="+mn-ea"/>
                <a:cs typeface="+mn-cs"/>
              </a:rPr>
              <a:t> </a:t>
            </a:r>
          </a:p>
          <a:p>
            <a:pPr marL="685800" lvl="1" indent="-228600">
              <a:buFont typeface="+mj-lt"/>
              <a:buAutoNum type="arabicPeriod"/>
            </a:pPr>
            <a:r>
              <a:rPr lang="en-US" sz="1200" b="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Align Middle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second shape in</a:t>
            </a:r>
            <a:r>
              <a:rPr lang="en-US" sz="1200" kern="1200" baseline="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Inside-left pages</a:t>
            </a:r>
            <a:r>
              <a:rPr lang="en-US" sz="1200" kern="1200" baseline="0" dirty="0" smtClean="0">
                <a:solidFill>
                  <a:schemeClr val="tx1"/>
                </a:solidFill>
                <a:latin typeface="+mn-lt"/>
                <a:ea typeface="+mn-ea"/>
                <a:cs typeface="+mn-cs"/>
              </a:rPr>
              <a:t> 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Rectangle </a:t>
            </a:r>
            <a:r>
              <a:rPr lang="en-US" sz="1200" kern="1200" dirty="0" smtClean="0">
                <a:solidFill>
                  <a:schemeClr val="tx1"/>
                </a:solidFill>
                <a:latin typeface="+mn-lt"/>
                <a:ea typeface="+mn-ea"/>
                <a:cs typeface="+mn-cs"/>
              </a:rPr>
              <a:t>(first option from the left). On the slide, drag to draw a rectangle. </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4.33”</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five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White, Background 1, Darker 35%</a:t>
            </a:r>
            <a:r>
              <a:rPr lang="en-US" sz="1200" kern="1200" dirty="0" smtClean="0">
                <a:solidFill>
                  <a:schemeClr val="tx1"/>
                </a:solidFill>
                <a:latin typeface="+mn-lt"/>
                <a:ea typeface="+mn-ea"/>
                <a:cs typeface="+mn-cs"/>
              </a:rPr>
              <a:t> (fifth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5%</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White, Background 1, Darker 5% </a:t>
            </a:r>
            <a:r>
              <a:rPr lang="en-US" sz="1200" kern="1200" dirty="0" smtClean="0">
                <a:solidFill>
                  <a:schemeClr val="tx1"/>
                </a:solidFill>
                <a:latin typeface="+mn-lt"/>
                <a:ea typeface="+mn-ea"/>
                <a:cs typeface="+mn-cs"/>
              </a:rPr>
              <a:t>(second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4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5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93%</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pane, click the button next to </a:t>
            </a:r>
            <a:r>
              <a:rPr lang="en-US" sz="1200" b="1" kern="1200" dirty="0" smtClean="0">
                <a:solidFill>
                  <a:schemeClr val="tx1"/>
                </a:solidFill>
                <a:latin typeface="+mn-lt"/>
                <a:ea typeface="+mn-ea"/>
                <a:cs typeface="+mn-cs"/>
              </a:rPr>
              <a:t>Presets</a:t>
            </a:r>
            <a:r>
              <a:rPr lang="en-US" sz="1200" kern="1200" dirty="0" smtClean="0">
                <a:solidFill>
                  <a:schemeClr val="tx1"/>
                </a:solidFill>
                <a:latin typeface="+mn-lt"/>
                <a:ea typeface="+mn-ea"/>
                <a:cs typeface="+mn-cs"/>
              </a:rPr>
              <a:t>, under </a:t>
            </a:r>
            <a:r>
              <a:rPr lang="en-US" sz="1200" b="1" kern="1200" dirty="0" smtClean="0">
                <a:solidFill>
                  <a:schemeClr val="tx1"/>
                </a:solidFill>
                <a:latin typeface="+mn-lt"/>
                <a:ea typeface="+mn-ea"/>
                <a:cs typeface="+mn-cs"/>
              </a:rPr>
              <a:t>Outer</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(second row, first option from the left),</a:t>
            </a:r>
            <a:r>
              <a:rPr lang="en-US" sz="1200" kern="1200" baseline="0" dirty="0" smtClean="0">
                <a:solidFill>
                  <a:schemeClr val="tx1"/>
                </a:solidFill>
                <a:latin typeface="+mn-lt"/>
                <a:ea typeface="+mn-ea"/>
                <a:cs typeface="+mn-cs"/>
              </a:rPr>
              <a:t> and then</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Blur</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 pt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Distance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 pt</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right edge touches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a:t>
            </a:r>
            <a:r>
              <a:rPr lang="en-US" sz="1200" b="1" kern="1200" dirty="0" smtClean="0">
                <a:solidFill>
                  <a:schemeClr val="tx1"/>
                </a:solidFill>
                <a:latin typeface="+mn-lt"/>
                <a:ea typeface="+mn-ea"/>
                <a:cs typeface="+mn-cs"/>
              </a:rPr>
              <a:t>e Home</a:t>
            </a:r>
            <a:r>
              <a:rPr lang="en-US" sz="1200" kern="1200" dirty="0" smtClean="0">
                <a:solidFill>
                  <a:schemeClr val="tx1"/>
                </a:solidFill>
                <a:latin typeface="+mn-lt"/>
                <a:ea typeface="+mn-ea"/>
                <a:cs typeface="+mn-cs"/>
              </a:rPr>
              <a:t> tab, in th</a:t>
            </a:r>
            <a:r>
              <a:rPr lang="en-US" sz="1200" b="1" kern="1200" dirty="0" smtClean="0">
                <a:solidFill>
                  <a:schemeClr val="tx1"/>
                </a:solidFill>
                <a:latin typeface="+mn-lt"/>
                <a:ea typeface="+mn-ea"/>
                <a:cs typeface="+mn-cs"/>
              </a:rPr>
              <a:t>e 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a:t>
            </a:r>
            <a:r>
              <a:rPr lang="en-US" sz="1200" b="1" kern="1200" dirty="0" smtClean="0">
                <a:solidFill>
                  <a:schemeClr val="tx1"/>
                </a:solidFill>
                <a:latin typeface="+mn-lt"/>
                <a:ea typeface="+mn-ea"/>
                <a:cs typeface="+mn-cs"/>
              </a:rPr>
              <a:t> 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a:t>
            </a:r>
            <a:r>
              <a:rPr lang="en-US" sz="1200" b="1" i="0" kern="1200" baseline="0" dirty="0" smtClean="0">
                <a:solidFill>
                  <a:schemeClr val="tx1"/>
                </a:solidFill>
                <a:latin typeface="+mn-lt"/>
                <a:ea typeface="+mn-ea"/>
                <a:cs typeface="+mn-cs"/>
              </a:rPr>
              <a:t> Slide</a:t>
            </a:r>
            <a:r>
              <a:rPr lang="en-US" sz="1200" b="0" i="0" kern="1200" baseline="0" dirty="0" smtClean="0">
                <a:solidFill>
                  <a:schemeClr val="tx1"/>
                </a:solidFill>
                <a:latin typeface="+mn-lt"/>
                <a:ea typeface="+mn-ea"/>
                <a:cs typeface="+mn-cs"/>
              </a:rPr>
              <a:t>.</a:t>
            </a:r>
            <a:endParaRPr lang="en-US" sz="1200" b="1" i="0" kern="1200" dirty="0" smtClean="0">
              <a:solidFill>
                <a:schemeClr val="tx1"/>
              </a:solidFill>
              <a:latin typeface="+mn-lt"/>
              <a:ea typeface="+mn-ea"/>
              <a:cs typeface="+mn-cs"/>
            </a:endParaRPr>
          </a:p>
          <a:p>
            <a:pPr marL="685800" lvl="1" indent="-228600">
              <a:buFont typeface="+mj-lt"/>
              <a:buAutoNum type="arabicPeriod"/>
            </a:pPr>
            <a:r>
              <a:rPr lang="en-US" sz="1200" b="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Align Middle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Press and hold CTRL, and then 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select the rectangle and the rounded rectangle </a:t>
            </a:r>
            <a:r>
              <a:rPr lang="en-US" sz="1200" i="0" kern="1200" dirty="0" smtClean="0">
                <a:solidFill>
                  <a:schemeClr val="tx1"/>
                </a:solidFill>
                <a:latin typeface="+mn-lt"/>
                <a:ea typeface="+mn-ea"/>
                <a:cs typeface="+mn-cs"/>
              </a:rPr>
              <a:t>to the left of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double-click the new group to edit the name, and then enter </a:t>
            </a:r>
            <a:r>
              <a:rPr lang="en-US" sz="1200" b="1" kern="1200" dirty="0" smtClean="0">
                <a:solidFill>
                  <a:schemeClr val="tx1"/>
                </a:solidFill>
                <a:latin typeface="+mn-lt"/>
                <a:ea typeface="+mn-ea"/>
                <a:cs typeface="+mn-cs"/>
              </a:rPr>
              <a:t>Inside-left pages</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accent6">
                  <a:lumMod val="75000"/>
                </a:schemeClr>
              </a:solidFill>
            </a:endParaRP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accent6">
                  <a:lumMod val="75000"/>
                </a:schemeClr>
              </a:solidFill>
            </a:endParaRP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Inside-right pages with text</a:t>
            </a:r>
            <a:r>
              <a:rPr lang="en-US" sz="1200" kern="1200" dirty="0" smtClean="0">
                <a:solidFill>
                  <a:schemeClr val="tx1"/>
                </a:solidFill>
                <a:latin typeface="+mn-lt"/>
                <a:ea typeface="+mn-ea"/>
                <a:cs typeface="+mn-cs"/>
              </a:rPr>
              <a:t> group, do the following:</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Visibility</a:t>
            </a:r>
            <a:r>
              <a:rPr lang="en-US" sz="1200" kern="1200" dirty="0" smtClean="0">
                <a:solidFill>
                  <a:schemeClr val="tx1"/>
                </a:solidFill>
                <a:latin typeface="+mn-lt"/>
                <a:ea typeface="+mn-ea"/>
                <a:cs typeface="+mn-cs"/>
              </a:rPr>
              <a:t> pane, select the </a:t>
            </a:r>
            <a:r>
              <a:rPr lang="en-US" sz="1200" b="1" kern="1200" dirty="0" smtClean="0">
                <a:solidFill>
                  <a:schemeClr val="tx1"/>
                </a:solidFill>
                <a:latin typeface="+mn-lt"/>
                <a:ea typeface="+mn-ea"/>
                <a:cs typeface="+mn-cs"/>
              </a:rPr>
              <a:t>Inside-left pages </a:t>
            </a:r>
            <a:r>
              <a:rPr lang="en-US" sz="1200" b="0" kern="1200" dirty="0" smtClean="0">
                <a:solidFill>
                  <a:schemeClr val="tx1"/>
                </a:solidFill>
                <a:latin typeface="+mn-lt"/>
                <a:ea typeface="+mn-ea"/>
                <a:cs typeface="+mn-cs"/>
              </a:rPr>
              <a:t>group. </a:t>
            </a:r>
            <a:endParaRPr lang="en-US" sz="1200" b="1"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Rotate</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Options</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Size and rotation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double-click the new group to edit the name, and then enter </a:t>
            </a:r>
            <a:r>
              <a:rPr lang="en-US" sz="1200" b="1" kern="1200" dirty="0" smtClean="0">
                <a:solidFill>
                  <a:schemeClr val="tx1"/>
                </a:solidFill>
                <a:latin typeface="+mn-lt"/>
                <a:ea typeface="+mn-ea"/>
                <a:cs typeface="+mn-cs"/>
              </a:rPr>
              <a:t>Inside-right pages</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left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a:t>
            </a:r>
            <a:r>
              <a:rPr lang="en-US" sz="1200"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Align</a:t>
            </a:r>
            <a:r>
              <a:rPr lang="en-US" sz="1200" b="1" i="0" kern="1200" baseline="0" dirty="0" smtClean="0">
                <a:solidFill>
                  <a:schemeClr val="tx1"/>
                </a:solidFill>
                <a:latin typeface="+mn-lt"/>
                <a:ea typeface="+mn-ea"/>
                <a:cs typeface="+mn-cs"/>
              </a:rPr>
              <a:t> to Slide</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685800" lvl="1" indent="-228600">
              <a:buFont typeface="+mj-lt"/>
              <a:buAutoNum type="arabicPeriod"/>
            </a:pPr>
            <a:r>
              <a:rPr lang="en-US" sz="1200" b="0" i="0" kern="1200" dirty="0" smtClean="0">
                <a:solidFill>
                  <a:schemeClr val="tx1"/>
                </a:solidFill>
                <a:latin typeface="+mn-lt"/>
                <a:ea typeface="+mn-ea"/>
                <a:cs typeface="+mn-cs"/>
              </a:rPr>
              <a:t>Click</a:t>
            </a:r>
            <a:r>
              <a:rPr lang="en-US" sz="1200" b="0" i="1"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indent="-228600">
              <a:buFont typeface="+mj-lt"/>
              <a:buNone/>
            </a:pPr>
            <a:r>
              <a:rPr lang="en-US" sz="1200" kern="1200" dirty="0" smtClean="0">
                <a:solidFill>
                  <a:schemeClr val="tx1"/>
                </a:solidFill>
                <a:latin typeface="+mn-lt"/>
                <a:ea typeface="+mn-ea"/>
                <a:cs typeface="+mn-cs"/>
              </a:rPr>
              <a:t> </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effects in the </a:t>
            </a:r>
            <a:r>
              <a:rPr lang="en-US" sz="1200" b="1" kern="1200" dirty="0" smtClean="0">
                <a:solidFill>
                  <a:schemeClr val="tx1"/>
                </a:solidFill>
                <a:latin typeface="+mn-lt"/>
                <a:ea typeface="+mn-ea"/>
                <a:cs typeface="+mn-cs"/>
              </a:rPr>
              <a:t>Inside-right pages with text</a:t>
            </a:r>
            <a:r>
              <a:rPr lang="en-US" sz="1200" kern="1200" dirty="0" smtClean="0">
                <a:solidFill>
                  <a:schemeClr val="tx1"/>
                </a:solidFill>
                <a:latin typeface="+mn-lt"/>
                <a:ea typeface="+mn-ea"/>
                <a:cs typeface="+mn-cs"/>
              </a:rPr>
              <a:t> group,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 Box</a:t>
            </a:r>
            <a:r>
              <a:rPr lang="en-US" sz="1200" kern="1200" dirty="0" smtClean="0">
                <a:solidFill>
                  <a:schemeClr val="tx1"/>
                </a:solidFill>
                <a:latin typeface="+mn-lt"/>
                <a:ea typeface="+mn-ea"/>
                <a:cs typeface="+mn-cs"/>
              </a:rPr>
              <a:t>, and then on the slide, drag to draw a text box. </a:t>
            </a:r>
          </a:p>
          <a:p>
            <a:pPr marL="228600" lvl="0" indent="-228600">
              <a:buFont typeface="+mj-lt"/>
              <a:buAutoNum type="arabicPeriod"/>
            </a:pPr>
            <a:r>
              <a:rPr lang="en-US" sz="1200" kern="1200" dirty="0" smtClean="0">
                <a:solidFill>
                  <a:schemeClr val="tx1"/>
                </a:solidFill>
                <a:latin typeface="+mn-lt"/>
                <a:ea typeface="+mn-ea"/>
                <a:cs typeface="+mn-cs"/>
              </a:rPr>
              <a:t>Enter text in the text box, </a:t>
            </a:r>
            <a:r>
              <a:rPr lang="en-US" sz="1200" kern="1200" baseline="0" dirty="0" smtClean="0">
                <a:solidFill>
                  <a:schemeClr val="tx1"/>
                </a:solidFill>
                <a:latin typeface="+mn-lt"/>
                <a:ea typeface="+mn-ea"/>
                <a:cs typeface="+mn-cs"/>
              </a:rPr>
              <a:t>and then</a:t>
            </a:r>
            <a:r>
              <a:rPr lang="en-US" sz="1200" kern="1200" dirty="0" smtClean="0">
                <a:solidFill>
                  <a:schemeClr val="tx1"/>
                </a:solidFill>
                <a:latin typeface="+mn-lt"/>
                <a:ea typeface="+mn-ea"/>
                <a:cs typeface="+mn-cs"/>
              </a:rPr>
              <a:t> select the text. (</a:t>
            </a: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To</a:t>
            </a:r>
            <a:r>
              <a:rPr lang="en-US" sz="1200" kern="1200" baseline="0" dirty="0" smtClean="0">
                <a:solidFill>
                  <a:schemeClr val="tx1"/>
                </a:solidFill>
                <a:latin typeface="+mn-lt"/>
                <a:ea typeface="+mn-ea"/>
                <a:cs typeface="+mn-cs"/>
              </a:rPr>
              <a:t> reproduce the example above, enter </a:t>
            </a:r>
            <a:r>
              <a:rPr lang="en-US" sz="1200" b="1" kern="1200" baseline="0" dirty="0" smtClean="0">
                <a:solidFill>
                  <a:schemeClr val="tx1"/>
                </a:solidFill>
                <a:latin typeface="+mn-lt"/>
                <a:ea typeface="+mn-ea"/>
                <a:cs typeface="+mn-cs"/>
              </a:rPr>
              <a:t>Introduction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Vivaldi</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Paragraph</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Center </a:t>
            </a:r>
            <a:r>
              <a:rPr lang="en-US" sz="1200" kern="1200" dirty="0" smtClean="0">
                <a:solidFill>
                  <a:schemeClr val="tx1"/>
                </a:solidFill>
                <a:latin typeface="+mn-lt"/>
                <a:ea typeface="+mn-ea"/>
                <a:cs typeface="+mn-cs"/>
              </a:rPr>
              <a:t>to center the text in the text box.</a:t>
            </a:r>
          </a:p>
          <a:p>
            <a:pPr marL="228600" lvl="0" indent="-228600">
              <a:buFont typeface="+mj-lt"/>
              <a:buAutoNum type="arabicPeriod"/>
            </a:pPr>
            <a:r>
              <a:rPr lang="en-US" sz="1200" kern="1200" dirty="0" smtClean="0">
                <a:solidFill>
                  <a:schemeClr val="tx1"/>
                </a:solidFill>
                <a:latin typeface="+mn-lt"/>
                <a:ea typeface="+mn-ea"/>
                <a:cs typeface="+mn-cs"/>
              </a:rPr>
              <a:t>On the slide, drag the text box until the left edge of the text is 1” to the right of the vertical drawing guide and the bottom edge of the text is 0.5” above the horizontal drawing guide. </a:t>
            </a:r>
            <a:endParaRPr lang="en-US" sz="1200" i="1"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 in the </a:t>
            </a:r>
            <a:r>
              <a:rPr lang="en-US" sz="1200" b="1" kern="1200" dirty="0" smtClean="0">
                <a:solidFill>
                  <a:schemeClr val="tx1"/>
                </a:solidFill>
                <a:latin typeface="+mn-lt"/>
                <a:ea typeface="+mn-ea"/>
                <a:cs typeface="+mn-cs"/>
              </a:rPr>
              <a:t>Inside-right pages with text</a:t>
            </a:r>
            <a:r>
              <a:rPr lang="en-US" sz="1200" kern="1200" dirty="0" smtClean="0">
                <a:solidFill>
                  <a:schemeClr val="tx1"/>
                </a:solidFill>
                <a:latin typeface="+mn-lt"/>
                <a:ea typeface="+mn-ea"/>
                <a:cs typeface="+mn-cs"/>
              </a:rPr>
              <a:t> group,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Lines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 </a:t>
            </a:r>
            <a:r>
              <a:rPr lang="en-US" sz="1200" b="0" kern="1200" dirty="0" smtClean="0">
                <a:solidFill>
                  <a:schemeClr val="tx1"/>
                </a:solidFill>
                <a:latin typeface="+mn-lt"/>
                <a:ea typeface="+mn-ea"/>
                <a:cs typeface="+mn-cs"/>
              </a:rPr>
              <a:t>(first</a:t>
            </a:r>
            <a:r>
              <a:rPr lang="en-US" sz="1200" b="0" kern="1200" baseline="0" dirty="0" smtClean="0">
                <a:solidFill>
                  <a:schemeClr val="tx1"/>
                </a:solidFill>
                <a:latin typeface="+mn-lt"/>
                <a:ea typeface="+mn-ea"/>
                <a:cs typeface="+mn-cs"/>
              </a:rPr>
              <a:t> option from the left)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 the slide, press and hold SHIFT, and then drag to draw a straight, vertical line.</a:t>
            </a:r>
          </a:p>
          <a:p>
            <a:pPr marL="228600" lvl="0" indent="-228600">
              <a:buFont typeface="+mj-lt"/>
              <a:buAutoNum type="arabicPeriod"/>
            </a:pPr>
            <a:r>
              <a:rPr lang="en-US" sz="1200" kern="1200" dirty="0" smtClean="0">
                <a:solidFill>
                  <a:schemeClr val="tx1"/>
                </a:solidFill>
                <a:latin typeface="+mn-lt"/>
                <a:ea typeface="+mn-ea"/>
                <a:cs typeface="+mn-cs"/>
              </a:rPr>
              <a:t>Select the line.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4.32”</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 Styles</a:t>
            </a:r>
            <a:r>
              <a:rPr lang="en-US" sz="1200" kern="1200" dirty="0" smtClean="0">
                <a:solidFill>
                  <a:schemeClr val="tx1"/>
                </a:solidFill>
                <a:latin typeface="+mn-lt"/>
                <a:ea typeface="+mn-ea"/>
                <a:cs typeface="+mn-cs"/>
              </a:rPr>
              <a:t> group, click the arrow next to </a:t>
            </a:r>
            <a:r>
              <a:rPr lang="en-US" sz="1200" b="1" kern="1200" dirty="0" smtClean="0">
                <a:solidFill>
                  <a:schemeClr val="tx1"/>
                </a:solidFill>
                <a:latin typeface="+mn-lt"/>
                <a:ea typeface="+mn-ea"/>
                <a:cs typeface="+mn-cs"/>
              </a:rPr>
              <a:t>Shape Outline</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White, Background 1, Darker 15%</a:t>
            </a:r>
            <a:r>
              <a:rPr lang="en-US" sz="1200" kern="1200" dirty="0" smtClean="0">
                <a:solidFill>
                  <a:schemeClr val="tx1"/>
                </a:solidFill>
                <a:latin typeface="+mn-lt"/>
                <a:ea typeface="+mn-ea"/>
                <a:cs typeface="+mn-cs"/>
              </a:rPr>
              <a:t> (third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 Repeat this process for a total of six lines.</a:t>
            </a:r>
          </a:p>
          <a:p>
            <a:pPr marL="228600" lvl="0" indent="-228600">
              <a:buFont typeface="+mj-lt"/>
              <a:buAutoNum type="arabicPeriod"/>
            </a:pPr>
            <a:r>
              <a:rPr lang="en-US" sz="1200" kern="1200" dirty="0" smtClean="0">
                <a:solidFill>
                  <a:schemeClr val="tx1"/>
                </a:solidFill>
                <a:latin typeface="+mn-lt"/>
                <a:ea typeface="+mn-ea"/>
                <a:cs typeface="+mn-cs"/>
              </a:rPr>
              <a:t>On the slide, drag the six lines until they are bunched together in a dense group, no wider than 0.5”.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pane, press and hold CTRL, and</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select all six straight connectors (lines).</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c</a:t>
            </a:r>
            <a:r>
              <a:rPr lang="en-US" sz="1200" i="0" kern="1200" dirty="0" smtClean="0">
                <a:solidFill>
                  <a:schemeClr val="tx1"/>
                </a:solidFill>
                <a:latin typeface="+mn-lt"/>
                <a:ea typeface="+mn-ea"/>
                <a:cs typeface="+mn-cs"/>
              </a:rPr>
              <a:t>lick</a:t>
            </a:r>
            <a:r>
              <a:rPr lang="en-US" sz="1200"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Align</a:t>
            </a:r>
            <a:r>
              <a:rPr lang="en-US" sz="1200" b="1" i="0" kern="1200" baseline="0" dirty="0" smtClean="0">
                <a:solidFill>
                  <a:schemeClr val="tx1"/>
                </a:solidFill>
                <a:latin typeface="+mn-lt"/>
                <a:ea typeface="+mn-ea"/>
                <a:cs typeface="+mn-cs"/>
              </a:rPr>
              <a:t> Selected Objects</a:t>
            </a:r>
            <a:r>
              <a:rPr lang="en-US" sz="1200" i="0" kern="1200" baseline="0" dirty="0" smtClean="0">
                <a:solidFill>
                  <a:schemeClr val="tx1"/>
                </a:solidFill>
                <a:latin typeface="+mn-lt"/>
                <a:ea typeface="+mn-ea"/>
                <a:cs typeface="+mn-cs"/>
              </a:rPr>
              <a:t>. </a:t>
            </a: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c</a:t>
            </a:r>
            <a:r>
              <a:rPr lang="en-US" sz="1200" i="0" kern="1200" dirty="0" smtClean="0">
                <a:solidFill>
                  <a:schemeClr val="tx1"/>
                </a:solidFill>
                <a:latin typeface="+mn-lt"/>
                <a:ea typeface="+mn-ea"/>
                <a:cs typeface="+mn-cs"/>
              </a:rPr>
              <a:t>lick</a:t>
            </a:r>
            <a:r>
              <a:rPr lang="en-US" sz="120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Distribute Horizontally</a:t>
            </a:r>
            <a:r>
              <a:rPr lang="en-US" sz="1200" i="0" kern="1200" baseline="0" dirty="0" smtClean="0">
                <a:solidFill>
                  <a:schemeClr val="tx1"/>
                </a:solidFill>
                <a:latin typeface="+mn-lt"/>
                <a:ea typeface="+mn-ea"/>
                <a:cs typeface="+mn-cs"/>
              </a:rPr>
              <a:t>. </a:t>
            </a: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c</a:t>
            </a:r>
            <a:r>
              <a:rPr lang="en-US" sz="1200" i="0" kern="1200" dirty="0" smtClean="0">
                <a:solidFill>
                  <a:schemeClr val="tx1"/>
                </a:solidFill>
                <a:latin typeface="+mn-lt"/>
                <a:ea typeface="+mn-ea"/>
                <a:cs typeface="+mn-cs"/>
              </a:rPr>
              <a:t>lick</a:t>
            </a:r>
            <a:r>
              <a:rPr lang="en-US" sz="1200" b="1" kern="1200" dirty="0" smtClean="0">
                <a:solidFill>
                  <a:schemeClr val="tx1"/>
                </a:solidFill>
                <a:latin typeface="+mn-lt"/>
                <a:ea typeface="+mn-ea"/>
                <a:cs typeface="+mn-cs"/>
              </a:rPr>
              <a:t> Align Middle</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drag the</a:t>
            </a:r>
            <a:r>
              <a:rPr lang="en-US" sz="1200" kern="1200" dirty="0" smtClean="0">
                <a:solidFill>
                  <a:schemeClr val="tx1"/>
                </a:solidFill>
                <a:latin typeface="+mn-lt"/>
                <a:ea typeface="+mn-ea"/>
                <a:cs typeface="+mn-cs"/>
              </a:rPr>
              <a:t> group of lines until the right edge of the group of lines is touching the right edge of the white rectangle </a:t>
            </a:r>
            <a:r>
              <a:rPr lang="en-US" sz="1200" i="0" kern="1200" dirty="0" smtClean="0">
                <a:solidFill>
                  <a:schemeClr val="tx1"/>
                </a:solidFill>
                <a:latin typeface="+mn-lt"/>
                <a:ea typeface="+mn-ea"/>
                <a:cs typeface="+mn-cs"/>
              </a:rPr>
              <a:t>to the right</a:t>
            </a:r>
            <a:r>
              <a:rPr lang="en-US" sz="1200" i="0" kern="1200" baseline="0" dirty="0" smtClean="0">
                <a:solidFill>
                  <a:schemeClr val="tx1"/>
                </a:solidFill>
                <a:latin typeface="+mn-lt"/>
                <a:ea typeface="+mn-ea"/>
                <a:cs typeface="+mn-cs"/>
              </a:rPr>
              <a:t> of the vertical drawing guide</a:t>
            </a:r>
            <a:r>
              <a:rPr lang="en-US" sz="1200" i="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a:t>
            </a:r>
            <a:r>
              <a:rPr lang="en-US" sz="1200" kern="1200" baseline="0" dirty="0" smtClean="0">
                <a:solidFill>
                  <a:schemeClr val="tx1"/>
                </a:solidFill>
                <a:latin typeface="+mn-lt"/>
                <a:ea typeface="+mn-ea"/>
                <a:cs typeface="+mn-cs"/>
              </a:rPr>
              <a:t>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select the group of lines, the text box, and the </a:t>
            </a:r>
            <a:r>
              <a:rPr lang="en-US" sz="1200" b="1" kern="1200" dirty="0" smtClean="0">
                <a:solidFill>
                  <a:schemeClr val="tx1"/>
                </a:solidFill>
                <a:latin typeface="+mn-lt"/>
                <a:ea typeface="+mn-ea"/>
                <a:cs typeface="+mn-cs"/>
              </a:rPr>
              <a:t>Inside-right pages </a:t>
            </a:r>
            <a:r>
              <a:rPr lang="en-US" sz="1200" kern="1200" dirty="0" smtClean="0">
                <a:solidFill>
                  <a:schemeClr val="tx1"/>
                </a:solidFill>
                <a:latin typeface="+mn-lt"/>
                <a:ea typeface="+mn-ea"/>
                <a:cs typeface="+mn-cs"/>
              </a:rPr>
              <a:t>group.</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pane, double-click the new group to edit the name, and then enter </a:t>
            </a:r>
            <a:r>
              <a:rPr lang="en-US" sz="1200" b="1" kern="1200" dirty="0" smtClean="0">
                <a:solidFill>
                  <a:schemeClr val="tx1"/>
                </a:solidFill>
                <a:latin typeface="+mn-lt"/>
                <a:ea typeface="+mn-ea"/>
                <a:cs typeface="+mn-cs"/>
              </a:rPr>
              <a:t>Inside-right pages with text</a:t>
            </a:r>
            <a:r>
              <a:rPr lang="en-US" sz="1200" kern="120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lang="en-US" sz="1200" b="1" i="0" baseline="0"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Book cover </a:t>
            </a:r>
            <a:r>
              <a:rPr lang="en-US" sz="1200" baseline="0" dirty="0" smtClean="0">
                <a:solidFill>
                  <a:schemeClr val="accent6"/>
                </a:solidFill>
              </a:rPr>
              <a:t>group. On the </a:t>
            </a:r>
            <a:r>
              <a:rPr lang="en-US" sz="1200" b="1" baseline="0" dirty="0" smtClean="0">
                <a:solidFill>
                  <a:schemeClr val="accent6"/>
                </a:solidFill>
              </a:rPr>
              <a:t>Home</a:t>
            </a:r>
            <a:r>
              <a:rPr lang="en-US" sz="1200" baseline="0" dirty="0" smtClean="0">
                <a:solidFill>
                  <a:schemeClr val="accent6"/>
                </a:solidFill>
              </a:rPr>
              <a:t> tab, in the </a:t>
            </a:r>
            <a:r>
              <a:rPr lang="en-US" sz="1200" b="1" baseline="0" dirty="0" smtClean="0">
                <a:solidFill>
                  <a:schemeClr val="accent6"/>
                </a:solidFill>
              </a:rPr>
              <a:t>Drawing</a:t>
            </a:r>
            <a:r>
              <a:rPr lang="en-US" sz="1200" baseline="0" dirty="0" smtClean="0">
                <a:solidFill>
                  <a:schemeClr val="accent6"/>
                </a:solidFill>
              </a:rPr>
              <a:t> group, click </a:t>
            </a:r>
            <a:r>
              <a:rPr lang="en-US" sz="1200" b="1" baseline="0" dirty="0" smtClean="0">
                <a:solidFill>
                  <a:schemeClr val="accent6"/>
                </a:solidFill>
              </a:rPr>
              <a:t>Arrange</a:t>
            </a:r>
            <a:r>
              <a:rPr lang="en-US" sz="1200" baseline="0" dirty="0" smtClean="0">
                <a:solidFill>
                  <a:schemeClr val="accent6"/>
                </a:solidFill>
              </a:rPr>
              <a:t>, and then click </a:t>
            </a:r>
            <a:r>
              <a:rPr lang="en-US" sz="1200" b="1" baseline="0" dirty="0" smtClean="0">
                <a:solidFill>
                  <a:schemeClr val="accent6"/>
                </a:solidFill>
              </a:rPr>
              <a:t>Bring to Front</a:t>
            </a:r>
            <a:r>
              <a:rPr lang="en-US" sz="1200" baseline="0" dirty="0" smtClean="0">
                <a:solidFill>
                  <a:schemeClr val="accent6"/>
                </a:solidFill>
              </a:rPr>
              <a:t>.</a:t>
            </a:r>
          </a:p>
          <a:p>
            <a:pPr marL="228600" indent="-228600">
              <a:buFont typeface="+mj-lt"/>
              <a:buAutoNum type="arabicPeriod"/>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Inside-left pages </a:t>
            </a:r>
            <a:r>
              <a:rPr lang="en-US" sz="1200" baseline="0" dirty="0" smtClean="0">
                <a:solidFill>
                  <a:schemeClr val="accent6"/>
                </a:solidFill>
              </a:rPr>
              <a:t>group. On the </a:t>
            </a:r>
            <a:r>
              <a:rPr lang="en-US" sz="1200" b="1" baseline="0" dirty="0" smtClean="0">
                <a:solidFill>
                  <a:schemeClr val="accent6"/>
                </a:solidFill>
              </a:rPr>
              <a:t>Home</a:t>
            </a:r>
            <a:r>
              <a:rPr lang="en-US" sz="1200" baseline="0" dirty="0" smtClean="0">
                <a:solidFill>
                  <a:schemeClr val="accent6"/>
                </a:solidFill>
              </a:rPr>
              <a:t> tab, in the </a:t>
            </a:r>
            <a:r>
              <a:rPr lang="en-US" sz="1200" b="1" baseline="0" dirty="0" smtClean="0">
                <a:solidFill>
                  <a:schemeClr val="accent6"/>
                </a:solidFill>
              </a:rPr>
              <a:t>Drawing</a:t>
            </a:r>
            <a:r>
              <a:rPr lang="en-US" sz="1200" baseline="0" dirty="0" smtClean="0">
                <a:solidFill>
                  <a:schemeClr val="accent6"/>
                </a:solidFill>
              </a:rPr>
              <a:t> group, click </a:t>
            </a:r>
            <a:r>
              <a:rPr lang="en-US" sz="1200" b="1" baseline="0" dirty="0" smtClean="0">
                <a:solidFill>
                  <a:schemeClr val="accent6"/>
                </a:solidFill>
              </a:rPr>
              <a:t>Arrange</a:t>
            </a:r>
            <a:r>
              <a:rPr lang="en-US" sz="1200" baseline="0" dirty="0" smtClean="0">
                <a:solidFill>
                  <a:schemeClr val="accent6"/>
                </a:solidFill>
              </a:rPr>
              <a:t>, and then click </a:t>
            </a:r>
            <a:r>
              <a:rPr lang="en-US" sz="1200" b="1" baseline="0" dirty="0" smtClean="0">
                <a:solidFill>
                  <a:schemeClr val="accent6"/>
                </a:solidFill>
              </a:rPr>
              <a:t>Bring</a:t>
            </a:r>
            <a:r>
              <a:rPr lang="en-US" sz="1200" baseline="0" dirty="0" smtClean="0">
                <a:solidFill>
                  <a:schemeClr val="accent6"/>
                </a:solidFill>
              </a:rPr>
              <a:t> </a:t>
            </a:r>
            <a:r>
              <a:rPr lang="en-US" sz="1200" b="1" baseline="0" dirty="0" smtClean="0">
                <a:solidFill>
                  <a:schemeClr val="accent6"/>
                </a:solidFill>
              </a:rPr>
              <a:t>Forward</a:t>
            </a:r>
            <a:r>
              <a:rPr lang="en-US" sz="1200" baseline="0" dirty="0" smtClean="0">
                <a:solidFill>
                  <a:schemeClr val="accent6"/>
                </a:solidFill>
              </a:rPr>
              <a:t>.</a:t>
            </a:r>
          </a:p>
          <a:p>
            <a:pPr marL="228600" indent="-228600">
              <a:buFont typeface="+mj-lt"/>
              <a:buAutoNum type="arabicPeriod"/>
            </a:pPr>
            <a:r>
              <a:rPr lang="en-US" sz="1200" baseline="0" dirty="0" smtClean="0">
                <a:solidFill>
                  <a:schemeClr val="accent6"/>
                </a:solidFill>
              </a:rPr>
              <a:t>On the </a:t>
            </a:r>
            <a:r>
              <a:rPr lang="en-US" sz="1200" b="1" baseline="0" dirty="0" smtClean="0">
                <a:solidFill>
                  <a:schemeClr val="accent6"/>
                </a:solidFill>
              </a:rPr>
              <a:t>Animations</a:t>
            </a:r>
            <a:r>
              <a:rPr lang="en-US" sz="1200" baseline="0" dirty="0" smtClean="0">
                <a:solidFill>
                  <a:schemeClr val="accent6"/>
                </a:solidFill>
              </a:rPr>
              <a:t> tab, in the </a:t>
            </a:r>
            <a:r>
              <a:rPr lang="en-US" sz="1200" b="1" baseline="0" dirty="0" smtClean="0">
                <a:solidFill>
                  <a:schemeClr val="accent6"/>
                </a:solidFill>
              </a:rPr>
              <a:t>Animations</a:t>
            </a:r>
            <a:r>
              <a:rPr lang="en-US" sz="1200" baseline="0" dirty="0" smtClean="0">
                <a:solidFill>
                  <a:schemeClr val="accent6"/>
                </a:solidFill>
              </a:rPr>
              <a:t> group, click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a:t>
            </a:r>
          </a:p>
          <a:p>
            <a:pPr marL="228600" indent="-228600">
              <a:buFont typeface="+mj-lt"/>
              <a:buAutoNum type="arabicPeriod"/>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Book cover </a:t>
            </a:r>
            <a:r>
              <a:rPr lang="en-US" sz="1200" baseline="0" dirty="0" smtClean="0">
                <a:solidFill>
                  <a:schemeClr val="accent6"/>
                </a:solidFill>
              </a:rPr>
              <a:t>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lvl="1" indent="-228600">
              <a:buFont typeface="+mj-lt"/>
              <a:buAutoNum type="arabicPeriod"/>
            </a:pPr>
            <a:r>
              <a:rPr lang="en-US" sz="1200" baseline="0" dirty="0" smtClean="0">
                <a:solidFill>
                  <a:schemeClr val="accent6"/>
                </a:solidFill>
              </a:rPr>
              <a:t>Click </a:t>
            </a:r>
            <a:r>
              <a:rPr lang="en-US" sz="1200" b="1" baseline="0" dirty="0" smtClean="0">
                <a:solidFill>
                  <a:schemeClr val="accent6"/>
                </a:solidFill>
              </a:rPr>
              <a:t>Add</a:t>
            </a:r>
            <a:r>
              <a:rPr lang="en-US" sz="1200" baseline="0" dirty="0" smtClean="0">
                <a:solidFill>
                  <a:schemeClr val="accent6"/>
                </a:solidFill>
              </a:rPr>
              <a:t> </a:t>
            </a:r>
            <a:r>
              <a:rPr lang="en-US" sz="1200" b="1" baseline="0" dirty="0" smtClean="0">
                <a:solidFill>
                  <a:schemeClr val="accent6"/>
                </a:solidFill>
              </a:rPr>
              <a:t>Effect</a:t>
            </a:r>
            <a:r>
              <a:rPr lang="en-US" sz="1200" baseline="0" dirty="0" smtClean="0">
                <a:solidFill>
                  <a:schemeClr val="accent6"/>
                </a:solidFill>
              </a:rPr>
              <a:t>, point to </a:t>
            </a:r>
            <a:r>
              <a:rPr lang="en-US" sz="1200" b="1" baseline="0" dirty="0" smtClean="0">
                <a:solidFill>
                  <a:schemeClr val="accent6"/>
                </a:solidFill>
              </a:rPr>
              <a:t>Exit</a:t>
            </a:r>
            <a:r>
              <a:rPr lang="en-US" sz="1200" b="0" baseline="0" dirty="0" smtClean="0">
                <a:solidFill>
                  <a:schemeClr val="accent6"/>
                </a:solidFill>
              </a:rPr>
              <a:t>,</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a:t>
            </a:r>
            <a:r>
              <a:rPr lang="en-US" sz="1200" baseline="0" dirty="0" smtClean="0">
                <a:solidFill>
                  <a:schemeClr val="accent6"/>
                </a:solidFill>
              </a:rPr>
              <a:t> </a:t>
            </a:r>
            <a:r>
              <a:rPr lang="en-US" sz="1200" b="1" baseline="0" dirty="0" smtClean="0">
                <a:solidFill>
                  <a:schemeClr val="accent6"/>
                </a:solidFill>
              </a:rPr>
              <a:t>Exit</a:t>
            </a:r>
            <a:r>
              <a:rPr lang="en-US" sz="1200" baseline="0" dirty="0" smtClean="0">
                <a:solidFill>
                  <a:schemeClr val="accent6"/>
                </a:solidFill>
              </a:rPr>
              <a:t> </a:t>
            </a:r>
            <a:r>
              <a:rPr lang="en-US" sz="1200" b="1" baseline="0" dirty="0" smtClean="0">
                <a:solidFill>
                  <a:schemeClr val="accent6"/>
                </a:solidFill>
              </a:rPr>
              <a:t>Effect</a:t>
            </a:r>
            <a:r>
              <a:rPr lang="en-US" sz="1200" baseline="0" dirty="0" smtClean="0">
                <a:solidFill>
                  <a:schemeClr val="accent6"/>
                </a:solidFill>
              </a:rPr>
              <a:t> 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Collapse</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animation effect, and then under </a:t>
            </a:r>
            <a:r>
              <a:rPr lang="en-US" sz="1200" b="1" baseline="0" dirty="0" smtClean="0">
                <a:solidFill>
                  <a:schemeClr val="accent6"/>
                </a:solidFill>
              </a:rPr>
              <a:t>Modify: Collapse</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With</a:t>
            </a:r>
            <a:r>
              <a:rPr lang="en-US" sz="1200" baseline="0" dirty="0" smtClean="0">
                <a:solidFill>
                  <a:schemeClr val="accent6"/>
                </a:solidFill>
              </a:rPr>
              <a:t> </a:t>
            </a:r>
            <a:r>
              <a:rPr lang="en-US" sz="1200" b="1" baseline="0" dirty="0" smtClean="0">
                <a:solidFill>
                  <a:schemeClr val="accent6"/>
                </a:solidFill>
              </a:rPr>
              <a:t>Previous</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To</a:t>
            </a:r>
            <a:r>
              <a:rPr lang="en-US" sz="1200" baseline="0" dirty="0" smtClean="0">
                <a:solidFill>
                  <a:schemeClr val="accent6"/>
                </a:solidFill>
              </a:rPr>
              <a:t> </a:t>
            </a:r>
            <a:r>
              <a:rPr lang="en-US" sz="1200" b="1" baseline="0" dirty="0" smtClean="0">
                <a:solidFill>
                  <a:schemeClr val="accent6"/>
                </a:solidFill>
              </a:rPr>
              <a:t>Left</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a:t>
            </a:r>
          </a:p>
          <a:p>
            <a:pPr marL="228600" indent="-228600">
              <a:buFont typeface="+mj-lt"/>
              <a:buAutoNum type="arabicPeriod"/>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Inside-left pages </a:t>
            </a:r>
            <a:r>
              <a:rPr lang="en-US" sz="1200" baseline="0" dirty="0" smtClean="0">
                <a:solidFill>
                  <a:schemeClr val="accent6"/>
                </a:solidFill>
              </a:rPr>
              <a:t>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lvl="1" indent="-228600">
              <a:buFont typeface="+mj-lt"/>
              <a:buAutoNum type="arabicPeriod"/>
            </a:pPr>
            <a:r>
              <a:rPr lang="en-US" sz="1200" baseline="0" dirty="0" smtClean="0">
                <a:solidFill>
                  <a:schemeClr val="accent6"/>
                </a:solidFill>
              </a:rPr>
              <a:t>Click </a:t>
            </a:r>
            <a:r>
              <a:rPr lang="en-US" sz="1200" b="1" baseline="0" dirty="0" smtClean="0">
                <a:solidFill>
                  <a:schemeClr val="accent6"/>
                </a:solidFill>
              </a:rPr>
              <a:t>Add</a:t>
            </a:r>
            <a:r>
              <a:rPr lang="en-US" sz="1200" baseline="0" dirty="0" smtClean="0">
                <a:solidFill>
                  <a:schemeClr val="accent6"/>
                </a:solidFill>
              </a:rPr>
              <a:t> </a:t>
            </a:r>
            <a:r>
              <a:rPr lang="en-US" sz="1200" b="1" baseline="0" dirty="0" smtClean="0">
                <a:solidFill>
                  <a:schemeClr val="accent6"/>
                </a:solidFill>
              </a:rPr>
              <a:t>Effect</a:t>
            </a:r>
            <a:r>
              <a:rPr lang="en-US" sz="1200" baseline="0" dirty="0" smtClean="0">
                <a:solidFill>
                  <a:schemeClr val="accent6"/>
                </a:solidFill>
              </a:rPr>
              <a:t>, point to </a:t>
            </a:r>
            <a:r>
              <a:rPr lang="en-US" sz="1200" b="1" baseline="0" dirty="0" smtClean="0">
                <a:solidFill>
                  <a:schemeClr val="accent6"/>
                </a:solidFill>
              </a:rPr>
              <a:t>Entrance</a:t>
            </a:r>
            <a:r>
              <a:rPr lang="en-US" sz="1200" b="0" baseline="0" dirty="0" smtClean="0">
                <a:solidFill>
                  <a:schemeClr val="accent6"/>
                </a:solidFill>
              </a:rPr>
              <a:t>,</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a:t>
            </a:r>
            <a:r>
              <a:rPr lang="en-US" sz="1200" baseline="0" dirty="0" smtClean="0">
                <a:solidFill>
                  <a:schemeClr val="accent6"/>
                </a:solidFill>
              </a:rPr>
              <a:t> </a:t>
            </a:r>
            <a:r>
              <a:rPr lang="en-US" sz="1200" b="1" baseline="0" dirty="0" smtClean="0">
                <a:solidFill>
                  <a:schemeClr val="accent6"/>
                </a:solidFill>
              </a:rPr>
              <a:t>Entrance</a:t>
            </a:r>
            <a:r>
              <a:rPr lang="en-US" sz="1200" baseline="0" dirty="0" smtClean="0">
                <a:solidFill>
                  <a:schemeClr val="accent6"/>
                </a:solidFill>
              </a:rPr>
              <a:t> </a:t>
            </a:r>
            <a:r>
              <a:rPr lang="en-US" sz="1200" b="1" baseline="0" dirty="0" smtClean="0">
                <a:solidFill>
                  <a:schemeClr val="accent6"/>
                </a:solidFill>
              </a:rPr>
              <a:t>Effect</a:t>
            </a:r>
            <a:r>
              <a:rPr lang="en-US" sz="1200" baseline="0" dirty="0" smtClean="0">
                <a:solidFill>
                  <a:schemeClr val="accent6"/>
                </a:solidFill>
              </a:rPr>
              <a:t> 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Stretch</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second animation effect, and then under </a:t>
            </a:r>
            <a:r>
              <a:rPr lang="en-US" sz="1200" b="1" baseline="0" dirty="0" smtClean="0">
                <a:solidFill>
                  <a:schemeClr val="accent6"/>
                </a:solidFill>
              </a:rPr>
              <a:t>Modify: Stretch</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After</a:t>
            </a:r>
            <a:r>
              <a:rPr lang="en-US" sz="1200" baseline="0" dirty="0" smtClean="0">
                <a:solidFill>
                  <a:schemeClr val="accent6"/>
                </a:solidFill>
              </a:rPr>
              <a:t> </a:t>
            </a:r>
            <a:r>
              <a:rPr lang="en-US" sz="1200" b="1" baseline="0" dirty="0" smtClean="0">
                <a:solidFill>
                  <a:schemeClr val="accent6"/>
                </a:solidFill>
              </a:rPr>
              <a:t>Previous</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From</a:t>
            </a:r>
            <a:r>
              <a:rPr lang="en-US" sz="1200" baseline="0" dirty="0" smtClean="0">
                <a:solidFill>
                  <a:schemeClr val="accent6"/>
                </a:solidFill>
              </a:rPr>
              <a:t> </a:t>
            </a:r>
            <a:r>
              <a:rPr lang="en-US" sz="1200" b="1" baseline="0" dirty="0" smtClean="0">
                <a:solidFill>
                  <a:schemeClr val="accent6"/>
                </a:solidFill>
              </a:rPr>
              <a:t>Right</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pPr marL="685800" lvl="1" indent="-228600">
              <a:buFont typeface="+mj-lt"/>
              <a:buNone/>
            </a:pPr>
            <a:endParaRPr lang="en-US" sz="1200" baseline="0" dirty="0" smtClean="0">
              <a:solidFill>
                <a:schemeClr val="accent6"/>
              </a:solidFill>
            </a:endParaRPr>
          </a:p>
          <a:p>
            <a:pPr marL="685800" lvl="1" indent="-228600">
              <a:buFont typeface="+mj-lt"/>
              <a:buNone/>
            </a:pPr>
            <a:endParaRPr lang="en-US" sz="1200" baseline="0" dirty="0" smtClean="0"/>
          </a:p>
          <a:p>
            <a:r>
              <a:rPr lang="en-US" sz="1200" b="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ea typeface="+mn-ea"/>
                <a:cs typeface="+mn-cs"/>
              </a:rPr>
              <a:t>Right-click the slide background area, and then click </a:t>
            </a:r>
            <a:r>
              <a:rPr lang="en-US" sz="1200" b="1" kern="1200" dirty="0" smtClean="0">
                <a:solidFill>
                  <a:schemeClr val="tx1"/>
                </a:solidFill>
                <a:ea typeface="+mn-ea"/>
                <a:cs typeface="+mn-cs"/>
              </a:rPr>
              <a:t>Format Background</a:t>
            </a:r>
            <a:r>
              <a:rPr lang="en-US" sz="1200" kern="1200" dirty="0" smtClean="0">
                <a:solidFill>
                  <a:schemeClr val="tx1"/>
                </a:solidFill>
                <a:ea typeface="+mn-ea"/>
                <a:cs typeface="+mn-cs"/>
              </a:rPr>
              <a:t>. In the </a:t>
            </a:r>
            <a:r>
              <a:rPr lang="en-US" sz="1200" b="1" kern="1200" dirty="0" smtClean="0">
                <a:solidFill>
                  <a:schemeClr val="tx1"/>
                </a:solidFill>
                <a:ea typeface="+mn-ea"/>
                <a:cs typeface="+mn-cs"/>
              </a:rPr>
              <a:t>Format Background </a:t>
            </a:r>
            <a:r>
              <a:rPr lang="en-US" sz="1200" kern="1200" dirty="0" smtClean="0">
                <a:solidFill>
                  <a:schemeClr val="tx1"/>
                </a:solidFill>
                <a:ea typeface="+mn-ea"/>
                <a:cs typeface="+mn-cs"/>
              </a:rPr>
              <a:t>dialog box, click </a:t>
            </a:r>
            <a:r>
              <a:rPr lang="en-US" sz="1200" b="1" kern="1200" dirty="0" smtClean="0">
                <a:solidFill>
                  <a:schemeClr val="tx1"/>
                </a:solidFill>
                <a:ea typeface="+mn-ea"/>
                <a:cs typeface="+mn-cs"/>
              </a:rPr>
              <a:t>Fill</a:t>
            </a:r>
            <a:r>
              <a:rPr lang="en-US" sz="1200" kern="1200" dirty="0" smtClean="0">
                <a:solidFill>
                  <a:schemeClr val="tx1"/>
                </a:solidFill>
                <a:ea typeface="+mn-ea"/>
                <a:cs typeface="+mn-cs"/>
              </a:rPr>
              <a:t> in the left pane, select </a:t>
            </a:r>
            <a:r>
              <a:rPr lang="en-US" sz="1200" b="1" kern="1200" dirty="0" smtClean="0">
                <a:solidFill>
                  <a:schemeClr val="tx1"/>
                </a:solidFill>
                <a:ea typeface="+mn-ea"/>
                <a:cs typeface="+mn-cs"/>
              </a:rPr>
              <a:t>Gradient fill</a:t>
            </a:r>
            <a:r>
              <a:rPr lang="en-US" sz="1200" kern="1200" dirty="0" smtClean="0">
                <a:solidFill>
                  <a:schemeClr val="tx1"/>
                </a:solidFill>
                <a:ea typeface="+mn-ea"/>
                <a:cs typeface="+mn-cs"/>
              </a:rPr>
              <a:t> in the </a:t>
            </a:r>
            <a:r>
              <a:rPr lang="en-US" sz="1200" b="1" kern="1200" dirty="0" smtClean="0">
                <a:solidFill>
                  <a:schemeClr val="tx1"/>
                </a:solidFill>
                <a:ea typeface="+mn-ea"/>
                <a:cs typeface="+mn-cs"/>
              </a:rPr>
              <a:t>Fill</a:t>
            </a:r>
            <a:r>
              <a:rPr lang="en-US" sz="1200" kern="1200" dirty="0" smtClean="0">
                <a:solidFill>
                  <a:schemeClr val="tx1"/>
                </a:solidFill>
                <a:ea typeface="+mn-ea"/>
                <a:cs typeface="+mn-cs"/>
              </a:rPr>
              <a:t> pane, and then do the following:</a:t>
            </a:r>
          </a:p>
          <a:p>
            <a:pPr marL="685800" lvl="1"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Type</a:t>
            </a:r>
            <a:r>
              <a:rPr lang="en-US" sz="1200" kern="1200" dirty="0" smtClean="0">
                <a:solidFill>
                  <a:schemeClr val="tx1"/>
                </a:solidFill>
                <a:ea typeface="+mn-ea"/>
                <a:cs typeface="+mn-cs"/>
              </a:rPr>
              <a:t> list, select </a:t>
            </a:r>
            <a:r>
              <a:rPr lang="en-US" sz="1200" b="1" kern="1200" dirty="0" smtClean="0">
                <a:solidFill>
                  <a:schemeClr val="tx1"/>
                </a:solidFill>
                <a:ea typeface="+mn-ea"/>
                <a:cs typeface="+mn-cs"/>
              </a:rPr>
              <a:t>Linear</a:t>
            </a:r>
            <a:r>
              <a:rPr lang="en-US" sz="1200" kern="1200" dirty="0" smtClean="0">
                <a:solidFill>
                  <a:schemeClr val="tx1"/>
                </a:solidFill>
                <a:ea typeface="+mn-ea"/>
                <a:cs typeface="+mn-cs"/>
              </a:rPr>
              <a:t>.</a:t>
            </a:r>
          </a:p>
          <a:p>
            <a:pPr marL="685800" lvl="1"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Direction</a:t>
            </a:r>
            <a:r>
              <a:rPr lang="en-US" sz="1200" kern="1200" dirty="0" smtClean="0">
                <a:solidFill>
                  <a:schemeClr val="tx1"/>
                </a:solidFill>
                <a:ea typeface="+mn-ea"/>
                <a:cs typeface="+mn-cs"/>
              </a:rPr>
              <a:t>, and then click </a:t>
            </a:r>
            <a:r>
              <a:rPr lang="en-US" sz="1200" b="1" kern="1200" dirty="0" smtClean="0">
                <a:solidFill>
                  <a:schemeClr val="tx1"/>
                </a:solidFill>
                <a:ea typeface="+mn-ea"/>
                <a:cs typeface="+mn-cs"/>
              </a:rPr>
              <a:t>Linear Down </a:t>
            </a:r>
            <a:r>
              <a:rPr lang="en-US" sz="1200" kern="1200" dirty="0" smtClean="0">
                <a:solidFill>
                  <a:schemeClr val="tx1"/>
                </a:solidFill>
                <a:ea typeface="+mn-ea"/>
                <a:cs typeface="+mn-cs"/>
              </a:rPr>
              <a:t>(first </a:t>
            </a:r>
            <a:r>
              <a:rPr lang="en-US" sz="1200" kern="1200" baseline="0" dirty="0" smtClean="0">
                <a:solidFill>
                  <a:schemeClr val="tx1"/>
                </a:solidFill>
                <a:ea typeface="+mn-ea"/>
                <a:cs typeface="+mn-cs"/>
              </a:rPr>
              <a:t>row, </a:t>
            </a:r>
            <a:r>
              <a:rPr lang="en-US" sz="1200" kern="1200" dirty="0" smtClean="0">
                <a:solidFill>
                  <a:schemeClr val="tx1"/>
                </a:solidFill>
                <a:ea typeface="+mn-ea"/>
                <a:cs typeface="+mn-cs"/>
              </a:rPr>
              <a:t>second option from the left).</a:t>
            </a:r>
          </a:p>
          <a:p>
            <a:pPr marL="685800" lvl="1" indent="-228600">
              <a:buFont typeface="Arial" pitchFamily="34" charset="0"/>
              <a:buChar char="•"/>
            </a:pPr>
            <a:r>
              <a:rPr lang="en-US" sz="1200" kern="1200" dirty="0" smtClean="0">
                <a:solidFill>
                  <a:schemeClr val="tx1"/>
                </a:solidFill>
                <a:ea typeface="+mn-ea"/>
                <a:cs typeface="+mn-cs"/>
              </a:rPr>
              <a:t>Under </a:t>
            </a:r>
            <a:r>
              <a:rPr lang="en-US" sz="1200" b="1" kern="1200" dirty="0" smtClean="0">
                <a:solidFill>
                  <a:schemeClr val="tx1"/>
                </a:solidFill>
                <a:ea typeface="+mn-ea"/>
                <a:cs typeface="+mn-cs"/>
              </a:rPr>
              <a:t>Gradient stops</a:t>
            </a:r>
            <a:r>
              <a:rPr lang="en-US" sz="1200" kern="1200" dirty="0" smtClean="0">
                <a:solidFill>
                  <a:schemeClr val="tx1"/>
                </a:solidFill>
                <a:ea typeface="+mn-ea"/>
                <a:cs typeface="+mn-cs"/>
              </a:rPr>
              <a:t>, click </a:t>
            </a:r>
            <a:r>
              <a:rPr lang="en-US" sz="1200" b="1" kern="1200" dirty="0" smtClean="0">
                <a:solidFill>
                  <a:schemeClr val="tx1"/>
                </a:solidFill>
                <a:ea typeface="+mn-ea"/>
                <a:cs typeface="+mn-cs"/>
              </a:rPr>
              <a:t>Add</a:t>
            </a:r>
            <a:r>
              <a:rPr lang="en-US" sz="1200" b="0" kern="1200" dirty="0" smtClean="0">
                <a:solidFill>
                  <a:schemeClr val="tx1"/>
                </a:solidFill>
                <a:ea typeface="+mn-ea"/>
                <a:cs typeface="+mn-cs"/>
              </a:rPr>
              <a:t> or </a:t>
            </a:r>
            <a:r>
              <a:rPr lang="en-US" sz="1200" b="1" kern="1200" dirty="0" smtClean="0">
                <a:solidFill>
                  <a:schemeClr val="tx1"/>
                </a:solidFill>
                <a:ea typeface="+mn-ea"/>
                <a:cs typeface="+mn-cs"/>
              </a:rPr>
              <a:t>Remove</a:t>
            </a:r>
            <a:r>
              <a:rPr lang="en-US" sz="1200" kern="1200" dirty="0" smtClean="0">
                <a:solidFill>
                  <a:schemeClr val="tx1"/>
                </a:solidFill>
                <a:ea typeface="+mn-ea"/>
                <a:cs typeface="+mn-cs"/>
              </a:rPr>
              <a:t> until two stops appear in the drop-down list.</a:t>
            </a:r>
          </a:p>
          <a:p>
            <a:pPr marL="228600" lvl="0" indent="-228600">
              <a:buFont typeface="+mj-lt"/>
              <a:buAutoNum type="arabicPeriod"/>
            </a:pPr>
            <a:r>
              <a:rPr lang="en-US" sz="1200" kern="1200" dirty="0" smtClean="0">
                <a:solidFill>
                  <a:schemeClr val="tx1"/>
                </a:solidFill>
                <a:ea typeface="+mn-ea"/>
                <a:cs typeface="+mn-cs"/>
              </a:rPr>
              <a:t>Also under </a:t>
            </a:r>
            <a:r>
              <a:rPr lang="en-US" sz="1200" b="1" kern="1200" dirty="0" smtClean="0">
                <a:solidFill>
                  <a:schemeClr val="tx1"/>
                </a:solidFill>
                <a:ea typeface="+mn-ea"/>
                <a:cs typeface="+mn-cs"/>
              </a:rPr>
              <a:t>Gradient stops</a:t>
            </a:r>
            <a:r>
              <a:rPr lang="en-US" sz="1200" kern="1200" dirty="0" smtClean="0">
                <a:solidFill>
                  <a:schemeClr val="tx1"/>
                </a:solidFill>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ea typeface="+mn-ea"/>
                <a:cs typeface="+mn-cs"/>
              </a:rPr>
              <a:t>Select </a:t>
            </a:r>
            <a:r>
              <a:rPr lang="en-US" sz="1200" b="1" kern="1200" dirty="0" smtClean="0">
                <a:solidFill>
                  <a:schemeClr val="tx1"/>
                </a:solidFill>
                <a:ea typeface="+mn-ea"/>
                <a:cs typeface="+mn-cs"/>
              </a:rPr>
              <a:t>Stop 1 </a:t>
            </a:r>
            <a:r>
              <a:rPr lang="en-US" sz="1200" kern="1200" dirty="0" smtClean="0">
                <a:solidFill>
                  <a:schemeClr val="tx1"/>
                </a:solidFill>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Stop position </a:t>
            </a:r>
            <a:r>
              <a:rPr lang="en-US" sz="1200" kern="1200" dirty="0" smtClean="0">
                <a:solidFill>
                  <a:schemeClr val="tx1"/>
                </a:solidFill>
                <a:ea typeface="+mn-ea"/>
                <a:cs typeface="+mn-cs"/>
              </a:rPr>
              <a:t>box, enter </a:t>
            </a:r>
            <a:r>
              <a:rPr lang="en-US" sz="1200" b="1" kern="1200" dirty="0" smtClean="0">
                <a:solidFill>
                  <a:schemeClr val="tx1"/>
                </a:solidFill>
                <a:ea typeface="+mn-ea"/>
                <a:cs typeface="+mn-cs"/>
              </a:rPr>
              <a:t>63%</a:t>
            </a:r>
            <a:r>
              <a:rPr lang="en-US" sz="1200" kern="1200" dirty="0" smtClean="0">
                <a:solidFill>
                  <a:schemeClr val="tx1"/>
                </a:solidFill>
                <a:ea typeface="+mn-ea"/>
                <a:cs typeface="+mn-cs"/>
              </a:rPr>
              <a:t>.</a:t>
            </a:r>
          </a:p>
          <a:p>
            <a:pPr marL="1143000" lvl="2"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Color</a:t>
            </a:r>
            <a:r>
              <a:rPr lang="en-US" sz="1200" kern="1200" dirty="0" smtClean="0">
                <a:solidFill>
                  <a:schemeClr val="tx1"/>
                </a:solidFill>
                <a:ea typeface="+mn-ea"/>
                <a:cs typeface="+mn-cs"/>
              </a:rPr>
              <a:t>, and then under </a:t>
            </a:r>
            <a:r>
              <a:rPr lang="en-US" sz="1200" b="1" kern="1200" dirty="0" smtClean="0">
                <a:solidFill>
                  <a:schemeClr val="tx1"/>
                </a:solidFill>
                <a:ea typeface="+mn-ea"/>
                <a:cs typeface="+mn-cs"/>
              </a:rPr>
              <a:t>Theme Colors </a:t>
            </a:r>
            <a:r>
              <a:rPr lang="en-US" sz="1200" kern="1200" dirty="0" smtClean="0">
                <a:solidFill>
                  <a:schemeClr val="tx1"/>
                </a:solidFill>
                <a:ea typeface="+mn-ea"/>
                <a:cs typeface="+mn-cs"/>
              </a:rPr>
              <a:t>click </a:t>
            </a:r>
            <a:r>
              <a:rPr lang="en-US" sz="1200" b="1" kern="1200" dirty="0" smtClean="0">
                <a:solidFill>
                  <a:schemeClr val="tx1"/>
                </a:solidFill>
                <a:ea typeface="+mn-ea"/>
                <a:cs typeface="+mn-cs"/>
              </a:rPr>
              <a:t>Black, Text </a:t>
            </a:r>
            <a:r>
              <a:rPr lang="en-US" sz="1200" b="1" kern="1200" baseline="0" dirty="0" smtClean="0">
                <a:solidFill>
                  <a:schemeClr val="tx1"/>
                </a:solidFill>
                <a:ea typeface="+mn-ea"/>
                <a:cs typeface="+mn-cs"/>
              </a:rPr>
              <a:t>1 </a:t>
            </a:r>
            <a:r>
              <a:rPr lang="en-US" sz="1200" b="0" kern="1200" dirty="0" smtClean="0">
                <a:solidFill>
                  <a:schemeClr val="tx1"/>
                </a:solidFill>
                <a:ea typeface="+mn-ea"/>
                <a:cs typeface="+mn-cs"/>
              </a:rPr>
              <a:t>(first row, second option from the left).</a:t>
            </a:r>
            <a:endParaRPr lang="en-US" sz="1200" kern="1200" dirty="0" smtClean="0">
              <a:solidFill>
                <a:schemeClr val="tx1"/>
              </a:solidFill>
              <a:ea typeface="+mn-ea"/>
              <a:cs typeface="+mn-cs"/>
            </a:endParaRPr>
          </a:p>
          <a:p>
            <a:pPr marL="685800" lvl="1" indent="-228600">
              <a:buFont typeface="Arial" pitchFamily="34" charset="0"/>
              <a:buChar char="•"/>
            </a:pPr>
            <a:r>
              <a:rPr lang="en-US" sz="1200" kern="1200" dirty="0" smtClean="0">
                <a:solidFill>
                  <a:schemeClr val="tx1"/>
                </a:solidFill>
                <a:ea typeface="+mn-ea"/>
                <a:cs typeface="+mn-cs"/>
              </a:rPr>
              <a:t>Select </a:t>
            </a:r>
            <a:r>
              <a:rPr lang="en-US" sz="1200" b="1" kern="1200" dirty="0" smtClean="0">
                <a:solidFill>
                  <a:schemeClr val="tx1"/>
                </a:solidFill>
                <a:ea typeface="+mn-ea"/>
                <a:cs typeface="+mn-cs"/>
              </a:rPr>
              <a:t>Stop 2 </a:t>
            </a:r>
            <a:r>
              <a:rPr lang="en-US" sz="1200" kern="1200" dirty="0" smtClean="0">
                <a:solidFill>
                  <a:schemeClr val="tx1"/>
                </a:solidFill>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Stop position </a:t>
            </a:r>
            <a:r>
              <a:rPr lang="en-US" sz="1200" kern="1200" dirty="0" smtClean="0">
                <a:solidFill>
                  <a:schemeClr val="tx1"/>
                </a:solidFill>
                <a:ea typeface="+mn-ea"/>
                <a:cs typeface="+mn-cs"/>
              </a:rPr>
              <a:t>box, enter </a:t>
            </a:r>
            <a:r>
              <a:rPr lang="en-US" sz="1200" b="1" kern="1200" dirty="0" smtClean="0">
                <a:solidFill>
                  <a:schemeClr val="tx1"/>
                </a:solidFill>
                <a:ea typeface="+mn-ea"/>
                <a:cs typeface="+mn-cs"/>
              </a:rPr>
              <a:t>100%</a:t>
            </a:r>
            <a:r>
              <a:rPr lang="en-US" sz="1200" kern="1200" dirty="0" smtClean="0">
                <a:solidFill>
                  <a:schemeClr val="tx1"/>
                </a:solidFill>
                <a:ea typeface="+mn-ea"/>
                <a:cs typeface="+mn-cs"/>
              </a:rPr>
              <a:t>.</a:t>
            </a:r>
          </a:p>
          <a:p>
            <a:pPr marL="1143000" lvl="2"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Color</a:t>
            </a:r>
            <a:r>
              <a:rPr lang="en-US" sz="1200" b="0" kern="1200" baseline="0" dirty="0" smtClean="0">
                <a:solidFill>
                  <a:schemeClr val="tx1"/>
                </a:solidFill>
                <a:ea typeface="+mn-ea"/>
                <a:cs typeface="+mn-cs"/>
              </a:rPr>
              <a:t> list, </a:t>
            </a:r>
            <a:r>
              <a:rPr lang="en-US" sz="1200" kern="1200" dirty="0" smtClean="0">
                <a:solidFill>
                  <a:schemeClr val="tx1"/>
                </a:solidFill>
                <a:ea typeface="+mn-ea"/>
                <a:cs typeface="+mn-cs"/>
              </a:rPr>
              <a:t>and then under </a:t>
            </a:r>
            <a:r>
              <a:rPr lang="en-US" sz="1200" b="1" kern="1200" dirty="0" smtClean="0">
                <a:solidFill>
                  <a:schemeClr val="tx1"/>
                </a:solidFill>
                <a:ea typeface="+mn-ea"/>
                <a:cs typeface="+mn-cs"/>
              </a:rPr>
              <a:t>Theme Colors </a:t>
            </a:r>
            <a:r>
              <a:rPr lang="en-US" sz="1200" kern="1200" dirty="0" smtClean="0">
                <a:solidFill>
                  <a:schemeClr val="tx1"/>
                </a:solidFill>
                <a:ea typeface="+mn-ea"/>
                <a:cs typeface="+mn-cs"/>
              </a:rPr>
              <a:t>click</a:t>
            </a:r>
            <a:r>
              <a:rPr lang="en-US" sz="1200" b="0" kern="1200" baseline="0" dirty="0" smtClean="0">
                <a:solidFill>
                  <a:schemeClr val="tx1"/>
                </a:solidFill>
                <a:ea typeface="+mn-ea"/>
                <a:cs typeface="+mn-cs"/>
              </a:rPr>
              <a:t> </a:t>
            </a:r>
            <a:r>
              <a:rPr lang="en-US" sz="1200" b="1" baseline="0" dirty="0" smtClean="0"/>
              <a:t>Black, Text 1, Lighter 50% </a:t>
            </a:r>
            <a:r>
              <a:rPr lang="en-US" sz="1200" b="0" baseline="0" dirty="0" smtClean="0"/>
              <a:t>(second row, second option from the left</a:t>
            </a:r>
            <a:r>
              <a:rPr lang="en-US" sz="1200" b="0" dirty="0" smtClean="0"/>
              <a:t>).</a:t>
            </a:r>
            <a:endParaRPr lang="en-US" sz="1200" b="0" kern="1200" dirty="0" smtClean="0">
              <a:solidFill>
                <a:schemeClr val="tx1"/>
              </a:solidFill>
              <a:ea typeface="+mn-ea"/>
              <a:cs typeface="+mn-cs"/>
            </a:endParaRPr>
          </a:p>
          <a:p>
            <a:endParaRPr lang="en-US" sz="1200" b="0" baseline="0" dirty="0" smtClean="0"/>
          </a:p>
        </p:txBody>
      </p:sp>
      <p:sp>
        <p:nvSpPr>
          <p:cNvPr id="6" name="Slide Image Placeholder 5"/>
          <p:cNvSpPr>
            <a:spLocks noGrp="1" noRot="1" noChangeAspect="1"/>
          </p:cNvSpPr>
          <p:nvPr>
            <p:ph type="sldImg"/>
          </p:nvPr>
        </p:nvSpPr>
        <p:spPr>
          <a:xfrm>
            <a:off x="533400" y="460375"/>
            <a:ext cx="2433638" cy="1825625"/>
          </a:xfrm>
        </p:spPr>
      </p:sp>
    </p:spTree>
    <p:extLst>
      <p:ext uri="{BB962C8B-B14F-4D97-AF65-F5344CB8AC3E}">
        <p14:creationId xmlns:p14="http://schemas.microsoft.com/office/powerpoint/2010/main" val="115750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Custom animation effects: rise up and shrink</a:t>
            </a:r>
          </a:p>
          <a:p>
            <a:r>
              <a:rPr lang="en-US" sz="1400" dirty="0" smtClean="0"/>
              <a:t>(Basic)</a:t>
            </a:r>
          </a:p>
          <a:p>
            <a:endParaRPr lang="en-US" sz="1200" dirty="0" smtClean="0"/>
          </a:p>
          <a:p>
            <a:endParaRPr lang="en-US" sz="1200" dirty="0" smtClean="0"/>
          </a:p>
          <a:p>
            <a:r>
              <a:rPr lang="en-US" sz="1200" dirty="0" smtClean="0">
                <a:latin typeface="+mn-lt"/>
              </a:rPr>
              <a:t>To reproduce the rectangle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latin typeface="+mn-lt"/>
              </a:rPr>
              <a:t>On the </a:t>
            </a:r>
            <a:r>
              <a:rPr lang="en-US" sz="1200" b="1" i="0" dirty="0" smtClean="0">
                <a:latin typeface="+mn-lt"/>
              </a:rPr>
              <a:t>Home</a:t>
            </a:r>
            <a:r>
              <a:rPr lang="en-US" sz="1200" i="0" dirty="0" smtClean="0">
                <a:latin typeface="+mn-lt"/>
              </a:rPr>
              <a:t> tab, in the</a:t>
            </a:r>
            <a:r>
              <a:rPr lang="en-US" sz="1200" i="0" baseline="0" dirty="0" smtClean="0">
                <a:latin typeface="+mn-lt"/>
              </a:rPr>
              <a:t> </a:t>
            </a:r>
            <a:r>
              <a:rPr lang="en-US" sz="1200" b="1" i="0" baseline="0" dirty="0" smtClean="0">
                <a:latin typeface="+mn-lt"/>
              </a:rPr>
              <a:t>Slides</a:t>
            </a:r>
            <a:r>
              <a:rPr lang="en-US" sz="1200" i="0" baseline="0" dirty="0" smtClean="0">
                <a:latin typeface="+mn-lt"/>
              </a:rPr>
              <a:t> group, click </a:t>
            </a:r>
            <a:r>
              <a:rPr lang="en-US" sz="1200" b="1" i="0" baseline="0" dirty="0" smtClean="0">
                <a:latin typeface="+mn-lt"/>
              </a:rPr>
              <a:t>Layout</a:t>
            </a:r>
            <a:r>
              <a:rPr lang="en-US" sz="1200" i="0" baseline="0" dirty="0" smtClean="0">
                <a:latin typeface="+mn-lt"/>
              </a:rPr>
              <a:t>, and then click </a:t>
            </a:r>
            <a:r>
              <a:rPr lang="en-US" sz="1200" b="1" i="0" baseline="0" dirty="0" smtClean="0">
                <a:latin typeface="+mn-lt"/>
              </a:rPr>
              <a:t>Blank</a:t>
            </a:r>
            <a:r>
              <a:rPr lang="en-US" sz="1200" i="0" baseline="0" dirty="0" smtClean="0">
                <a:latin typeface="+mn-lt"/>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latin typeface="+mn-lt"/>
              </a:rPr>
              <a:t>On</a:t>
            </a:r>
            <a:r>
              <a:rPr lang="en-US" sz="1200" i="0" baseline="0" dirty="0" smtClean="0">
                <a:latin typeface="+mn-lt"/>
              </a:rPr>
              <a:t> the </a:t>
            </a:r>
            <a:r>
              <a:rPr lang="en-US" sz="1200" b="1" i="0" baseline="0" dirty="0" smtClean="0">
                <a:latin typeface="+mn-lt"/>
              </a:rPr>
              <a:t>Home</a:t>
            </a:r>
            <a:r>
              <a:rPr lang="en-US" sz="1200" i="0" baseline="0" dirty="0" smtClean="0">
                <a:latin typeface="+mn-lt"/>
              </a:rPr>
              <a:t> tab, in the </a:t>
            </a:r>
            <a:r>
              <a:rPr lang="en-US" sz="1200" b="1" i="0" baseline="0" dirty="0" smtClean="0">
                <a:latin typeface="+mn-lt"/>
              </a:rPr>
              <a:t>Drawing</a:t>
            </a:r>
            <a:r>
              <a:rPr lang="en-US" sz="1200" i="0" baseline="0" dirty="0" smtClean="0">
                <a:latin typeface="+mn-lt"/>
              </a:rPr>
              <a:t> group, click </a:t>
            </a:r>
            <a:r>
              <a:rPr lang="en-US" sz="1200" b="1" i="0" baseline="0" dirty="0" smtClean="0">
                <a:latin typeface="+mn-lt"/>
              </a:rPr>
              <a:t>Shapes</a:t>
            </a:r>
            <a:r>
              <a:rPr lang="en-US" sz="1200" i="0" baseline="0" dirty="0" smtClean="0">
                <a:latin typeface="+mn-lt"/>
              </a:rPr>
              <a:t>, and then under </a:t>
            </a:r>
            <a:r>
              <a:rPr lang="en-US" sz="1200" b="1" i="0" baseline="0" dirty="0" smtClean="0">
                <a:latin typeface="+mn-lt"/>
              </a:rPr>
              <a:t>Rectangles</a:t>
            </a:r>
            <a:r>
              <a:rPr lang="en-US" sz="1200" i="0" baseline="0" dirty="0" smtClean="0">
                <a:latin typeface="+mn-lt"/>
              </a:rPr>
              <a:t> click </a:t>
            </a:r>
            <a:r>
              <a:rPr lang="en-US" sz="1200" b="1" baseline="0" dirty="0" smtClean="0">
                <a:latin typeface="+mn-lt"/>
              </a:rPr>
              <a:t>Rectangle </a:t>
            </a:r>
            <a:r>
              <a:rPr lang="en-US" sz="1200" b="0" i="0" baseline="0" dirty="0" smtClean="0">
                <a:latin typeface="+mn-lt"/>
              </a:rPr>
              <a:t>(first option from the left). On the slide, drag to draw a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latin typeface="+mn-lt"/>
              </a:rPr>
              <a:t>Select the rectangle. Under </a:t>
            </a:r>
            <a:r>
              <a:rPr lang="en-US" sz="1200" b="1" baseline="0" dirty="0" smtClean="0">
                <a:latin typeface="+mn-lt"/>
              </a:rPr>
              <a:t>Drawing Tools</a:t>
            </a:r>
            <a:r>
              <a:rPr lang="en-US" sz="1200" baseline="0" dirty="0" smtClean="0">
                <a:latin typeface="+mn-lt"/>
              </a:rPr>
              <a:t>, on the </a:t>
            </a:r>
            <a:r>
              <a:rPr lang="en-US" sz="1200" b="1" baseline="0" dirty="0" smtClean="0">
                <a:latin typeface="+mn-lt"/>
              </a:rPr>
              <a:t>Format</a:t>
            </a:r>
            <a:r>
              <a:rPr lang="en-US" sz="1200" baseline="0" dirty="0" smtClean="0">
                <a:latin typeface="+mn-lt"/>
              </a:rPr>
              <a:t> tab, in the </a:t>
            </a:r>
            <a:r>
              <a:rPr lang="en-US" sz="1200" b="1" baseline="0" dirty="0" smtClean="0">
                <a:latin typeface="+mn-lt"/>
              </a:rPr>
              <a:t>Size</a:t>
            </a:r>
            <a:r>
              <a:rPr lang="en-US" sz="1200" baseline="0" dirty="0" smtClean="0">
                <a:latin typeface="+mn-lt"/>
              </a:rPr>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mn-lt"/>
              </a:rPr>
              <a:t>In the </a:t>
            </a:r>
            <a:r>
              <a:rPr lang="en-US" sz="1200" b="1" baseline="0" dirty="0" smtClean="0">
                <a:latin typeface="+mn-lt"/>
              </a:rPr>
              <a:t>Shape Height </a:t>
            </a:r>
            <a:r>
              <a:rPr lang="en-US" sz="1200" baseline="0" dirty="0" smtClean="0">
                <a:latin typeface="+mn-lt"/>
              </a:rPr>
              <a:t>box, enter </a:t>
            </a:r>
            <a:r>
              <a:rPr lang="en-US" sz="1200" b="1" baseline="0" dirty="0" smtClean="0">
                <a:latin typeface="+mn-lt"/>
              </a:rPr>
              <a:t>3”</a:t>
            </a:r>
            <a:r>
              <a:rPr lang="en-US" sz="1200" baseline="0" dirty="0" smtClean="0">
                <a:latin typeface="+mn-lt"/>
              </a:rPr>
              <a:t>.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mn-lt"/>
              </a:rPr>
              <a:t>In the </a:t>
            </a:r>
            <a:r>
              <a:rPr lang="en-US" sz="1200" b="1" baseline="0" dirty="0" smtClean="0">
                <a:latin typeface="+mn-lt"/>
              </a:rPr>
              <a:t>Shape Width </a:t>
            </a:r>
            <a:r>
              <a:rPr lang="en-US" sz="1200" baseline="0" dirty="0" smtClean="0">
                <a:latin typeface="+mn-lt"/>
              </a:rPr>
              <a:t>box, enter </a:t>
            </a:r>
            <a:r>
              <a:rPr lang="en-US" sz="1200" b="1" baseline="0" dirty="0" smtClean="0">
                <a:latin typeface="+mn-lt"/>
              </a:rPr>
              <a:t>10”</a:t>
            </a:r>
            <a:r>
              <a:rPr lang="en-US" sz="1200" baseline="0" dirty="0" smtClean="0">
                <a:latin typeface="+mn-lt"/>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latin typeface="+mn-lt"/>
              </a:rPr>
              <a:t>With the rectangle still selected, on the </a:t>
            </a:r>
            <a:r>
              <a:rPr lang="en-US" sz="1200" b="1" baseline="0" dirty="0" smtClean="0">
                <a:latin typeface="+mn-lt"/>
              </a:rPr>
              <a:t>Home</a:t>
            </a:r>
            <a:r>
              <a:rPr lang="en-US" sz="1200" baseline="0" dirty="0" smtClean="0">
                <a:latin typeface="+mn-lt"/>
              </a:rPr>
              <a:t> tab, in the </a:t>
            </a:r>
            <a:r>
              <a:rPr lang="en-US" sz="1200" b="1" baseline="0" dirty="0" smtClean="0">
                <a:latin typeface="+mn-lt"/>
              </a:rPr>
              <a:t>Drawing</a:t>
            </a:r>
            <a:r>
              <a:rPr lang="en-US" sz="1200" baseline="0" dirty="0" smtClean="0">
                <a:latin typeface="+mn-lt"/>
              </a:rPr>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mn-lt"/>
              </a:rPr>
              <a:t>Click the arrow next to </a:t>
            </a:r>
            <a:r>
              <a:rPr lang="en-US" sz="1200" b="1" baseline="0" dirty="0" smtClean="0">
                <a:latin typeface="+mn-lt"/>
              </a:rPr>
              <a:t>Shape Fill</a:t>
            </a:r>
            <a:r>
              <a:rPr lang="en-US" sz="1200" baseline="0" dirty="0" smtClean="0">
                <a:latin typeface="+mn-lt"/>
              </a:rPr>
              <a:t>, and then under </a:t>
            </a:r>
            <a:r>
              <a:rPr lang="en-US" sz="1200" b="1" baseline="0" dirty="0" smtClean="0">
                <a:latin typeface="+mn-lt"/>
              </a:rPr>
              <a:t>Theme Colors </a:t>
            </a:r>
            <a:r>
              <a:rPr lang="en-US" sz="1200" baseline="0" dirty="0" smtClean="0">
                <a:latin typeface="+mn-lt"/>
              </a:rPr>
              <a:t>click </a:t>
            </a:r>
            <a:r>
              <a:rPr lang="en-US" sz="1200" b="1" baseline="0" dirty="0" smtClean="0">
                <a:latin typeface="+mn-lt"/>
                <a:ea typeface="Verdana"/>
                <a:cs typeface="Verdana"/>
              </a:rPr>
              <a:t>Black, Text 1, Lighter 5% </a:t>
            </a:r>
            <a:r>
              <a:rPr lang="en-US" sz="1200" b="0" baseline="0" dirty="0" smtClean="0">
                <a:latin typeface="+mn-lt"/>
                <a:ea typeface="Verdana"/>
                <a:cs typeface="Verdana"/>
              </a:rPr>
              <a:t>(sixth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mn-lt"/>
              </a:rPr>
              <a:t>Click the arrow next to </a:t>
            </a:r>
            <a:r>
              <a:rPr lang="en-US" sz="1200" b="1" baseline="0" dirty="0" smtClean="0">
                <a:latin typeface="+mn-lt"/>
              </a:rPr>
              <a:t>Shape Outline</a:t>
            </a:r>
            <a:r>
              <a:rPr lang="en-US" sz="1200" baseline="0" dirty="0" smtClean="0">
                <a:latin typeface="+mn-lt"/>
              </a:rPr>
              <a:t>, and then click </a:t>
            </a:r>
            <a:r>
              <a:rPr lang="en-US" sz="1200" b="1" baseline="0" dirty="0" smtClean="0">
                <a:latin typeface="+mn-lt"/>
              </a:rPr>
              <a:t>No Outline</a:t>
            </a:r>
            <a:r>
              <a:rPr lang="en-US" sz="1200" baseline="0" dirty="0" smtClean="0">
                <a:latin typeface="+mn-lt"/>
              </a:rPr>
              <a:t>.</a:t>
            </a:r>
            <a:r>
              <a:rPr lang="en-US" sz="1200" b="0" baseline="0" dirty="0" smtClean="0">
                <a:latin typeface="+mn-lt"/>
                <a:ea typeface="Verdana"/>
                <a:cs typeface="Verdana"/>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latin typeface="+mn-lt"/>
                <a:ea typeface="Verdana"/>
                <a:cs typeface="Verdana"/>
              </a:rPr>
              <a:t>On the </a:t>
            </a:r>
            <a:r>
              <a:rPr lang="en-US" sz="1200" b="1" baseline="0" dirty="0" smtClean="0">
                <a:latin typeface="+mn-lt"/>
                <a:ea typeface="Verdana"/>
                <a:cs typeface="Verdana"/>
              </a:rPr>
              <a:t>Home</a:t>
            </a:r>
            <a:r>
              <a:rPr lang="en-US" sz="1200" b="0" baseline="0" dirty="0" smtClean="0">
                <a:latin typeface="+mn-lt"/>
                <a:ea typeface="Verdana"/>
                <a:cs typeface="Verdana"/>
              </a:rPr>
              <a:t> tab, in the </a:t>
            </a:r>
            <a:r>
              <a:rPr lang="en-US" sz="1200" b="1" baseline="0" dirty="0" smtClean="0">
                <a:latin typeface="+mn-lt"/>
                <a:ea typeface="Verdana"/>
                <a:cs typeface="Verdana"/>
              </a:rPr>
              <a:t>Drawing</a:t>
            </a:r>
            <a:r>
              <a:rPr lang="en-US" sz="1200" b="0" baseline="0" dirty="0" smtClean="0">
                <a:latin typeface="+mn-lt"/>
                <a:ea typeface="Verdana"/>
                <a:cs typeface="Verdana"/>
              </a:rPr>
              <a:t> group, click </a:t>
            </a:r>
            <a:r>
              <a:rPr lang="en-US" sz="1200" b="1" baseline="0" dirty="0" smtClean="0">
                <a:latin typeface="+mn-lt"/>
                <a:ea typeface="Verdana"/>
                <a:cs typeface="Verdana"/>
              </a:rPr>
              <a:t>Arrange</a:t>
            </a:r>
            <a:r>
              <a:rPr lang="en-US" sz="1200" b="0" baseline="0" dirty="0" smtClean="0">
                <a:latin typeface="+mn-lt"/>
                <a:ea typeface="Verdana"/>
                <a:cs typeface="Verdana"/>
              </a:rPr>
              <a:t>, point to </a:t>
            </a:r>
            <a:r>
              <a:rPr lang="en-US" sz="1200" b="1" baseline="0" dirty="0" smtClean="0">
                <a:latin typeface="+mn-lt"/>
                <a:ea typeface="Verdana"/>
                <a:cs typeface="Verdana"/>
              </a:rPr>
              <a:t>Align</a:t>
            </a:r>
            <a:r>
              <a:rPr lang="en-US" sz="1200" b="0" baseline="0" dirty="0" smtClean="0">
                <a:latin typeface="+mn-lt"/>
                <a:ea typeface="Verdana"/>
                <a:cs typeface="Verdana"/>
              </a:rPr>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latin typeface="+mn-lt"/>
                <a:ea typeface="Verdana"/>
                <a:cs typeface="Verdana"/>
              </a:rPr>
              <a:t>Click </a:t>
            </a:r>
            <a:r>
              <a:rPr lang="en-US" sz="1200" b="1" baseline="0" dirty="0" smtClean="0">
                <a:latin typeface="+mn-lt"/>
                <a:ea typeface="Verdana"/>
                <a:cs typeface="Verdana"/>
              </a:rPr>
              <a:t>Align to Slide</a:t>
            </a:r>
            <a:r>
              <a:rPr lang="en-US" sz="1200" b="0" baseline="0" dirty="0" smtClean="0">
                <a:latin typeface="+mn-lt"/>
                <a:ea typeface="Verdana"/>
                <a:cs typeface="Verdana"/>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latin typeface="+mn-lt"/>
                <a:ea typeface="Verdana"/>
                <a:cs typeface="Verdana"/>
              </a:rPr>
              <a:t>Click </a:t>
            </a:r>
            <a:r>
              <a:rPr lang="en-US" sz="1200" b="1" baseline="0" dirty="0" smtClean="0">
                <a:latin typeface="+mn-lt"/>
                <a:ea typeface="Verdana"/>
                <a:cs typeface="Verdana"/>
              </a:rPr>
              <a:t>Align Top</a:t>
            </a:r>
            <a:r>
              <a:rPr lang="en-US" sz="1200" b="0" baseline="0" dirty="0" smtClean="0">
                <a:latin typeface="+mn-lt"/>
                <a:ea typeface="Verdana"/>
                <a:cs typeface="Verdana"/>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latin typeface="+mn-lt"/>
                <a:ea typeface="Verdana"/>
                <a:cs typeface="Verdana"/>
              </a:rPr>
              <a:t>Click </a:t>
            </a:r>
            <a:r>
              <a:rPr lang="en-US" sz="1200" b="1" baseline="0" dirty="0" smtClean="0">
                <a:latin typeface="+mn-lt"/>
                <a:ea typeface="Verdana"/>
                <a:cs typeface="Verdana"/>
              </a:rPr>
              <a:t>Align Center</a:t>
            </a:r>
            <a:r>
              <a:rPr lang="en-US" sz="1200" b="0" baseline="0" dirty="0" smtClean="0">
                <a:latin typeface="+mn-lt"/>
                <a:ea typeface="Verdana"/>
                <a:cs typeface="Verdana"/>
              </a:rPr>
              <a:t>. </a:t>
            </a:r>
            <a:endParaRPr lang="en-US" sz="1200" baseline="0" dirty="0" smtClean="0">
              <a:latin typeface="+mn-lt"/>
            </a:endParaRP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To reproduce the text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latin typeface="+mn-lt"/>
              </a:rPr>
              <a:t>On</a:t>
            </a:r>
            <a:r>
              <a:rPr lang="en-US" sz="1200" i="0" baseline="0" dirty="0" smtClean="0">
                <a:latin typeface="+mn-lt"/>
              </a:rPr>
              <a:t> the </a:t>
            </a:r>
            <a:r>
              <a:rPr lang="en-US" sz="1200" b="1" i="0" baseline="0" dirty="0" smtClean="0">
                <a:latin typeface="+mn-lt"/>
              </a:rPr>
              <a:t>Insert</a:t>
            </a:r>
            <a:r>
              <a:rPr lang="en-US" sz="1200" i="0" baseline="0" dirty="0" smtClean="0">
                <a:latin typeface="+mn-lt"/>
              </a:rPr>
              <a:t> tab, in the </a:t>
            </a:r>
            <a:r>
              <a:rPr lang="en-US" sz="1200" b="1" i="0" baseline="0" dirty="0" smtClean="0">
                <a:latin typeface="+mn-lt"/>
              </a:rPr>
              <a:t>Text</a:t>
            </a:r>
            <a:r>
              <a:rPr lang="en-US" sz="1200" i="0" baseline="0" dirty="0" smtClean="0">
                <a:latin typeface="+mn-lt"/>
              </a:rPr>
              <a:t> group, click </a:t>
            </a:r>
            <a:r>
              <a:rPr lang="en-US" sz="1200" b="1" i="0" baseline="0" dirty="0" smtClean="0">
                <a:latin typeface="+mn-lt"/>
              </a:rPr>
              <a:t>Text Box</a:t>
            </a:r>
            <a:r>
              <a:rPr lang="en-US" sz="1200" i="0" baseline="0" dirty="0" smtClean="0">
                <a:latin typeface="+mn-lt"/>
              </a:rPr>
              <a:t>, and then on the slide, drag to draw a text box.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latin typeface="+mn-lt"/>
              </a:rPr>
              <a:t>Enter text in the text box and select the text. O</a:t>
            </a:r>
            <a:r>
              <a:rPr lang="en-US" sz="1200" i="0" dirty="0" smtClean="0">
                <a:latin typeface="+mn-lt"/>
              </a:rPr>
              <a:t>n the </a:t>
            </a:r>
            <a:r>
              <a:rPr lang="en-US" sz="1200" b="1" i="0" dirty="0" smtClean="0">
                <a:latin typeface="+mn-lt"/>
              </a:rPr>
              <a:t>Home</a:t>
            </a:r>
            <a:r>
              <a:rPr lang="en-US" sz="1200" i="0" baseline="0" dirty="0" smtClean="0">
                <a:latin typeface="+mn-lt"/>
              </a:rPr>
              <a:t> tab, in the </a:t>
            </a:r>
            <a:r>
              <a:rPr lang="en-US" sz="1200" b="1" i="0" baseline="0" dirty="0" smtClean="0">
                <a:latin typeface="+mn-lt"/>
              </a:rPr>
              <a:t>Font</a:t>
            </a:r>
            <a:r>
              <a:rPr lang="en-US" sz="1200" i="0" baseline="0" dirty="0" smtClean="0">
                <a:latin typeface="+mn-lt"/>
              </a:rPr>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latin typeface="+mn-lt"/>
              </a:rPr>
              <a:t>In the </a:t>
            </a:r>
            <a:r>
              <a:rPr lang="en-US" sz="1200" b="1" i="0" baseline="0" dirty="0" smtClean="0">
                <a:latin typeface="+mn-lt"/>
              </a:rPr>
              <a:t>Font</a:t>
            </a:r>
            <a:r>
              <a:rPr lang="en-US" sz="1200" i="0" baseline="0" dirty="0" smtClean="0">
                <a:latin typeface="+mn-lt"/>
              </a:rPr>
              <a:t> list, select </a:t>
            </a:r>
            <a:r>
              <a:rPr lang="en-US" sz="1200" b="1" i="0" baseline="0" dirty="0" smtClean="0">
                <a:latin typeface="+mn-lt"/>
              </a:rPr>
              <a:t>Arial Black</a:t>
            </a:r>
            <a:r>
              <a:rPr lang="en-US" sz="1200" b="0" i="0" baseline="0" dirty="0" smtClean="0">
                <a:latin typeface="+mn-lt"/>
              </a:rPr>
              <a:t>.</a:t>
            </a:r>
            <a:endParaRPr lang="en-US" sz="1200" i="0" baseline="0" dirty="0" smtClean="0">
              <a:latin typeface="+mn-lt"/>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latin typeface="+mn-lt"/>
              </a:rPr>
              <a:t>In the </a:t>
            </a:r>
            <a:r>
              <a:rPr lang="en-US" sz="1200" b="1" i="0" baseline="0" dirty="0" smtClean="0">
                <a:latin typeface="+mn-lt"/>
              </a:rPr>
              <a:t>Font Size </a:t>
            </a:r>
            <a:r>
              <a:rPr lang="en-US" sz="1200" i="0" baseline="0" dirty="0" smtClean="0">
                <a:latin typeface="+mn-lt"/>
              </a:rPr>
              <a:t>box, enter </a:t>
            </a:r>
            <a:r>
              <a:rPr lang="en-US" sz="1200" b="1" i="0" baseline="0" dirty="0" smtClean="0">
                <a:latin typeface="+mn-lt"/>
              </a:rPr>
              <a:t>38</a:t>
            </a:r>
            <a:r>
              <a:rPr lang="en-US" sz="1200" b="0" i="0" baseline="0" dirty="0" smtClean="0">
                <a:latin typeface="+mn-lt"/>
              </a:rPr>
              <a:t>.</a:t>
            </a:r>
            <a:endParaRPr lang="en-US" sz="1200" i="0" baseline="0" dirty="0" smtClean="0">
              <a:latin typeface="+mn-lt"/>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latin typeface="+mn-lt"/>
              </a:rPr>
              <a:t>Click </a:t>
            </a:r>
            <a:r>
              <a:rPr lang="en-US" sz="1200" b="1" i="0" baseline="0" dirty="0" smtClean="0">
                <a:latin typeface="+mn-lt"/>
              </a:rPr>
              <a:t>Bold</a:t>
            </a:r>
            <a:r>
              <a:rPr lang="en-US" sz="1200" b="0" i="0" baseline="0" dirty="0" smtClean="0">
                <a:latin typeface="+mn-lt"/>
              </a:rPr>
              <a:t>. </a:t>
            </a:r>
            <a:endParaRPr lang="en-US" sz="1200" i="0" baseline="0" dirty="0" smtClean="0">
              <a:latin typeface="+mn-lt"/>
            </a:endParaRPr>
          </a:p>
          <a:p>
            <a:pPr marL="228600" lvl="0" indent="-228600">
              <a:buFont typeface="+mj-lt"/>
              <a:buAutoNum type="arabicPeriod"/>
            </a:pPr>
            <a:r>
              <a:rPr lang="en-US" sz="1200" i="0" baseline="0" dirty="0" smtClean="0">
                <a:latin typeface="+mn-lt"/>
              </a:rPr>
              <a:t>O</a:t>
            </a:r>
            <a:r>
              <a:rPr lang="en-US" sz="1200" i="0" dirty="0" smtClean="0">
                <a:latin typeface="+mn-lt"/>
              </a:rPr>
              <a:t>n the </a:t>
            </a:r>
            <a:r>
              <a:rPr lang="en-US" sz="1200" b="1" i="0" dirty="0" smtClean="0">
                <a:latin typeface="+mn-lt"/>
              </a:rPr>
              <a:t>Home</a:t>
            </a:r>
            <a:r>
              <a:rPr lang="en-US" sz="1200" i="0" baseline="0" dirty="0" smtClean="0">
                <a:latin typeface="+mn-lt"/>
              </a:rPr>
              <a:t> tab, </a:t>
            </a:r>
            <a:r>
              <a:rPr lang="en-US" sz="1200" b="0" i="0" baseline="0" dirty="0" smtClean="0">
                <a:latin typeface="+mn-lt"/>
              </a:rPr>
              <a:t>i</a:t>
            </a:r>
            <a:r>
              <a:rPr lang="en-US" sz="1200" i="0" baseline="0" dirty="0" smtClean="0">
                <a:latin typeface="+mn-lt"/>
              </a:rPr>
              <a:t>n the </a:t>
            </a:r>
            <a:r>
              <a:rPr lang="en-US" sz="1200" b="1" i="0" baseline="0" dirty="0" smtClean="0">
                <a:latin typeface="+mn-lt"/>
              </a:rPr>
              <a:t>Paragraph</a:t>
            </a:r>
            <a:r>
              <a:rPr lang="en-US" sz="1200" i="0" baseline="0" dirty="0" smtClean="0">
                <a:latin typeface="+mn-lt"/>
              </a:rPr>
              <a:t> group, click </a:t>
            </a:r>
            <a:r>
              <a:rPr lang="en-US" sz="1200" b="1" i="0" baseline="0" dirty="0" smtClean="0">
                <a:latin typeface="+mn-lt"/>
              </a:rPr>
              <a:t>Center </a:t>
            </a:r>
            <a:r>
              <a:rPr lang="en-US" sz="1200" i="0" baseline="0" dirty="0" smtClean="0">
                <a:latin typeface="+mn-lt"/>
              </a:rPr>
              <a:t>to center the text in the text box.</a:t>
            </a:r>
          </a:p>
          <a:p>
            <a:pPr marL="228600" lvl="0" indent="-228600">
              <a:buFont typeface="+mj-lt"/>
              <a:buAutoNum type="arabicPeriod"/>
            </a:pPr>
            <a:r>
              <a:rPr lang="en-US" sz="1200" dirty="0" smtClean="0"/>
              <a:t>Select the text box. Under </a:t>
            </a:r>
            <a:r>
              <a:rPr lang="en-US" sz="1200" b="1" dirty="0" smtClean="0"/>
              <a:t>Drawing</a:t>
            </a:r>
            <a:r>
              <a:rPr lang="en-US" sz="1200" b="1" baseline="0" dirty="0" smtClean="0"/>
              <a:t> Tools</a:t>
            </a:r>
            <a:r>
              <a:rPr lang="en-US" sz="1200" b="0" baseline="0" dirty="0" smtClean="0"/>
              <a:t>, on the </a:t>
            </a:r>
            <a:r>
              <a:rPr lang="en-US" sz="1200" b="1" baseline="0" dirty="0" smtClean="0"/>
              <a:t>Format</a:t>
            </a:r>
            <a:r>
              <a:rPr lang="en-US" sz="1200" b="0" baseline="0" dirty="0" smtClean="0"/>
              <a:t> tab, in the bottom right corner of the </a:t>
            </a:r>
            <a:r>
              <a:rPr lang="en-US" sz="1200" b="1" baseline="0" dirty="0" smtClean="0"/>
              <a:t>WordArt Styles </a:t>
            </a:r>
            <a:r>
              <a:rPr lang="en-US" sz="1200" b="0" baseline="0" dirty="0" smtClean="0"/>
              <a:t>group, click the </a:t>
            </a:r>
            <a:r>
              <a:rPr lang="en-US" sz="1200" b="1" baseline="0" dirty="0" smtClean="0"/>
              <a:t>Format Text Effects </a:t>
            </a:r>
            <a:r>
              <a:rPr lang="en-US" sz="1200" b="0" baseline="0" dirty="0" smtClean="0"/>
              <a:t>dialog box launcher. In the</a:t>
            </a:r>
            <a:r>
              <a:rPr lang="en-US" sz="1200" b="1" baseline="0" dirty="0" smtClean="0"/>
              <a:t> Format Text Effects </a:t>
            </a:r>
            <a:r>
              <a:rPr lang="en-US" sz="1200" b="0" baseline="0" dirty="0" smtClean="0"/>
              <a:t>dialog box,</a:t>
            </a:r>
            <a:r>
              <a:rPr lang="en-US" sz="1200" b="1" baseline="0" dirty="0" smtClean="0"/>
              <a:t> </a:t>
            </a:r>
            <a:r>
              <a:rPr lang="en-US" sz="1200" b="0" baseline="0" dirty="0" smtClean="0"/>
              <a:t>click </a:t>
            </a:r>
            <a:r>
              <a:rPr lang="en-US" sz="1200" b="1" baseline="0" dirty="0" smtClean="0"/>
              <a:t>Text Fill </a:t>
            </a:r>
            <a:r>
              <a:rPr lang="en-US" sz="1200" b="0" baseline="0" dirty="0" smtClean="0"/>
              <a:t>in the left pane, select </a:t>
            </a:r>
            <a:r>
              <a:rPr lang="en-US" sz="1200" b="1" baseline="0" dirty="0" smtClean="0"/>
              <a:t>Gradient fill</a:t>
            </a:r>
            <a:r>
              <a:rPr lang="en-US" sz="1200" b="0" baseline="0" dirty="0" smtClean="0"/>
              <a:t> in the </a:t>
            </a:r>
            <a:r>
              <a:rPr lang="en-US" sz="1200" b="1" baseline="0" dirty="0" smtClean="0"/>
              <a:t>Text Fill </a:t>
            </a:r>
            <a:r>
              <a:rPr lang="en-US" sz="1200" b="0" baseline="0" dirty="0" smtClean="0"/>
              <a:t>pane, and then do the following:</a:t>
            </a:r>
          </a:p>
          <a:p>
            <a:pPr marL="685800" lvl="1" indent="-228600">
              <a:buFont typeface="Arial" pitchFamily="34" charset="0"/>
              <a:buChar char="•"/>
            </a:pPr>
            <a:r>
              <a:rPr lang="en-US" sz="1200" b="0" i="0" kern="1200" baseline="0" dirty="0" smtClean="0">
                <a:solidFill>
                  <a:schemeClr val="tx1"/>
                </a:solidFill>
                <a:latin typeface="+mn-lt"/>
                <a:ea typeface="+mn-ea"/>
                <a:cs typeface="+mn-cs"/>
              </a:rPr>
              <a:t>In the </a:t>
            </a:r>
            <a:r>
              <a:rPr lang="en-US" sz="1200" b="1" i="0" kern="1200" baseline="0" dirty="0" smtClean="0">
                <a:solidFill>
                  <a:schemeClr val="tx1"/>
                </a:solidFill>
                <a:latin typeface="+mn-lt"/>
                <a:ea typeface="+mn-ea"/>
                <a:cs typeface="+mn-cs"/>
              </a:rPr>
              <a:t>Type</a:t>
            </a:r>
            <a:r>
              <a:rPr lang="en-US" sz="1200" b="0" i="0" kern="1200" baseline="0" dirty="0" smtClean="0">
                <a:solidFill>
                  <a:schemeClr val="tx1"/>
                </a:solidFill>
                <a:latin typeface="+mn-lt"/>
                <a:ea typeface="+mn-ea"/>
                <a:cs typeface="+mn-cs"/>
              </a:rPr>
              <a:t> list, select </a:t>
            </a:r>
            <a:r>
              <a:rPr lang="en-US" sz="1200" b="1" i="0" kern="1200" baseline="0" dirty="0" smtClean="0">
                <a:solidFill>
                  <a:schemeClr val="tx1"/>
                </a:solidFill>
                <a:latin typeface="+mn-lt"/>
                <a:ea typeface="+mn-ea"/>
                <a:cs typeface="+mn-cs"/>
              </a:rPr>
              <a:t>Linear</a:t>
            </a:r>
            <a:r>
              <a:rPr lang="en-US" sz="1200" b="0" i="0" kern="1200" baseline="0" dirty="0" smtClean="0">
                <a:solidFill>
                  <a:schemeClr val="tx1"/>
                </a:solidFill>
                <a:latin typeface="+mn-lt"/>
                <a:ea typeface="+mn-ea"/>
                <a:cs typeface="+mn-cs"/>
              </a:rPr>
              <a:t>.</a:t>
            </a:r>
          </a:p>
          <a:p>
            <a:pPr marL="685800" lvl="1" indent="-228600">
              <a:buFont typeface="Arial" pitchFamily="34" charset="0"/>
              <a:buChar char="•"/>
            </a:pPr>
            <a:r>
              <a:rPr lang="en-US" sz="1200" b="0" i="0" kern="1200" baseline="0" dirty="0" smtClean="0">
                <a:solidFill>
                  <a:schemeClr val="tx1"/>
                </a:solidFill>
                <a:latin typeface="+mn-lt"/>
                <a:ea typeface="+mn-ea"/>
                <a:cs typeface="+mn-cs"/>
              </a:rPr>
              <a:t>Click the button next to </a:t>
            </a:r>
            <a:r>
              <a:rPr lang="en-US" sz="1200" b="1" i="0" kern="1200" baseline="0" dirty="0" smtClean="0">
                <a:solidFill>
                  <a:schemeClr val="tx1"/>
                </a:solidFill>
                <a:latin typeface="+mn-lt"/>
                <a:ea typeface="+mn-ea"/>
                <a:cs typeface="+mn-cs"/>
              </a:rPr>
              <a:t>Direction</a:t>
            </a:r>
            <a:r>
              <a:rPr lang="en-US" sz="1200" b="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Linear Down </a:t>
            </a:r>
            <a:r>
              <a:rPr lang="en-US" sz="1200" b="0" i="0" kern="1200" baseline="0" dirty="0" smtClean="0">
                <a:solidFill>
                  <a:schemeClr val="tx1"/>
                </a:solidFill>
                <a:latin typeface="+mn-lt"/>
                <a:ea typeface="+mn-ea"/>
                <a:cs typeface="+mn-cs"/>
              </a:rPr>
              <a:t>(first row, second option from the left). </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defRPr/>
            </a:pPr>
            <a:r>
              <a:rPr lang="en-US" sz="1200" dirty="0" smtClean="0"/>
              <a:t>Click the button next to </a:t>
            </a:r>
            <a:r>
              <a:rPr lang="en-US" sz="1200" b="1" dirty="0" smtClean="0"/>
              <a:t>Color</a:t>
            </a:r>
            <a:r>
              <a:rPr lang="en-US" sz="1200" dirty="0" smtClean="0"/>
              <a:t>, click </a:t>
            </a:r>
            <a:r>
              <a:rPr lang="en-US" sz="1200" b="1" dirty="0" smtClean="0"/>
              <a:t>More Colors</a:t>
            </a:r>
            <a:r>
              <a:rPr lang="en-US" sz="1200" dirty="0" smtClean="0"/>
              <a:t>, and then in the </a:t>
            </a:r>
            <a:r>
              <a:rPr lang="en-US" sz="1200" b="1" dirty="0" smtClean="0"/>
              <a:t>Colors</a:t>
            </a:r>
            <a:r>
              <a:rPr lang="en-US" sz="1200" dirty="0" smtClean="0"/>
              <a:t> dialog box, on the </a:t>
            </a:r>
            <a:r>
              <a:rPr lang="en-US" sz="1200" b="1" dirty="0" smtClean="0"/>
              <a:t>Custom</a:t>
            </a:r>
            <a:r>
              <a:rPr lang="en-US" sz="1200" dirty="0" smtClean="0"/>
              <a:t> tab, enter values for </a:t>
            </a:r>
            <a:r>
              <a:rPr lang="en-US" sz="1200" b="0" dirty="0" smtClean="0"/>
              <a:t>Red: </a:t>
            </a:r>
            <a:r>
              <a:rPr lang="en-US" sz="1200" b="1" dirty="0" smtClean="0"/>
              <a:t>255</a:t>
            </a:r>
            <a:r>
              <a:rPr lang="en-US" sz="1200" b="0" dirty="0" smtClean="0"/>
              <a:t>,</a:t>
            </a:r>
            <a:r>
              <a:rPr lang="en-US" sz="1200" b="1" dirty="0" smtClean="0"/>
              <a:t> </a:t>
            </a:r>
            <a:r>
              <a:rPr lang="en-US" sz="1200" b="0" dirty="0" smtClean="0"/>
              <a:t>Green: </a:t>
            </a:r>
            <a:r>
              <a:rPr lang="en-US" sz="1200" b="1" dirty="0" smtClean="0"/>
              <a:t>214</a:t>
            </a:r>
            <a:r>
              <a:rPr lang="en-US" sz="1200" b="0" dirty="0" smtClean="0"/>
              <a:t>, Blue: </a:t>
            </a:r>
            <a:r>
              <a:rPr lang="en-US" sz="1200" b="1" dirty="0" smtClean="0"/>
              <a:t>63</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75%</a:t>
            </a:r>
            <a:r>
              <a:rPr lang="en-US" sz="1200" kern="1200" dirty="0" smtClean="0">
                <a:solidFill>
                  <a:schemeClr val="tx1"/>
                </a:solidFill>
                <a:latin typeface="+mn-lt"/>
                <a:ea typeface="+mn-ea"/>
                <a:cs typeface="+mn-cs"/>
              </a:rPr>
              <a:t>.</a:t>
            </a:r>
          </a:p>
          <a:p>
            <a:pPr marL="1143000" lvl="2" indent="-228600">
              <a:buFont typeface="Arial" pitchFamily="34" charset="0"/>
              <a:buChar char="•"/>
              <a:defRPr/>
            </a:pPr>
            <a:r>
              <a:rPr lang="en-US" sz="1200" dirty="0" smtClean="0"/>
              <a:t>Click the button next to </a:t>
            </a:r>
            <a:r>
              <a:rPr lang="en-US" sz="1200" b="1" dirty="0" smtClean="0"/>
              <a:t>Color</a:t>
            </a:r>
            <a:r>
              <a:rPr lang="en-US" sz="1200" dirty="0" smtClean="0"/>
              <a:t>, click </a:t>
            </a:r>
            <a:r>
              <a:rPr lang="en-US" sz="1200" b="1" dirty="0" smtClean="0"/>
              <a:t>More Colors</a:t>
            </a:r>
            <a:r>
              <a:rPr lang="en-US" sz="1200" dirty="0" smtClean="0"/>
              <a:t>, and then in the </a:t>
            </a:r>
            <a:r>
              <a:rPr lang="en-US" sz="1200" b="1" dirty="0" smtClean="0"/>
              <a:t>Colors</a:t>
            </a:r>
            <a:r>
              <a:rPr lang="en-US" sz="1200" dirty="0" smtClean="0"/>
              <a:t> dialog box, on the </a:t>
            </a:r>
            <a:r>
              <a:rPr lang="en-US" sz="1200" b="1" dirty="0" smtClean="0"/>
              <a:t>Custom</a:t>
            </a:r>
            <a:r>
              <a:rPr lang="en-US" sz="1200" dirty="0" smtClean="0"/>
              <a:t> tab, enter values for </a:t>
            </a:r>
            <a:r>
              <a:rPr lang="en-US" sz="1200" b="0" dirty="0" smtClean="0"/>
              <a:t>Red: </a:t>
            </a:r>
            <a:r>
              <a:rPr lang="en-US" sz="1200" b="1" dirty="0" smtClean="0"/>
              <a:t>255</a:t>
            </a:r>
            <a:r>
              <a:rPr lang="en-US" sz="1200" b="0" dirty="0" smtClean="0"/>
              <a:t>, Green:</a:t>
            </a:r>
            <a:r>
              <a:rPr lang="en-US" sz="1200" b="1" dirty="0" smtClean="0"/>
              <a:t> 192</a:t>
            </a:r>
            <a:r>
              <a:rPr lang="en-US" sz="1200" b="0" dirty="0" smtClean="0"/>
              <a:t>, Blue: </a:t>
            </a:r>
            <a:r>
              <a:rPr lang="en-US" sz="1200" b="1" dirty="0" smtClean="0"/>
              <a:t>0</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defRPr/>
            </a:pPr>
            <a:r>
              <a:rPr lang="en-US" sz="1200" dirty="0" smtClean="0"/>
              <a:t>Click the button next to </a:t>
            </a:r>
            <a:r>
              <a:rPr lang="en-US" sz="1200" b="1" dirty="0" smtClean="0"/>
              <a:t>Color</a:t>
            </a:r>
            <a:r>
              <a:rPr lang="en-US" sz="1200" dirty="0" smtClean="0"/>
              <a:t>, click </a:t>
            </a:r>
            <a:r>
              <a:rPr lang="en-US" sz="1200" b="1" dirty="0" smtClean="0"/>
              <a:t>More Colors</a:t>
            </a:r>
            <a:r>
              <a:rPr lang="en-US" sz="1200" dirty="0" smtClean="0"/>
              <a:t>, and then in the </a:t>
            </a:r>
            <a:r>
              <a:rPr lang="en-US" sz="1200" b="1" dirty="0" smtClean="0"/>
              <a:t>Colors</a:t>
            </a:r>
            <a:r>
              <a:rPr lang="en-US" sz="1200" dirty="0" smtClean="0"/>
              <a:t> dialog box, on the </a:t>
            </a:r>
            <a:r>
              <a:rPr lang="en-US" sz="1200" b="1" dirty="0" smtClean="0"/>
              <a:t>Custom</a:t>
            </a:r>
            <a:r>
              <a:rPr lang="en-US" sz="1200" dirty="0" smtClean="0"/>
              <a:t> tab, enter values for </a:t>
            </a:r>
            <a:r>
              <a:rPr lang="en-US" sz="1200" b="0" dirty="0" smtClean="0"/>
              <a:t>Red: </a:t>
            </a:r>
            <a:r>
              <a:rPr lang="en-US" sz="1200" b="1" dirty="0" smtClean="0"/>
              <a:t>255</a:t>
            </a:r>
            <a:r>
              <a:rPr lang="en-US" sz="1200" b="0" dirty="0" smtClean="0"/>
              <a:t>, Green: </a:t>
            </a:r>
            <a:r>
              <a:rPr lang="en-US" sz="1200" b="1" dirty="0" smtClean="0"/>
              <a:t>162</a:t>
            </a:r>
            <a:r>
              <a:rPr lang="en-US" sz="1200" b="0" dirty="0" smtClean="0"/>
              <a:t>, Blue: </a:t>
            </a:r>
            <a:r>
              <a:rPr lang="en-US" sz="1200" b="1" dirty="0" smtClean="0"/>
              <a:t>96</a:t>
            </a:r>
            <a:r>
              <a:rPr lang="en-US" sz="120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b="1" baseline="0" dirty="0" smtClean="0"/>
              <a:t> Text Effects </a:t>
            </a:r>
            <a:r>
              <a:rPr lang="en-US" sz="1200" baseline="0" dirty="0" smtClean="0"/>
              <a:t>dialog box, click </a:t>
            </a:r>
            <a:r>
              <a:rPr lang="en-US" sz="1200" b="1" baseline="0" dirty="0" smtClean="0"/>
              <a:t>Shadow </a:t>
            </a:r>
            <a:r>
              <a:rPr lang="en-US" sz="1200" baseline="0" dirty="0" smtClean="0"/>
              <a:t>in the left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under </a:t>
            </a:r>
            <a:r>
              <a:rPr lang="en-US" sz="1200" b="1" baseline="0" dirty="0" smtClean="0"/>
              <a:t>Outer</a:t>
            </a:r>
            <a:r>
              <a:rPr lang="en-US" sz="1200" baseline="0" dirty="0" smtClean="0"/>
              <a:t> click </a:t>
            </a:r>
            <a:r>
              <a:rPr lang="en-US" sz="1200" b="1" baseline="0" dirty="0" smtClean="0"/>
              <a:t>Offset Bottom </a:t>
            </a:r>
            <a:r>
              <a:rPr lang="en-US" sz="1200" baseline="0" dirty="0" smtClean="0"/>
              <a:t>(first row, second option from the left), and then do the following:</a:t>
            </a:r>
          </a:p>
          <a:p>
            <a:pPr marL="685800" lvl="1" indent="-228600">
              <a:buFont typeface="Arial" pitchFamily="34" charset="0"/>
              <a:buChar char="•"/>
              <a:defRPr/>
            </a:pPr>
            <a:r>
              <a:rPr lang="en-US" sz="1200" baseline="0" dirty="0" smtClean="0"/>
              <a:t>In the </a:t>
            </a:r>
            <a:r>
              <a:rPr lang="en-US" sz="1200" b="1" baseline="0" dirty="0" smtClean="0"/>
              <a:t>Transparency</a:t>
            </a:r>
            <a:r>
              <a:rPr lang="en-US" sz="1200" baseline="0" dirty="0" smtClean="0"/>
              <a:t> box, enter </a:t>
            </a:r>
            <a:r>
              <a:rPr lang="en-US" sz="1200" b="1" baseline="0" dirty="0" smtClean="0"/>
              <a:t>70%</a:t>
            </a:r>
            <a:r>
              <a:rPr lang="en-US" sz="1200" baseline="0" dirty="0" smtClean="0"/>
              <a:t>.</a:t>
            </a:r>
          </a:p>
          <a:p>
            <a:pPr marL="685800" lvl="1" indent="-228600">
              <a:buFont typeface="Arial" pitchFamily="34" charset="0"/>
              <a:buChar char="•"/>
              <a:defRPr/>
            </a:pPr>
            <a:r>
              <a:rPr lang="en-US" sz="1200" baseline="0" dirty="0" smtClean="0"/>
              <a:t>In the </a:t>
            </a:r>
            <a:r>
              <a:rPr lang="en-US" sz="1200" b="1" baseline="0" dirty="0" smtClean="0"/>
              <a:t>Size</a:t>
            </a:r>
            <a:r>
              <a:rPr lang="en-US" sz="1200" baseline="0" dirty="0" smtClean="0"/>
              <a:t> box, enter </a:t>
            </a:r>
            <a:r>
              <a:rPr lang="en-US" sz="1200" b="1" baseline="0" dirty="0" smtClean="0"/>
              <a:t>100%</a:t>
            </a:r>
            <a:r>
              <a:rPr lang="en-US" sz="1200" baseline="0" dirty="0" smtClean="0"/>
              <a:t>.</a:t>
            </a:r>
          </a:p>
          <a:p>
            <a:pPr marL="685800" lvl="1" indent="-228600">
              <a:buFont typeface="Arial" pitchFamily="34" charset="0"/>
              <a:buChar char="•"/>
              <a:defRPr/>
            </a:pPr>
            <a:r>
              <a:rPr lang="en-US" sz="1200" baseline="0" dirty="0" smtClean="0"/>
              <a:t>In the </a:t>
            </a:r>
            <a:r>
              <a:rPr lang="en-US" sz="1200" b="1" baseline="0" dirty="0" smtClean="0"/>
              <a:t>Blur</a:t>
            </a:r>
            <a:r>
              <a:rPr lang="en-US" sz="1200" baseline="0" dirty="0" smtClean="0"/>
              <a:t> box, enter </a:t>
            </a:r>
            <a:r>
              <a:rPr lang="en-US" sz="1200" b="1" baseline="0" dirty="0" smtClean="0"/>
              <a:t>6.3 pt</a:t>
            </a:r>
            <a:r>
              <a:rPr lang="en-US" sz="1200" baseline="0" dirty="0" smtClean="0"/>
              <a:t>.</a:t>
            </a:r>
          </a:p>
          <a:p>
            <a:pPr marL="685800" lvl="1" indent="-228600">
              <a:buFont typeface="Arial" pitchFamily="34" charset="0"/>
              <a:buChar char="•"/>
              <a:defRPr/>
            </a:pPr>
            <a:r>
              <a:rPr lang="en-US" sz="1200" baseline="0" dirty="0" smtClean="0"/>
              <a:t>In the </a:t>
            </a:r>
            <a:r>
              <a:rPr lang="en-US" sz="1200" b="1" baseline="0" dirty="0" smtClean="0"/>
              <a:t>Angle</a:t>
            </a:r>
            <a:r>
              <a:rPr lang="en-US" sz="1200" baseline="0" dirty="0" smtClean="0"/>
              <a:t> box, enter </a:t>
            </a:r>
            <a:r>
              <a:rPr lang="en-US" sz="1200" b="1" baseline="0" dirty="0" smtClean="0"/>
              <a:t>84°</a:t>
            </a:r>
            <a:r>
              <a:rPr lang="en-US" sz="1200" baseline="0" dirty="0" smtClean="0"/>
              <a:t>.</a:t>
            </a:r>
          </a:p>
          <a:p>
            <a:pPr marL="685800" lvl="1" indent="-228600">
              <a:buFont typeface="Arial" pitchFamily="34" charset="0"/>
              <a:buChar char="•"/>
              <a:defRPr/>
            </a:pPr>
            <a:r>
              <a:rPr lang="en-US" sz="1200" baseline="0" dirty="0" smtClean="0"/>
              <a:t>In the </a:t>
            </a:r>
            <a:r>
              <a:rPr lang="en-US" sz="1200" b="1" baseline="0" dirty="0" smtClean="0"/>
              <a:t>Distance</a:t>
            </a:r>
            <a:r>
              <a:rPr lang="en-US" sz="1200" baseline="0" dirty="0" smtClean="0"/>
              <a:t> box, enter </a:t>
            </a:r>
            <a:r>
              <a:rPr lang="en-US" sz="1200" b="1" baseline="0" dirty="0" smtClean="0"/>
              <a:t>3.2 pt</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b="1" baseline="0" dirty="0" smtClean="0"/>
              <a:t> Text Effects </a:t>
            </a:r>
            <a:r>
              <a:rPr lang="en-US" sz="1200" baseline="0" dirty="0" smtClean="0"/>
              <a:t>dialog box, click </a:t>
            </a:r>
            <a:r>
              <a:rPr lang="en-US" sz="1200" b="1" baseline="0" dirty="0" smtClean="0"/>
              <a:t>3-D Format </a:t>
            </a:r>
            <a:r>
              <a:rPr lang="en-US" sz="1200" baseline="0" dirty="0" smtClean="0"/>
              <a:t>in the left pane, and then do the following in the </a:t>
            </a:r>
            <a:r>
              <a:rPr lang="en-US" sz="1200" b="1" baseline="0" dirty="0" smtClean="0"/>
              <a:t>3-D Format </a:t>
            </a:r>
            <a:r>
              <a:rPr lang="en-US" sz="1200" baseline="0" dirty="0" smtClean="0"/>
              <a:t>pane: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latin typeface="+mn-lt"/>
              </a:rPr>
              <a:t>Under </a:t>
            </a:r>
            <a:r>
              <a:rPr lang="en-US" sz="1200" b="1" i="0" baseline="0" dirty="0" smtClean="0">
                <a:latin typeface="+mn-lt"/>
              </a:rPr>
              <a:t>Bevel</a:t>
            </a:r>
            <a:r>
              <a:rPr lang="en-US" sz="1200" b="0" i="0" baseline="0" dirty="0" smtClean="0">
                <a:latin typeface="+mn-lt"/>
              </a:rPr>
              <a:t>, click the button next to </a:t>
            </a:r>
            <a:r>
              <a:rPr lang="en-US" sz="1200" b="1" i="0" baseline="0" dirty="0" smtClean="0">
                <a:latin typeface="+mn-lt"/>
              </a:rPr>
              <a:t>Top</a:t>
            </a:r>
            <a:r>
              <a:rPr lang="en-US" sz="1200" b="0" i="0" baseline="0" dirty="0" smtClean="0">
                <a:latin typeface="+mn-lt"/>
              </a:rPr>
              <a:t>, and then under </a:t>
            </a:r>
            <a:r>
              <a:rPr lang="en-US" sz="1200" b="1" i="0" baseline="0" dirty="0" smtClean="0">
                <a:latin typeface="+mn-lt"/>
              </a:rPr>
              <a:t>Bevel</a:t>
            </a:r>
            <a:r>
              <a:rPr lang="en-US" sz="1200" b="0" i="0" baseline="0" dirty="0" smtClean="0">
                <a:latin typeface="+mn-lt"/>
              </a:rPr>
              <a:t> click </a:t>
            </a:r>
            <a:r>
              <a:rPr lang="en-US" sz="1200" b="1" i="0" baseline="0" dirty="0" smtClean="0">
                <a:latin typeface="+mn-lt"/>
              </a:rPr>
              <a:t>Circle</a:t>
            </a:r>
            <a:r>
              <a:rPr lang="en-US" sz="1200" b="0" i="0" baseline="0" dirty="0" smtClean="0">
                <a:latin typeface="+mn-lt"/>
              </a:rPr>
              <a:t> (first row, first option from the left). Next to </a:t>
            </a:r>
            <a:r>
              <a:rPr lang="en-US" sz="1200" b="1" i="0" baseline="0" dirty="0" smtClean="0">
                <a:latin typeface="+mn-lt"/>
              </a:rPr>
              <a:t>Top</a:t>
            </a:r>
            <a:r>
              <a:rPr lang="en-US" sz="1200" b="0" i="0" baseline="0" dirty="0" smtClean="0">
                <a:latin typeface="+mn-lt"/>
              </a:rPr>
              <a:t>, in the </a:t>
            </a:r>
            <a:r>
              <a:rPr lang="en-US" sz="1200" b="1" i="0" baseline="0" dirty="0" smtClean="0">
                <a:latin typeface="+mn-lt"/>
              </a:rPr>
              <a:t>Width</a:t>
            </a:r>
            <a:r>
              <a:rPr lang="en-US" sz="1200" b="0" i="0" baseline="0" dirty="0" smtClean="0">
                <a:latin typeface="+mn-lt"/>
              </a:rPr>
              <a:t> box, enter </a:t>
            </a:r>
            <a:r>
              <a:rPr lang="en-US" sz="1200" b="1" i="0" baseline="0" dirty="0" smtClean="0">
                <a:latin typeface="+mn-lt"/>
              </a:rPr>
              <a:t>2 pt</a:t>
            </a:r>
            <a:r>
              <a:rPr lang="en-US" sz="1200" b="0" i="0" baseline="0" dirty="0" smtClean="0">
                <a:latin typeface="+mn-lt"/>
              </a:rPr>
              <a:t>, and in the </a:t>
            </a:r>
            <a:r>
              <a:rPr lang="en-US" sz="1200" b="1" i="0" baseline="0" dirty="0" smtClean="0">
                <a:latin typeface="+mn-lt"/>
              </a:rPr>
              <a:t>Height</a:t>
            </a:r>
            <a:r>
              <a:rPr lang="en-US" sz="1200" b="0" i="0" baseline="0" dirty="0" smtClean="0">
                <a:latin typeface="+mn-lt"/>
              </a:rPr>
              <a:t> box, enter </a:t>
            </a:r>
            <a:r>
              <a:rPr lang="en-US" sz="1200" b="1" i="0" baseline="0" dirty="0" smtClean="0">
                <a:latin typeface="+mn-lt"/>
              </a:rPr>
              <a:t>2 pt</a:t>
            </a:r>
            <a:r>
              <a:rPr lang="en-US" sz="1200" b="0" i="0" baseline="0" dirty="0" smtClean="0">
                <a:latin typeface="+mn-lt"/>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Contour</a:t>
            </a:r>
            <a:r>
              <a:rPr lang="en-US" sz="1200" baseline="0" dirty="0" smtClean="0"/>
              <a:t>, c</a:t>
            </a:r>
            <a:r>
              <a:rPr lang="en-US" sz="1200" dirty="0" smtClean="0"/>
              <a:t>lick the button next to </a:t>
            </a:r>
            <a:r>
              <a:rPr lang="en-US" sz="1200" b="1" dirty="0" smtClean="0"/>
              <a:t>Color</a:t>
            </a:r>
            <a:r>
              <a:rPr lang="en-US" sz="1200" dirty="0" smtClean="0"/>
              <a:t>, click </a:t>
            </a:r>
            <a:r>
              <a:rPr lang="en-US" sz="1200" b="1" dirty="0" smtClean="0"/>
              <a:t>More Colors</a:t>
            </a:r>
            <a:r>
              <a:rPr lang="en-US" sz="1200" dirty="0" smtClean="0"/>
              <a:t>, and then in the </a:t>
            </a:r>
            <a:r>
              <a:rPr lang="en-US" sz="1200" b="1" dirty="0" smtClean="0"/>
              <a:t>Colors</a:t>
            </a:r>
            <a:r>
              <a:rPr lang="en-US" sz="1200" dirty="0" smtClean="0"/>
              <a:t> dialog box, on the </a:t>
            </a:r>
            <a:r>
              <a:rPr lang="en-US" sz="1200" b="1" dirty="0" smtClean="0"/>
              <a:t>Custom</a:t>
            </a:r>
            <a:r>
              <a:rPr lang="en-US" sz="1200" dirty="0" smtClean="0"/>
              <a:t> tab, enter values for </a:t>
            </a:r>
            <a:r>
              <a:rPr lang="en-US" sz="1200" b="0" dirty="0" smtClean="0"/>
              <a:t>Red: </a:t>
            </a:r>
            <a:r>
              <a:rPr lang="en-US" sz="1200" b="1" dirty="0" smtClean="0"/>
              <a:t>215, </a:t>
            </a:r>
            <a:r>
              <a:rPr lang="en-US" sz="1200" b="0" dirty="0" smtClean="0"/>
              <a:t>Green: </a:t>
            </a:r>
            <a:r>
              <a:rPr lang="en-US" sz="1200" b="1" dirty="0" smtClean="0"/>
              <a:t>130</a:t>
            </a:r>
            <a:r>
              <a:rPr lang="en-US" sz="1200" b="0" dirty="0" smtClean="0"/>
              <a:t>, Blue: </a:t>
            </a:r>
            <a:r>
              <a:rPr lang="en-US" sz="1200" b="1" dirty="0" smtClean="0"/>
              <a:t>60</a:t>
            </a:r>
            <a:r>
              <a:rPr lang="en-US" sz="1200" dirty="0" smtClean="0"/>
              <a:t>. In the </a:t>
            </a:r>
            <a:r>
              <a:rPr lang="en-US" sz="1200" b="1" i="0" dirty="0" smtClean="0"/>
              <a:t>Size</a:t>
            </a:r>
            <a:r>
              <a:rPr lang="en-US" sz="1200" dirty="0" smtClean="0"/>
              <a:t> box, enter </a:t>
            </a:r>
            <a:r>
              <a:rPr lang="en-US" sz="1200" b="1" dirty="0" smtClean="0"/>
              <a:t>1 pt</a:t>
            </a:r>
            <a:r>
              <a:rPr lang="en-US" sz="1200" dirty="0" smtClean="0"/>
              <a:t>. </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Surface</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Material </a:t>
            </a:r>
            <a:r>
              <a:rPr lang="en-US" sz="1200" b="0" kern="1200" dirty="0" smtClean="0">
                <a:solidFill>
                  <a:schemeClr val="tx1"/>
                </a:solidFill>
                <a:latin typeface="+mn-lt"/>
                <a:ea typeface="+mn-ea"/>
                <a:cs typeface="+mn-cs"/>
              </a:rPr>
              <a:t>list, under </a:t>
            </a:r>
            <a:r>
              <a:rPr lang="en-US" sz="1200" b="1" kern="1200" dirty="0" smtClean="0">
                <a:solidFill>
                  <a:schemeClr val="tx1"/>
                </a:solidFill>
                <a:latin typeface="+mn-lt"/>
                <a:ea typeface="+mn-ea"/>
                <a:cs typeface="+mn-cs"/>
              </a:rPr>
              <a:t>Standard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Warm</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Matte</a:t>
            </a:r>
            <a:r>
              <a:rPr lang="en-US" sz="1200" b="0" kern="1200" dirty="0" smtClean="0">
                <a:solidFill>
                  <a:schemeClr val="tx1"/>
                </a:solidFill>
                <a:latin typeface="+mn-lt"/>
                <a:ea typeface="+mn-ea"/>
                <a:cs typeface="+mn-cs"/>
              </a:rPr>
              <a:t> (second option from the left).</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Lighting</a:t>
            </a:r>
            <a:r>
              <a:rPr lang="en-US" sz="1200" b="0" kern="1200" baseline="0" dirty="0" smtClean="0">
                <a:solidFill>
                  <a:schemeClr val="tx1"/>
                </a:solidFill>
                <a:latin typeface="+mn-lt"/>
                <a:ea typeface="+mn-ea"/>
                <a:cs typeface="+mn-cs"/>
              </a:rPr>
              <a:t> list, under </a:t>
            </a:r>
            <a:r>
              <a:rPr lang="en-US" sz="1200" b="1" kern="1200" baseline="0" dirty="0" smtClean="0">
                <a:solidFill>
                  <a:schemeClr val="tx1"/>
                </a:solidFill>
                <a:latin typeface="+mn-lt"/>
                <a:ea typeface="+mn-ea"/>
                <a:cs typeface="+mn-cs"/>
              </a:rPr>
              <a:t>Special</a:t>
            </a:r>
            <a:r>
              <a:rPr lang="en-US" sz="1200" b="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Glow </a:t>
            </a:r>
            <a:r>
              <a:rPr lang="en-US" sz="1200" b="0" kern="1200" baseline="0" dirty="0" smtClean="0">
                <a:solidFill>
                  <a:schemeClr val="tx1"/>
                </a:solidFill>
                <a:latin typeface="+mn-lt"/>
                <a:ea typeface="+mn-ea"/>
                <a:cs typeface="+mn-cs"/>
              </a:rPr>
              <a:t>(third option from the left). In the </a:t>
            </a:r>
            <a:r>
              <a:rPr lang="en-US" sz="1200" b="1" kern="1200" baseline="0" dirty="0" smtClean="0">
                <a:solidFill>
                  <a:schemeClr val="tx1"/>
                </a:solidFill>
                <a:latin typeface="+mn-lt"/>
                <a:ea typeface="+mn-ea"/>
                <a:cs typeface="+mn-cs"/>
              </a:rPr>
              <a:t>Angle</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90°</a:t>
            </a:r>
            <a:r>
              <a:rPr lang="en-US" sz="1200" b="0" kern="1200" baseline="0" dirty="0" smtClean="0">
                <a:solidFill>
                  <a:schemeClr val="tx1"/>
                </a:solidFill>
                <a:latin typeface="+mn-lt"/>
                <a:ea typeface="+mn-ea"/>
                <a:cs typeface="+mn-cs"/>
              </a:rPr>
              <a:t>.</a:t>
            </a:r>
          </a:p>
          <a:p>
            <a:pPr marL="228600" lvl="0" indent="-228600">
              <a:buFont typeface="+mj-lt"/>
              <a:buAutoNum type="arabicPeriod"/>
            </a:pPr>
            <a:r>
              <a:rPr lang="en-US" sz="1200" b="0" kern="1200" baseline="0" dirty="0" smtClean="0">
                <a:solidFill>
                  <a:schemeClr val="tx1"/>
                </a:solidFill>
                <a:latin typeface="+mn-lt"/>
                <a:ea typeface="+mn-ea"/>
                <a:cs typeface="+mn-cs"/>
              </a:rPr>
              <a:t>On the slide, drag the text box just above the bottom edge of the rectangle.</a:t>
            </a:r>
          </a:p>
          <a:p>
            <a:pPr marL="228600" lvl="0" indent="-228600">
              <a:buFont typeface="+mj-lt"/>
              <a:buAutoNum type="arabicPeriod"/>
            </a:pPr>
            <a:r>
              <a:rPr lang="en-US" sz="1200" b="0" i="0" baseline="0" dirty="0" smtClean="0">
                <a:latin typeface="+mn-lt"/>
              </a:rPr>
              <a:t>With the text box still selected, on the </a:t>
            </a:r>
            <a:r>
              <a:rPr lang="en-US" sz="1200" b="1" i="0" baseline="0" dirty="0" smtClean="0">
                <a:latin typeface="+mn-lt"/>
              </a:rPr>
              <a:t>Home</a:t>
            </a:r>
            <a:r>
              <a:rPr lang="en-US" sz="1200" b="0" i="0" baseline="0" dirty="0" smtClean="0">
                <a:latin typeface="+mn-lt"/>
              </a:rPr>
              <a:t> tab, in the </a:t>
            </a:r>
            <a:r>
              <a:rPr lang="en-US" sz="1200" b="1" i="0" baseline="0" dirty="0" smtClean="0">
                <a:latin typeface="+mn-lt"/>
              </a:rPr>
              <a:t>Drawing</a:t>
            </a:r>
            <a:r>
              <a:rPr lang="en-US" sz="1200" b="0" i="0" baseline="0" dirty="0" smtClean="0">
                <a:latin typeface="+mn-lt"/>
              </a:rPr>
              <a:t> group, click </a:t>
            </a:r>
            <a:r>
              <a:rPr lang="en-US" sz="1200" b="1" i="0" baseline="0" dirty="0" smtClean="0">
                <a:latin typeface="+mn-lt"/>
              </a:rPr>
              <a:t>Arrange</a:t>
            </a:r>
            <a:r>
              <a:rPr lang="en-US" sz="1200" b="0" i="0" baseline="0" dirty="0" smtClean="0">
                <a:latin typeface="+mn-lt"/>
              </a:rPr>
              <a:t>, point to </a:t>
            </a:r>
            <a:r>
              <a:rPr lang="en-US" sz="1200" b="1" i="0" baseline="0" dirty="0" smtClean="0">
                <a:latin typeface="+mn-lt"/>
              </a:rPr>
              <a:t>Align</a:t>
            </a:r>
            <a:r>
              <a:rPr lang="en-US" sz="1200" b="0" i="0" baseline="0" dirty="0" smtClean="0">
                <a:latin typeface="+mn-lt"/>
              </a:rPr>
              <a:t>, and then do the following:</a:t>
            </a:r>
          </a:p>
          <a:p>
            <a:pPr marL="685800" lvl="1" indent="-228600">
              <a:buFont typeface="+mj-lt"/>
              <a:buAutoNum type="arabicPeriod"/>
            </a:pPr>
            <a:r>
              <a:rPr lang="en-US" sz="1200" b="0" i="0" kern="1200" baseline="0" dirty="0" smtClean="0">
                <a:solidFill>
                  <a:schemeClr val="tx1"/>
                </a:solidFill>
                <a:latin typeface="+mn-lt"/>
                <a:ea typeface="+mn-ea"/>
                <a:cs typeface="+mn-cs"/>
              </a:rPr>
              <a:t>Click </a:t>
            </a:r>
            <a:r>
              <a:rPr lang="en-US" sz="1200" b="1" i="0" kern="1200" baseline="0" dirty="0" smtClean="0">
                <a:solidFill>
                  <a:schemeClr val="tx1"/>
                </a:solidFill>
                <a:latin typeface="+mn-lt"/>
                <a:ea typeface="+mn-ea"/>
                <a:cs typeface="+mn-cs"/>
              </a:rPr>
              <a:t>Align to Slide</a:t>
            </a:r>
            <a:r>
              <a:rPr lang="en-US" sz="1200" b="0" i="0" kern="1200" baseline="0" dirty="0" smtClean="0">
                <a:solidFill>
                  <a:schemeClr val="tx1"/>
                </a:solidFill>
                <a:latin typeface="+mn-lt"/>
                <a:ea typeface="+mn-ea"/>
                <a:cs typeface="+mn-cs"/>
              </a:rPr>
              <a:t>.</a:t>
            </a:r>
          </a:p>
          <a:p>
            <a:pPr marL="685800" lvl="1" indent="-228600">
              <a:buFont typeface="+mj-lt"/>
              <a:buAutoNum type="arabicPeriod"/>
            </a:pPr>
            <a:r>
              <a:rPr lang="en-US" sz="1200" b="0" i="0" kern="1200" baseline="0" dirty="0" smtClean="0">
                <a:solidFill>
                  <a:schemeClr val="tx1"/>
                </a:solidFill>
                <a:latin typeface="+mn-lt"/>
                <a:ea typeface="+mn-ea"/>
                <a:cs typeface="+mn-cs"/>
              </a:rPr>
              <a:t>Click </a:t>
            </a:r>
            <a:r>
              <a:rPr lang="en-US" sz="1200" b="1" i="0" kern="1200" baseline="0" dirty="0" smtClean="0">
                <a:solidFill>
                  <a:schemeClr val="tx1"/>
                </a:solidFill>
                <a:latin typeface="+mn-lt"/>
                <a:ea typeface="+mn-ea"/>
                <a:cs typeface="+mn-cs"/>
              </a:rPr>
              <a:t>Align Center</a:t>
            </a:r>
            <a:r>
              <a:rPr lang="en-US" sz="1200" b="0" i="0" kern="1200" baseline="0" dirty="0" smtClean="0">
                <a:solidFill>
                  <a:schemeClr val="tx1"/>
                </a:solidFill>
                <a:latin typeface="+mn-lt"/>
                <a:ea typeface="+mn-ea"/>
                <a:cs typeface="+mn-cs"/>
              </a:rPr>
              <a:t>. </a:t>
            </a:r>
            <a:endParaRPr lang="en-US" sz="1200" b="0" kern="1200" baseline="0" dirty="0" smtClean="0">
              <a:solidFill>
                <a:schemeClr val="tx1"/>
              </a:solidFill>
              <a:latin typeface="+mn-lt"/>
              <a:ea typeface="+mn-ea"/>
              <a:cs typeface="+mn-cs"/>
            </a:endParaRPr>
          </a:p>
          <a:p>
            <a:pPr marL="228600" lvl="0" indent="-228600">
              <a:buFont typeface="+mj-lt"/>
              <a:buAutoNum type="arabicPeriod"/>
            </a:pPr>
            <a:endParaRPr lang="en-US" sz="1200" b="0" kern="1200" baseline="0" dirty="0" smtClean="0">
              <a:solidFill>
                <a:schemeClr val="tx1"/>
              </a:solidFill>
              <a:latin typeface="+mn-lt"/>
              <a:ea typeface="+mn-ea"/>
              <a:cs typeface="+mn-cs"/>
            </a:endParaRPr>
          </a:p>
          <a:p>
            <a:pPr marL="228600" lvl="0" indent="-228600">
              <a:buFontTx/>
              <a:buNone/>
              <a:defRPr/>
            </a:pPr>
            <a:endParaRPr lang="en-US" sz="1200" dirty="0" smtClean="0">
              <a:latin typeface="+mn-lt"/>
            </a:endParaRPr>
          </a:p>
          <a:p>
            <a:pPr marL="228600" lvl="0" indent="-228600">
              <a:buFontTx/>
              <a:buNone/>
              <a:defRPr/>
            </a:pPr>
            <a:r>
              <a:rPr lang="en-US" sz="1200" dirty="0" smtClean="0">
                <a:latin typeface="+mn-lt"/>
              </a:rPr>
              <a:t>To reproduce the line on this slide, do the following:</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latin typeface="+mn-lt"/>
              </a:rPr>
              <a:t>On</a:t>
            </a:r>
            <a:r>
              <a:rPr lang="en-US" sz="1200" i="0" baseline="0" dirty="0" smtClean="0">
                <a:latin typeface="+mn-lt"/>
              </a:rPr>
              <a:t> the </a:t>
            </a:r>
            <a:r>
              <a:rPr lang="en-US" sz="1200" b="1" i="0" baseline="0" dirty="0" smtClean="0">
                <a:latin typeface="+mn-lt"/>
              </a:rPr>
              <a:t>Home</a:t>
            </a:r>
            <a:r>
              <a:rPr lang="en-US" sz="1200" i="0" baseline="0" dirty="0" smtClean="0">
                <a:latin typeface="+mn-lt"/>
              </a:rPr>
              <a:t> tab, in the </a:t>
            </a:r>
            <a:r>
              <a:rPr lang="en-US" sz="1200" b="1" i="0" baseline="0" dirty="0" smtClean="0">
                <a:latin typeface="+mn-lt"/>
              </a:rPr>
              <a:t>Drawing</a:t>
            </a:r>
            <a:r>
              <a:rPr lang="en-US" sz="1200" i="0" baseline="0" dirty="0" smtClean="0">
                <a:latin typeface="+mn-lt"/>
              </a:rPr>
              <a:t> group, click </a:t>
            </a:r>
            <a:r>
              <a:rPr lang="en-US" sz="1200" b="1" i="0" baseline="0" dirty="0" smtClean="0">
                <a:latin typeface="+mn-lt"/>
              </a:rPr>
              <a:t>Shapes</a:t>
            </a:r>
            <a:r>
              <a:rPr lang="en-US" sz="1200" i="0" baseline="0" dirty="0" smtClean="0">
                <a:latin typeface="+mn-lt"/>
              </a:rPr>
              <a:t>, and then under </a:t>
            </a:r>
            <a:r>
              <a:rPr lang="en-US" sz="1200" b="1" i="0" baseline="0" dirty="0" smtClean="0">
                <a:latin typeface="+mn-lt"/>
              </a:rPr>
              <a:t>Lines</a:t>
            </a:r>
            <a:r>
              <a:rPr lang="en-US" sz="1200" i="0" baseline="0" dirty="0" smtClean="0">
                <a:latin typeface="+mn-lt"/>
              </a:rPr>
              <a:t> click </a:t>
            </a:r>
            <a:r>
              <a:rPr lang="en-US" sz="1200" b="1" baseline="0" dirty="0" smtClean="0">
                <a:latin typeface="+mn-lt"/>
              </a:rPr>
              <a:t>Line </a:t>
            </a:r>
            <a:r>
              <a:rPr lang="en-US" sz="1200" b="0" i="0" baseline="0" dirty="0" smtClean="0">
                <a:latin typeface="+mn-lt"/>
              </a:rPr>
              <a:t>(first option from the left). On the slide, press and hold SHIFT, and then drag to draw a straight, horizontal  line.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latin typeface="+mn-lt"/>
              </a:rPr>
              <a:t>Select the line. U</a:t>
            </a:r>
            <a:r>
              <a:rPr lang="en-US" sz="1200" baseline="0" dirty="0" smtClean="0">
                <a:latin typeface="+mn-lt"/>
              </a:rPr>
              <a:t>nder </a:t>
            </a:r>
            <a:r>
              <a:rPr lang="en-US" sz="1200" b="1" baseline="0" dirty="0" smtClean="0">
                <a:latin typeface="+mn-lt"/>
              </a:rPr>
              <a:t>Drawing Tools</a:t>
            </a:r>
            <a:r>
              <a:rPr lang="en-US" sz="1200" baseline="0" dirty="0" smtClean="0">
                <a:latin typeface="+mn-lt"/>
              </a:rPr>
              <a:t>, on the </a:t>
            </a:r>
            <a:r>
              <a:rPr lang="en-US" sz="1200" b="1" baseline="0" dirty="0" smtClean="0">
                <a:latin typeface="+mn-lt"/>
              </a:rPr>
              <a:t>Format</a:t>
            </a:r>
            <a:r>
              <a:rPr lang="en-US" sz="1200" baseline="0" dirty="0" smtClean="0">
                <a:latin typeface="+mn-lt"/>
              </a:rPr>
              <a:t> tab, in the </a:t>
            </a:r>
            <a:r>
              <a:rPr lang="en-US" sz="1200" b="1" baseline="0" dirty="0" smtClean="0">
                <a:latin typeface="+mn-lt"/>
              </a:rPr>
              <a:t>Size</a:t>
            </a:r>
            <a:r>
              <a:rPr lang="en-US" sz="1200" baseline="0" dirty="0" smtClean="0">
                <a:latin typeface="+mn-lt"/>
              </a:rPr>
              <a:t> group, in the </a:t>
            </a:r>
            <a:r>
              <a:rPr lang="en-US" sz="1200" b="1" baseline="0" dirty="0" smtClean="0">
                <a:latin typeface="+mn-lt"/>
              </a:rPr>
              <a:t>Shape Width </a:t>
            </a:r>
            <a:r>
              <a:rPr lang="en-US" sz="1200" baseline="0" dirty="0" smtClean="0">
                <a:latin typeface="+mn-lt"/>
              </a:rPr>
              <a:t>box, enter </a:t>
            </a:r>
            <a:r>
              <a:rPr lang="en-US" sz="1200" b="1" baseline="0" dirty="0" smtClean="0">
                <a:latin typeface="+mn-lt"/>
              </a:rPr>
              <a:t>10”</a:t>
            </a:r>
            <a:r>
              <a:rPr lang="en-US" sz="1200" b="0" baseline="0" dirty="0" smtClean="0">
                <a:latin typeface="+mn-lt"/>
                <a:ea typeface="Verdana"/>
                <a:cs typeface="Verdana"/>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latin typeface="+mn-lt"/>
              </a:rPr>
              <a:t>Under </a:t>
            </a:r>
            <a:r>
              <a:rPr lang="en-US" sz="1200" b="1" i="0" baseline="0" dirty="0" smtClean="0">
                <a:latin typeface="+mn-lt"/>
              </a:rPr>
              <a:t>Drawing Tools</a:t>
            </a:r>
            <a:r>
              <a:rPr lang="en-US" sz="1200" b="0" i="0" baseline="0" dirty="0" smtClean="0">
                <a:latin typeface="+mn-lt"/>
              </a:rPr>
              <a:t>, on the </a:t>
            </a:r>
            <a:r>
              <a:rPr lang="en-US" sz="1200" b="1" i="0" baseline="0" dirty="0" smtClean="0">
                <a:latin typeface="+mn-lt"/>
              </a:rPr>
              <a:t>Format</a:t>
            </a:r>
            <a:r>
              <a:rPr lang="en-US" sz="1200" b="0" i="0" baseline="0" dirty="0" smtClean="0">
                <a:latin typeface="+mn-lt"/>
              </a:rPr>
              <a:t> tab, in the bottom right corner of the </a:t>
            </a:r>
            <a:r>
              <a:rPr lang="en-US" sz="1200" b="1" i="0" baseline="0" dirty="0" smtClean="0">
                <a:latin typeface="+mn-lt"/>
              </a:rPr>
              <a:t>Shape Styles</a:t>
            </a:r>
            <a:r>
              <a:rPr lang="en-US" sz="1200" b="0" i="0" baseline="0" dirty="0" smtClean="0">
                <a:latin typeface="+mn-lt"/>
              </a:rPr>
              <a:t> group, click the </a:t>
            </a:r>
            <a:r>
              <a:rPr lang="en-US" sz="1200" b="1" i="0" baseline="0" dirty="0" smtClean="0">
                <a:latin typeface="+mn-lt"/>
              </a:rPr>
              <a:t>Format Shape</a:t>
            </a:r>
            <a:r>
              <a:rPr lang="en-US" sz="1200" b="0" i="0" baseline="0" dirty="0" smtClean="0">
                <a:latin typeface="+mn-lt"/>
              </a:rPr>
              <a:t> dialog box launcher. In the </a:t>
            </a:r>
            <a:r>
              <a:rPr lang="en-US" sz="1200" b="1" i="0" baseline="0" dirty="0" smtClean="0">
                <a:latin typeface="+mn-lt"/>
              </a:rPr>
              <a:t>Format Shape </a:t>
            </a:r>
            <a:r>
              <a:rPr lang="en-US" sz="1200" b="0" i="0" baseline="0" dirty="0" smtClean="0">
                <a:latin typeface="+mn-lt"/>
              </a:rPr>
              <a:t>dialog box, click </a:t>
            </a:r>
            <a:r>
              <a:rPr lang="en-US" sz="1200" b="1" i="0" baseline="0" dirty="0" smtClean="0">
                <a:latin typeface="+mn-lt"/>
              </a:rPr>
              <a:t>Line Color </a:t>
            </a:r>
            <a:r>
              <a:rPr lang="en-US" sz="1200" b="0" i="0" baseline="0" dirty="0" smtClean="0">
                <a:latin typeface="+mn-lt"/>
              </a:rPr>
              <a:t>in the left pane. In the </a:t>
            </a:r>
            <a:r>
              <a:rPr lang="en-US" sz="1200" b="1" i="0" baseline="0" dirty="0" smtClean="0">
                <a:latin typeface="+mn-lt"/>
              </a:rPr>
              <a:t>Line Color </a:t>
            </a:r>
            <a:r>
              <a:rPr lang="en-US" sz="1200" b="0" i="0" baseline="0" dirty="0" smtClean="0">
                <a:latin typeface="+mn-lt"/>
              </a:rPr>
              <a:t>pane, select </a:t>
            </a:r>
            <a:r>
              <a:rPr lang="en-US" sz="1200" b="1" i="0" baseline="0" dirty="0" smtClean="0">
                <a:latin typeface="+mn-lt"/>
              </a:rPr>
              <a:t>Solid fill</a:t>
            </a:r>
            <a:r>
              <a:rPr lang="en-US" sz="1200" b="0" i="0" baseline="0" dirty="0" smtClean="0">
                <a:latin typeface="+mn-lt"/>
              </a:rPr>
              <a:t>, click the button next to </a:t>
            </a:r>
            <a:r>
              <a:rPr lang="en-US" sz="1200" b="1" i="0" baseline="0" dirty="0" smtClean="0">
                <a:latin typeface="+mn-lt"/>
              </a:rPr>
              <a:t>Color</a:t>
            </a:r>
            <a:r>
              <a:rPr lang="en-US" sz="1200" b="0" i="0" baseline="0" dirty="0" smtClean="0">
                <a:latin typeface="+mn-lt"/>
              </a:rPr>
              <a:t>, and then select </a:t>
            </a:r>
            <a:r>
              <a:rPr lang="en-US" sz="1200" b="1" i="0" baseline="0" dirty="0" smtClean="0">
                <a:latin typeface="+mn-lt"/>
              </a:rPr>
              <a:t>More Colors</a:t>
            </a:r>
            <a:r>
              <a:rPr lang="en-US" sz="1200" b="0" i="0" baseline="0" dirty="0" smtClean="0">
                <a:latin typeface="+mn-lt"/>
              </a:rPr>
              <a:t>. In the </a:t>
            </a:r>
            <a:r>
              <a:rPr lang="en-US" sz="1200" b="1" i="0" baseline="0" dirty="0" smtClean="0">
                <a:latin typeface="+mn-lt"/>
              </a:rPr>
              <a:t>Colors</a:t>
            </a:r>
            <a:r>
              <a:rPr lang="en-US" sz="1200" b="0" i="0" baseline="0" dirty="0" smtClean="0">
                <a:latin typeface="+mn-lt"/>
              </a:rPr>
              <a:t> dialog box, on the </a:t>
            </a:r>
            <a:r>
              <a:rPr lang="en-US" sz="1200" b="1" i="0" baseline="0" dirty="0" smtClean="0">
                <a:latin typeface="+mn-lt"/>
              </a:rPr>
              <a:t>Custom</a:t>
            </a:r>
            <a:r>
              <a:rPr lang="en-US" sz="1200" b="0" i="0" baseline="0" dirty="0" smtClean="0">
                <a:latin typeface="+mn-lt"/>
              </a:rPr>
              <a:t> tab, enter values for </a:t>
            </a:r>
            <a:r>
              <a:rPr lang="en-US" sz="1200" b="0" kern="1200" dirty="0" smtClean="0">
                <a:solidFill>
                  <a:schemeClr val="tx1"/>
                </a:solidFill>
                <a:latin typeface="+mn-lt"/>
                <a:ea typeface="+mn-ea"/>
                <a:cs typeface="+mn-cs"/>
              </a:rPr>
              <a:t>Red:</a:t>
            </a:r>
            <a:r>
              <a:rPr lang="en-US" sz="1200" b="1" kern="1200" dirty="0" smtClean="0">
                <a:solidFill>
                  <a:schemeClr val="tx1"/>
                </a:solidFill>
                <a:latin typeface="+mn-lt"/>
                <a:ea typeface="+mn-ea"/>
                <a:cs typeface="+mn-cs"/>
              </a:rPr>
              <a:t> 255</a:t>
            </a:r>
            <a:r>
              <a:rPr lang="en-US" sz="1200" b="0" kern="1200" dirty="0" smtClean="0">
                <a:solidFill>
                  <a:schemeClr val="tx1"/>
                </a:solidFill>
                <a:latin typeface="+mn-lt"/>
                <a:ea typeface="+mn-ea"/>
                <a:cs typeface="+mn-cs"/>
              </a:rPr>
              <a:t>, Green: </a:t>
            </a:r>
            <a:r>
              <a:rPr lang="en-US" sz="1200" b="1" kern="1200" dirty="0" smtClean="0">
                <a:solidFill>
                  <a:schemeClr val="tx1"/>
                </a:solidFill>
                <a:latin typeface="+mn-lt"/>
                <a:ea typeface="+mn-ea"/>
                <a:cs typeface="+mn-cs"/>
              </a:rPr>
              <a:t>232</a:t>
            </a:r>
            <a:r>
              <a:rPr lang="en-US" sz="1200" b="0" kern="1200" dirty="0" smtClean="0">
                <a:solidFill>
                  <a:schemeClr val="tx1"/>
                </a:solidFill>
                <a:latin typeface="+mn-lt"/>
                <a:ea typeface="+mn-ea"/>
                <a:cs typeface="+mn-cs"/>
              </a:rPr>
              <a:t>, Blue: </a:t>
            </a:r>
            <a:r>
              <a:rPr lang="en-US" sz="1200" b="1" kern="1200" dirty="0" smtClean="0">
                <a:solidFill>
                  <a:schemeClr val="tx1"/>
                </a:solidFill>
                <a:latin typeface="+mn-lt"/>
                <a:ea typeface="+mn-ea"/>
                <a:cs typeface="+mn-cs"/>
              </a:rPr>
              <a:t>63</a:t>
            </a:r>
            <a:r>
              <a:rPr lang="en-US" sz="1200" b="0" i="0" baseline="0" dirty="0" smtClean="0">
                <a:latin typeface="+mn-lt"/>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latin typeface="+mn-lt"/>
              </a:rPr>
              <a:t>Also in the </a:t>
            </a:r>
            <a:r>
              <a:rPr lang="en-US" sz="1200" b="1" i="0" baseline="0" dirty="0" smtClean="0">
                <a:latin typeface="+mn-lt"/>
              </a:rPr>
              <a:t>Format Shape </a:t>
            </a:r>
            <a:r>
              <a:rPr lang="en-US" sz="1200" b="0" i="0" baseline="0" dirty="0" smtClean="0">
                <a:latin typeface="+mn-lt"/>
              </a:rPr>
              <a:t>dialog box, click </a:t>
            </a:r>
            <a:r>
              <a:rPr lang="en-US" sz="1200" b="1" i="0" baseline="0" dirty="0" smtClean="0">
                <a:latin typeface="+mn-lt"/>
              </a:rPr>
              <a:t>Line Style </a:t>
            </a:r>
            <a:r>
              <a:rPr lang="en-US" sz="1200" b="0" i="0" baseline="0" dirty="0" smtClean="0">
                <a:latin typeface="+mn-lt"/>
              </a:rPr>
              <a:t>in the left pane. In the </a:t>
            </a:r>
            <a:r>
              <a:rPr lang="en-US" sz="1200" b="1" i="0" baseline="0" dirty="0" smtClean="0">
                <a:latin typeface="+mn-lt"/>
              </a:rPr>
              <a:t>Line Style </a:t>
            </a:r>
            <a:r>
              <a:rPr lang="en-US" sz="1200" b="0" i="0" baseline="0" dirty="0" smtClean="0">
                <a:latin typeface="+mn-lt"/>
              </a:rPr>
              <a:t>pane, in the </a:t>
            </a:r>
            <a:r>
              <a:rPr lang="en-US" sz="1200" b="1" i="0" baseline="0" dirty="0" smtClean="0">
                <a:latin typeface="+mn-lt"/>
              </a:rPr>
              <a:t>Width</a:t>
            </a:r>
            <a:r>
              <a:rPr lang="en-US" sz="1200" b="0" i="0" baseline="0" dirty="0" smtClean="0">
                <a:latin typeface="+mn-lt"/>
              </a:rPr>
              <a:t> box, enter </a:t>
            </a:r>
            <a:r>
              <a:rPr lang="en-US" sz="1200" b="1" i="0" baseline="0" dirty="0" smtClean="0">
                <a:latin typeface="+mn-lt"/>
              </a:rPr>
              <a:t>4.5 pt</a:t>
            </a:r>
            <a:r>
              <a:rPr lang="en-US" sz="1200" b="0" i="0" baseline="0" dirty="0" smtClean="0">
                <a:latin typeface="+mn-lt"/>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latin typeface="+mn-lt"/>
              </a:rPr>
              <a:t>Also in the </a:t>
            </a:r>
            <a:r>
              <a:rPr lang="en-US" sz="1200" b="1" i="0" baseline="0" dirty="0" smtClean="0">
                <a:latin typeface="+mn-lt"/>
              </a:rPr>
              <a:t>Format Shape </a:t>
            </a:r>
            <a:r>
              <a:rPr lang="en-US" sz="1200" b="0" i="0" baseline="0" dirty="0" smtClean="0">
                <a:latin typeface="+mn-lt"/>
              </a:rPr>
              <a:t>dialog box, click </a:t>
            </a:r>
            <a:r>
              <a:rPr lang="en-US" sz="1200" b="1" i="0" baseline="0" dirty="0" smtClean="0">
                <a:latin typeface="+mn-lt"/>
              </a:rPr>
              <a:t>3-D Format </a:t>
            </a:r>
            <a:r>
              <a:rPr lang="en-US" sz="1200" b="0" i="0" baseline="0" dirty="0" smtClean="0">
                <a:latin typeface="+mn-lt"/>
              </a:rPr>
              <a:t>in the left pane. In the </a:t>
            </a:r>
            <a:r>
              <a:rPr lang="en-US" sz="1200" b="1" i="0" baseline="0" dirty="0" smtClean="0">
                <a:latin typeface="+mn-lt"/>
              </a:rPr>
              <a:t>3-D Format </a:t>
            </a:r>
            <a:r>
              <a:rPr lang="en-US" sz="1200" b="0" i="0" baseline="0" dirty="0" smtClean="0">
                <a:latin typeface="+mn-lt"/>
              </a:rPr>
              <a:t>pane, under </a:t>
            </a:r>
            <a:r>
              <a:rPr lang="en-US" sz="1200" b="1" i="0" baseline="0" dirty="0" smtClean="0">
                <a:latin typeface="+mn-lt"/>
              </a:rPr>
              <a:t>Bevel</a:t>
            </a:r>
            <a:r>
              <a:rPr lang="en-US" sz="1200" b="0" i="0" baseline="0" dirty="0" smtClean="0">
                <a:latin typeface="+mn-lt"/>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latin typeface="+mn-lt"/>
              </a:rPr>
              <a:t>Click the button next to </a:t>
            </a:r>
            <a:r>
              <a:rPr lang="en-US" sz="1200" b="1" i="0" baseline="0" dirty="0" smtClean="0">
                <a:latin typeface="+mn-lt"/>
              </a:rPr>
              <a:t>Top</a:t>
            </a:r>
            <a:r>
              <a:rPr lang="en-US" sz="1200" b="0" i="0" baseline="0" dirty="0" smtClean="0">
                <a:latin typeface="+mn-lt"/>
              </a:rPr>
              <a:t>, and then under </a:t>
            </a:r>
            <a:r>
              <a:rPr lang="en-US" sz="1200" b="1" i="0" baseline="0" dirty="0" smtClean="0">
                <a:latin typeface="+mn-lt"/>
              </a:rPr>
              <a:t>Bevel</a:t>
            </a:r>
            <a:r>
              <a:rPr lang="en-US" sz="1200" b="0" i="0" baseline="0" dirty="0" smtClean="0">
                <a:latin typeface="+mn-lt"/>
              </a:rPr>
              <a:t> click </a:t>
            </a:r>
            <a:r>
              <a:rPr lang="en-US" sz="1200" b="1" i="0" baseline="0" dirty="0" smtClean="0">
                <a:latin typeface="+mn-lt"/>
              </a:rPr>
              <a:t>Circle</a:t>
            </a:r>
            <a:r>
              <a:rPr lang="en-US" sz="1200" b="0" i="0" baseline="0" dirty="0" smtClean="0">
                <a:latin typeface="+mn-lt"/>
              </a:rPr>
              <a:t> (first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latin typeface="+mn-lt"/>
              </a:rPr>
              <a:t>Next to </a:t>
            </a:r>
            <a:r>
              <a:rPr lang="en-US" sz="1200" b="1" i="0" baseline="0" dirty="0" smtClean="0">
                <a:latin typeface="+mn-lt"/>
              </a:rPr>
              <a:t>Top</a:t>
            </a:r>
            <a:r>
              <a:rPr lang="en-US" sz="1200" b="0" i="0" baseline="0" dirty="0" smtClean="0">
                <a:latin typeface="+mn-lt"/>
              </a:rPr>
              <a:t>, in the </a:t>
            </a:r>
            <a:r>
              <a:rPr lang="en-US" sz="1200" b="1" i="0" baseline="0" dirty="0" smtClean="0">
                <a:latin typeface="+mn-lt"/>
              </a:rPr>
              <a:t>Width</a:t>
            </a:r>
            <a:r>
              <a:rPr lang="en-US" sz="1200" b="0" i="0" baseline="0" dirty="0" smtClean="0">
                <a:latin typeface="+mn-lt"/>
              </a:rPr>
              <a:t> box, enter </a:t>
            </a:r>
            <a:r>
              <a:rPr lang="en-US" sz="1200" b="1" i="0" baseline="0" dirty="0" smtClean="0">
                <a:latin typeface="+mn-lt"/>
              </a:rPr>
              <a:t>3 pt</a:t>
            </a:r>
            <a:r>
              <a:rPr lang="en-US" sz="1200" b="0" i="0" baseline="0" dirty="0" smtClean="0">
                <a:latin typeface="+mn-lt"/>
              </a:rPr>
              <a:t>.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latin typeface="+mn-lt"/>
              </a:rPr>
              <a:t>Next to </a:t>
            </a:r>
            <a:r>
              <a:rPr lang="en-US" sz="1200" b="1" i="0" baseline="0" dirty="0" smtClean="0">
                <a:latin typeface="+mn-lt"/>
              </a:rPr>
              <a:t>Top</a:t>
            </a:r>
            <a:r>
              <a:rPr lang="en-US" sz="1200" b="0" i="0" baseline="0" dirty="0" smtClean="0">
                <a:latin typeface="+mn-lt"/>
              </a:rPr>
              <a:t>, in the </a:t>
            </a:r>
            <a:r>
              <a:rPr lang="en-US" sz="1200" b="1" i="0" baseline="0" dirty="0" smtClean="0">
                <a:latin typeface="+mn-lt"/>
              </a:rPr>
              <a:t>Height</a:t>
            </a:r>
            <a:r>
              <a:rPr lang="en-US" sz="1200" b="0" i="0" baseline="0" dirty="0" smtClean="0">
                <a:latin typeface="+mn-lt"/>
              </a:rPr>
              <a:t> box, enter </a:t>
            </a:r>
            <a:r>
              <a:rPr lang="en-US" sz="1200" b="1" i="0" baseline="0" dirty="0" smtClean="0">
                <a:latin typeface="+mn-lt"/>
              </a:rPr>
              <a:t>6 pt</a:t>
            </a:r>
            <a:r>
              <a:rPr lang="en-US" sz="1200" b="0" i="0" baseline="0" dirty="0" smtClean="0">
                <a:latin typeface="+mn-lt"/>
              </a:rPr>
              <a:t>.</a:t>
            </a:r>
          </a:p>
          <a:p>
            <a:pPr marL="228600" indent="-228600">
              <a:buFont typeface="+mj-lt"/>
              <a:buAutoNum type="arabicPeriod"/>
            </a:pPr>
            <a:r>
              <a:rPr lang="en-US" sz="1200" b="0" dirty="0" smtClean="0">
                <a:latin typeface="+mn-lt"/>
              </a:rPr>
              <a:t>On</a:t>
            </a:r>
            <a:r>
              <a:rPr lang="en-US" sz="1200" b="0" baseline="0" dirty="0" smtClean="0">
                <a:latin typeface="+mn-lt"/>
              </a:rPr>
              <a:t> the slide, drag the line until the top edge touches the bottom edge of the rectangle.</a:t>
            </a:r>
          </a:p>
          <a:p>
            <a:pPr marL="228600" lvl="0" indent="-228600">
              <a:buFont typeface="+mj-lt"/>
              <a:buAutoNum type="arabicPeriod"/>
            </a:pPr>
            <a:r>
              <a:rPr lang="en-US" sz="1200" b="0" i="0" baseline="0" dirty="0" smtClean="0">
                <a:latin typeface="+mn-lt"/>
              </a:rPr>
              <a:t>On the </a:t>
            </a:r>
            <a:r>
              <a:rPr lang="en-US" sz="1200" b="1" i="0" baseline="0" dirty="0" smtClean="0">
                <a:latin typeface="+mn-lt"/>
              </a:rPr>
              <a:t>Home</a:t>
            </a:r>
            <a:r>
              <a:rPr lang="en-US" sz="1200" b="0" i="0" baseline="0" dirty="0" smtClean="0">
                <a:latin typeface="+mn-lt"/>
              </a:rPr>
              <a:t> tab, in the </a:t>
            </a:r>
            <a:r>
              <a:rPr lang="en-US" sz="1200" b="1" i="0" baseline="0" dirty="0" smtClean="0">
                <a:latin typeface="+mn-lt"/>
              </a:rPr>
              <a:t>Drawing</a:t>
            </a:r>
            <a:r>
              <a:rPr lang="en-US" sz="1200" b="0" i="0" baseline="0" dirty="0" smtClean="0">
                <a:latin typeface="+mn-lt"/>
              </a:rPr>
              <a:t> group, click </a:t>
            </a:r>
            <a:r>
              <a:rPr lang="en-US" sz="1200" b="1" i="0" baseline="0" dirty="0" smtClean="0">
                <a:latin typeface="+mn-lt"/>
              </a:rPr>
              <a:t>Arrange</a:t>
            </a:r>
            <a:r>
              <a:rPr lang="en-US" sz="1200" b="0" i="0" baseline="0" dirty="0" smtClean="0">
                <a:latin typeface="+mn-lt"/>
              </a:rPr>
              <a:t>, point to </a:t>
            </a:r>
            <a:r>
              <a:rPr lang="en-US" sz="1200" b="1" i="0" baseline="0" dirty="0" smtClean="0">
                <a:latin typeface="+mn-lt"/>
              </a:rPr>
              <a:t>Align</a:t>
            </a:r>
            <a:r>
              <a:rPr lang="en-US" sz="1200" b="0" i="0" baseline="0" dirty="0" smtClean="0">
                <a:latin typeface="+mn-lt"/>
              </a:rPr>
              <a:t>, and then do the following:</a:t>
            </a:r>
          </a:p>
          <a:p>
            <a:pPr marL="685800" lvl="1" indent="-228600">
              <a:buFont typeface="+mj-lt"/>
              <a:buAutoNum type="arabicPeriod"/>
            </a:pPr>
            <a:r>
              <a:rPr lang="en-US" sz="1200" b="0" i="0" kern="1200" baseline="0" dirty="0" smtClean="0">
                <a:solidFill>
                  <a:schemeClr val="tx1"/>
                </a:solidFill>
                <a:latin typeface="+mn-lt"/>
                <a:ea typeface="+mn-ea"/>
                <a:cs typeface="+mn-cs"/>
              </a:rPr>
              <a:t>Click </a:t>
            </a:r>
            <a:r>
              <a:rPr lang="en-US" sz="1200" b="1" i="0" kern="1200" baseline="0" dirty="0" smtClean="0">
                <a:solidFill>
                  <a:schemeClr val="tx1"/>
                </a:solidFill>
                <a:latin typeface="+mn-lt"/>
                <a:ea typeface="+mn-ea"/>
                <a:cs typeface="+mn-cs"/>
              </a:rPr>
              <a:t>Align to Slide</a:t>
            </a:r>
            <a:r>
              <a:rPr lang="en-US" sz="1200" b="0" i="0" kern="1200" baseline="0" dirty="0" smtClean="0">
                <a:solidFill>
                  <a:schemeClr val="tx1"/>
                </a:solidFill>
                <a:latin typeface="+mn-lt"/>
                <a:ea typeface="+mn-ea"/>
                <a:cs typeface="+mn-cs"/>
              </a:rPr>
              <a:t>.</a:t>
            </a:r>
          </a:p>
          <a:p>
            <a:pPr marL="685800" lvl="1" indent="-228600">
              <a:buFont typeface="+mj-lt"/>
              <a:buAutoNum type="arabicPeriod"/>
            </a:pPr>
            <a:r>
              <a:rPr lang="en-US" sz="1200" b="0" i="0" kern="1200" baseline="0" dirty="0" smtClean="0">
                <a:solidFill>
                  <a:schemeClr val="tx1"/>
                </a:solidFill>
                <a:latin typeface="+mn-lt"/>
                <a:ea typeface="+mn-ea"/>
                <a:cs typeface="+mn-cs"/>
              </a:rPr>
              <a:t>Click </a:t>
            </a:r>
            <a:r>
              <a:rPr lang="en-US" sz="1200" b="1" i="0" kern="1200" baseline="0" dirty="0" smtClean="0">
                <a:solidFill>
                  <a:schemeClr val="tx1"/>
                </a:solidFill>
                <a:latin typeface="+mn-lt"/>
                <a:ea typeface="+mn-ea"/>
                <a:cs typeface="+mn-cs"/>
              </a:rPr>
              <a:t>Align Center</a:t>
            </a:r>
            <a:r>
              <a:rPr lang="en-US" sz="1200" b="0" i="0" kern="1200" baseline="0" dirty="0" smtClean="0">
                <a:solidFill>
                  <a:schemeClr val="tx1"/>
                </a:solidFill>
                <a:latin typeface="+mn-lt"/>
                <a:ea typeface="+mn-ea"/>
                <a:cs typeface="+mn-cs"/>
              </a:rPr>
              <a:t>. </a:t>
            </a:r>
            <a:endParaRPr lang="en-US" sz="1200" b="0" kern="1200" baseline="0" dirty="0" smtClean="0">
              <a:solidFill>
                <a:schemeClr val="tx1"/>
              </a:solidFill>
              <a:latin typeface="+mn-lt"/>
              <a:ea typeface="+mn-ea"/>
              <a:cs typeface="+mn-cs"/>
            </a:endParaRPr>
          </a:p>
          <a:p>
            <a:endParaRPr lang="en-US" sz="1200" dirty="0" smtClean="0">
              <a:latin typeface="+mn-lt"/>
            </a:endParaRPr>
          </a:p>
          <a:p>
            <a:endParaRPr lang="en-US" sz="1200" dirty="0" smtClean="0">
              <a:latin typeface="+mn-lt"/>
            </a:endParaRPr>
          </a:p>
          <a:p>
            <a:r>
              <a:rPr lang="en-US" sz="1200" dirty="0" smtClean="0">
                <a:latin typeface="+mn-lt"/>
              </a:rPr>
              <a:t>To reproduce the animation</a:t>
            </a:r>
            <a:r>
              <a:rPr lang="en-US" sz="1200" baseline="0" dirty="0" smtClean="0">
                <a:latin typeface="+mn-lt"/>
              </a:rPr>
              <a: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a:t>
            </a:r>
            <a:r>
              <a:rPr lang="en-US" sz="1200" baseline="0" dirty="0" smtClean="0"/>
              <a:t> the </a:t>
            </a:r>
            <a:r>
              <a:rPr lang="en-US" sz="1200" b="1" baseline="0" dirty="0" smtClean="0"/>
              <a:t>Animations</a:t>
            </a:r>
            <a:r>
              <a:rPr lang="en-US" sz="1200" b="0" baseline="0" dirty="0" smtClean="0"/>
              <a:t> tab, in the </a:t>
            </a:r>
            <a:r>
              <a:rPr lang="en-US" sz="1200" b="1" baseline="0" dirty="0" smtClean="0"/>
              <a:t>Animations</a:t>
            </a:r>
            <a:r>
              <a:rPr lang="en-US" sz="1200" b="0" baseline="0" dirty="0" smtClean="0"/>
              <a:t> group, click </a:t>
            </a:r>
            <a:r>
              <a:rPr lang="en-US" sz="1200" b="1" baseline="0" dirty="0" smtClean="0"/>
              <a:t>Custom Animation</a:t>
            </a:r>
            <a:r>
              <a:rPr lang="en-US" sz="1200" b="0" baseline="0" dirty="0" smtClean="0"/>
              <a:t>.</a:t>
            </a:r>
            <a:endParaRPr lang="en-US" sz="1200" dirty="0" smtClean="0"/>
          </a:p>
          <a:p>
            <a:pPr marL="228600" indent="-228600">
              <a:buFont typeface="+mj-lt"/>
              <a:buAutoNum type="arabicPeriod"/>
            </a:pPr>
            <a:r>
              <a:rPr lang="en-US" sz="1200" b="0" baseline="0" dirty="0" smtClean="0"/>
              <a:t>On the slide, select the text box.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Exit</a:t>
            </a:r>
            <a:r>
              <a:rPr lang="en-US" sz="1200" b="0" baseline="0" dirty="0" smtClean="0"/>
              <a:t>, and then click </a:t>
            </a:r>
            <a:r>
              <a:rPr lang="en-US" sz="1200" b="1" baseline="0" dirty="0" smtClean="0"/>
              <a:t>More Effects</a:t>
            </a:r>
            <a:r>
              <a:rPr lang="en-US" sz="1200" b="0" baseline="0" dirty="0" smtClean="0"/>
              <a:t>. In the </a:t>
            </a:r>
            <a:r>
              <a:rPr lang="en-US" sz="1200" b="1" baseline="0" dirty="0" smtClean="0"/>
              <a:t>Add Exit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Disappear</a:t>
            </a:r>
            <a:r>
              <a:rPr lang="en-US" sz="1200" b="0" baseline="0" dirty="0" smtClean="0"/>
              <a:t>.</a:t>
            </a:r>
            <a:r>
              <a:rPr lang="en-US" sz="1200" b="1" baseline="0" dirty="0" smtClean="0"/>
              <a:t> </a:t>
            </a:r>
          </a:p>
          <a:p>
            <a:pPr marL="685800" lvl="1" indent="-228600">
              <a:buFont typeface="+mj-lt"/>
              <a:buAutoNum type="arabicPeriod"/>
            </a:pPr>
            <a:r>
              <a:rPr lang="en-US" sz="1200" b="0" baseline="0" dirty="0" smtClean="0"/>
              <a:t>Select the animation effect (disappear effect for the text box). U</a:t>
            </a:r>
            <a:r>
              <a:rPr lang="en-US" sz="1200" baseline="0" dirty="0" smtClean="0"/>
              <a:t>nder </a:t>
            </a:r>
            <a:r>
              <a:rPr lang="en-US" sz="1200" b="1" dirty="0" smtClean="0"/>
              <a:t>Modify:</a:t>
            </a:r>
            <a:r>
              <a:rPr lang="en-US" sz="1200" b="1" baseline="0" dirty="0" smtClean="0"/>
              <a:t> Disappear</a:t>
            </a:r>
            <a:r>
              <a:rPr lang="en-US" sz="1200" b="0" baseline="0" dirty="0" smtClean="0"/>
              <a:t>, in the</a:t>
            </a:r>
            <a:r>
              <a:rPr lang="en-US" sz="1200" baseline="0" dirty="0" smtClean="0"/>
              <a:t> </a:t>
            </a:r>
            <a:r>
              <a:rPr lang="en-US" sz="1200" b="1" dirty="0" smtClean="0"/>
              <a:t>Start</a:t>
            </a:r>
            <a:r>
              <a:rPr lang="en-US" sz="1200" baseline="0" dirty="0" smtClean="0"/>
              <a:t> list, select</a:t>
            </a:r>
            <a:r>
              <a:rPr lang="en-US" sz="1200" dirty="0" smtClean="0"/>
              <a:t> </a:t>
            </a:r>
            <a:r>
              <a:rPr lang="en-US" sz="1200" b="1" dirty="0" smtClean="0"/>
              <a:t>After Previous</a:t>
            </a:r>
            <a:r>
              <a:rPr lang="en-US" sz="1200" b="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select the text box.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Emphasis</a:t>
            </a:r>
            <a:r>
              <a:rPr lang="en-US" sz="1200" b="0" baseline="0" dirty="0" smtClean="0"/>
              <a:t>, and then click </a:t>
            </a:r>
            <a:r>
              <a:rPr lang="en-US" sz="1200" b="1" baseline="0" dirty="0" smtClean="0"/>
              <a:t>More Effects</a:t>
            </a:r>
            <a:r>
              <a:rPr lang="en-US" sz="1200" b="0" baseline="0" dirty="0" smtClean="0"/>
              <a:t>. In the </a:t>
            </a:r>
            <a:r>
              <a:rPr lang="en-US" sz="1200" b="1" baseline="0" dirty="0" smtClean="0"/>
              <a:t>Add Emphasis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Grow/Shrink</a:t>
            </a:r>
            <a:r>
              <a:rPr lang="en-US" sz="1200" b="0" baseline="0" dirty="0" smtClean="0"/>
              <a:t>.</a:t>
            </a:r>
            <a:r>
              <a:rPr lang="en-US" sz="1200" b="1" baseline="0" dirty="0" smtClean="0"/>
              <a:t> </a:t>
            </a:r>
          </a:p>
          <a:p>
            <a:pPr marL="685800" lvl="1" indent="-228600">
              <a:buFont typeface="+mj-lt"/>
              <a:buAutoNum type="arabicPeriod"/>
            </a:pPr>
            <a:r>
              <a:rPr lang="en-US" sz="1200" b="0" baseline="0" dirty="0" smtClean="0"/>
              <a:t>Select the second animation effect (grow/shrink effect for the text box). Click the arrow to the right of the effect, and then click </a:t>
            </a:r>
            <a:r>
              <a:rPr lang="en-US" sz="1200" b="1" baseline="0" dirty="0" smtClean="0"/>
              <a:t>Effect Options</a:t>
            </a:r>
            <a:r>
              <a:rPr lang="en-US" sz="1200" b="0" baseline="0" dirty="0" smtClean="0"/>
              <a:t>. In the </a:t>
            </a:r>
            <a:r>
              <a:rPr lang="en-US" sz="1200" b="1" baseline="0" dirty="0" smtClean="0"/>
              <a:t>Grow/Shrink</a:t>
            </a:r>
            <a:r>
              <a:rPr lang="en-US" sz="1200" b="0" baseline="0" dirty="0" smtClean="0"/>
              <a:t> dialog box, do the following:</a:t>
            </a:r>
          </a:p>
          <a:p>
            <a:pPr marL="1143000" lvl="2" indent="-228600">
              <a:buFont typeface="Arial" pitchFamily="34" charset="0"/>
              <a:buChar char="•"/>
            </a:pPr>
            <a:r>
              <a:rPr lang="en-US" sz="1200" b="0" baseline="0" dirty="0" smtClean="0"/>
              <a:t>On the </a:t>
            </a:r>
            <a:r>
              <a:rPr lang="en-US" sz="1200" b="1" baseline="0" dirty="0" smtClean="0"/>
              <a:t>Effect</a:t>
            </a:r>
            <a:r>
              <a:rPr lang="en-US" sz="1200" b="0" baseline="0" dirty="0" smtClean="0"/>
              <a:t> tab, in the </a:t>
            </a:r>
            <a:r>
              <a:rPr lang="en-US" sz="1200" b="1" baseline="0" dirty="0" smtClean="0"/>
              <a:t>Size</a:t>
            </a:r>
            <a:r>
              <a:rPr lang="en-US" sz="1200" b="0" baseline="0" dirty="0" smtClean="0"/>
              <a:t> list, in the </a:t>
            </a:r>
            <a:r>
              <a:rPr lang="en-US" sz="1200" b="1" baseline="0" dirty="0" smtClean="0"/>
              <a:t>Custom</a:t>
            </a:r>
            <a:r>
              <a:rPr lang="en-US" sz="1200" b="0" baseline="0" dirty="0" smtClean="0"/>
              <a:t> box, enter </a:t>
            </a:r>
            <a:r>
              <a:rPr lang="en-US" sz="1200" b="1" baseline="0" dirty="0" smtClean="0"/>
              <a:t>400%</a:t>
            </a:r>
            <a:r>
              <a:rPr lang="en-US" sz="1200" b="0" baseline="0" dirty="0" smtClean="0"/>
              <a:t>, and then press ENTER. Also in the </a:t>
            </a:r>
            <a:r>
              <a:rPr lang="en-US" sz="1200" b="1" baseline="0" dirty="0" smtClean="0"/>
              <a:t>Size</a:t>
            </a:r>
            <a:r>
              <a:rPr lang="en-US" sz="1200" b="0" baseline="0" dirty="0" smtClean="0"/>
              <a:t> list, click </a:t>
            </a:r>
            <a:r>
              <a:rPr lang="en-US" sz="1200" b="1" baseline="0" dirty="0" smtClean="0"/>
              <a:t>Vertical</a:t>
            </a:r>
            <a:r>
              <a:rPr lang="en-US" sz="1200" b="0" baseline="0" dirty="0" smtClean="0"/>
              <a:t>. </a:t>
            </a:r>
          </a:p>
          <a:p>
            <a:pPr marL="1143000" lvl="2" indent="-228600">
              <a:buFont typeface="Arial" pitchFamily="34" charset="0"/>
              <a:buChar char="•"/>
            </a:pPr>
            <a:r>
              <a:rPr lang="en-US" sz="1200" b="0" baseline="0" dirty="0" smtClean="0"/>
              <a:t>On the </a:t>
            </a:r>
            <a:r>
              <a:rPr lang="en-US" sz="1200" b="1" baseline="0" dirty="0" smtClean="0"/>
              <a:t>Timing</a:t>
            </a:r>
            <a:r>
              <a:rPr lang="en-US" sz="1200" b="0" baseline="0" dirty="0" smtClean="0"/>
              <a:t> tab, do the following:</a:t>
            </a:r>
          </a:p>
          <a:p>
            <a:pPr marL="1600200" lvl="3" indent="-228600">
              <a:buFont typeface="Arial" pitchFamily="34" charset="0"/>
              <a:buChar char="•"/>
            </a:pPr>
            <a:r>
              <a:rPr lang="en-US" sz="1200" b="0" baseline="0" dirty="0" smtClean="0"/>
              <a:t>In the</a:t>
            </a:r>
            <a:r>
              <a:rPr lang="en-US" sz="1200" baseline="0" dirty="0" smtClean="0"/>
              <a:t> </a:t>
            </a:r>
            <a:r>
              <a:rPr lang="en-US" sz="1200" b="1" dirty="0" smtClean="0"/>
              <a:t>Start</a:t>
            </a:r>
            <a:r>
              <a:rPr lang="en-US" sz="1200" baseline="0" dirty="0" smtClean="0"/>
              <a:t> list, select</a:t>
            </a:r>
            <a:r>
              <a:rPr lang="en-US" sz="1200" dirty="0" smtClean="0"/>
              <a:t> </a:t>
            </a:r>
            <a:r>
              <a:rPr lang="en-US" sz="1200" b="1" dirty="0" smtClean="0"/>
              <a:t>After Previous</a:t>
            </a:r>
            <a:r>
              <a:rPr lang="en-US" sz="1200" b="0" dirty="0" smtClean="0"/>
              <a:t>. </a:t>
            </a:r>
          </a:p>
          <a:p>
            <a:pPr marL="1600200" lvl="3" indent="-228600">
              <a:buFont typeface="Arial" pitchFamily="34" charset="0"/>
              <a:buChar char="•"/>
            </a:pPr>
            <a:r>
              <a:rPr lang="en-US" sz="1200" dirty="0" smtClean="0"/>
              <a:t>In the </a:t>
            </a:r>
            <a:r>
              <a:rPr lang="en-US" sz="1200" b="1" dirty="0" smtClean="0"/>
              <a:t>Speed</a:t>
            </a:r>
            <a:r>
              <a:rPr lang="en-US" sz="1200" baseline="0" dirty="0" smtClean="0"/>
              <a:t> box, enter </a:t>
            </a:r>
            <a:r>
              <a:rPr lang="en-US" sz="1200" b="1" baseline="0" dirty="0" smtClean="0"/>
              <a:t>0.01 seconds</a:t>
            </a:r>
            <a:r>
              <a:rPr lang="en-US" sz="1200" b="0" baseline="0" dirty="0" smtClean="0"/>
              <a:t>.</a:t>
            </a:r>
            <a:endParaRPr lang="en-US" sz="120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select the text box.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 and then click </a:t>
            </a:r>
            <a:r>
              <a:rPr lang="en-US" sz="1200" b="1" baseline="0" dirty="0" smtClean="0"/>
              <a:t>More Effects</a:t>
            </a:r>
            <a:r>
              <a:rPr lang="en-US" sz="1200" b="0" baseline="0" dirty="0" smtClean="0"/>
              <a:t>. In the </a:t>
            </a:r>
            <a:r>
              <a:rPr lang="en-US" sz="1200" b="1" baseline="0" dirty="0" smtClean="0"/>
              <a:t>Add</a:t>
            </a:r>
            <a:r>
              <a:rPr lang="en-US" sz="1200" b="0" baseline="0" dirty="0" smtClean="0"/>
              <a:t> </a:t>
            </a:r>
            <a:r>
              <a:rPr lang="en-US" sz="1200" b="1" baseline="0" dirty="0" smtClean="0"/>
              <a:t>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Appear</a:t>
            </a:r>
            <a:r>
              <a:rPr lang="en-US" sz="1200" b="0" baseline="0" dirty="0" smtClean="0"/>
              <a:t>.</a:t>
            </a:r>
            <a:r>
              <a:rPr lang="en-US" sz="1200" b="1" baseline="0" dirty="0" smtClean="0"/>
              <a:t> </a:t>
            </a:r>
            <a:endParaRPr lang="en-US" sz="1200" b="0"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Select the third animation effect (appear effect for the text box). U</a:t>
            </a:r>
            <a:r>
              <a:rPr lang="en-US" sz="1200" baseline="0" dirty="0" smtClean="0"/>
              <a:t>nder </a:t>
            </a:r>
            <a:r>
              <a:rPr lang="en-US" sz="1200" b="1" dirty="0" smtClean="0"/>
              <a:t>Modify:</a:t>
            </a:r>
            <a:r>
              <a:rPr lang="en-US" sz="1200" b="1" baseline="0" dirty="0" smtClean="0"/>
              <a:t> Appear</a:t>
            </a:r>
            <a:r>
              <a:rPr lang="en-US" sz="1200" b="0" baseline="0" dirty="0" smtClean="0"/>
              <a:t>, in the</a:t>
            </a:r>
            <a:r>
              <a:rPr lang="en-US" sz="1200" baseline="0" dirty="0" smtClean="0"/>
              <a:t> </a:t>
            </a:r>
            <a:r>
              <a:rPr lang="en-US" sz="1200" b="1" dirty="0" smtClean="0"/>
              <a:t>Start</a:t>
            </a:r>
            <a:r>
              <a:rPr lang="en-US" sz="1200" baseline="0" dirty="0" smtClean="0"/>
              <a:t> list, select</a:t>
            </a:r>
            <a:r>
              <a:rPr lang="en-US" sz="1200" dirty="0" smtClean="0"/>
              <a:t> </a:t>
            </a:r>
            <a:r>
              <a:rPr lang="en-US" sz="1200" b="1" dirty="0" smtClean="0"/>
              <a:t>After Previous</a:t>
            </a:r>
            <a:r>
              <a:rPr lang="en-US" sz="1200" b="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select the text box.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Emphasis</a:t>
            </a:r>
            <a:r>
              <a:rPr lang="en-US" sz="1200" b="0" baseline="0" dirty="0" smtClean="0"/>
              <a:t>, and then click </a:t>
            </a:r>
            <a:r>
              <a:rPr lang="en-US" sz="1200" b="1" baseline="0" dirty="0" smtClean="0"/>
              <a:t>More Effects</a:t>
            </a:r>
            <a:r>
              <a:rPr lang="en-US" sz="1200" b="0" baseline="0" dirty="0" smtClean="0"/>
              <a:t>. In the </a:t>
            </a:r>
            <a:r>
              <a:rPr lang="en-US" sz="1200" b="1" baseline="0" dirty="0" smtClean="0"/>
              <a:t>Add Emphasis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Grow/Shrink</a:t>
            </a:r>
            <a:r>
              <a:rPr lang="en-US" sz="1200" b="0" baseline="0" dirty="0" smtClean="0"/>
              <a:t>.</a:t>
            </a:r>
            <a:r>
              <a:rPr lang="en-US" sz="1200" b="1" baseline="0" dirty="0" smtClean="0"/>
              <a:t> </a:t>
            </a:r>
          </a:p>
          <a:p>
            <a:pPr marL="685800" lvl="1" indent="-228600">
              <a:buFont typeface="+mj-lt"/>
              <a:buAutoNum type="arabicPeriod"/>
            </a:pPr>
            <a:r>
              <a:rPr lang="en-US" sz="1200" b="0" baseline="0" dirty="0" smtClean="0"/>
              <a:t>Select the fourth animation effect (grow/shrink effect for the text box). Click the arrow to the right of the effect, and then click </a:t>
            </a:r>
            <a:r>
              <a:rPr lang="en-US" sz="1200" b="1" baseline="0" dirty="0" smtClean="0"/>
              <a:t>Effect Options</a:t>
            </a:r>
            <a:r>
              <a:rPr lang="en-US" sz="1200" b="0" baseline="0" dirty="0" smtClean="0"/>
              <a:t>. In the </a:t>
            </a:r>
            <a:r>
              <a:rPr lang="en-US" sz="1200" b="1" baseline="0" dirty="0" smtClean="0"/>
              <a:t>Grow/Shrink</a:t>
            </a:r>
            <a:r>
              <a:rPr lang="en-US" sz="1200" b="0" baseline="0" dirty="0" smtClean="0"/>
              <a:t> dialog box, do the following:</a:t>
            </a:r>
          </a:p>
          <a:p>
            <a:pPr marL="1143000" lvl="2" indent="-228600">
              <a:buFont typeface="Arial" pitchFamily="34" charset="0"/>
              <a:buChar char="•"/>
            </a:pPr>
            <a:r>
              <a:rPr lang="en-US" sz="1200" b="0" baseline="0" dirty="0" smtClean="0"/>
              <a:t>On the </a:t>
            </a:r>
            <a:r>
              <a:rPr lang="en-US" sz="1200" b="1" baseline="0" dirty="0" smtClean="0"/>
              <a:t>Effect</a:t>
            </a:r>
            <a:r>
              <a:rPr lang="en-US" sz="1200" b="0" baseline="0" dirty="0" smtClean="0"/>
              <a:t> tab, in the </a:t>
            </a:r>
            <a:r>
              <a:rPr lang="en-US" sz="1200" b="1" baseline="0" dirty="0" smtClean="0"/>
              <a:t>Size</a:t>
            </a:r>
            <a:r>
              <a:rPr lang="en-US" sz="1200" b="0" baseline="0" dirty="0" smtClean="0"/>
              <a:t> list, in the </a:t>
            </a:r>
            <a:r>
              <a:rPr lang="en-US" sz="1200" b="1" baseline="0" dirty="0" smtClean="0"/>
              <a:t>Custom</a:t>
            </a:r>
            <a:r>
              <a:rPr lang="en-US" sz="1200" b="0" baseline="0" dirty="0" smtClean="0"/>
              <a:t> box, enter </a:t>
            </a:r>
            <a:r>
              <a:rPr lang="en-US" sz="1200" b="1" baseline="0" dirty="0" smtClean="0"/>
              <a:t>25%</a:t>
            </a:r>
            <a:r>
              <a:rPr lang="en-US" sz="1200" b="0" baseline="0" dirty="0" smtClean="0"/>
              <a:t>, and then press ENTER. Also in the </a:t>
            </a:r>
            <a:r>
              <a:rPr lang="en-US" sz="1200" b="1" baseline="0" dirty="0" smtClean="0"/>
              <a:t>Size</a:t>
            </a:r>
            <a:r>
              <a:rPr lang="en-US" sz="1200" b="0" baseline="0" dirty="0" smtClean="0"/>
              <a:t> list, click </a:t>
            </a:r>
            <a:r>
              <a:rPr lang="en-US" sz="1200" b="1" baseline="0" dirty="0" smtClean="0"/>
              <a:t>Vertical</a:t>
            </a:r>
            <a:r>
              <a:rPr lang="en-US" sz="1200" b="0" baseline="0" dirty="0" smtClean="0"/>
              <a:t>. </a:t>
            </a:r>
          </a:p>
          <a:p>
            <a:pPr marL="1143000" lvl="2" indent="-228600">
              <a:buFont typeface="Arial" pitchFamily="34" charset="0"/>
              <a:buChar char="•"/>
            </a:pPr>
            <a:r>
              <a:rPr lang="en-US" sz="1200" b="0" baseline="0" dirty="0" smtClean="0"/>
              <a:t>On the </a:t>
            </a:r>
            <a:r>
              <a:rPr lang="en-US" sz="1200" b="1" baseline="0" dirty="0" smtClean="0"/>
              <a:t>Timing</a:t>
            </a:r>
            <a:r>
              <a:rPr lang="en-US" sz="1200" b="0" baseline="0" dirty="0" smtClean="0"/>
              <a:t> tab, do the following:</a:t>
            </a:r>
          </a:p>
          <a:p>
            <a:pPr marL="1600200" lvl="3" indent="-228600">
              <a:buFont typeface="Arial" pitchFamily="34" charset="0"/>
              <a:buChar char="•"/>
            </a:pPr>
            <a:r>
              <a:rPr lang="en-US" sz="1200" b="0" baseline="0" dirty="0" smtClean="0"/>
              <a:t>In the</a:t>
            </a:r>
            <a:r>
              <a:rPr lang="en-US" sz="1200" baseline="0" dirty="0" smtClean="0"/>
              <a:t> </a:t>
            </a:r>
            <a:r>
              <a:rPr lang="en-US" sz="1200" b="1" dirty="0" smtClean="0"/>
              <a:t>Start</a:t>
            </a:r>
            <a:r>
              <a:rPr lang="en-US" sz="1200" baseline="0" dirty="0" smtClean="0"/>
              <a:t> list, select</a:t>
            </a:r>
            <a:r>
              <a:rPr lang="en-US" sz="1200" dirty="0" smtClean="0"/>
              <a:t> </a:t>
            </a:r>
            <a:r>
              <a:rPr lang="en-US" sz="1200" b="1" dirty="0" smtClean="0"/>
              <a:t>With Previous</a:t>
            </a:r>
            <a:r>
              <a:rPr lang="en-US" sz="1200" b="0" dirty="0" smtClean="0"/>
              <a:t>. </a:t>
            </a:r>
          </a:p>
          <a:p>
            <a:pPr marL="1600200" lvl="3" indent="-228600">
              <a:buFont typeface="Arial" pitchFamily="34" charset="0"/>
              <a:buChar char="•"/>
            </a:pPr>
            <a:r>
              <a:rPr lang="en-US" sz="1200" dirty="0" smtClean="0"/>
              <a:t>In the </a:t>
            </a:r>
            <a:r>
              <a:rPr lang="en-US" sz="1200" b="1" dirty="0" smtClean="0"/>
              <a:t>Speed</a:t>
            </a:r>
            <a:r>
              <a:rPr lang="en-US" sz="1200" baseline="0" dirty="0" smtClean="0"/>
              <a:t> list, select </a:t>
            </a:r>
            <a:r>
              <a:rPr lang="en-US" sz="1200" b="1" baseline="0" dirty="0" smtClean="0"/>
              <a:t>1 seconds (Fast)</a:t>
            </a:r>
            <a:r>
              <a:rPr lang="en-US" sz="1200" b="0" baseline="0" dirty="0" smtClean="0"/>
              <a:t>.</a:t>
            </a:r>
            <a:endParaRPr lang="en-US" sz="120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select the text box.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 and then click </a:t>
            </a:r>
            <a:r>
              <a:rPr lang="en-US" sz="1200" b="1" baseline="0" dirty="0" smtClean="0"/>
              <a:t>More 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Moderate</a:t>
            </a:r>
            <a:r>
              <a:rPr lang="en-US" sz="1200" b="0" baseline="0" dirty="0" smtClean="0"/>
              <a:t>, click </a:t>
            </a:r>
            <a:r>
              <a:rPr lang="en-US" sz="1200" b="1" baseline="0" dirty="0" smtClean="0"/>
              <a:t>Rise Up</a:t>
            </a:r>
            <a:r>
              <a:rPr lang="en-US" sz="1200" b="0" baseline="0" dirty="0" smtClean="0"/>
              <a:t>.</a:t>
            </a:r>
            <a:r>
              <a:rPr lang="en-US" sz="1200" b="1" baseline="0" dirty="0" smtClean="0"/>
              <a:t> </a:t>
            </a:r>
            <a:endParaRPr lang="en-US" sz="1200" b="0"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Select the fifth animation effect (rise-up effect for the text box). U</a:t>
            </a:r>
            <a:r>
              <a:rPr lang="en-US" sz="1200" baseline="0" dirty="0" smtClean="0"/>
              <a:t>nder </a:t>
            </a:r>
            <a:r>
              <a:rPr lang="en-US" sz="1200" b="1" dirty="0" smtClean="0"/>
              <a:t>Modify:</a:t>
            </a:r>
            <a:r>
              <a:rPr lang="en-US" sz="1200" b="1" baseline="0" dirty="0" smtClean="0"/>
              <a:t> Rise Up</a:t>
            </a:r>
            <a:r>
              <a:rPr lang="en-US" sz="1200" b="0" baseline="0" dirty="0" smtClean="0"/>
              <a:t>, do the following:</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a:t>
            </a:r>
            <a:r>
              <a:rPr lang="en-US" sz="1200" baseline="0" dirty="0" smtClean="0"/>
              <a:t> </a:t>
            </a:r>
            <a:r>
              <a:rPr lang="en-US" sz="1200" b="1" dirty="0" smtClean="0"/>
              <a:t>Start</a:t>
            </a:r>
            <a:r>
              <a:rPr lang="en-US" sz="1200" baseline="0" dirty="0" smtClean="0"/>
              <a:t> list, select</a:t>
            </a:r>
            <a:r>
              <a:rPr lang="en-US" sz="1200" dirty="0" smtClean="0"/>
              <a:t> </a:t>
            </a:r>
            <a:r>
              <a:rPr lang="en-US" sz="1200" b="1" dirty="0" smtClean="0"/>
              <a:t>With Previous</a:t>
            </a:r>
            <a:r>
              <a:rPr lang="en-US" sz="1200" b="0" dirty="0" smtClean="0"/>
              <a:t>. </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In the </a:t>
            </a:r>
            <a:r>
              <a:rPr lang="en-US" sz="1200" b="1" dirty="0" smtClean="0"/>
              <a:t>Speed</a:t>
            </a:r>
            <a:r>
              <a:rPr lang="en-US" sz="1200" b="0" dirty="0" smtClean="0"/>
              <a:t> list, select</a:t>
            </a:r>
            <a:r>
              <a:rPr lang="en-US" sz="1200" b="0" baseline="0" dirty="0" smtClean="0"/>
              <a:t> </a:t>
            </a:r>
            <a:r>
              <a:rPr lang="en-US" sz="1200" b="1" baseline="0" dirty="0" smtClean="0"/>
              <a:t>Fast</a:t>
            </a:r>
            <a:r>
              <a:rPr lang="en-US" sz="1200" b="0" baseline="0" dirty="0" smtClean="0"/>
              <a:t>.</a:t>
            </a:r>
          </a:p>
          <a:p>
            <a:pPr marL="228600" indent="-228600">
              <a:buFont typeface="+mj-lt"/>
              <a:buAutoNum type="arabicPeriod"/>
            </a:pPr>
            <a:r>
              <a:rPr lang="en-US" sz="1200" b="0" baseline="0" dirty="0" smtClean="0"/>
              <a:t>On the slide, press and hold CTRL, and then select the rectangle and the line.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 and then click </a:t>
            </a:r>
            <a:r>
              <a:rPr lang="en-US" sz="1200" b="1" baseline="0" dirty="0" smtClean="0"/>
              <a:t>More 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Moderate</a:t>
            </a:r>
            <a:r>
              <a:rPr lang="en-US" sz="1200" b="0" baseline="0" dirty="0" smtClean="0"/>
              <a:t>, click </a:t>
            </a:r>
            <a:r>
              <a:rPr lang="en-US" sz="1200" b="1" baseline="0" dirty="0" smtClean="0"/>
              <a:t>Descend</a:t>
            </a:r>
            <a:r>
              <a:rPr lang="en-US" sz="1200" b="0" baseline="0" dirty="0" smtClean="0"/>
              <a:t>.</a:t>
            </a:r>
            <a:r>
              <a:rPr lang="en-US" sz="1200" b="1" baseline="0" dirty="0" smtClean="0"/>
              <a:t> </a:t>
            </a:r>
            <a:endParaRPr lang="en-US" sz="1200" b="0" baseline="0" dirty="0" smtClean="0"/>
          </a:p>
          <a:p>
            <a:pPr marL="685800" lvl="1" indent="-228600">
              <a:buFont typeface="+mj-lt"/>
              <a:buAutoNum type="arabicPeriod"/>
            </a:pPr>
            <a:r>
              <a:rPr lang="en-US" sz="1200" baseline="0" dirty="0" smtClean="0"/>
              <a:t>Press and hold CTRL, and then select the sixth and seventh animation effects (descend effects for the rectangle and the line). Under </a:t>
            </a:r>
            <a:r>
              <a:rPr lang="en-US" sz="1200" b="1" dirty="0" smtClean="0"/>
              <a:t>Modify:</a:t>
            </a:r>
            <a:r>
              <a:rPr lang="en-US" sz="1200" b="1" baseline="0" dirty="0" smtClean="0"/>
              <a:t> Descend</a:t>
            </a:r>
            <a:r>
              <a:rPr lang="en-US" sz="1200" b="0" baseline="0" dirty="0" smtClean="0"/>
              <a:t>, do the following:</a:t>
            </a:r>
          </a:p>
          <a:p>
            <a:pPr marL="1143000" lvl="2" indent="-228600">
              <a:buFont typeface="Arial" pitchFamily="34" charset="0"/>
              <a:buChar char="•"/>
            </a:pPr>
            <a:r>
              <a:rPr lang="en-US" sz="1200" b="0" baseline="0" dirty="0" smtClean="0"/>
              <a:t>In the</a:t>
            </a:r>
            <a:r>
              <a:rPr lang="en-US" sz="1200" baseline="0" dirty="0" smtClean="0"/>
              <a:t> </a:t>
            </a:r>
            <a:r>
              <a:rPr lang="en-US" sz="1200" b="1" dirty="0" smtClean="0"/>
              <a:t>Start</a:t>
            </a:r>
            <a:r>
              <a:rPr lang="en-US" sz="1200" baseline="0" dirty="0" smtClean="0"/>
              <a:t> list, select</a:t>
            </a:r>
            <a:r>
              <a:rPr lang="en-US" sz="1200" dirty="0" smtClean="0"/>
              <a:t> </a:t>
            </a:r>
            <a:r>
              <a:rPr lang="en-US" sz="1200" b="1" dirty="0" smtClean="0"/>
              <a:t>With Previous</a:t>
            </a:r>
            <a:r>
              <a:rPr lang="en-US" sz="1200" b="0" dirty="0" smtClean="0"/>
              <a:t>. </a:t>
            </a:r>
          </a:p>
          <a:p>
            <a:pPr marL="1143000" lvl="2" indent="-228600">
              <a:buFont typeface="Arial" pitchFamily="34" charset="0"/>
              <a:buChar char="•"/>
            </a:pPr>
            <a:r>
              <a:rPr lang="en-US" sz="1200" b="0" dirty="0" smtClean="0"/>
              <a:t>In the </a:t>
            </a:r>
            <a:r>
              <a:rPr lang="en-US" sz="1200" b="1" dirty="0" smtClean="0"/>
              <a:t>Speed</a:t>
            </a:r>
            <a:r>
              <a:rPr lang="en-US" sz="1200" b="0" dirty="0" smtClean="0"/>
              <a:t> list, select</a:t>
            </a:r>
            <a:r>
              <a:rPr lang="en-US" sz="1200" b="0" baseline="0" dirty="0" smtClean="0"/>
              <a:t> </a:t>
            </a:r>
            <a:r>
              <a:rPr lang="en-US" sz="1200" b="1" baseline="0" dirty="0" smtClean="0"/>
              <a:t>Fast</a:t>
            </a:r>
            <a:r>
              <a:rPr lang="en-US" sz="1200" b="0" baseline="0" dirty="0" smtClean="0"/>
              <a:t>.</a:t>
            </a:r>
            <a:endParaRPr lang="en-US" sz="1200" dirty="0" smtClean="0">
              <a:latin typeface="+mn-lt"/>
            </a:endParaRPr>
          </a:p>
          <a:p>
            <a:endParaRPr lang="en-US" sz="1200" dirty="0" smtClean="0">
              <a:latin typeface="+mn-lt"/>
            </a:endParaRPr>
          </a:p>
          <a:p>
            <a:endParaRPr lang="en-US" sz="1200" dirty="0" smtClean="0">
              <a:latin typeface="+mn-lt"/>
            </a:endParaRPr>
          </a:p>
          <a:p>
            <a:r>
              <a:rPr lang="en-US" sz="1200" b="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Up </a:t>
            </a:r>
            <a:r>
              <a:rPr lang="en-US" sz="1200" b="0" kern="1200" dirty="0" smtClean="0">
                <a:solidFill>
                  <a:schemeClr val="tx1"/>
                </a:solidFill>
                <a:latin typeface="+mn-lt"/>
                <a:ea typeface="+mn-ea"/>
                <a:cs typeface="+mn-cs"/>
              </a:rPr>
              <a:t>(second row, second</a:t>
            </a:r>
            <a:r>
              <a:rPr lang="en-US" sz="1200" b="0" kern="1200" baseline="0" dirty="0" smtClean="0">
                <a:solidFill>
                  <a:schemeClr val="tx1"/>
                </a:solidFill>
                <a:latin typeface="+mn-lt"/>
                <a:ea typeface="+mn-ea"/>
                <a:cs typeface="+mn-cs"/>
              </a:rPr>
              <a:t> option from the left</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Lighter 15% </a:t>
            </a:r>
            <a:r>
              <a:rPr lang="en-US" sz="1200" b="0" kern="1200" dirty="0" smtClean="0">
                <a:solidFill>
                  <a:schemeClr val="tx1"/>
                </a:solidFill>
                <a:latin typeface="+mn-lt"/>
                <a:ea typeface="+mn-ea"/>
                <a:cs typeface="+mn-cs"/>
              </a:rPr>
              <a:t>(fifth row, second option from</a:t>
            </a:r>
            <a:r>
              <a:rPr lang="en-US" sz="1200" b="0" kern="1200" baseline="0" dirty="0" smtClean="0">
                <a:solidFill>
                  <a:schemeClr val="tx1"/>
                </a:solidFill>
                <a:latin typeface="+mn-lt"/>
                <a:ea typeface="+mn-ea"/>
                <a:cs typeface="+mn-cs"/>
              </a:rPr>
              <a:t> the left)</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b="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dirty="0" smtClean="0">
                <a:latin typeface="+mn-lt"/>
              </a:rPr>
              <a:t>Black, Text 1, Lighter</a:t>
            </a:r>
            <a:r>
              <a:rPr lang="en-US" sz="1200" b="1" baseline="0" dirty="0" smtClean="0">
                <a:latin typeface="+mn-lt"/>
              </a:rPr>
              <a:t> 50% </a:t>
            </a:r>
            <a:r>
              <a:rPr lang="en-US" sz="1200" b="0" kern="1200" dirty="0" smtClean="0">
                <a:solidFill>
                  <a:schemeClr val="tx1"/>
                </a:solidFill>
                <a:latin typeface="+mn-lt"/>
                <a:ea typeface="+mn-ea"/>
                <a:cs typeface="+mn-cs"/>
              </a:rPr>
              <a:t>(second row, second option from</a:t>
            </a:r>
            <a:r>
              <a:rPr lang="en-US" sz="1200" b="0" kern="1200" baseline="0" dirty="0" smtClean="0">
                <a:solidFill>
                  <a:schemeClr val="tx1"/>
                </a:solidFill>
                <a:latin typeface="+mn-lt"/>
                <a:ea typeface="+mn-ea"/>
                <a:cs typeface="+mn-cs"/>
              </a:rPr>
              <a:t> the left)</a:t>
            </a:r>
            <a:r>
              <a:rPr lang="en-US" sz="1200" b="0" baseline="0" dirty="0" smtClean="0">
                <a:latin typeface="+mn-lt"/>
              </a:rPr>
              <a:t>.</a:t>
            </a:r>
            <a:endParaRPr lang="en-US" sz="1200" kern="1200" dirty="0" smtClean="0">
              <a:solidFill>
                <a:schemeClr val="tx1"/>
              </a:solidFill>
              <a:latin typeface="+mn-lt"/>
              <a:ea typeface="+mn-ea"/>
              <a:cs typeface="+mn-cs"/>
            </a:endParaRPr>
          </a:p>
          <a:p>
            <a:endParaRPr lang="en-US" sz="1200" dirty="0" smtClean="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94480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Custom animation effects: page turns in open book</a:t>
            </a:r>
          </a:p>
          <a:p>
            <a:r>
              <a:rPr lang="en-US" sz="1400" kern="1200" dirty="0" smtClean="0">
                <a:solidFill>
                  <a:schemeClr val="tx1"/>
                </a:solidFill>
                <a:latin typeface="+mn-lt"/>
                <a:ea typeface="+mn-ea"/>
                <a:cs typeface="+mn-cs"/>
              </a:rPr>
              <a:t>(Difficult)</a:t>
            </a:r>
          </a:p>
          <a:p>
            <a:endParaRPr lang="en-US" sz="1200" dirty="0" smtClean="0"/>
          </a:p>
          <a:p>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Tip: </a:t>
            </a:r>
            <a:r>
              <a:rPr lang="en-US" sz="1200" baseline="0" dirty="0" smtClean="0"/>
              <a:t>Y</a:t>
            </a:r>
            <a:r>
              <a:rPr lang="en-US" sz="1200" b="0" baseline="0" dirty="0" smtClean="0"/>
              <a:t>ou will need to use drawing guides and the ruler to position the objects on this slide. </a:t>
            </a:r>
            <a:r>
              <a:rPr lang="en-US" sz="1200" b="0" kern="1200" dirty="0" smtClean="0">
                <a:solidFill>
                  <a:schemeClr val="tx1"/>
                </a:solidFill>
                <a:latin typeface="+mn-lt"/>
                <a:ea typeface="+mn-ea"/>
                <a:cs typeface="+mn-cs"/>
              </a:rPr>
              <a:t>For</a:t>
            </a:r>
            <a:r>
              <a:rPr lang="en-US" sz="1200" b="0" kern="1200" baseline="0" dirty="0" smtClean="0">
                <a:solidFill>
                  <a:schemeClr val="tx1"/>
                </a:solidFill>
                <a:latin typeface="+mn-lt"/>
                <a:ea typeface="+mn-ea"/>
                <a:cs typeface="+mn-cs"/>
              </a:rPr>
              <a:t> instructions on animating an opening book cover, refer to the previous slide (</a:t>
            </a:r>
            <a:r>
              <a:rPr lang="en-US" sz="1200" b="1" kern="1200" baseline="0" dirty="0" smtClean="0">
                <a:solidFill>
                  <a:schemeClr val="tx1"/>
                </a:solidFill>
                <a:latin typeface="+mn-lt"/>
                <a:ea typeface="+mn-ea"/>
                <a:cs typeface="+mn-cs"/>
              </a:rPr>
              <a:t>Custom animation effects: open book</a:t>
            </a:r>
            <a:r>
              <a:rPr lang="en-US" sz="1200" b="0" kern="1200" baseline="0" dirty="0" smtClean="0">
                <a:solidFill>
                  <a:schemeClr val="tx1"/>
                </a:solidFill>
                <a:latin typeface="+mn-lt"/>
                <a:ea typeface="+mn-ea"/>
                <a:cs typeface="+mn-cs"/>
              </a:rPr>
              <a:t>) for instructions.</a:t>
            </a:r>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dirty="0" smtClean="0"/>
              <a:t>To display the drawing guides and the ruler, do the following:</a:t>
            </a:r>
            <a:endParaRPr lang="en-US" sz="1200" b="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 the </a:t>
            </a:r>
            <a:r>
              <a:rPr lang="en-US" sz="1200" b="1" dirty="0" smtClean="0"/>
              <a:t>Home</a:t>
            </a:r>
            <a:r>
              <a:rPr lang="en-US" sz="1200" dirty="0" smtClean="0"/>
              <a:t> tab, in the </a:t>
            </a:r>
            <a:r>
              <a:rPr lang="en-US" sz="1200" b="1" dirty="0" smtClean="0"/>
              <a:t>Slides</a:t>
            </a:r>
            <a:r>
              <a:rPr lang="en-US" sz="1200" dirty="0" smtClean="0"/>
              <a:t> group, click </a:t>
            </a:r>
            <a:r>
              <a:rPr lang="en-US" sz="1200" b="1" dirty="0" smtClean="0"/>
              <a:t>Layout</a:t>
            </a:r>
            <a:r>
              <a:rPr lang="en-US" sz="1200" dirty="0" smtClean="0"/>
              <a:t>, and then click </a:t>
            </a:r>
            <a:r>
              <a:rPr lang="en-US" sz="1200" b="1" dirty="0" smtClean="0"/>
              <a:t>Blank</a:t>
            </a:r>
            <a:r>
              <a:rPr lang="en-US" sz="120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R</a:t>
            </a:r>
            <a:r>
              <a:rPr lang="en-US" sz="1200" b="0" dirty="0" smtClean="0">
                <a:solidFill>
                  <a:schemeClr val="accent6"/>
                </a:solidFill>
              </a:rPr>
              <a:t>ight-click the slide background area, </a:t>
            </a:r>
            <a:r>
              <a:rPr lang="en-US" sz="1200" b="0" baseline="0" dirty="0" smtClean="0">
                <a:solidFill>
                  <a:schemeClr val="accent6"/>
                </a:solidFill>
              </a:rPr>
              <a:t>and then </a:t>
            </a:r>
            <a:r>
              <a:rPr lang="en-US" sz="1200" b="0" dirty="0" smtClean="0">
                <a:solidFill>
                  <a:schemeClr val="accent6"/>
                </a:solidFill>
              </a:rPr>
              <a:t>click </a:t>
            </a:r>
            <a:r>
              <a:rPr lang="en-US" sz="1200" b="1" dirty="0" smtClean="0">
                <a:solidFill>
                  <a:schemeClr val="accent6"/>
                </a:solidFill>
              </a:rPr>
              <a:t>Grid and Guides</a:t>
            </a:r>
            <a:r>
              <a:rPr lang="en-US" sz="1200" b="0" dirty="0" smtClean="0">
                <a:solidFill>
                  <a:schemeClr val="accent6"/>
                </a:solidFill>
              </a:rPr>
              <a:t>.</a:t>
            </a:r>
            <a:r>
              <a:rPr lang="en-US" sz="1200" b="1" baseline="0" dirty="0" smtClean="0">
                <a:solidFill>
                  <a:schemeClr val="accent6"/>
                </a:solidFill>
              </a:rPr>
              <a:t> </a:t>
            </a:r>
            <a:r>
              <a:rPr lang="en-US" sz="1200" b="0" dirty="0" smtClean="0">
                <a:solidFill>
                  <a:schemeClr val="accent6"/>
                </a:solidFill>
              </a:rPr>
              <a:t>In the </a:t>
            </a:r>
            <a:r>
              <a:rPr lang="en-US" sz="1200" b="1" dirty="0" smtClean="0">
                <a:solidFill>
                  <a:schemeClr val="accent6"/>
                </a:solidFill>
              </a:rPr>
              <a:t>Grid and Guides </a:t>
            </a:r>
            <a:r>
              <a:rPr lang="en-US" sz="1200" b="0" dirty="0" smtClean="0">
                <a:solidFill>
                  <a:schemeClr val="accent6"/>
                </a:solidFill>
              </a:rPr>
              <a:t>dialog box, under</a:t>
            </a:r>
            <a:r>
              <a:rPr lang="en-US" sz="1200" b="0" baseline="0" dirty="0" smtClean="0">
                <a:solidFill>
                  <a:schemeClr val="accent6"/>
                </a:solidFill>
              </a:rPr>
              <a:t> </a:t>
            </a:r>
            <a:r>
              <a:rPr lang="en-US" sz="1200" b="1" dirty="0" smtClean="0">
                <a:solidFill>
                  <a:schemeClr val="accent6"/>
                </a:solidFill>
              </a:rPr>
              <a:t>Guide</a:t>
            </a:r>
            <a:r>
              <a:rPr lang="en-US" sz="1200" b="0" dirty="0" smtClean="0">
                <a:solidFill>
                  <a:schemeClr val="accent6"/>
                </a:solidFill>
              </a:rPr>
              <a:t> </a:t>
            </a:r>
            <a:r>
              <a:rPr lang="en-US" sz="1200" b="1" dirty="0" smtClean="0">
                <a:solidFill>
                  <a:schemeClr val="accent6"/>
                </a:solidFill>
              </a:rPr>
              <a:t>settings</a:t>
            </a:r>
            <a:r>
              <a:rPr lang="en-US" sz="1200" b="0" dirty="0" smtClean="0">
                <a:solidFill>
                  <a:schemeClr val="accent6"/>
                </a:solidFill>
              </a:rPr>
              <a:t>, select </a:t>
            </a:r>
            <a:r>
              <a:rPr lang="en-US" sz="1200" b="1" dirty="0" smtClean="0">
                <a:solidFill>
                  <a:schemeClr val="accent6"/>
                </a:solidFill>
              </a:rPr>
              <a:t>Display drawing guides on screen</a:t>
            </a:r>
            <a:r>
              <a:rPr lang="en-US" sz="1200" b="0" dirty="0" smtClean="0">
                <a:solidFill>
                  <a:schemeClr val="accent6"/>
                </a:solidFill>
              </a:rPr>
              <a:t>. </a:t>
            </a:r>
            <a:r>
              <a:rPr lang="en-US" sz="1200" b="0" baseline="0" dirty="0" smtClean="0"/>
              <a:t>(</a:t>
            </a:r>
            <a:r>
              <a:rPr lang="en-US" sz="1200" b="1" dirty="0" smtClean="0"/>
              <a:t>Note: </a:t>
            </a:r>
            <a:r>
              <a:rPr lang="en-US" sz="1200" dirty="0" smtClean="0"/>
              <a:t>One horizontal and one vertical guide will display on</a:t>
            </a:r>
            <a:r>
              <a:rPr lang="en-US" sz="1200" baseline="0" dirty="0" smtClean="0"/>
              <a:t> the slide </a:t>
            </a:r>
            <a:r>
              <a:rPr lang="en-US" sz="1200" dirty="0" smtClean="0"/>
              <a:t>at 0.00, the default</a:t>
            </a:r>
            <a:r>
              <a:rPr lang="en-US" sz="1200" baseline="0" dirty="0" smtClean="0"/>
              <a:t> position</a:t>
            </a:r>
            <a:r>
              <a:rPr lang="en-US" sz="1200" dirty="0" smtClean="0"/>
              <a:t>.</a:t>
            </a:r>
            <a:r>
              <a:rPr lang="en-US" sz="1200" baseline="0" dirty="0" smtClean="0"/>
              <a:t> The spine of the book will be aligned to the vertical drawing guide.</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View</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Show/Hide</a:t>
            </a:r>
            <a:r>
              <a:rPr lang="en-US" sz="1200" kern="1200" dirty="0" smtClean="0">
                <a:solidFill>
                  <a:schemeClr val="tx1"/>
                </a:solidFill>
                <a:latin typeface="+mn-lt"/>
                <a:ea typeface="+mn-ea"/>
                <a:cs typeface="+mn-cs"/>
              </a:rPr>
              <a:t> group, select </a:t>
            </a:r>
            <a:r>
              <a:rPr lang="en-US" sz="1200" b="1" kern="1200" dirty="0" smtClean="0">
                <a:solidFill>
                  <a:schemeClr val="tx1"/>
                </a:solidFill>
                <a:latin typeface="+mn-lt"/>
                <a:ea typeface="+mn-ea"/>
                <a:cs typeface="+mn-cs"/>
              </a:rPr>
              <a:t>Ruler</a:t>
            </a:r>
            <a:r>
              <a:rPr lang="en-US" sz="1200" kern="1200" dirty="0" smtClean="0">
                <a:solidFill>
                  <a:schemeClr val="tx1"/>
                </a:solidFill>
                <a:latin typeface="+mn-lt"/>
                <a:ea typeface="+mn-ea"/>
                <a:cs typeface="+mn-cs"/>
              </a:rPr>
              <a:t>. </a:t>
            </a:r>
            <a:endParaRPr lang="en-US" sz="1200" dirty="0" smtClean="0"/>
          </a:p>
          <a:p>
            <a:endParaRPr lang="en-US" sz="1200" baseline="0" dirty="0" smtClean="0"/>
          </a:p>
          <a:p>
            <a:endParaRPr lang="en-US" sz="1200" baseline="0" dirty="0" smtClean="0"/>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Inside-left page 1 </a:t>
            </a:r>
            <a:r>
              <a:rPr lang="en-US" sz="1200" kern="1200" dirty="0" smtClean="0">
                <a:solidFill>
                  <a:schemeClr val="tx1"/>
                </a:solidFill>
                <a:latin typeface="+mn-lt"/>
                <a:ea typeface="+mn-ea"/>
                <a:cs typeface="+mn-cs"/>
              </a:rPr>
              <a:t>group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Rounded Rectangle </a:t>
            </a:r>
            <a:r>
              <a:rPr lang="en-US" sz="1200" kern="1200" dirty="0" smtClean="0">
                <a:solidFill>
                  <a:schemeClr val="tx1"/>
                </a:solidFill>
                <a:latin typeface="+mn-lt"/>
                <a:ea typeface="+mn-ea"/>
                <a:cs typeface="+mn-cs"/>
              </a:rPr>
              <a:t>(second option from the left). On the slide, drag to draw a rounded rectangle.</a:t>
            </a:r>
          </a:p>
          <a:p>
            <a:pPr marL="228600" lvl="0" indent="-228600">
              <a:buFont typeface="+mj-lt"/>
              <a:buAutoNum type="arabicPeriod"/>
            </a:pPr>
            <a:r>
              <a:rPr lang="en-US" sz="1200" kern="1200" dirty="0" smtClean="0">
                <a:solidFill>
                  <a:schemeClr val="tx1"/>
                </a:solidFill>
                <a:latin typeface="+mn-lt"/>
                <a:ea typeface="+mn-ea"/>
                <a:cs typeface="+mn-cs"/>
              </a:rPr>
              <a:t>Select the rounded</a:t>
            </a:r>
            <a:r>
              <a:rPr lang="en-US" sz="1200" kern="1200" baseline="0" dirty="0" smtClean="0">
                <a:solidFill>
                  <a:schemeClr val="tx1"/>
                </a:solidFill>
                <a:latin typeface="+mn-lt"/>
                <a:ea typeface="+mn-ea"/>
                <a:cs typeface="+mn-cs"/>
              </a:rPr>
              <a:t> rectangle.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4.5”</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3.33”</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rounded rectangle, drag the yellow diamond adjustment handle to the left to reduce the amount of rounding on the corners.</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a:t>
            </a:r>
            <a:r>
              <a:rPr lang="en-US" sz="1200" kern="1200" baseline="0" dirty="0" smtClean="0">
                <a:solidFill>
                  <a:schemeClr val="tx1"/>
                </a:solidFill>
                <a:latin typeface="+mn-lt"/>
                <a:ea typeface="+mn-ea"/>
                <a:cs typeface="+mn-cs"/>
              </a:rPr>
              <a:t> corner of the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b="1" kern="1200" baseline="0" dirty="0" smtClean="0">
                <a:solidFill>
                  <a:schemeClr val="tx1"/>
                </a:solidFill>
                <a:latin typeface="+mn-lt"/>
                <a:ea typeface="+mn-ea"/>
                <a:cs typeface="+mn-cs"/>
              </a:rPr>
              <a:t> Colors </a:t>
            </a:r>
            <a:r>
              <a:rPr lang="en-US" sz="1200" kern="1200" baseline="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 row, sixth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b="1" kern="1200" baseline="0" dirty="0" smtClean="0">
                <a:solidFill>
                  <a:schemeClr val="tx1"/>
                </a:solidFill>
                <a:latin typeface="+mn-lt"/>
                <a:ea typeface="+mn-ea"/>
                <a:cs typeface="+mn-cs"/>
              </a:rPr>
              <a:t>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Red Accent 2, Darker 25%</a:t>
            </a:r>
            <a:r>
              <a:rPr lang="en-US" sz="1200" kern="1200" dirty="0" smtClean="0">
                <a:solidFill>
                  <a:schemeClr val="tx1"/>
                </a:solidFill>
                <a:latin typeface="+mn-lt"/>
                <a:ea typeface="+mn-ea"/>
                <a:cs typeface="+mn-cs"/>
              </a:rPr>
              <a:t> (fifth row, sixth option from the left).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right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second shape in the </a:t>
            </a:r>
            <a:r>
              <a:rPr lang="en-US" sz="1200" b="1" kern="1200" dirty="0" smtClean="0">
                <a:solidFill>
                  <a:schemeClr val="tx1"/>
                </a:solidFill>
                <a:latin typeface="+mn-lt"/>
                <a:ea typeface="+mn-ea"/>
                <a:cs typeface="+mn-cs"/>
              </a:rPr>
              <a:t>Inside-left page 1 </a:t>
            </a:r>
            <a:r>
              <a:rPr lang="en-US" sz="1200" kern="1200" dirty="0" smtClean="0">
                <a:solidFill>
                  <a:schemeClr val="tx1"/>
                </a:solidFill>
                <a:latin typeface="+mn-lt"/>
                <a:ea typeface="+mn-ea"/>
                <a:cs typeface="+mn-cs"/>
              </a:rPr>
              <a:t>group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Rectangle</a:t>
            </a:r>
            <a:r>
              <a:rPr lang="en-US" sz="1200" kern="1200" dirty="0" smtClean="0">
                <a:solidFill>
                  <a:schemeClr val="tx1"/>
                </a:solidFill>
                <a:latin typeface="+mn-lt"/>
                <a:ea typeface="+mn-ea"/>
                <a:cs typeface="+mn-cs"/>
              </a:rPr>
              <a:t> (first option from the left).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slide, drag to draw a rectangle.</a:t>
            </a:r>
          </a:p>
          <a:p>
            <a:pPr marL="228600" lvl="0" indent="-228600">
              <a:buFont typeface="+mj-lt"/>
              <a:buAutoNum type="arabicPeriod"/>
            </a:pPr>
            <a:r>
              <a:rPr lang="en-US" sz="1200" kern="1200" dirty="0" smtClean="0">
                <a:solidFill>
                  <a:schemeClr val="tx1"/>
                </a:solidFill>
                <a:latin typeface="+mn-lt"/>
                <a:ea typeface="+mn-ea"/>
                <a:cs typeface="+mn-cs"/>
              </a:rPr>
              <a:t>Select the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4.33”</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a:t>
            </a:r>
            <a:r>
              <a:rPr lang="en-US" sz="1200" kern="1200" baseline="0" dirty="0" smtClean="0">
                <a:solidFill>
                  <a:schemeClr val="tx1"/>
                </a:solidFill>
                <a:latin typeface="+mn-lt"/>
                <a:ea typeface="+mn-ea"/>
                <a:cs typeface="+mn-cs"/>
              </a:rPr>
              <a:t> corner of the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five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a:t>
            </a:r>
            <a:r>
              <a:rPr lang="en-US" sz="1200" kern="1200" dirty="0" smtClean="0">
                <a:solidFill>
                  <a:schemeClr val="tx1"/>
                </a:solidFill>
                <a:latin typeface="+mn-lt"/>
                <a:ea typeface="+mn-ea"/>
                <a:cs typeface="+mn-cs"/>
              </a:rPr>
              <a:t> (fifth row, the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5%</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a:t>
            </a:r>
            <a:r>
              <a:rPr lang="en-US" sz="1200" kern="1200" dirty="0" smtClean="0">
                <a:solidFill>
                  <a:schemeClr val="tx1"/>
                </a:solidFill>
                <a:latin typeface="+mn-lt"/>
                <a:ea typeface="+mn-ea"/>
                <a:cs typeface="+mn-cs"/>
              </a:rPr>
              <a:t> (second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4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5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93%</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pane, click</a:t>
            </a:r>
            <a:r>
              <a:rPr lang="en-US" sz="1200" kern="1200" baseline="0" dirty="0" smtClean="0">
                <a:solidFill>
                  <a:schemeClr val="tx1"/>
                </a:solidFill>
                <a:latin typeface="+mn-lt"/>
                <a:ea typeface="+mn-ea"/>
                <a:cs typeface="+mn-cs"/>
              </a:rPr>
              <a:t> the button next to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Presets</a:t>
            </a:r>
            <a:r>
              <a:rPr lang="en-US" sz="1200" kern="1200" dirty="0" smtClean="0">
                <a:solidFill>
                  <a:schemeClr val="tx1"/>
                </a:solidFill>
                <a:latin typeface="+mn-lt"/>
                <a:ea typeface="+mn-ea"/>
                <a:cs typeface="+mn-cs"/>
              </a:rPr>
              <a:t>, under </a:t>
            </a:r>
            <a:r>
              <a:rPr lang="en-US" sz="1200" b="1" kern="1200" dirty="0" smtClean="0">
                <a:solidFill>
                  <a:schemeClr val="tx1"/>
                </a:solidFill>
                <a:latin typeface="+mn-lt"/>
                <a:ea typeface="+mn-ea"/>
                <a:cs typeface="+mn-cs"/>
              </a:rPr>
              <a:t>Outer</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(second row, first option from the left),</a:t>
            </a:r>
            <a:r>
              <a:rPr lang="en-US" sz="120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Blur</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 pt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Distance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 pt</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i="0" kern="1200" dirty="0" smtClean="0">
                <a:solidFill>
                  <a:schemeClr val="tx1"/>
                </a:solidFill>
                <a:latin typeface="+mn-lt"/>
                <a:ea typeface="+mn-ea"/>
                <a:cs typeface="+mn-cs"/>
              </a:rPr>
              <a:t>On the slide, drag the rectangle until the right edge is against the vertical drawing</a:t>
            </a:r>
            <a:r>
              <a:rPr lang="en-US" sz="1200" i="0" kern="1200" baseline="0" dirty="0" smtClean="0">
                <a:solidFill>
                  <a:schemeClr val="tx1"/>
                </a:solidFill>
                <a:latin typeface="+mn-lt"/>
                <a:ea typeface="+mn-ea"/>
                <a:cs typeface="+mn-cs"/>
              </a:rPr>
              <a:t> guide. </a:t>
            </a:r>
            <a:endParaRPr lang="en-US" sz="1200" i="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a:t>
            </a:r>
            <a:r>
              <a:rPr lang="en-US" sz="1200" b="1" kern="1200" dirty="0" smtClean="0">
                <a:solidFill>
                  <a:schemeClr val="tx1"/>
                </a:solidFill>
                <a:latin typeface="+mn-lt"/>
                <a:ea typeface="+mn-ea"/>
                <a:cs typeface="+mn-cs"/>
              </a:rPr>
              <a:t>e Home</a:t>
            </a:r>
            <a:r>
              <a:rPr lang="en-US" sz="1200" kern="1200" dirty="0" smtClean="0">
                <a:solidFill>
                  <a:schemeClr val="tx1"/>
                </a:solidFill>
                <a:latin typeface="+mn-lt"/>
                <a:ea typeface="+mn-ea"/>
                <a:cs typeface="+mn-cs"/>
              </a:rPr>
              <a:t> tab, in th</a:t>
            </a:r>
            <a:r>
              <a:rPr lang="en-US" sz="1200" b="1" kern="1200" dirty="0" smtClean="0">
                <a:solidFill>
                  <a:schemeClr val="tx1"/>
                </a:solidFill>
                <a:latin typeface="+mn-lt"/>
                <a:ea typeface="+mn-ea"/>
                <a:cs typeface="+mn-cs"/>
              </a:rPr>
              <a:t>e 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a:t>
            </a:r>
            <a:r>
              <a:rPr lang="en-US" sz="1200" b="1" kern="1200" dirty="0" smtClean="0">
                <a:solidFill>
                  <a:schemeClr val="tx1"/>
                </a:solidFill>
                <a:latin typeface="+mn-lt"/>
                <a:ea typeface="+mn-ea"/>
                <a:cs typeface="+mn-cs"/>
              </a:rPr>
              <a:t>o 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b="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b="0" i="0" kern="1200" dirty="0" smtClean="0">
                <a:solidFill>
                  <a:schemeClr val="tx1"/>
                </a:solidFill>
                <a:latin typeface="+mn-lt"/>
                <a:ea typeface="+mn-ea"/>
                <a:cs typeface="+mn-cs"/>
              </a:rPr>
              <a:t>.</a:t>
            </a:r>
            <a:r>
              <a:rPr lang="en-US" sz="1200" b="1" i="0" kern="1200" dirty="0" smtClean="0">
                <a:solidFill>
                  <a:schemeClr val="tx1"/>
                </a:solidFill>
                <a:latin typeface="+mn-lt"/>
                <a:ea typeface="+mn-ea"/>
                <a:cs typeface="+mn-cs"/>
              </a:rPr>
              <a:t> </a:t>
            </a:r>
          </a:p>
          <a:p>
            <a:pPr marL="685800" lvl="1" indent="-228600">
              <a:buFont typeface="+mj-lt"/>
              <a:buAutoNum type="arabicPeriod"/>
            </a:pPr>
            <a:r>
              <a:rPr lang="en-US" sz="1200" b="0" i="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Editing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Editing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Selection Pane</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double-click the group to edit the name, and then enter </a:t>
            </a:r>
            <a:r>
              <a:rPr lang="en-US" sz="1200" b="1" kern="1200" dirty="0" smtClean="0">
                <a:solidFill>
                  <a:schemeClr val="tx1"/>
                </a:solidFill>
                <a:latin typeface="+mn-lt"/>
                <a:ea typeface="+mn-ea"/>
                <a:cs typeface="+mn-cs"/>
              </a:rPr>
              <a:t>Inside-left page 1</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accent6">
                  <a:lumMod val="75000"/>
                </a:schemeClr>
              </a:solidFill>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Inside-right page 3</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Selection</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Visibility</a:t>
            </a:r>
            <a:r>
              <a:rPr lang="en-US" sz="1200" kern="1200" dirty="0" smtClean="0">
                <a:solidFill>
                  <a:schemeClr val="tx1"/>
                </a:solidFill>
                <a:latin typeface="+mn-lt"/>
                <a:ea typeface="+mn-ea"/>
                <a:cs typeface="+mn-cs"/>
              </a:rPr>
              <a:t> pane, select the </a:t>
            </a:r>
            <a:r>
              <a:rPr lang="en-US" sz="1200" b="1" kern="1200" dirty="0" smtClean="0">
                <a:solidFill>
                  <a:schemeClr val="tx1"/>
                </a:solidFill>
                <a:latin typeface="+mn-lt"/>
                <a:ea typeface="+mn-ea"/>
                <a:cs typeface="+mn-cs"/>
              </a:rPr>
              <a:t>Inside-left page 1</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Rotate</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Options</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double-click the duplicate group to edit the name, and then enter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Inside-right</a:t>
            </a:r>
            <a:r>
              <a:rPr lang="en-US" sz="1200" kern="1200" baseline="0" dirty="0" smtClean="0">
                <a:solidFill>
                  <a:schemeClr val="tx1"/>
                </a:solidFill>
                <a:latin typeface="+mn-lt"/>
                <a:ea typeface="+mn-ea"/>
                <a:cs typeface="+mn-cs"/>
              </a:rPr>
              <a:t> group until the </a:t>
            </a:r>
            <a:r>
              <a:rPr lang="en-US" sz="1200" kern="1200" dirty="0" smtClean="0">
                <a:solidFill>
                  <a:schemeClr val="tx1"/>
                </a:solidFill>
                <a:latin typeface="+mn-lt"/>
                <a:ea typeface="+mn-ea"/>
                <a:cs typeface="+mn-cs"/>
              </a:rPr>
              <a:t>left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a:t>
            </a:r>
            <a:r>
              <a:rPr lang="en-US" sz="1200" b="1" i="0" kern="1200" baseline="0" dirty="0" smtClean="0">
                <a:solidFill>
                  <a:schemeClr val="tx1"/>
                </a:solidFill>
                <a:latin typeface="+mn-lt"/>
                <a:ea typeface="+mn-ea"/>
                <a:cs typeface="+mn-cs"/>
              </a:rPr>
              <a:t> Slide</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685800" lvl="1" indent="-228600">
              <a:buFont typeface="+mj-lt"/>
              <a:buAutoNum type="arabicPeriod"/>
            </a:pPr>
            <a:r>
              <a:rPr lang="en-US" sz="1200" b="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box in the </a:t>
            </a:r>
            <a:r>
              <a:rPr lang="en-US" sz="1200" b="1" kern="1200" dirty="0" smtClean="0">
                <a:solidFill>
                  <a:schemeClr val="tx1"/>
                </a:solidFill>
                <a:latin typeface="+mn-lt"/>
                <a:ea typeface="+mn-ea"/>
                <a:cs typeface="+mn-cs"/>
              </a:rPr>
              <a:t>Inside-right page 3</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 Box</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On the slide, drag to draw the text box. </a:t>
            </a:r>
          </a:p>
          <a:p>
            <a:pPr marL="228600" lvl="0" indent="-228600">
              <a:buFont typeface="+mj-lt"/>
              <a:buAutoNum type="arabicPeriod"/>
            </a:pPr>
            <a:r>
              <a:rPr lang="en-US" sz="1200" kern="1200" dirty="0" smtClean="0">
                <a:solidFill>
                  <a:schemeClr val="tx1"/>
                </a:solidFill>
                <a:latin typeface="+mn-lt"/>
                <a:ea typeface="+mn-ea"/>
                <a:cs typeface="+mn-cs"/>
              </a:rPr>
              <a:t>Enter text </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text box, and then select the text.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err="1" smtClean="0">
                <a:solidFill>
                  <a:schemeClr val="tx1"/>
                </a:solidFill>
                <a:latin typeface="+mn-lt"/>
                <a:ea typeface="+mn-ea"/>
                <a:cs typeface="+mn-cs"/>
              </a:rPr>
              <a:t>Bodoni</a:t>
            </a:r>
            <a:r>
              <a:rPr lang="en-US" sz="1200" b="1" kern="1200" dirty="0" smtClean="0">
                <a:solidFill>
                  <a:schemeClr val="tx1"/>
                </a:solidFill>
                <a:latin typeface="+mn-lt"/>
                <a:ea typeface="+mn-ea"/>
                <a:cs typeface="+mn-cs"/>
              </a:rPr>
              <a:t> MT Condensed</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Drag</a:t>
            </a:r>
            <a:r>
              <a:rPr lang="en-US" sz="1200" kern="1200" baseline="0" dirty="0" smtClean="0">
                <a:solidFill>
                  <a:schemeClr val="tx1"/>
                </a:solidFill>
                <a:latin typeface="+mn-lt"/>
                <a:ea typeface="+mn-ea"/>
                <a:cs typeface="+mn-cs"/>
              </a:rPr>
              <a:t> the text box onto the right-side page to the right of the </a:t>
            </a:r>
            <a:r>
              <a:rPr lang="en-US" sz="1200" kern="1200" dirty="0" smtClean="0">
                <a:solidFill>
                  <a:schemeClr val="tx1"/>
                </a:solidFill>
                <a:latin typeface="+mn-lt"/>
                <a:ea typeface="+mn-ea"/>
                <a:cs typeface="+mn-cs"/>
              </a:rPr>
              <a:t>vertical drawing guide. </a:t>
            </a:r>
          </a:p>
          <a:p>
            <a:pPr marL="228600" lvl="0" indent="-228600">
              <a:buFont typeface="+mj-lt"/>
              <a:buAutoNum type="arabicPeriod"/>
            </a:pPr>
            <a:r>
              <a:rPr lang="en-US" sz="1200" i="0" kern="1200" dirty="0" smtClean="0">
                <a:solidFill>
                  <a:schemeClr val="tx1"/>
                </a:solidFill>
                <a:latin typeface="+mn-lt"/>
                <a:ea typeface="+mn-ea"/>
                <a:cs typeface="+mn-cs"/>
              </a:rPr>
              <a:t>If the text is wider than</a:t>
            </a:r>
            <a:r>
              <a:rPr lang="en-US" sz="1200" i="0" kern="1200" baseline="0" dirty="0" smtClean="0">
                <a:solidFill>
                  <a:schemeClr val="tx1"/>
                </a:solidFill>
                <a:latin typeface="+mn-lt"/>
                <a:ea typeface="+mn-ea"/>
                <a:cs typeface="+mn-cs"/>
              </a:rPr>
              <a:t> the page, drag the adjustment handles on the text box to decrease the width</a:t>
            </a:r>
            <a:r>
              <a:rPr lang="en-US" sz="1200" i="0" kern="1200" dirty="0" smtClean="0">
                <a:solidFill>
                  <a:schemeClr val="tx1"/>
                </a:solidFill>
                <a:latin typeface="+mn-lt"/>
                <a:ea typeface="+mn-ea"/>
                <a:cs typeface="+mn-cs"/>
              </a:rPr>
              <a:t>,</a:t>
            </a:r>
            <a:r>
              <a:rPr lang="en-US" sz="1200" i="0" kern="1200" baseline="0" dirty="0" smtClean="0">
                <a:solidFill>
                  <a:schemeClr val="tx1"/>
                </a:solidFill>
                <a:latin typeface="+mn-lt"/>
                <a:ea typeface="+mn-ea"/>
                <a:cs typeface="+mn-cs"/>
              </a:rPr>
              <a:t> and then repeat the previous step to reposition. </a:t>
            </a:r>
            <a:endParaRPr lang="en-US" sz="1200" i="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 in the </a:t>
            </a:r>
            <a:r>
              <a:rPr lang="en-US" sz="1200" b="1" kern="1200" dirty="0" smtClean="0">
                <a:solidFill>
                  <a:schemeClr val="tx1"/>
                </a:solidFill>
                <a:latin typeface="+mn-lt"/>
                <a:ea typeface="+mn-ea"/>
                <a:cs typeface="+mn-cs"/>
              </a:rPr>
              <a:t>Inside-right page 3</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Lines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 </a:t>
            </a:r>
            <a:r>
              <a:rPr lang="en-US" sz="1200" b="0" kern="1200" dirty="0" smtClean="0">
                <a:solidFill>
                  <a:schemeClr val="tx1"/>
                </a:solidFill>
                <a:latin typeface="+mn-lt"/>
                <a:ea typeface="+mn-ea"/>
                <a:cs typeface="+mn-cs"/>
              </a:rPr>
              <a:t>(first option from the left)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 the slide, press and hold SHIFT, and then drag to draw a straight, vertical line.</a:t>
            </a:r>
          </a:p>
          <a:p>
            <a:pPr marL="228600" lvl="0" indent="-228600">
              <a:buFont typeface="+mj-lt"/>
              <a:buAutoNum type="arabicPeriod"/>
            </a:pPr>
            <a:r>
              <a:rPr lang="en-US" sz="1200" kern="1200" dirty="0" smtClean="0">
                <a:solidFill>
                  <a:schemeClr val="tx1"/>
                </a:solidFill>
                <a:latin typeface="+mn-lt"/>
                <a:ea typeface="+mn-ea"/>
                <a:cs typeface="+mn-cs"/>
              </a:rPr>
              <a:t>Select the vertical line.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4.32”</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 Styles</a:t>
            </a:r>
            <a:r>
              <a:rPr lang="en-US" sz="1200" kern="1200" dirty="0" smtClean="0">
                <a:solidFill>
                  <a:schemeClr val="tx1"/>
                </a:solidFill>
                <a:latin typeface="+mn-lt"/>
                <a:ea typeface="+mn-ea"/>
                <a:cs typeface="+mn-cs"/>
              </a:rPr>
              <a:t> group, click the arrow to the right of </a:t>
            </a:r>
            <a:r>
              <a:rPr lang="en-US" sz="1200" b="1" kern="1200" dirty="0" smtClean="0">
                <a:solidFill>
                  <a:schemeClr val="tx1"/>
                </a:solidFill>
                <a:latin typeface="+mn-lt"/>
                <a:ea typeface="+mn-ea"/>
                <a:cs typeface="+mn-cs"/>
              </a:rPr>
              <a:t>Shape Outline</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15%</a:t>
            </a:r>
            <a:r>
              <a:rPr lang="en-US" sz="1200" kern="1200" dirty="0" smtClean="0">
                <a:solidFill>
                  <a:schemeClr val="tx1"/>
                </a:solidFill>
                <a:latin typeface="+mn-lt"/>
                <a:ea typeface="+mn-ea"/>
                <a:cs typeface="+mn-cs"/>
              </a:rPr>
              <a:t> (third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 Repeat this process until there is a total of six lines.</a:t>
            </a:r>
          </a:p>
          <a:p>
            <a:pPr marL="228600" lvl="0" indent="-228600">
              <a:buFont typeface="+mj-lt"/>
              <a:buAutoNum type="arabicPeriod"/>
            </a:pPr>
            <a:r>
              <a:rPr lang="en-US" sz="1200" kern="1200" dirty="0" smtClean="0">
                <a:solidFill>
                  <a:schemeClr val="tx1"/>
                </a:solidFill>
                <a:latin typeface="+mn-lt"/>
                <a:ea typeface="+mn-ea"/>
                <a:cs typeface="+mn-cs"/>
              </a:rPr>
              <a:t>On the slide, drag the lines until they are bunched</a:t>
            </a:r>
            <a:r>
              <a:rPr lang="en-US" sz="1200" kern="1200" baseline="0" dirty="0" smtClean="0">
                <a:solidFill>
                  <a:schemeClr val="tx1"/>
                </a:solidFill>
                <a:latin typeface="+mn-lt"/>
                <a:ea typeface="+mn-ea"/>
                <a:cs typeface="+mn-cs"/>
              </a:rPr>
              <a:t> together in </a:t>
            </a:r>
            <a:r>
              <a:rPr lang="en-US" sz="1200" kern="1200" dirty="0" smtClean="0">
                <a:solidFill>
                  <a:schemeClr val="tx1"/>
                </a:solidFill>
                <a:latin typeface="+mn-lt"/>
                <a:ea typeface="+mn-ea"/>
                <a:cs typeface="+mn-cs"/>
              </a:rPr>
              <a:t>a dense group, no wider than 0.5”.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select the six straight connectors (lines).</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do the following:</a:t>
            </a: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a:t>
            </a:r>
            <a:r>
              <a:rPr lang="en-US" sz="1200" kern="1200" dirty="0" smtClean="0">
                <a:solidFill>
                  <a:schemeClr val="tx1"/>
                </a:solidFill>
                <a:latin typeface="+mn-lt"/>
                <a:ea typeface="+mn-ea"/>
                <a:cs typeface="+mn-cs"/>
              </a:rPr>
              <a:t>lick </a:t>
            </a:r>
            <a:r>
              <a:rPr lang="en-US" sz="1200" b="1" i="0" kern="1200" dirty="0" smtClean="0">
                <a:solidFill>
                  <a:schemeClr val="tx1"/>
                </a:solidFill>
                <a:latin typeface="+mn-lt"/>
                <a:ea typeface="+mn-ea"/>
                <a:cs typeface="+mn-cs"/>
              </a:rPr>
              <a:t>Align Selected</a:t>
            </a:r>
            <a:r>
              <a:rPr lang="en-US" sz="1200" b="1" i="0" kern="1200" baseline="0" dirty="0" smtClean="0">
                <a:solidFill>
                  <a:schemeClr val="tx1"/>
                </a:solidFill>
                <a:latin typeface="+mn-lt"/>
                <a:ea typeface="+mn-ea"/>
                <a:cs typeface="+mn-cs"/>
              </a:rPr>
              <a:t> Objects</a:t>
            </a:r>
            <a:r>
              <a:rPr lang="en-US" sz="1200" i="0" kern="1200" baseline="0" dirty="0" smtClean="0">
                <a:solidFill>
                  <a:schemeClr val="tx1"/>
                </a:solidFill>
                <a:latin typeface="+mn-lt"/>
                <a:ea typeface="+mn-ea"/>
                <a:cs typeface="+mn-cs"/>
              </a:rPr>
              <a:t>. </a:t>
            </a: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a:t>
            </a:r>
            <a:r>
              <a:rPr lang="en-US" sz="1200" kern="1200" dirty="0" smtClean="0">
                <a:solidFill>
                  <a:schemeClr val="tx1"/>
                </a:solidFill>
                <a:latin typeface="+mn-lt"/>
                <a:ea typeface="+mn-ea"/>
                <a:cs typeface="+mn-cs"/>
              </a:rPr>
              <a:t>lick </a:t>
            </a:r>
            <a:r>
              <a:rPr lang="en-US" sz="1200" b="1" i="0" kern="1200" baseline="0" dirty="0" smtClean="0">
                <a:solidFill>
                  <a:schemeClr val="tx1"/>
                </a:solidFill>
                <a:latin typeface="+mn-lt"/>
                <a:ea typeface="+mn-ea"/>
                <a:cs typeface="+mn-cs"/>
              </a:rPr>
              <a:t>Distribute Horizontally</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a:t>
            </a:r>
            <a:r>
              <a:rPr lang="en-US" sz="1200" kern="1200" dirty="0" smtClean="0">
                <a:solidFill>
                  <a:schemeClr val="tx1"/>
                </a:solidFill>
                <a:latin typeface="+mn-lt"/>
                <a:ea typeface="+mn-ea"/>
                <a:cs typeface="+mn-cs"/>
              </a:rPr>
              <a:t>lick </a:t>
            </a:r>
            <a:r>
              <a:rPr lang="en-US" sz="1200" b="1" kern="1200" dirty="0" smtClean="0">
                <a:solidFill>
                  <a:schemeClr val="tx1"/>
                </a:solidFill>
                <a:latin typeface="+mn-lt"/>
                <a:ea typeface="+mn-ea"/>
                <a:cs typeface="+mn-cs"/>
              </a:rPr>
              <a:t>Align Middle</a:t>
            </a:r>
            <a:r>
              <a:rPr lang="en-US" sz="1200" b="0" kern="1200" dirty="0" smtClean="0">
                <a:solidFill>
                  <a:schemeClr val="tx1"/>
                </a:solidFill>
                <a:latin typeface="+mn-lt"/>
                <a:ea typeface="+mn-ea"/>
                <a:cs typeface="+mn-cs"/>
              </a:rPr>
              <a:t>.</a:t>
            </a:r>
          </a:p>
          <a:p>
            <a:pPr marL="685800" lvl="1" indent="-228600">
              <a:buFont typeface="+mj-lt"/>
              <a:buAutoNum type="arabicPeriod"/>
            </a:pPr>
            <a:r>
              <a:rPr lang="en-US" sz="1200" b="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Group</a:t>
            </a:r>
            <a:r>
              <a:rPr lang="en-US" sz="1200" b="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drag the group of lines until the </a:t>
            </a:r>
            <a:r>
              <a:rPr lang="en-US" sz="1200" kern="1200" dirty="0" smtClean="0">
                <a:solidFill>
                  <a:schemeClr val="tx1"/>
                </a:solidFill>
                <a:latin typeface="+mn-lt"/>
                <a:ea typeface="+mn-ea"/>
                <a:cs typeface="+mn-cs"/>
              </a:rPr>
              <a:t>right edge is touching the right edge of the white rectangle </a:t>
            </a:r>
            <a:r>
              <a:rPr lang="en-US" sz="1200" i="0" kern="1200" dirty="0" smtClean="0">
                <a:solidFill>
                  <a:schemeClr val="tx1"/>
                </a:solidFill>
                <a:latin typeface="+mn-lt"/>
                <a:ea typeface="+mn-ea"/>
                <a:cs typeface="+mn-cs"/>
              </a:rPr>
              <a:t>to the right of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b="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Align Middle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 then select the group of lines, the text box, and the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 group.</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double-click the new group to edit the name, and then enter </a:t>
            </a:r>
            <a:r>
              <a:rPr lang="en-US" sz="1200" b="1" kern="1200" dirty="0" smtClean="0">
                <a:solidFill>
                  <a:schemeClr val="tx1"/>
                </a:solidFill>
                <a:latin typeface="+mn-lt"/>
                <a:ea typeface="+mn-ea"/>
                <a:cs typeface="+mn-cs"/>
              </a:rPr>
              <a:t>Inside-right page 3</a:t>
            </a:r>
            <a:r>
              <a:rPr lang="en-US" sz="1200" kern="120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r>
              <a:rPr lang="en-US" sz="1200" kern="1200" dirty="0" smtClean="0">
                <a:solidFill>
                  <a:schemeClr val="tx1"/>
                </a:solidFill>
                <a:latin typeface="+mn-lt"/>
                <a:ea typeface="+mn-ea"/>
                <a:cs typeface="+mn-cs"/>
              </a:rPr>
              <a:t>To reproduce the first shape in</a:t>
            </a:r>
            <a:r>
              <a:rPr lang="en-US" sz="1200" kern="1200" baseline="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Inside-left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Rectangle</a:t>
            </a:r>
            <a:r>
              <a:rPr lang="en-US" sz="1200" kern="1200" dirty="0" smtClean="0">
                <a:solidFill>
                  <a:schemeClr val="tx1"/>
                </a:solidFill>
                <a:latin typeface="+mn-lt"/>
                <a:ea typeface="+mn-ea"/>
                <a:cs typeface="+mn-cs"/>
              </a:rPr>
              <a:t> (first option from the left).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slide, drag to draw a rectangle.</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4.33”</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a:t>
            </a:r>
            <a:r>
              <a:rPr lang="en-US" sz="1200" kern="1200" baseline="0" dirty="0" smtClean="0">
                <a:solidFill>
                  <a:schemeClr val="tx1"/>
                </a:solidFill>
                <a:latin typeface="+mn-lt"/>
                <a:ea typeface="+mn-ea"/>
                <a:cs typeface="+mn-cs"/>
              </a:rPr>
              <a:t> corner of the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five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 Darker 35%</a:t>
            </a:r>
            <a:r>
              <a:rPr lang="en-US" sz="1200" kern="1200" dirty="0" smtClean="0">
                <a:solidFill>
                  <a:schemeClr val="tx1"/>
                </a:solidFill>
                <a:latin typeface="+mn-lt"/>
                <a:ea typeface="+mn-ea"/>
                <a:cs typeface="+mn-cs"/>
              </a:rPr>
              <a:t> (fifth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5%</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 Darker 5%</a:t>
            </a:r>
            <a:r>
              <a:rPr lang="en-US" sz="1200" kern="1200" dirty="0" smtClean="0">
                <a:solidFill>
                  <a:schemeClr val="tx1"/>
                </a:solidFill>
                <a:latin typeface="+mn-lt"/>
                <a:ea typeface="+mn-ea"/>
                <a:cs typeface="+mn-cs"/>
              </a:rPr>
              <a:t> (second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4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5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93%</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pane, click the button next to </a:t>
            </a:r>
            <a:r>
              <a:rPr lang="en-US" sz="1200" b="1" kern="1200" dirty="0" smtClean="0">
                <a:solidFill>
                  <a:schemeClr val="tx1"/>
                </a:solidFill>
                <a:latin typeface="+mn-lt"/>
                <a:ea typeface="+mn-ea"/>
                <a:cs typeface="+mn-cs"/>
              </a:rPr>
              <a:t>Presets</a:t>
            </a:r>
            <a:r>
              <a:rPr lang="en-US" sz="1200" kern="1200" dirty="0" smtClean="0">
                <a:solidFill>
                  <a:schemeClr val="tx1"/>
                </a:solidFill>
                <a:latin typeface="+mn-lt"/>
                <a:ea typeface="+mn-ea"/>
                <a:cs typeface="+mn-cs"/>
              </a:rPr>
              <a:t>, under </a:t>
            </a:r>
            <a:r>
              <a:rPr lang="en-US" sz="1200" b="1" kern="1200" dirty="0" smtClean="0">
                <a:solidFill>
                  <a:schemeClr val="tx1"/>
                </a:solidFill>
                <a:latin typeface="+mn-lt"/>
                <a:ea typeface="+mn-ea"/>
                <a:cs typeface="+mn-cs"/>
              </a:rPr>
              <a:t>Outer</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(second row, first option from the left),</a:t>
            </a:r>
            <a:r>
              <a:rPr lang="en-US" sz="120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Blur</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 pt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Distance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 pt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right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page edge in</a:t>
            </a:r>
            <a:r>
              <a:rPr lang="en-US" sz="1200" kern="1200" baseline="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Inside-left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Lines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 </a:t>
            </a:r>
            <a:r>
              <a:rPr lang="en-US" sz="1200" b="0" kern="1200" dirty="0" smtClean="0">
                <a:solidFill>
                  <a:schemeClr val="tx1"/>
                </a:solidFill>
                <a:latin typeface="+mn-lt"/>
                <a:ea typeface="+mn-ea"/>
                <a:cs typeface="+mn-cs"/>
              </a:rPr>
              <a:t>(first option from the left)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 the slide, press and hold SHIFT, and then drag to draw a straight, vertical line.</a:t>
            </a:r>
          </a:p>
          <a:p>
            <a:pPr marL="228600" lvl="0" indent="-228600">
              <a:buFont typeface="+mj-lt"/>
              <a:buAutoNum type="arabicPeriod"/>
            </a:pPr>
            <a:r>
              <a:rPr lang="en-US" sz="1200" kern="1200" dirty="0" smtClean="0">
                <a:solidFill>
                  <a:schemeClr val="tx1"/>
                </a:solidFill>
                <a:latin typeface="+mn-lt"/>
                <a:ea typeface="+mn-ea"/>
                <a:cs typeface="+mn-cs"/>
              </a:rPr>
              <a:t>Select the vertical line.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4.32”</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 Styles</a:t>
            </a:r>
            <a:r>
              <a:rPr lang="en-US" sz="1200" kern="1200" dirty="0" smtClean="0">
                <a:solidFill>
                  <a:schemeClr val="tx1"/>
                </a:solidFill>
                <a:latin typeface="+mn-lt"/>
                <a:ea typeface="+mn-ea"/>
                <a:cs typeface="+mn-cs"/>
              </a:rPr>
              <a:t> group, click the arrow next to </a:t>
            </a:r>
            <a:r>
              <a:rPr lang="en-US" sz="1200" b="1" kern="1200" dirty="0" smtClean="0">
                <a:solidFill>
                  <a:schemeClr val="tx1"/>
                </a:solidFill>
                <a:latin typeface="+mn-lt"/>
                <a:ea typeface="+mn-ea"/>
                <a:cs typeface="+mn-cs"/>
              </a:rPr>
              <a:t>Shape Outline</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15%</a:t>
            </a:r>
            <a:r>
              <a:rPr lang="en-US" sz="1200" kern="1200" dirty="0" smtClean="0">
                <a:solidFill>
                  <a:schemeClr val="tx1"/>
                </a:solidFill>
                <a:latin typeface="+mn-lt"/>
                <a:ea typeface="+mn-ea"/>
                <a:cs typeface="+mn-cs"/>
              </a:rPr>
              <a:t> (third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On the slide, drag the line near</a:t>
            </a:r>
            <a:r>
              <a:rPr lang="en-US" sz="1200" kern="1200" baseline="0" dirty="0" smtClean="0">
                <a:solidFill>
                  <a:schemeClr val="tx1"/>
                </a:solidFill>
                <a:latin typeface="+mn-lt"/>
                <a:ea typeface="+mn-ea"/>
                <a:cs typeface="+mn-cs"/>
              </a:rPr>
              <a:t> the edge of the left-side page (white rectangle to the left of the vertical drawing guide). </a:t>
            </a:r>
            <a:endParaRPr lang="en-US" sz="1200" i="1" kern="1200" dirty="0" smtClean="0">
              <a:solidFill>
                <a:schemeClr val="tx1"/>
              </a:solidFill>
              <a:latin typeface="+mn-lt"/>
              <a:ea typeface="+mn-ea"/>
              <a:cs typeface="+mn-cs"/>
            </a:endParaRPr>
          </a:p>
          <a:p>
            <a:pPr marL="228600" lvl="0" indent="-228600">
              <a:buFont typeface="+mj-lt"/>
              <a:buAutoNum type="arabicPeriod"/>
            </a:pP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baseline="0" dirty="0" smtClean="0">
                <a:solidFill>
                  <a:schemeClr val="tx1"/>
                </a:solidFill>
                <a:latin typeface="+mn-lt"/>
                <a:ea typeface="+mn-ea"/>
                <a:cs typeface="+mn-cs"/>
              </a:rPr>
              <a:t>Click </a:t>
            </a:r>
            <a:r>
              <a:rPr lang="en-US" sz="1200" b="1" i="0" kern="1200" baseline="0" dirty="0" smtClean="0">
                <a:solidFill>
                  <a:schemeClr val="tx1"/>
                </a:solidFill>
                <a:latin typeface="+mn-lt"/>
                <a:ea typeface="+mn-ea"/>
                <a:cs typeface="+mn-cs"/>
              </a:rPr>
              <a:t>Align Middle</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 then select the rectangle and the straight connector (line).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double-click the new group to edit the name, and then</a:t>
            </a:r>
            <a:r>
              <a:rPr lang="en-US" sz="1200" kern="1200" baseline="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Inside-left page 2</a:t>
            </a:r>
            <a:r>
              <a:rPr lang="en-US" sz="1200" kern="1200" dirty="0" smtClean="0">
                <a:solidFill>
                  <a:schemeClr val="tx1"/>
                </a:solidFill>
                <a:latin typeface="+mn-lt"/>
                <a:ea typeface="+mn-ea"/>
                <a:cs typeface="+mn-cs"/>
              </a:rPr>
              <a:t>.</a:t>
            </a:r>
          </a:p>
          <a:p>
            <a:pPr marL="228600" indent="-228600">
              <a:buFont typeface="+mj-lt"/>
              <a:buNone/>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Inside-right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select the </a:t>
            </a:r>
            <a:r>
              <a:rPr lang="en-US" sz="1200" b="1" kern="1200" dirty="0" smtClean="0">
                <a:solidFill>
                  <a:schemeClr val="tx1"/>
                </a:solidFill>
                <a:latin typeface="+mn-lt"/>
                <a:ea typeface="+mn-ea"/>
                <a:cs typeface="+mn-cs"/>
              </a:rPr>
              <a:t>Inside-left page 2</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With the duplicate group still selected,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Rotate</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 Rotation Options</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Size and rotation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double-click the duplicate group to edit the name, and then enter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select the new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 group. On the slide, drag the selected group until the left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to Slide</a:t>
            </a:r>
            <a:r>
              <a:rPr lang="en-US" sz="120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Illustrations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Picture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Picture</a:t>
            </a:r>
            <a:r>
              <a:rPr lang="en-US" sz="1200" kern="1200" dirty="0" smtClean="0">
                <a:solidFill>
                  <a:schemeClr val="tx1"/>
                </a:solidFill>
                <a:latin typeface="+mn-lt"/>
                <a:ea typeface="+mn-ea"/>
                <a:cs typeface="+mn-cs"/>
              </a:rPr>
              <a:t> dialog box, select a picture, and then click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s</a:t>
            </a:r>
            <a:r>
              <a:rPr lang="en-US" sz="1200" kern="1200" dirty="0" smtClean="0">
                <a:solidFill>
                  <a:schemeClr val="tx1"/>
                </a:solidFill>
                <a:latin typeface="+mn-lt"/>
                <a:ea typeface="+mn-ea"/>
                <a:cs typeface="+mn-cs"/>
              </a:rPr>
              <a:t>elect the picture. Under </a:t>
            </a:r>
            <a:r>
              <a:rPr lang="en-US" sz="1200" b="1" kern="1200" dirty="0" smtClean="0">
                <a:solidFill>
                  <a:schemeClr val="tx1"/>
                </a:solidFill>
                <a:latin typeface="+mn-lt"/>
                <a:ea typeface="+mn-ea"/>
                <a:cs typeface="+mn-cs"/>
              </a:rPr>
              <a:t>Picture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 Position</a:t>
            </a:r>
            <a:r>
              <a:rPr lang="en-US" sz="1200" kern="1200" dirty="0" smtClean="0">
                <a:solidFill>
                  <a:schemeClr val="tx1"/>
                </a:solidFill>
                <a:latin typeface="+mn-lt"/>
                <a:ea typeface="+mn-ea"/>
                <a:cs typeface="+mn-cs"/>
              </a:rPr>
              <a:t> dialog box launcher. Select the picture. Under </a:t>
            </a:r>
            <a:r>
              <a:rPr lang="en-US" sz="1200" b="1" kern="1200" dirty="0" smtClean="0">
                <a:solidFill>
                  <a:schemeClr val="tx1"/>
                </a:solidFill>
                <a:latin typeface="+mn-lt"/>
                <a:ea typeface="+mn-ea"/>
                <a:cs typeface="+mn-cs"/>
              </a:rPr>
              <a:t>Picture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Size and Position </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resize or crop the picture as needed so that under </a:t>
            </a:r>
            <a:r>
              <a:rPr lang="en-US" sz="1200" b="1" kern="1200" dirty="0" smtClean="0">
                <a:solidFill>
                  <a:schemeClr val="tx1"/>
                </a:solidFill>
                <a:latin typeface="+mn-lt"/>
                <a:ea typeface="+mn-ea"/>
                <a:cs typeface="+mn-cs"/>
              </a:rPr>
              <a:t>Size and rotate</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box is set to </a:t>
            </a:r>
            <a:r>
              <a:rPr lang="en-US" sz="1200" b="1" kern="1200" dirty="0" smtClean="0">
                <a:solidFill>
                  <a:schemeClr val="tx1"/>
                </a:solidFill>
                <a:latin typeface="+mn-lt"/>
                <a:ea typeface="+mn-ea"/>
                <a:cs typeface="+mn-cs"/>
              </a:rPr>
              <a:t>1.4”</a:t>
            </a:r>
            <a:r>
              <a:rPr lang="en-US" sz="1200" kern="1200" dirty="0" smtClean="0">
                <a:solidFill>
                  <a:schemeClr val="tx1"/>
                </a:solidFill>
                <a:latin typeface="+mn-lt"/>
                <a:ea typeface="+mn-ea"/>
                <a:cs typeface="+mn-cs"/>
              </a:rPr>
              <a:t>  and the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 is set to </a:t>
            </a:r>
            <a:r>
              <a:rPr lang="en-US" sz="1200" b="1" kern="1200" dirty="0" smtClean="0">
                <a:solidFill>
                  <a:schemeClr val="tx1"/>
                </a:solidFill>
                <a:latin typeface="+mn-lt"/>
                <a:ea typeface="+mn-ea"/>
                <a:cs typeface="+mn-cs"/>
              </a:rPr>
              <a:t>2.1”</a:t>
            </a:r>
            <a:r>
              <a:rPr lang="en-US" sz="1200" kern="1200" dirty="0" smtClean="0">
                <a:solidFill>
                  <a:schemeClr val="tx1"/>
                </a:solidFill>
                <a:latin typeface="+mn-lt"/>
                <a:ea typeface="+mn-ea"/>
                <a:cs typeface="+mn-cs"/>
              </a:rPr>
              <a:t>. Resize the picture under </a:t>
            </a:r>
            <a:r>
              <a:rPr lang="en-US" sz="1200" b="1" kern="1200" dirty="0" smtClean="0">
                <a:solidFill>
                  <a:schemeClr val="tx1"/>
                </a:solidFill>
                <a:latin typeface="+mn-lt"/>
                <a:ea typeface="+mn-ea"/>
                <a:cs typeface="+mn-cs"/>
              </a:rPr>
              <a:t>Size and rotate </a:t>
            </a:r>
            <a:r>
              <a:rPr lang="en-US" sz="1200" kern="1200" dirty="0" smtClean="0">
                <a:solidFill>
                  <a:schemeClr val="tx1"/>
                </a:solidFill>
                <a:latin typeface="+mn-lt"/>
                <a:ea typeface="+mn-ea"/>
                <a:cs typeface="+mn-cs"/>
              </a:rPr>
              <a:t>by entering values into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boxes. Crop the picture under </a:t>
            </a:r>
            <a:r>
              <a:rPr lang="en-US" sz="1200" b="1" kern="1200" dirty="0" smtClean="0">
                <a:solidFill>
                  <a:schemeClr val="tx1"/>
                </a:solidFill>
                <a:latin typeface="+mn-lt"/>
                <a:ea typeface="+mn-ea"/>
                <a:cs typeface="+mn-cs"/>
              </a:rPr>
              <a:t>Crop from </a:t>
            </a:r>
            <a:r>
              <a:rPr lang="en-US" sz="1200" kern="1200" dirty="0" smtClean="0">
                <a:solidFill>
                  <a:schemeClr val="tx1"/>
                </a:solidFill>
                <a:latin typeface="+mn-lt"/>
                <a:ea typeface="+mn-ea"/>
                <a:cs typeface="+mn-cs"/>
              </a:rPr>
              <a:t>by entering values into the </a:t>
            </a:r>
            <a:r>
              <a:rPr lang="en-US" sz="1200" b="1" kern="1200" dirty="0" smtClean="0">
                <a:solidFill>
                  <a:schemeClr val="tx1"/>
                </a:solidFill>
                <a:latin typeface="+mn-lt"/>
                <a:ea typeface="+mn-ea"/>
                <a:cs typeface="+mn-cs"/>
              </a:rPr>
              <a:t>Left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Top</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Bottom</a:t>
            </a:r>
            <a:r>
              <a:rPr lang="en-US" sz="1200" kern="1200" dirty="0" smtClean="0">
                <a:solidFill>
                  <a:schemeClr val="tx1"/>
                </a:solidFill>
                <a:latin typeface="+mn-lt"/>
                <a:ea typeface="+mn-ea"/>
                <a:cs typeface="+mn-cs"/>
              </a:rPr>
              <a:t> boxes.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drag the picture until</a:t>
            </a:r>
            <a:r>
              <a:rPr lang="en-US" sz="1200" kern="1200" dirty="0" smtClean="0">
                <a:solidFill>
                  <a:schemeClr val="tx1"/>
                </a:solidFill>
                <a:latin typeface="+mn-lt"/>
                <a:ea typeface="+mn-ea"/>
                <a:cs typeface="+mn-cs"/>
              </a:rPr>
              <a:t> the left edge is 0.5” to the right of the vertical drawing guide and the bottom edge is 0.5” above the horizontal drawing guide.</a:t>
            </a: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box</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Inside-right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 Box</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On the slide, drag to draw the text box. </a:t>
            </a:r>
          </a:p>
          <a:p>
            <a:pPr marL="228600" lvl="0" indent="-228600">
              <a:buFont typeface="+mj-lt"/>
              <a:buAutoNum type="arabicPeriod"/>
            </a:pPr>
            <a:r>
              <a:rPr lang="en-US" sz="1200" kern="1200" dirty="0" smtClean="0">
                <a:solidFill>
                  <a:schemeClr val="tx1"/>
                </a:solidFill>
                <a:latin typeface="+mn-lt"/>
                <a:ea typeface="+mn-ea"/>
                <a:cs typeface="+mn-cs"/>
              </a:rPr>
              <a:t>Enter text in the text box, and then select the text.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err="1" smtClean="0">
                <a:solidFill>
                  <a:schemeClr val="tx1"/>
                </a:solidFill>
                <a:latin typeface="+mn-lt"/>
                <a:ea typeface="+mn-ea"/>
                <a:cs typeface="+mn-cs"/>
              </a:rPr>
              <a:t>Bodoni</a:t>
            </a:r>
            <a:r>
              <a:rPr lang="en-US" sz="1200" b="1" kern="1200" dirty="0" smtClean="0">
                <a:solidFill>
                  <a:schemeClr val="tx1"/>
                </a:solidFill>
                <a:latin typeface="+mn-lt"/>
                <a:ea typeface="+mn-ea"/>
                <a:cs typeface="+mn-cs"/>
              </a:rPr>
              <a:t> MT Condensed</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text box until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left edge </a:t>
            </a:r>
            <a:r>
              <a:rPr lang="en-US" sz="1200" i="0" kern="1200" dirty="0" smtClean="0">
                <a:solidFill>
                  <a:schemeClr val="tx1"/>
                </a:solidFill>
                <a:latin typeface="+mn-lt"/>
                <a:ea typeface="+mn-ea"/>
                <a:cs typeface="+mn-cs"/>
              </a:rPr>
              <a:t>of the text</a:t>
            </a:r>
            <a:r>
              <a:rPr lang="en-US" sz="1200" i="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0.5” to the right of the vertical drawing guide and the top edge of the text is against the horizontal drawing guide.</a:t>
            </a:r>
          </a:p>
          <a:p>
            <a:pPr marL="228600" lvl="0" indent="-228600">
              <a:buFont typeface="+mj-lt"/>
              <a:buAutoNum type="arabicPeriod"/>
            </a:pPr>
            <a:r>
              <a:rPr lang="en-US" sz="1200" i="0" kern="1200" dirty="0" smtClean="0">
                <a:solidFill>
                  <a:schemeClr val="tx1"/>
                </a:solidFill>
                <a:latin typeface="+mn-lt"/>
                <a:ea typeface="+mn-ea"/>
                <a:cs typeface="+mn-cs"/>
              </a:rPr>
              <a:t>If the text is too wide for the page, drag the adjustment handles on the</a:t>
            </a:r>
            <a:r>
              <a:rPr lang="en-US" sz="1200" i="0" kern="1200" baseline="0" dirty="0" smtClean="0">
                <a:solidFill>
                  <a:schemeClr val="tx1"/>
                </a:solidFill>
                <a:latin typeface="+mn-lt"/>
                <a:ea typeface="+mn-ea"/>
                <a:cs typeface="+mn-cs"/>
              </a:rPr>
              <a:t> text box to adjust the width</a:t>
            </a:r>
            <a:r>
              <a:rPr lang="en-US" sz="1200" i="0" kern="1200" dirty="0" smtClean="0">
                <a:solidFill>
                  <a:schemeClr val="tx1"/>
                </a:solidFill>
                <a:latin typeface="+mn-lt"/>
                <a:ea typeface="+mn-ea"/>
                <a:cs typeface="+mn-cs"/>
              </a:rPr>
              <a:t>,</a:t>
            </a:r>
            <a:r>
              <a:rPr lang="en-US" sz="1200" i="0" kern="1200" baseline="0" dirty="0" smtClean="0">
                <a:solidFill>
                  <a:schemeClr val="tx1"/>
                </a:solidFill>
                <a:latin typeface="+mn-lt"/>
                <a:ea typeface="+mn-ea"/>
                <a:cs typeface="+mn-cs"/>
              </a:rPr>
              <a:t> and then repeat the previous step to reposition. </a:t>
            </a:r>
            <a:endParaRPr lang="en-US" sz="1200" i="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Inside-right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select the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 group you just created.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Ungroup</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select the straight connector (line) that you just ungrouped from the page.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 Repeat this process for a total of six lines. </a:t>
            </a:r>
            <a:endParaRPr lang="en-US" sz="1200" i="1"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slide, drag the six lines until they are bunched together in a dense group, no wider than 0.5”.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a:t>
            </a:r>
            <a:r>
              <a:rPr lang="en-US" sz="1200" kern="1200" baseline="0" dirty="0" smtClean="0">
                <a:solidFill>
                  <a:schemeClr val="tx1"/>
                </a:solidFill>
                <a:latin typeface="+mn-lt"/>
                <a:ea typeface="+mn-ea"/>
                <a:cs typeface="+mn-cs"/>
              </a:rPr>
              <a:t> then </a:t>
            </a:r>
            <a:r>
              <a:rPr lang="en-US" sz="1200" kern="1200" dirty="0" smtClean="0">
                <a:solidFill>
                  <a:schemeClr val="tx1"/>
                </a:solidFill>
                <a:latin typeface="+mn-lt"/>
                <a:ea typeface="+mn-ea"/>
                <a:cs typeface="+mn-cs"/>
              </a:rPr>
              <a:t>select the six straight connectors (lines).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Selected Objects</a:t>
            </a:r>
            <a:r>
              <a:rPr lang="en-US" sz="120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Distribute Horizontally</a:t>
            </a:r>
            <a:r>
              <a:rPr lang="en-US" sz="120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With</a:t>
            </a:r>
            <a:r>
              <a:rPr lang="en-US" sz="1200" kern="1200" baseline="0" dirty="0" smtClean="0">
                <a:solidFill>
                  <a:schemeClr val="tx1"/>
                </a:solidFill>
                <a:latin typeface="+mn-lt"/>
                <a:ea typeface="+mn-ea"/>
                <a:cs typeface="+mn-cs"/>
              </a:rPr>
              <a:t> the group of lines still selected,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group until the right edge of the group of lines is touching the right edge of the page.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to Slide</a:t>
            </a:r>
            <a:r>
              <a:rPr lang="en-US" sz="120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 then select the new group of lines and the rectangle.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double-click the new group to edit the name, and then enter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 then select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 group, the text box, and the picture.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double-click the new group to edit the name, and then enter </a:t>
            </a:r>
            <a:r>
              <a:rPr lang="en-US" sz="1200" b="1" kern="1200" dirty="0" smtClean="0">
                <a:solidFill>
                  <a:schemeClr val="tx1"/>
                </a:solidFill>
                <a:latin typeface="+mn-lt"/>
                <a:ea typeface="+mn-ea"/>
                <a:cs typeface="+mn-cs"/>
              </a:rPr>
              <a:t>Inside-right page 2</a:t>
            </a:r>
            <a:r>
              <a:rPr lang="en-US" sz="1200" kern="120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Inside-left page 3</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select the </a:t>
            </a:r>
            <a:r>
              <a:rPr lang="en-US" sz="1200" b="1" kern="1200" dirty="0" smtClean="0">
                <a:solidFill>
                  <a:schemeClr val="tx1"/>
                </a:solidFill>
                <a:latin typeface="+mn-lt"/>
                <a:ea typeface="+mn-ea"/>
                <a:cs typeface="+mn-cs"/>
              </a:rPr>
              <a:t>Inside-left page 2</a:t>
            </a:r>
            <a:r>
              <a:rPr lang="en-US" sz="1200" kern="1200" dirty="0" smtClean="0">
                <a:solidFill>
                  <a:schemeClr val="tx1"/>
                </a:solidFill>
                <a:latin typeface="+mn-lt"/>
                <a:ea typeface="+mn-ea"/>
                <a:cs typeface="+mn-cs"/>
              </a:rPr>
              <a:t> group.</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In the</a:t>
            </a:r>
            <a:r>
              <a:rPr lang="en-US" sz="1200" b="1" kern="1200" dirty="0" smtClean="0">
                <a:solidFill>
                  <a:schemeClr val="tx1"/>
                </a:solidFill>
                <a:latin typeface="+mn-lt"/>
                <a:ea typeface="+mn-ea"/>
                <a:cs typeface="+mn-cs"/>
              </a:rPr>
              <a:t> Selection and Visibility </a:t>
            </a:r>
            <a:r>
              <a:rPr lang="en-US" sz="1200" kern="1200" dirty="0" smtClean="0">
                <a:solidFill>
                  <a:schemeClr val="tx1"/>
                </a:solidFill>
                <a:latin typeface="+mn-lt"/>
                <a:ea typeface="+mn-ea"/>
                <a:cs typeface="+mn-cs"/>
              </a:rPr>
              <a:t>pane, double-click the duplicate group to edit the name, and then enter </a:t>
            </a:r>
            <a:r>
              <a:rPr lang="en-US" sz="1200" b="1" kern="1200" dirty="0" smtClean="0">
                <a:solidFill>
                  <a:schemeClr val="tx1"/>
                </a:solidFill>
                <a:latin typeface="+mn-lt"/>
                <a:ea typeface="+mn-ea"/>
                <a:cs typeface="+mn-cs"/>
              </a:rPr>
              <a:t>Inside-left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right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lvl="1" indent="-228600">
              <a:buFont typeface="+mj-lt"/>
              <a:buAutoNum type="arabicPeriod"/>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picture in the </a:t>
            </a:r>
            <a:r>
              <a:rPr lang="en-US" sz="1200" b="1" kern="1200" dirty="0" smtClean="0">
                <a:solidFill>
                  <a:schemeClr val="tx1"/>
                </a:solidFill>
                <a:latin typeface="+mn-lt"/>
                <a:ea typeface="+mn-ea"/>
                <a:cs typeface="+mn-cs"/>
              </a:rPr>
              <a:t>Inside-left page 3</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Illustrations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Picture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Picture</a:t>
            </a:r>
            <a:r>
              <a:rPr lang="en-US" sz="1200" kern="1200" dirty="0" smtClean="0">
                <a:solidFill>
                  <a:schemeClr val="tx1"/>
                </a:solidFill>
                <a:latin typeface="+mn-lt"/>
                <a:ea typeface="+mn-ea"/>
                <a:cs typeface="+mn-cs"/>
              </a:rPr>
              <a:t> dialog box, select a picture, and then click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slide, select the picture. Under </a:t>
            </a:r>
            <a:r>
              <a:rPr lang="en-US" sz="1200" b="1" kern="1200" dirty="0" smtClean="0">
                <a:solidFill>
                  <a:schemeClr val="tx1"/>
                </a:solidFill>
                <a:latin typeface="+mn-lt"/>
                <a:ea typeface="+mn-ea"/>
                <a:cs typeface="+mn-cs"/>
              </a:rPr>
              <a:t>Picture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resize or crop the picture as needed so that under </a:t>
            </a:r>
            <a:r>
              <a:rPr lang="en-US" sz="1200" b="1" kern="1200" dirty="0" smtClean="0">
                <a:solidFill>
                  <a:schemeClr val="tx1"/>
                </a:solidFill>
                <a:latin typeface="+mn-lt"/>
                <a:ea typeface="+mn-ea"/>
                <a:cs typeface="+mn-cs"/>
              </a:rPr>
              <a:t>Size and rotate</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box is set to </a:t>
            </a:r>
            <a:r>
              <a:rPr lang="en-US" sz="1200" b="1" kern="1200" dirty="0" smtClean="0">
                <a:solidFill>
                  <a:schemeClr val="tx1"/>
                </a:solidFill>
                <a:latin typeface="+mn-lt"/>
                <a:ea typeface="+mn-ea"/>
                <a:cs typeface="+mn-cs"/>
              </a:rPr>
              <a:t>1.4”</a:t>
            </a:r>
            <a:r>
              <a:rPr lang="en-US" sz="1200" kern="1200" dirty="0" smtClean="0">
                <a:solidFill>
                  <a:schemeClr val="tx1"/>
                </a:solidFill>
                <a:latin typeface="+mn-lt"/>
                <a:ea typeface="+mn-ea"/>
                <a:cs typeface="+mn-cs"/>
              </a:rPr>
              <a:t> and the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 is set to </a:t>
            </a:r>
            <a:r>
              <a:rPr lang="en-US" sz="1200" b="1" kern="1200" dirty="0" smtClean="0">
                <a:solidFill>
                  <a:schemeClr val="tx1"/>
                </a:solidFill>
                <a:latin typeface="+mn-lt"/>
                <a:ea typeface="+mn-ea"/>
                <a:cs typeface="+mn-cs"/>
              </a:rPr>
              <a:t>2.1”</a:t>
            </a:r>
            <a:r>
              <a:rPr lang="en-US" sz="1200" kern="1200" dirty="0" smtClean="0">
                <a:solidFill>
                  <a:schemeClr val="tx1"/>
                </a:solidFill>
                <a:latin typeface="+mn-lt"/>
                <a:ea typeface="+mn-ea"/>
                <a:cs typeface="+mn-cs"/>
              </a:rPr>
              <a:t>. Resize the picture under </a:t>
            </a:r>
            <a:r>
              <a:rPr lang="en-US" sz="1200" b="1" kern="1200" dirty="0" smtClean="0">
                <a:solidFill>
                  <a:schemeClr val="tx1"/>
                </a:solidFill>
                <a:latin typeface="+mn-lt"/>
                <a:ea typeface="+mn-ea"/>
                <a:cs typeface="+mn-cs"/>
              </a:rPr>
              <a:t>Size and rotate </a:t>
            </a:r>
            <a:r>
              <a:rPr lang="en-US" sz="1200" kern="1200" dirty="0" smtClean="0">
                <a:solidFill>
                  <a:schemeClr val="tx1"/>
                </a:solidFill>
                <a:latin typeface="+mn-lt"/>
                <a:ea typeface="+mn-ea"/>
                <a:cs typeface="+mn-cs"/>
              </a:rPr>
              <a:t>by entering values into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boxes. Crop the picture under </a:t>
            </a:r>
            <a:r>
              <a:rPr lang="en-US" sz="1200" b="1" kern="1200" dirty="0" smtClean="0">
                <a:solidFill>
                  <a:schemeClr val="tx1"/>
                </a:solidFill>
                <a:latin typeface="+mn-lt"/>
                <a:ea typeface="+mn-ea"/>
                <a:cs typeface="+mn-cs"/>
              </a:rPr>
              <a:t>Crop from </a:t>
            </a:r>
            <a:r>
              <a:rPr lang="en-US" sz="1200" kern="1200" dirty="0" smtClean="0">
                <a:solidFill>
                  <a:schemeClr val="tx1"/>
                </a:solidFill>
                <a:latin typeface="+mn-lt"/>
                <a:ea typeface="+mn-ea"/>
                <a:cs typeface="+mn-cs"/>
              </a:rPr>
              <a:t>by entering values into the </a:t>
            </a:r>
            <a:r>
              <a:rPr lang="en-US" sz="1200" b="1" kern="1200" dirty="0" smtClean="0">
                <a:solidFill>
                  <a:schemeClr val="tx1"/>
                </a:solidFill>
                <a:latin typeface="+mn-lt"/>
                <a:ea typeface="+mn-ea"/>
                <a:cs typeface="+mn-cs"/>
              </a:rPr>
              <a:t>Left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Top</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Bottom</a:t>
            </a:r>
            <a:r>
              <a:rPr lang="en-US" sz="1200" kern="1200" dirty="0" smtClean="0">
                <a:solidFill>
                  <a:schemeClr val="tx1"/>
                </a:solidFill>
                <a:latin typeface="+mn-lt"/>
                <a:ea typeface="+mn-ea"/>
                <a:cs typeface="+mn-cs"/>
              </a:rPr>
              <a:t> boxes.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drag </a:t>
            </a:r>
            <a:r>
              <a:rPr lang="en-US" sz="1200" kern="1200" dirty="0" smtClean="0">
                <a:solidFill>
                  <a:schemeClr val="tx1"/>
                </a:solidFill>
                <a:latin typeface="+mn-lt"/>
                <a:ea typeface="+mn-ea"/>
                <a:cs typeface="+mn-cs"/>
              </a:rPr>
              <a:t>the picture until the left edge is 0.5” to the right of the vertical drawing guide and the top edge is 0.25” below the horizontal drawing guide.</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box in the </a:t>
            </a:r>
            <a:r>
              <a:rPr lang="en-US" sz="1200" b="1" kern="1200" dirty="0" smtClean="0">
                <a:solidFill>
                  <a:schemeClr val="tx1"/>
                </a:solidFill>
                <a:latin typeface="+mn-lt"/>
                <a:ea typeface="+mn-ea"/>
                <a:cs typeface="+mn-cs"/>
              </a:rPr>
              <a:t>Inside-left page 3</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 Box</a:t>
            </a:r>
            <a:r>
              <a:rPr lang="en-US" sz="1200" kern="1200" dirty="0" smtClean="0">
                <a:solidFill>
                  <a:schemeClr val="tx1"/>
                </a:solidFill>
                <a:latin typeface="+mn-lt"/>
                <a:ea typeface="+mn-ea"/>
                <a:cs typeface="+mn-cs"/>
              </a:rPr>
              <a:t>, and then on the slide, drag to draw the text box. </a:t>
            </a:r>
          </a:p>
          <a:p>
            <a:pPr marL="228600" lvl="0" indent="-228600">
              <a:buFont typeface="+mj-lt"/>
              <a:buAutoNum type="arabicPeriod"/>
            </a:pPr>
            <a:r>
              <a:rPr lang="en-US" sz="1200" kern="1200" dirty="0" smtClean="0">
                <a:solidFill>
                  <a:schemeClr val="tx1"/>
                </a:solidFill>
                <a:latin typeface="+mn-lt"/>
                <a:ea typeface="+mn-ea"/>
                <a:cs typeface="+mn-cs"/>
              </a:rPr>
              <a:t>Enter text in the text box, and then select the text.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err="1" smtClean="0">
                <a:solidFill>
                  <a:schemeClr val="tx1"/>
                </a:solidFill>
                <a:latin typeface="+mn-lt"/>
                <a:ea typeface="+mn-ea"/>
                <a:cs typeface="+mn-cs"/>
              </a:rPr>
              <a:t>Bodoni</a:t>
            </a:r>
            <a:r>
              <a:rPr lang="en-US" sz="1200" b="1" kern="1200" dirty="0" smtClean="0">
                <a:solidFill>
                  <a:schemeClr val="tx1"/>
                </a:solidFill>
                <a:latin typeface="+mn-lt"/>
                <a:ea typeface="+mn-ea"/>
                <a:cs typeface="+mn-cs"/>
              </a:rPr>
              <a:t> MT Condensed</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text box until the right edge</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of the text</a:t>
            </a:r>
            <a:r>
              <a:rPr lang="en-US" sz="1200" kern="1200" dirty="0" smtClean="0">
                <a:solidFill>
                  <a:schemeClr val="tx1"/>
                </a:solidFill>
                <a:latin typeface="+mn-lt"/>
                <a:ea typeface="+mn-ea"/>
                <a:cs typeface="+mn-cs"/>
              </a:rPr>
              <a:t> is 0.5” to the left of the vertical drawing guide and the bottom edge of the text is 0.25” above the horizontal drawing guide.</a:t>
            </a:r>
          </a:p>
          <a:p>
            <a:pPr marL="228600" lvl="0" indent="-228600">
              <a:buFont typeface="+mj-lt"/>
              <a:buAutoNum type="arabicPeriod"/>
            </a:pPr>
            <a:r>
              <a:rPr lang="en-US" sz="1200" i="0" kern="1200" dirty="0" smtClean="0">
                <a:solidFill>
                  <a:schemeClr val="tx1"/>
                </a:solidFill>
                <a:latin typeface="+mn-lt"/>
                <a:ea typeface="+mn-ea"/>
                <a:cs typeface="+mn-cs"/>
              </a:rPr>
              <a:t>If the text is too wide for the page,</a:t>
            </a:r>
            <a:r>
              <a:rPr lang="en-US" sz="1200" i="0" kern="1200" baseline="0" dirty="0" smtClean="0">
                <a:solidFill>
                  <a:schemeClr val="tx1"/>
                </a:solidFill>
                <a:latin typeface="+mn-lt"/>
                <a:ea typeface="+mn-ea"/>
                <a:cs typeface="+mn-cs"/>
              </a:rPr>
              <a:t> drag the adjustment handles on the text box to decrease the width</a:t>
            </a:r>
            <a:r>
              <a:rPr lang="en-US" sz="1200" i="0" kern="1200" dirty="0" smtClean="0">
                <a:solidFill>
                  <a:schemeClr val="tx1"/>
                </a:solidFill>
                <a:latin typeface="+mn-lt"/>
                <a:ea typeface="+mn-ea"/>
                <a:cs typeface="+mn-cs"/>
              </a:rPr>
              <a:t>,</a:t>
            </a:r>
            <a:r>
              <a:rPr lang="en-US" sz="1200" i="0" kern="1200" baseline="0" dirty="0" smtClean="0">
                <a:solidFill>
                  <a:schemeClr val="tx1"/>
                </a:solidFill>
                <a:latin typeface="+mn-lt"/>
                <a:ea typeface="+mn-ea"/>
                <a:cs typeface="+mn-cs"/>
              </a:rPr>
              <a:t> and then repeat the previous step to reposition. </a:t>
            </a:r>
            <a:endParaRPr lang="en-US" sz="1200" i="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 in the </a:t>
            </a:r>
            <a:r>
              <a:rPr lang="en-US" sz="1200" b="1" kern="1200" dirty="0" smtClean="0">
                <a:solidFill>
                  <a:schemeClr val="tx1"/>
                </a:solidFill>
                <a:latin typeface="+mn-lt"/>
                <a:ea typeface="+mn-ea"/>
                <a:cs typeface="+mn-cs"/>
              </a:rPr>
              <a:t>Inside-left page 3</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 do the following: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select the </a:t>
            </a:r>
            <a:r>
              <a:rPr lang="en-US" sz="1200" b="1" kern="1200" dirty="0" smtClean="0">
                <a:solidFill>
                  <a:schemeClr val="tx1"/>
                </a:solidFill>
                <a:latin typeface="+mn-lt"/>
                <a:ea typeface="+mn-ea"/>
                <a:cs typeface="+mn-cs"/>
              </a:rPr>
              <a:t>Inside-left</a:t>
            </a:r>
            <a:r>
              <a:rPr lang="en-US" sz="1200" kern="1200" dirty="0" smtClean="0">
                <a:solidFill>
                  <a:schemeClr val="tx1"/>
                </a:solidFill>
                <a:latin typeface="+mn-lt"/>
                <a:ea typeface="+mn-ea"/>
                <a:cs typeface="+mn-cs"/>
              </a:rPr>
              <a:t> group you just created. </a:t>
            </a: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Ungroup</a:t>
            </a:r>
            <a:r>
              <a:rPr lang="en-US" sz="1200" b="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select the straight connector (line) that you just ungrouped from the page.</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Clipboard</a:t>
            </a:r>
            <a:r>
              <a:rPr lang="en-US" sz="1200" i="0" kern="1200" dirty="0" smtClean="0">
                <a:solidFill>
                  <a:schemeClr val="tx1"/>
                </a:solidFill>
                <a:latin typeface="+mn-lt"/>
                <a:ea typeface="+mn-ea"/>
                <a:cs typeface="+mn-cs"/>
              </a:rPr>
              <a:t> group, click the arrow under </a:t>
            </a:r>
            <a:r>
              <a:rPr lang="en-US" sz="1200" b="1" i="0" kern="1200" dirty="0" smtClean="0">
                <a:solidFill>
                  <a:schemeClr val="tx1"/>
                </a:solidFill>
                <a:latin typeface="+mn-lt"/>
                <a:ea typeface="+mn-ea"/>
                <a:cs typeface="+mn-cs"/>
              </a:rPr>
              <a:t>Paste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Duplicate</a:t>
            </a:r>
            <a:r>
              <a:rPr lang="en-US" sz="1200" i="0" kern="1200" dirty="0" smtClean="0">
                <a:solidFill>
                  <a:schemeClr val="tx1"/>
                </a:solidFill>
                <a:latin typeface="+mn-lt"/>
                <a:ea typeface="+mn-ea"/>
                <a:cs typeface="+mn-cs"/>
              </a:rPr>
              <a:t>. </a:t>
            </a:r>
          </a:p>
          <a:p>
            <a:pPr marL="228600" lvl="0" indent="-228600">
              <a:buFont typeface="+mj-lt"/>
              <a:buAutoNum type="arabicPeriod"/>
            </a:pPr>
            <a:r>
              <a:rPr lang="en-US" sz="1200" i="0" kern="1200" dirty="0" smtClean="0">
                <a:solidFill>
                  <a:schemeClr val="tx1"/>
                </a:solidFill>
                <a:latin typeface="+mn-lt"/>
                <a:ea typeface="+mn-ea"/>
                <a:cs typeface="+mn-cs"/>
              </a:rPr>
              <a:t>On the slide, drag the duplicate line until it is very close to the original</a:t>
            </a:r>
            <a:r>
              <a:rPr lang="en-US" sz="1200" i="0" kern="1200" baseline="0" dirty="0" smtClean="0">
                <a:solidFill>
                  <a:schemeClr val="tx1"/>
                </a:solidFill>
                <a:latin typeface="+mn-lt"/>
                <a:ea typeface="+mn-ea"/>
                <a:cs typeface="+mn-cs"/>
              </a:rPr>
              <a:t> line. </a:t>
            </a:r>
            <a:endParaRPr lang="en-US" sz="1200" i="0" kern="1200" dirty="0" smtClean="0">
              <a:solidFill>
                <a:schemeClr val="tx1"/>
              </a:solidFill>
              <a:latin typeface="+mn-lt"/>
              <a:ea typeface="+mn-ea"/>
              <a:cs typeface="+mn-cs"/>
            </a:endParaRPr>
          </a:p>
          <a:p>
            <a:pPr marL="228600" lvl="0" indent="-228600">
              <a:buFont typeface="+mj-lt"/>
              <a:buAutoNum type="arabicPeriod"/>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 and</a:t>
            </a:r>
            <a:r>
              <a:rPr lang="en-US" sz="1200" i="0" kern="1200" baseline="0" dirty="0" smtClean="0">
                <a:solidFill>
                  <a:schemeClr val="tx1"/>
                </a:solidFill>
                <a:latin typeface="+mn-lt"/>
                <a:ea typeface="+mn-ea"/>
                <a:cs typeface="+mn-cs"/>
              </a:rPr>
              <a:t> then </a:t>
            </a:r>
            <a:r>
              <a:rPr lang="en-US" sz="1200" i="0" kern="1200" dirty="0" smtClean="0">
                <a:solidFill>
                  <a:schemeClr val="tx1"/>
                </a:solidFill>
                <a:latin typeface="+mn-lt"/>
                <a:ea typeface="+mn-ea"/>
                <a:cs typeface="+mn-cs"/>
              </a:rPr>
              <a:t>select the two straight connectors (lines). 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Selected Objects</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Middle</a:t>
            </a:r>
            <a:r>
              <a:rPr lang="en-US" sz="1200" i="0" kern="1200" dirty="0" smtClean="0">
                <a:solidFill>
                  <a:schemeClr val="tx1"/>
                </a:solidFill>
                <a:latin typeface="+mn-lt"/>
                <a:ea typeface="+mn-ea"/>
                <a:cs typeface="+mn-cs"/>
              </a:rPr>
              <a:t>. </a:t>
            </a:r>
          </a:p>
          <a:p>
            <a:pPr marL="228600" lvl="0" indent="-228600">
              <a:buFont typeface="+mj-lt"/>
              <a:buAutoNum type="arabicPeriod"/>
            </a:pPr>
            <a:r>
              <a:rPr lang="en-US" sz="1200" i="0" kern="1200" dirty="0" smtClean="0">
                <a:solidFill>
                  <a:schemeClr val="tx1"/>
                </a:solidFill>
                <a:latin typeface="+mn-lt"/>
                <a:ea typeface="+mn-ea"/>
                <a:cs typeface="+mn-cs"/>
              </a:rPr>
              <a:t>With</a:t>
            </a:r>
            <a:r>
              <a:rPr lang="en-US" sz="1200" i="0" kern="1200" baseline="0" dirty="0" smtClean="0">
                <a:solidFill>
                  <a:schemeClr val="tx1"/>
                </a:solidFill>
                <a:latin typeface="+mn-lt"/>
                <a:ea typeface="+mn-ea"/>
                <a:cs typeface="+mn-cs"/>
              </a:rPr>
              <a:t> the group of lines still selected, o</a:t>
            </a:r>
            <a:r>
              <a:rPr lang="en-US" sz="1200" i="0" kern="1200" dirty="0" smtClean="0">
                <a:solidFill>
                  <a:schemeClr val="tx1"/>
                </a:solidFill>
                <a:latin typeface="+mn-lt"/>
                <a:ea typeface="+mn-ea"/>
                <a:cs typeface="+mn-cs"/>
              </a:rPr>
              <a:t>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 </a:t>
            </a:r>
            <a:r>
              <a:rPr lang="en-US" sz="1200" i="0" kern="1200" dirty="0" smtClean="0">
                <a:solidFill>
                  <a:schemeClr val="tx1"/>
                </a:solidFill>
                <a:latin typeface="+mn-lt"/>
                <a:ea typeface="+mn-ea"/>
                <a:cs typeface="+mn-cs"/>
              </a:rPr>
              <a:t>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a:t>
            </a:r>
            <a:r>
              <a:rPr lang="en-US" sz="1200" i="0" kern="1200" baseline="0" dirty="0" smtClean="0">
                <a:solidFill>
                  <a:schemeClr val="tx1"/>
                </a:solidFill>
                <a:latin typeface="+mn-lt"/>
                <a:ea typeface="+mn-ea"/>
                <a:cs typeface="+mn-cs"/>
              </a:rPr>
              <a:t> then click</a:t>
            </a:r>
            <a:r>
              <a:rPr lang="en-US" sz="120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Group</a:t>
            </a:r>
            <a:r>
              <a:rPr lang="en-US" sz="120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On the slide, drag the group until the left</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edge of the group of lines is touching the left edge of the rectangle.</a:t>
            </a:r>
          </a:p>
          <a:p>
            <a:pPr marL="228600" lvl="0" indent="-228600">
              <a:buFont typeface="+mj-lt"/>
              <a:buAutoNum type="arabicPeriod"/>
            </a:pP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Middle</a:t>
            </a:r>
            <a:r>
              <a:rPr lang="en-US" sz="1200" i="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 and then select the new group of lines, the rectangle, the text box, and the picture. 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 </a:t>
            </a:r>
            <a:r>
              <a:rPr lang="en-US" sz="1200" i="0" kern="1200" dirty="0" smtClean="0">
                <a:solidFill>
                  <a:schemeClr val="tx1"/>
                </a:solidFill>
                <a:latin typeface="+mn-lt"/>
                <a:ea typeface="+mn-ea"/>
                <a:cs typeface="+mn-cs"/>
              </a:rPr>
              <a:t>group, click the arrow under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Group</a:t>
            </a:r>
            <a:r>
              <a:rPr lang="en-US" sz="1200" i="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Also</a:t>
            </a:r>
            <a:r>
              <a:rPr lang="en-US" sz="1200" i="0" kern="1200" baseline="0" dirty="0" smtClean="0">
                <a:solidFill>
                  <a:schemeClr val="tx1"/>
                </a:solidFill>
                <a:latin typeface="+mn-lt"/>
                <a:ea typeface="+mn-ea"/>
                <a:cs typeface="+mn-cs"/>
              </a:rPr>
              <a:t> i</a:t>
            </a:r>
            <a:r>
              <a:rPr lang="en-US" sz="1200" i="0" kern="1200" dirty="0" smtClean="0">
                <a:solidFill>
                  <a:schemeClr val="tx1"/>
                </a:solidFill>
                <a:latin typeface="+mn-lt"/>
                <a:ea typeface="+mn-ea"/>
                <a:cs typeface="+mn-cs"/>
              </a:rPr>
              <a:t>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double-click the new group to edit the name, and then enter </a:t>
            </a:r>
            <a:r>
              <a:rPr lang="en-US" sz="1200" b="1" i="0" kern="1200" dirty="0" smtClean="0">
                <a:solidFill>
                  <a:schemeClr val="tx1"/>
                </a:solidFill>
                <a:latin typeface="+mn-lt"/>
                <a:ea typeface="+mn-ea"/>
                <a:cs typeface="+mn-cs"/>
              </a:rPr>
              <a:t>Inside-left page 3</a:t>
            </a:r>
            <a:r>
              <a:rPr lang="en-US" sz="1200" i="0" kern="120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Inside-right page</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select the </a:t>
            </a:r>
            <a:r>
              <a:rPr lang="en-US" sz="1200" b="1" kern="1200" dirty="0" smtClean="0">
                <a:solidFill>
                  <a:schemeClr val="tx1"/>
                </a:solidFill>
                <a:latin typeface="+mn-lt"/>
                <a:ea typeface="+mn-ea"/>
                <a:cs typeface="+mn-cs"/>
              </a:rPr>
              <a:t>Inside-left page 2 </a:t>
            </a:r>
            <a:r>
              <a:rPr lang="en-US" sz="1200" kern="1200" dirty="0" smtClean="0">
                <a:solidFill>
                  <a:schemeClr val="tx1"/>
                </a:solidFill>
                <a:latin typeface="+mn-lt"/>
                <a:ea typeface="+mn-ea"/>
                <a:cs typeface="+mn-cs"/>
              </a:rPr>
              <a:t>group.</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double-click the new group to edit the name, and then enter </a:t>
            </a:r>
            <a:r>
              <a:rPr lang="en-US" sz="1200" b="1" i="0" kern="1200" dirty="0" smtClean="0">
                <a:solidFill>
                  <a:schemeClr val="tx1"/>
                </a:solidFill>
                <a:latin typeface="+mn-lt"/>
                <a:ea typeface="+mn-ea"/>
                <a:cs typeface="+mn-cs"/>
              </a:rPr>
              <a:t>Inside-right</a:t>
            </a:r>
            <a:r>
              <a:rPr lang="en-US" sz="1200" i="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Selection and Visibility </a:t>
            </a:r>
            <a:r>
              <a:rPr lang="en-US" sz="1200" kern="1200" baseline="0" dirty="0" smtClean="0">
                <a:solidFill>
                  <a:schemeClr val="tx1"/>
                </a:solidFill>
                <a:latin typeface="+mn-lt"/>
                <a:ea typeface="+mn-ea"/>
                <a:cs typeface="+mn-cs"/>
              </a:rPr>
              <a:t>pane, select the </a:t>
            </a:r>
            <a:r>
              <a:rPr lang="en-US" sz="1200" b="1" kern="1200" baseline="0" dirty="0" smtClean="0">
                <a:solidFill>
                  <a:schemeClr val="tx1"/>
                </a:solidFill>
                <a:latin typeface="+mn-lt"/>
                <a:ea typeface="+mn-ea"/>
                <a:cs typeface="+mn-cs"/>
              </a:rPr>
              <a:t>Inside-right</a:t>
            </a:r>
            <a:r>
              <a:rPr lang="en-US" sz="1200" kern="1200" baseline="0" dirty="0" smtClean="0">
                <a:solidFill>
                  <a:schemeClr val="tx1"/>
                </a:solidFill>
                <a:latin typeface="+mn-lt"/>
                <a:ea typeface="+mn-ea"/>
                <a:cs typeface="+mn-cs"/>
              </a:rPr>
              <a:t> group.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Rotate</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 Rotation Options</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Size and rotation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slide, drag the group until the left edge is against the vertical drawing guide.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to Slide</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 </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None/>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box in the </a:t>
            </a:r>
            <a:r>
              <a:rPr lang="en-US" sz="1200" b="1" kern="1200" dirty="0" smtClean="0">
                <a:solidFill>
                  <a:schemeClr val="tx1"/>
                </a:solidFill>
                <a:latin typeface="+mn-lt"/>
                <a:ea typeface="+mn-ea"/>
                <a:cs typeface="+mn-cs"/>
              </a:rPr>
              <a:t>Inside-right page</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Box</a:t>
            </a:r>
            <a:r>
              <a:rPr lang="en-US" sz="1200" kern="1200" dirty="0" smtClean="0">
                <a:solidFill>
                  <a:schemeClr val="tx1"/>
                </a:solidFill>
                <a:latin typeface="+mn-lt"/>
                <a:ea typeface="+mn-ea"/>
                <a:cs typeface="+mn-cs"/>
              </a:rPr>
              <a:t>. Drag to draw a text box on the slide.</a:t>
            </a:r>
          </a:p>
          <a:p>
            <a:pPr marL="228600" lvl="0" indent="-228600">
              <a:buFont typeface="+mj-lt"/>
              <a:buAutoNum type="arabicPeriod"/>
            </a:pPr>
            <a:r>
              <a:rPr lang="en-US" sz="1200" kern="1200" dirty="0" smtClean="0">
                <a:solidFill>
                  <a:schemeClr val="tx1"/>
                </a:solidFill>
                <a:latin typeface="+mn-lt"/>
                <a:ea typeface="+mn-ea"/>
                <a:cs typeface="+mn-cs"/>
              </a:rPr>
              <a:t>Enter text in the text box </a:t>
            </a:r>
            <a:r>
              <a:rPr lang="en-US" sz="1200" i="0" kern="1200" dirty="0" smtClean="0">
                <a:solidFill>
                  <a:schemeClr val="tx1"/>
                </a:solidFill>
                <a:latin typeface="+mn-lt"/>
                <a:ea typeface="+mn-ea"/>
                <a:cs typeface="+mn-cs"/>
              </a:rPr>
              <a:t>(to</a:t>
            </a:r>
            <a:r>
              <a:rPr lang="en-US" sz="1200" i="0" kern="1200" baseline="0" dirty="0" smtClean="0">
                <a:solidFill>
                  <a:schemeClr val="tx1"/>
                </a:solidFill>
                <a:latin typeface="+mn-lt"/>
                <a:ea typeface="+mn-ea"/>
                <a:cs typeface="+mn-cs"/>
              </a:rPr>
              <a:t> match the example above, enter </a:t>
            </a:r>
            <a:r>
              <a:rPr lang="en-US" sz="1200" b="1" i="0" kern="1200" dirty="0" smtClean="0">
                <a:solidFill>
                  <a:schemeClr val="tx1"/>
                </a:solidFill>
                <a:latin typeface="+mn-lt"/>
                <a:ea typeface="+mn-ea"/>
                <a:cs typeface="+mn-cs"/>
              </a:rPr>
              <a:t>Introduction</a:t>
            </a:r>
            <a:r>
              <a:rPr lang="en-US" sz="1200" i="0" kern="120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select the text.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Vivaldi</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18</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Paragraph</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Center </a:t>
            </a:r>
            <a:r>
              <a:rPr lang="en-US" sz="1200" kern="1200" dirty="0" smtClean="0">
                <a:solidFill>
                  <a:schemeClr val="tx1"/>
                </a:solidFill>
                <a:latin typeface="+mn-lt"/>
                <a:ea typeface="+mn-ea"/>
                <a:cs typeface="+mn-cs"/>
              </a:rPr>
              <a:t>to center the text in the text box.</a:t>
            </a:r>
          </a:p>
          <a:p>
            <a:pPr marL="228600" lvl="0" indent="-228600">
              <a:buFont typeface="+mj-lt"/>
              <a:buAutoNum type="arabicPeriod"/>
            </a:pPr>
            <a:r>
              <a:rPr lang="en-US" sz="1200" kern="1200" dirty="0" smtClean="0">
                <a:solidFill>
                  <a:schemeClr val="tx1"/>
                </a:solidFill>
                <a:latin typeface="+mn-lt"/>
                <a:ea typeface="+mn-ea"/>
                <a:cs typeface="+mn-cs"/>
              </a:rPr>
              <a:t>On the slide, drag the text box until the left edge </a:t>
            </a:r>
            <a:r>
              <a:rPr lang="en-US" sz="1200" i="0" kern="1200" dirty="0" smtClean="0">
                <a:solidFill>
                  <a:schemeClr val="tx1"/>
                </a:solidFill>
                <a:latin typeface="+mn-lt"/>
                <a:ea typeface="+mn-ea"/>
                <a:cs typeface="+mn-cs"/>
              </a:rPr>
              <a:t>of the text </a:t>
            </a:r>
            <a:r>
              <a:rPr lang="en-US" sz="1200" kern="1200" dirty="0" smtClean="0">
                <a:solidFill>
                  <a:schemeClr val="tx1"/>
                </a:solidFill>
                <a:latin typeface="+mn-lt"/>
                <a:ea typeface="+mn-ea"/>
                <a:cs typeface="+mn-cs"/>
              </a:rPr>
              <a:t>is 0.75” to the right of the vertical drawing guide and the bottom edge of the text is 0.5” above the horizontal drawing guide.</a:t>
            </a:r>
          </a:p>
          <a:p>
            <a:pPr marL="228600" lvl="0" indent="-228600">
              <a:buFont typeface="+mj-lt"/>
              <a:buAutoNum type="arabicPeriod"/>
            </a:pPr>
            <a:r>
              <a:rPr lang="en-US" sz="1200" i="0" kern="1200" dirty="0" smtClean="0">
                <a:solidFill>
                  <a:schemeClr val="tx1"/>
                </a:solidFill>
                <a:latin typeface="+mn-lt"/>
                <a:ea typeface="+mn-ea"/>
                <a:cs typeface="+mn-cs"/>
              </a:rPr>
              <a:t>If the text is too wide for the page, drag the adjustment handles on the text box to decrease the width,</a:t>
            </a:r>
            <a:r>
              <a:rPr lang="en-US" sz="1200" i="0" kern="1200" baseline="0" dirty="0" smtClean="0">
                <a:solidFill>
                  <a:schemeClr val="tx1"/>
                </a:solidFill>
                <a:latin typeface="+mn-lt"/>
                <a:ea typeface="+mn-ea"/>
                <a:cs typeface="+mn-cs"/>
              </a:rPr>
              <a:t> and then repeat the previous step to reposition. </a:t>
            </a:r>
            <a:endParaRPr lang="en-US" sz="1200" i="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 in the </a:t>
            </a:r>
            <a:r>
              <a:rPr lang="en-US" sz="1200" b="1" kern="1200" dirty="0" smtClean="0">
                <a:solidFill>
                  <a:schemeClr val="tx1"/>
                </a:solidFill>
                <a:latin typeface="+mn-lt"/>
                <a:ea typeface="+mn-ea"/>
                <a:cs typeface="+mn-cs"/>
              </a:rPr>
              <a:t>Inside-right page</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select the </a:t>
            </a:r>
            <a:r>
              <a:rPr lang="en-US" sz="1200" b="1" i="0" kern="1200" dirty="0" smtClean="0">
                <a:solidFill>
                  <a:schemeClr val="tx1"/>
                </a:solidFill>
                <a:latin typeface="+mn-lt"/>
                <a:ea typeface="+mn-ea"/>
                <a:cs typeface="+mn-cs"/>
              </a:rPr>
              <a:t>Inside-right</a:t>
            </a:r>
            <a:r>
              <a:rPr lang="en-US" sz="1200" i="0" kern="1200" dirty="0" smtClean="0">
                <a:solidFill>
                  <a:schemeClr val="tx1"/>
                </a:solidFill>
                <a:latin typeface="+mn-lt"/>
                <a:ea typeface="+mn-ea"/>
                <a:cs typeface="+mn-cs"/>
              </a:rPr>
              <a:t> group you just created.</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Ungroup</a:t>
            </a:r>
            <a:r>
              <a:rPr lang="en-US" sz="1200" b="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select the straight connector (line) that you just ungrouped from the page.</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Clipboard</a:t>
            </a:r>
            <a:r>
              <a:rPr lang="en-US" sz="1200" i="0" kern="1200" dirty="0" smtClean="0">
                <a:solidFill>
                  <a:schemeClr val="tx1"/>
                </a:solidFill>
                <a:latin typeface="+mn-lt"/>
                <a:ea typeface="+mn-ea"/>
                <a:cs typeface="+mn-cs"/>
              </a:rPr>
              <a:t> group, click the arrow under </a:t>
            </a:r>
            <a:r>
              <a:rPr lang="en-US" sz="1200" b="1" i="0" kern="1200" dirty="0" smtClean="0">
                <a:solidFill>
                  <a:schemeClr val="tx1"/>
                </a:solidFill>
                <a:latin typeface="+mn-lt"/>
                <a:ea typeface="+mn-ea"/>
                <a:cs typeface="+mn-cs"/>
              </a:rPr>
              <a:t>Paste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Duplicate</a:t>
            </a:r>
            <a:r>
              <a:rPr lang="en-US" sz="1200" i="0" kern="1200" dirty="0" smtClean="0">
                <a:solidFill>
                  <a:schemeClr val="tx1"/>
                </a:solidFill>
                <a:latin typeface="+mn-lt"/>
                <a:ea typeface="+mn-ea"/>
                <a:cs typeface="+mn-cs"/>
              </a:rPr>
              <a:t>. Repeat this process for a total of six lines. </a:t>
            </a:r>
          </a:p>
          <a:p>
            <a:pPr marL="228600" lvl="0" indent="-228600">
              <a:buFont typeface="+mj-lt"/>
              <a:buAutoNum type="arabicPeriod"/>
            </a:pPr>
            <a:r>
              <a:rPr lang="en-US" sz="1200" i="0" kern="1200" dirty="0" smtClean="0">
                <a:solidFill>
                  <a:schemeClr val="tx1"/>
                </a:solidFill>
                <a:latin typeface="+mn-lt"/>
                <a:ea typeface="+mn-ea"/>
                <a:cs typeface="+mn-cs"/>
              </a:rPr>
              <a:t>On the slide, drag the six lines until they are bunched together in a dense group, no wider than 0.5”. </a:t>
            </a:r>
          </a:p>
          <a:p>
            <a:pPr marL="228600" lvl="0" indent="-228600">
              <a:buFont typeface="+mj-lt"/>
              <a:buAutoNum type="arabicPeriod"/>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 and</a:t>
            </a:r>
            <a:r>
              <a:rPr lang="en-US" sz="1200" i="0" kern="1200" baseline="0" dirty="0" smtClean="0">
                <a:solidFill>
                  <a:schemeClr val="tx1"/>
                </a:solidFill>
                <a:latin typeface="+mn-lt"/>
                <a:ea typeface="+mn-ea"/>
                <a:cs typeface="+mn-cs"/>
              </a:rPr>
              <a:t> then </a:t>
            </a:r>
            <a:r>
              <a:rPr lang="en-US" sz="1200" i="0" kern="1200" dirty="0" smtClean="0">
                <a:solidFill>
                  <a:schemeClr val="tx1"/>
                </a:solidFill>
                <a:latin typeface="+mn-lt"/>
                <a:ea typeface="+mn-ea"/>
                <a:cs typeface="+mn-cs"/>
              </a:rPr>
              <a:t>select the six straight connectors (lines). 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Selected Objects</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Distribute Horizontally</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Middle</a:t>
            </a:r>
            <a:r>
              <a:rPr lang="en-US" sz="1200" i="0" kern="1200" dirty="0" smtClean="0">
                <a:solidFill>
                  <a:schemeClr val="tx1"/>
                </a:solidFill>
                <a:latin typeface="+mn-lt"/>
                <a:ea typeface="+mn-ea"/>
                <a:cs typeface="+mn-cs"/>
              </a:rPr>
              <a:t>. </a:t>
            </a:r>
          </a:p>
          <a:p>
            <a:pPr marL="228600" lvl="0" indent="-228600">
              <a:buFont typeface="+mj-lt"/>
              <a:buAutoNum type="arabicPeriod"/>
            </a:pPr>
            <a:r>
              <a:rPr lang="en-US" sz="1200" i="0" kern="1200" dirty="0" smtClean="0">
                <a:solidFill>
                  <a:schemeClr val="tx1"/>
                </a:solidFill>
                <a:latin typeface="+mn-lt"/>
                <a:ea typeface="+mn-ea"/>
                <a:cs typeface="+mn-cs"/>
              </a:rPr>
              <a:t>With</a:t>
            </a:r>
            <a:r>
              <a:rPr lang="en-US" sz="1200" i="0" kern="1200" baseline="0" dirty="0" smtClean="0">
                <a:solidFill>
                  <a:schemeClr val="tx1"/>
                </a:solidFill>
                <a:latin typeface="+mn-lt"/>
                <a:ea typeface="+mn-ea"/>
                <a:cs typeface="+mn-cs"/>
              </a:rPr>
              <a:t> the group of lines still selected, o</a:t>
            </a:r>
            <a:r>
              <a:rPr lang="en-US" sz="1200" i="0" kern="1200" dirty="0" smtClean="0">
                <a:solidFill>
                  <a:schemeClr val="tx1"/>
                </a:solidFill>
                <a:latin typeface="+mn-lt"/>
                <a:ea typeface="+mn-ea"/>
                <a:cs typeface="+mn-cs"/>
              </a:rPr>
              <a:t>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 </a:t>
            </a:r>
            <a:r>
              <a:rPr lang="en-US" sz="1200" i="0" kern="1200" dirty="0" smtClean="0">
                <a:solidFill>
                  <a:schemeClr val="tx1"/>
                </a:solidFill>
                <a:latin typeface="+mn-lt"/>
                <a:ea typeface="+mn-ea"/>
                <a:cs typeface="+mn-cs"/>
              </a:rPr>
              <a:t>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a:t>
            </a:r>
            <a:r>
              <a:rPr lang="en-US" sz="1200" i="0" kern="1200" baseline="0" dirty="0" smtClean="0">
                <a:solidFill>
                  <a:schemeClr val="tx1"/>
                </a:solidFill>
                <a:latin typeface="+mn-lt"/>
                <a:ea typeface="+mn-ea"/>
                <a:cs typeface="+mn-cs"/>
              </a:rPr>
              <a:t> then click</a:t>
            </a:r>
            <a:r>
              <a:rPr lang="en-US" sz="120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Group</a:t>
            </a:r>
            <a:r>
              <a:rPr lang="en-US" sz="120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On the slide, drag the group until the right edge of the group of lines is touching the right edge of the page.</a:t>
            </a:r>
          </a:p>
          <a:p>
            <a:pPr marL="228600" lvl="0" indent="-228600">
              <a:buFont typeface="+mj-lt"/>
              <a:buAutoNum type="arabicPeriod"/>
            </a:pP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Middle</a:t>
            </a:r>
            <a:r>
              <a:rPr lang="en-US" sz="1200" i="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 and then select the new group of lines, the rectangle, and the text box. 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 </a:t>
            </a:r>
            <a:r>
              <a:rPr lang="en-US" sz="1200" i="0" kern="1200" dirty="0" smtClean="0">
                <a:solidFill>
                  <a:schemeClr val="tx1"/>
                </a:solidFill>
                <a:latin typeface="+mn-lt"/>
                <a:ea typeface="+mn-ea"/>
                <a:cs typeface="+mn-cs"/>
              </a:rPr>
              <a:t>group, click the arrow under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Group</a:t>
            </a:r>
            <a:r>
              <a:rPr lang="en-US" sz="1200" i="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Also</a:t>
            </a:r>
            <a:r>
              <a:rPr lang="en-US" sz="1200" i="0" kern="1200" baseline="0" dirty="0" smtClean="0">
                <a:solidFill>
                  <a:schemeClr val="tx1"/>
                </a:solidFill>
                <a:latin typeface="+mn-lt"/>
                <a:ea typeface="+mn-ea"/>
                <a:cs typeface="+mn-cs"/>
              </a:rPr>
              <a:t> i</a:t>
            </a:r>
            <a:r>
              <a:rPr lang="en-US" sz="1200" i="0" kern="1200" dirty="0" smtClean="0">
                <a:solidFill>
                  <a:schemeClr val="tx1"/>
                </a:solidFill>
                <a:latin typeface="+mn-lt"/>
                <a:ea typeface="+mn-ea"/>
                <a:cs typeface="+mn-cs"/>
              </a:rPr>
              <a:t>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a:t>
            </a:r>
            <a:r>
              <a:rPr lang="en-US" sz="1200" i="0" kern="1200" baseline="0" dirty="0" smtClean="0">
                <a:solidFill>
                  <a:schemeClr val="tx1"/>
                </a:solidFill>
                <a:latin typeface="+mn-lt"/>
                <a:ea typeface="+mn-ea"/>
                <a:cs typeface="+mn-cs"/>
              </a:rPr>
              <a:t> double-click</a:t>
            </a:r>
            <a:r>
              <a:rPr lang="en-US" sz="1200" i="0" kern="1200" dirty="0" smtClean="0">
                <a:solidFill>
                  <a:schemeClr val="tx1"/>
                </a:solidFill>
                <a:latin typeface="+mn-lt"/>
                <a:ea typeface="+mn-ea"/>
                <a:cs typeface="+mn-cs"/>
              </a:rPr>
              <a:t> the new group to edit the name, and then enter </a:t>
            </a:r>
            <a:r>
              <a:rPr lang="en-US" sz="1200" b="1" i="0" kern="1200" dirty="0" smtClean="0">
                <a:solidFill>
                  <a:schemeClr val="tx1"/>
                </a:solidFill>
                <a:latin typeface="+mn-lt"/>
                <a:ea typeface="+mn-ea"/>
                <a:cs typeface="+mn-cs"/>
              </a:rPr>
              <a:t>Inside-right page 1</a:t>
            </a:r>
            <a:r>
              <a:rPr lang="en-US" sz="120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Right-click</a:t>
            </a:r>
            <a:r>
              <a:rPr lang="en-US" sz="1200" i="0" kern="1200" baseline="0" dirty="0" smtClean="0">
                <a:solidFill>
                  <a:schemeClr val="tx1"/>
                </a:solidFill>
                <a:latin typeface="+mn-lt"/>
                <a:ea typeface="+mn-ea"/>
                <a:cs typeface="+mn-cs"/>
              </a:rPr>
              <a:t> the slide background area, and then click </a:t>
            </a:r>
            <a:r>
              <a:rPr lang="en-US" sz="1200" b="1" i="0" kern="1200" baseline="0" dirty="0" smtClean="0">
                <a:solidFill>
                  <a:schemeClr val="tx1"/>
                </a:solidFill>
                <a:latin typeface="+mn-lt"/>
                <a:ea typeface="+mn-ea"/>
                <a:cs typeface="+mn-cs"/>
              </a:rPr>
              <a:t>Grid and Guides</a:t>
            </a:r>
            <a:r>
              <a:rPr lang="en-US" sz="1200" i="0" kern="1200" baseline="0" dirty="0" smtClean="0">
                <a:solidFill>
                  <a:schemeClr val="tx1"/>
                </a:solidFill>
                <a:latin typeface="+mn-lt"/>
                <a:ea typeface="+mn-ea"/>
                <a:cs typeface="+mn-cs"/>
              </a:rPr>
              <a:t>. In the </a:t>
            </a:r>
            <a:r>
              <a:rPr lang="en-US" sz="1200" b="1" i="0" kern="1200" baseline="0" dirty="0" smtClean="0">
                <a:solidFill>
                  <a:schemeClr val="tx1"/>
                </a:solidFill>
                <a:latin typeface="+mn-lt"/>
                <a:ea typeface="+mn-ea"/>
                <a:cs typeface="+mn-cs"/>
              </a:rPr>
              <a:t>Grid and Guides </a:t>
            </a:r>
            <a:r>
              <a:rPr lang="en-US" sz="1200" i="0" kern="1200" baseline="0" dirty="0" smtClean="0">
                <a:solidFill>
                  <a:schemeClr val="tx1"/>
                </a:solidFill>
                <a:latin typeface="+mn-lt"/>
                <a:ea typeface="+mn-ea"/>
                <a:cs typeface="+mn-cs"/>
              </a:rPr>
              <a:t>dialog box, under </a:t>
            </a:r>
            <a:r>
              <a:rPr lang="en-US" sz="1200" b="1" i="0" kern="1200" baseline="0" dirty="0" smtClean="0">
                <a:solidFill>
                  <a:schemeClr val="tx1"/>
                </a:solidFill>
                <a:latin typeface="+mn-lt"/>
                <a:ea typeface="+mn-ea"/>
                <a:cs typeface="+mn-cs"/>
              </a:rPr>
              <a:t>Guide settings</a:t>
            </a:r>
            <a:r>
              <a:rPr lang="en-US" sz="1200" i="0" kern="1200" baseline="0" dirty="0" smtClean="0">
                <a:solidFill>
                  <a:schemeClr val="tx1"/>
                </a:solidFill>
                <a:latin typeface="+mn-lt"/>
                <a:ea typeface="+mn-ea"/>
                <a:cs typeface="+mn-cs"/>
              </a:rPr>
              <a:t>, clear </a:t>
            </a:r>
            <a:r>
              <a:rPr lang="en-US" sz="1200" b="1" i="0" kern="1200" baseline="0" dirty="0" smtClean="0">
                <a:solidFill>
                  <a:schemeClr val="tx1"/>
                </a:solidFill>
                <a:latin typeface="+mn-lt"/>
                <a:ea typeface="+mn-ea"/>
                <a:cs typeface="+mn-cs"/>
              </a:rPr>
              <a:t>Display drawing guides on screen</a:t>
            </a:r>
            <a:r>
              <a:rPr lang="en-US" sz="1200" i="0" kern="1200" baseline="0" dirty="0" smtClean="0">
                <a:solidFill>
                  <a:schemeClr val="tx1"/>
                </a:solidFill>
                <a:latin typeface="+mn-lt"/>
                <a:ea typeface="+mn-ea"/>
                <a:cs typeface="+mn-cs"/>
              </a:rPr>
              <a:t>.</a:t>
            </a:r>
          </a:p>
          <a:p>
            <a:pPr marL="228600" lvl="0" indent="-228600">
              <a:buFont typeface="+mj-lt"/>
              <a:buAutoNum type="arabicPeriod"/>
            </a:pPr>
            <a:r>
              <a:rPr lang="en-US" sz="1200" i="0" kern="1200" baseline="0" dirty="0" smtClean="0">
                <a:solidFill>
                  <a:schemeClr val="tx1"/>
                </a:solidFill>
                <a:latin typeface="+mn-lt"/>
                <a:ea typeface="+mn-ea"/>
                <a:cs typeface="+mn-cs"/>
              </a:rPr>
              <a:t>On the </a:t>
            </a:r>
            <a:r>
              <a:rPr lang="en-US" sz="1200" b="1" i="0" kern="1200" baseline="0" dirty="0" smtClean="0">
                <a:solidFill>
                  <a:schemeClr val="tx1"/>
                </a:solidFill>
                <a:latin typeface="+mn-lt"/>
                <a:ea typeface="+mn-ea"/>
                <a:cs typeface="+mn-cs"/>
              </a:rPr>
              <a:t>View</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Show/Hide</a:t>
            </a:r>
            <a:r>
              <a:rPr lang="en-US" sz="1200" i="0" kern="1200" baseline="0" dirty="0" smtClean="0">
                <a:solidFill>
                  <a:schemeClr val="tx1"/>
                </a:solidFill>
                <a:latin typeface="+mn-lt"/>
                <a:ea typeface="+mn-ea"/>
                <a:cs typeface="+mn-cs"/>
              </a:rPr>
              <a:t> group, clear </a:t>
            </a:r>
            <a:r>
              <a:rPr lang="en-US" sz="1200" b="1" i="0" kern="1200" baseline="0" dirty="0" smtClean="0">
                <a:solidFill>
                  <a:schemeClr val="tx1"/>
                </a:solidFill>
                <a:latin typeface="+mn-lt"/>
                <a:ea typeface="+mn-ea"/>
                <a:cs typeface="+mn-cs"/>
              </a:rPr>
              <a:t>Ruler</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1" baseline="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1" baseline="0" dirty="0" smtClean="0">
              <a:solidFill>
                <a:schemeClr val="accent6"/>
              </a:solidFill>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solidFill>
                  <a:schemeClr val="accent6"/>
                </a:solidFill>
              </a:rPr>
              <a:t>I</a:t>
            </a:r>
            <a:r>
              <a:rPr lang="en-US" sz="1200" b="0" i="0" baseline="0" dirty="0" smtClean="0"/>
              <a:t>n the </a:t>
            </a:r>
            <a:r>
              <a:rPr lang="en-US" sz="1200" b="1" i="0" baseline="0" dirty="0" smtClean="0"/>
              <a:t>Selection and Visibility</a:t>
            </a:r>
            <a:r>
              <a:rPr lang="en-US" sz="1200" b="0" i="0" baseline="0" dirty="0" smtClean="0"/>
              <a:t> pane, the final arrangement of the six groups of objects should be the following (from top to bottom):</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Inside-right page 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Inside-left page 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Inside-right page 2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Inside-left page 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Inside-right page 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Inside-left page 1</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move a group of objects up in the </a:t>
            </a:r>
            <a:r>
              <a:rPr lang="en-US" sz="1200" b="1" i="0" baseline="0" dirty="0" smtClean="0"/>
              <a:t>Selection</a:t>
            </a:r>
            <a:r>
              <a:rPr lang="en-US" sz="1200" b="0" i="0" baseline="0" dirty="0" smtClean="0"/>
              <a:t> </a:t>
            </a:r>
            <a:r>
              <a:rPr lang="en-US" sz="1200" b="1" i="0" baseline="0" dirty="0" smtClean="0"/>
              <a:t>and Visibility</a:t>
            </a:r>
            <a:r>
              <a:rPr lang="en-US" sz="1200" b="0" i="0" baseline="0" dirty="0" smtClean="0"/>
              <a:t> pane,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 the </a:t>
            </a:r>
            <a:r>
              <a:rPr lang="en-US" sz="1200" b="1" i="0" baseline="0" dirty="0" smtClean="0"/>
              <a:t>Selection and Visibility</a:t>
            </a:r>
            <a:r>
              <a:rPr lang="en-US" sz="1200" b="0" i="0" baseline="0" dirty="0" smtClean="0"/>
              <a:t> pane, select the group of objects.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On the </a:t>
            </a:r>
            <a:r>
              <a:rPr lang="en-US" sz="1200" b="1" baseline="0" dirty="0" smtClean="0">
                <a:solidFill>
                  <a:schemeClr val="accent6"/>
                </a:solidFill>
              </a:rPr>
              <a:t>Home</a:t>
            </a:r>
            <a:r>
              <a:rPr lang="en-US" sz="1200" baseline="0" dirty="0" smtClean="0">
                <a:solidFill>
                  <a:schemeClr val="accent6"/>
                </a:solidFill>
              </a:rPr>
              <a:t> tab, in the </a:t>
            </a:r>
            <a:r>
              <a:rPr lang="en-US" sz="1200" b="1" baseline="0" dirty="0" smtClean="0">
                <a:solidFill>
                  <a:schemeClr val="accent6"/>
                </a:solidFill>
              </a:rPr>
              <a:t>Drawing</a:t>
            </a:r>
            <a:r>
              <a:rPr lang="en-US" sz="1200" baseline="0" dirty="0" smtClean="0">
                <a:solidFill>
                  <a:schemeClr val="accent6"/>
                </a:solidFill>
              </a:rPr>
              <a:t> group, click </a:t>
            </a:r>
            <a:r>
              <a:rPr lang="en-US" sz="1200" b="1" baseline="0" dirty="0" smtClean="0">
                <a:solidFill>
                  <a:schemeClr val="accent6"/>
                </a:solidFill>
              </a:rPr>
              <a:t>Arrange</a:t>
            </a:r>
            <a:r>
              <a:rPr lang="en-US" sz="1200" baseline="0" dirty="0" smtClean="0">
                <a:solidFill>
                  <a:schemeClr val="accent6"/>
                </a:solidFill>
              </a:rPr>
              <a:t>, and then click </a:t>
            </a:r>
            <a:r>
              <a:rPr lang="en-US" sz="1200" b="1" baseline="0" dirty="0" smtClean="0">
                <a:solidFill>
                  <a:schemeClr val="accent6"/>
                </a:solidFill>
              </a:rPr>
              <a:t>Bring</a:t>
            </a:r>
            <a:r>
              <a:rPr lang="en-US" sz="1200" baseline="0" dirty="0" smtClean="0">
                <a:solidFill>
                  <a:schemeClr val="accent6"/>
                </a:solidFill>
              </a:rPr>
              <a:t> </a:t>
            </a:r>
            <a:r>
              <a:rPr lang="en-US" sz="1200" b="1" baseline="0" dirty="0" smtClean="0">
                <a:solidFill>
                  <a:schemeClr val="accent6"/>
                </a:solidFill>
              </a:rPr>
              <a:t>Forward</a:t>
            </a:r>
            <a:r>
              <a:rPr lang="en-US" sz="1200" baseline="0" dirty="0" smtClean="0">
                <a:solidFill>
                  <a:schemeClr val="accent6"/>
                </a:solidFill>
              </a:rPr>
              <a:t>.</a:t>
            </a:r>
            <a:endParaRPr lang="en-US" sz="1200" b="0" i="0" baseline="0" dirty="0" smtClean="0"/>
          </a:p>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move a group of objects down in the </a:t>
            </a:r>
            <a:r>
              <a:rPr lang="en-US" sz="1200" b="1" i="0" baseline="0" dirty="0" smtClean="0"/>
              <a:t>Selection</a:t>
            </a:r>
            <a:r>
              <a:rPr lang="en-US" sz="1200" b="0" i="0" baseline="0" dirty="0" smtClean="0"/>
              <a:t> </a:t>
            </a:r>
            <a:r>
              <a:rPr lang="en-US" sz="1200" b="1" i="0" baseline="0" dirty="0" smtClean="0"/>
              <a:t>and Visibility</a:t>
            </a:r>
            <a:r>
              <a:rPr lang="en-US" sz="1200" b="0" i="0" baseline="0" dirty="0" smtClean="0"/>
              <a:t> pane,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 the </a:t>
            </a:r>
            <a:r>
              <a:rPr lang="en-US" sz="1200" b="1" i="0" baseline="0" dirty="0" smtClean="0"/>
              <a:t>Selection and Visibility</a:t>
            </a:r>
            <a:r>
              <a:rPr lang="en-US" sz="1200" b="0" i="0" baseline="0" dirty="0" smtClean="0"/>
              <a:t> pane, select the group of objects.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On the </a:t>
            </a:r>
            <a:r>
              <a:rPr lang="en-US" sz="1200" b="1" baseline="0" dirty="0" smtClean="0">
                <a:solidFill>
                  <a:schemeClr val="accent6"/>
                </a:solidFill>
              </a:rPr>
              <a:t>Home</a:t>
            </a:r>
            <a:r>
              <a:rPr lang="en-US" sz="1200" baseline="0" dirty="0" smtClean="0">
                <a:solidFill>
                  <a:schemeClr val="accent6"/>
                </a:solidFill>
              </a:rPr>
              <a:t> tab, in the </a:t>
            </a:r>
            <a:r>
              <a:rPr lang="en-US" sz="1200" b="1" baseline="0" dirty="0" smtClean="0">
                <a:solidFill>
                  <a:schemeClr val="accent6"/>
                </a:solidFill>
              </a:rPr>
              <a:t>Drawing</a:t>
            </a:r>
            <a:r>
              <a:rPr lang="en-US" sz="1200" baseline="0" dirty="0" smtClean="0">
                <a:solidFill>
                  <a:schemeClr val="accent6"/>
                </a:solidFill>
              </a:rPr>
              <a:t> group, click </a:t>
            </a:r>
            <a:r>
              <a:rPr lang="en-US" sz="1200" b="1" baseline="0" dirty="0" smtClean="0">
                <a:solidFill>
                  <a:schemeClr val="accent6"/>
                </a:solidFill>
              </a:rPr>
              <a:t>Arrange</a:t>
            </a:r>
            <a:r>
              <a:rPr lang="en-US" sz="1200" baseline="0" dirty="0" smtClean="0">
                <a:solidFill>
                  <a:schemeClr val="accent6"/>
                </a:solidFill>
              </a:rPr>
              <a:t>, and then click</a:t>
            </a:r>
            <a:r>
              <a:rPr lang="en-US" sz="1200" b="0" i="0" baseline="0" dirty="0" smtClean="0"/>
              <a:t> </a:t>
            </a:r>
            <a:r>
              <a:rPr lang="en-US" sz="1200" b="1" i="0" baseline="0" dirty="0" smtClean="0"/>
              <a:t>Send Backward</a:t>
            </a:r>
            <a:r>
              <a:rPr lang="en-US" sz="1200" b="0" i="0" baseline="0" dirty="0" smtClean="0"/>
              <a:t>.</a:t>
            </a:r>
          </a:p>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lang="en-US" sz="1200" b="1" i="0" baseline="0" dirty="0" smtClean="0"/>
          </a:p>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lang="en-US" sz="1200" b="1" i="0" baseline="0"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solidFill>
                  <a:schemeClr val="accent6"/>
                </a:solidFill>
              </a:rPr>
              <a:t>On the </a:t>
            </a:r>
            <a:r>
              <a:rPr lang="en-US" sz="1200" b="1" baseline="0" dirty="0" smtClean="0">
                <a:solidFill>
                  <a:schemeClr val="accent6"/>
                </a:solidFill>
              </a:rPr>
              <a:t>Animations</a:t>
            </a:r>
            <a:r>
              <a:rPr lang="en-US" sz="1200" baseline="0" dirty="0" smtClean="0">
                <a:solidFill>
                  <a:schemeClr val="accent6"/>
                </a:solidFill>
              </a:rPr>
              <a:t> tab, in the </a:t>
            </a:r>
            <a:r>
              <a:rPr lang="en-US" sz="1200" b="1" baseline="0" dirty="0" smtClean="0">
                <a:solidFill>
                  <a:schemeClr val="accent6"/>
                </a:solidFill>
              </a:rPr>
              <a:t>Animations</a:t>
            </a:r>
            <a:r>
              <a:rPr lang="en-US" sz="1200" baseline="0" dirty="0" smtClean="0">
                <a:solidFill>
                  <a:schemeClr val="accent6"/>
                </a:solidFill>
              </a:rPr>
              <a:t> group, click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Inside-right page 1</a:t>
            </a:r>
            <a:r>
              <a:rPr lang="en-US" sz="1200" baseline="0" dirty="0" smtClean="0">
                <a:solidFill>
                  <a:schemeClr val="accent6"/>
                </a:solidFill>
              </a:rPr>
              <a:t> 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Click </a:t>
            </a:r>
            <a:r>
              <a:rPr lang="en-US" sz="1200" b="1" baseline="0" dirty="0" smtClean="0">
                <a:solidFill>
                  <a:schemeClr val="accent6"/>
                </a:solidFill>
              </a:rPr>
              <a:t>Add Effect</a:t>
            </a:r>
            <a:r>
              <a:rPr lang="en-US" sz="1200" baseline="0" dirty="0" smtClean="0">
                <a:solidFill>
                  <a:schemeClr val="accent6"/>
                </a:solidFill>
              </a:rPr>
              <a:t>, point to </a:t>
            </a:r>
            <a:r>
              <a:rPr lang="en-US" sz="1200" b="1" baseline="0" dirty="0" smtClean="0">
                <a:solidFill>
                  <a:schemeClr val="accent6"/>
                </a:solidFill>
              </a:rPr>
              <a:t>Exit</a:t>
            </a:r>
            <a:r>
              <a:rPr lang="en-US" sz="1200" b="0" baseline="0" dirty="0" smtClean="0">
                <a:solidFill>
                  <a:schemeClr val="accent6"/>
                </a:solidFill>
              </a:rPr>
              <a:t>,</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a:t>
            </a:r>
            <a:r>
              <a:rPr lang="en-US" sz="1200" baseline="0" dirty="0" smtClean="0">
                <a:solidFill>
                  <a:schemeClr val="accent6"/>
                </a:solidFill>
              </a:rPr>
              <a:t> </a:t>
            </a:r>
            <a:r>
              <a:rPr lang="en-US" sz="1200" b="1" baseline="0" dirty="0" smtClean="0">
                <a:solidFill>
                  <a:schemeClr val="accent6"/>
                </a:solidFill>
              </a:rPr>
              <a:t>Exit</a:t>
            </a:r>
            <a:r>
              <a:rPr lang="en-US" sz="1200" baseline="0" dirty="0" smtClean="0">
                <a:solidFill>
                  <a:schemeClr val="accent6"/>
                </a:solidFill>
              </a:rPr>
              <a:t> </a:t>
            </a:r>
            <a:r>
              <a:rPr lang="en-US" sz="1200" b="1" baseline="0" dirty="0" smtClean="0">
                <a:solidFill>
                  <a:schemeClr val="accent6"/>
                </a:solidFill>
              </a:rPr>
              <a:t>Effect</a:t>
            </a:r>
            <a:r>
              <a:rPr lang="en-US" sz="1200" baseline="0" dirty="0" smtClean="0">
                <a:solidFill>
                  <a:schemeClr val="accent6"/>
                </a:solidFill>
              </a:rPr>
              <a:t> 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Collapse</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first animation effect (collapse effect for the </a:t>
            </a:r>
            <a:r>
              <a:rPr lang="en-US" sz="1200" b="1" baseline="0" dirty="0" smtClean="0">
                <a:solidFill>
                  <a:schemeClr val="accent6"/>
                </a:solidFill>
              </a:rPr>
              <a:t>Inside-right page 1</a:t>
            </a:r>
            <a:r>
              <a:rPr lang="en-US" sz="1200" baseline="0" dirty="0" smtClean="0">
                <a:solidFill>
                  <a:schemeClr val="accent6"/>
                </a:solidFill>
              </a:rPr>
              <a:t> group). Under </a:t>
            </a:r>
            <a:r>
              <a:rPr lang="en-US" sz="1200" b="1" baseline="0" dirty="0" smtClean="0">
                <a:solidFill>
                  <a:schemeClr val="accent6"/>
                </a:solidFill>
              </a:rPr>
              <a:t>Modify: Collapse</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With</a:t>
            </a:r>
            <a:r>
              <a:rPr lang="en-US" sz="1200" baseline="0" dirty="0" smtClean="0">
                <a:solidFill>
                  <a:schemeClr val="accent6"/>
                </a:solidFill>
              </a:rPr>
              <a:t> </a:t>
            </a:r>
            <a:r>
              <a:rPr lang="en-US" sz="1200" b="1" baseline="0" dirty="0" smtClean="0">
                <a:solidFill>
                  <a:schemeClr val="accent6"/>
                </a:solidFill>
              </a:rPr>
              <a:t>Previous</a:t>
            </a:r>
            <a:r>
              <a:rPr lang="en-US" sz="1200" baseline="0" dirty="0" smtClean="0">
                <a:solidFill>
                  <a:schemeClr val="accent6"/>
                </a:solidFill>
              </a:rPr>
              <a:t>. </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To Left</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pPr marL="228600" indent="-228600">
              <a:buFont typeface="+mj-lt"/>
              <a:buAutoNum type="arabicPeriod"/>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Inside-left page 2 </a:t>
            </a:r>
            <a:r>
              <a:rPr lang="en-US" sz="1200" baseline="0" dirty="0" smtClean="0">
                <a:solidFill>
                  <a:schemeClr val="accent6"/>
                </a:solidFill>
              </a:rPr>
              <a:t>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lvl="1" indent="-228600">
              <a:buFont typeface="+mj-lt"/>
              <a:buAutoNum type="arabicPeriod"/>
            </a:pPr>
            <a:r>
              <a:rPr lang="en-US" sz="1200" baseline="0" dirty="0" smtClean="0">
                <a:solidFill>
                  <a:schemeClr val="accent6"/>
                </a:solidFill>
              </a:rPr>
              <a:t>Click </a:t>
            </a:r>
            <a:r>
              <a:rPr lang="en-US" sz="1200" b="1" baseline="0" dirty="0" smtClean="0">
                <a:solidFill>
                  <a:schemeClr val="accent6"/>
                </a:solidFill>
              </a:rPr>
              <a:t>Add Effect</a:t>
            </a:r>
            <a:r>
              <a:rPr lang="en-US" sz="1200" baseline="0" dirty="0" smtClean="0">
                <a:solidFill>
                  <a:schemeClr val="accent6"/>
                </a:solidFill>
              </a:rPr>
              <a:t>, point to </a:t>
            </a:r>
            <a:r>
              <a:rPr lang="en-US" sz="1200" b="1" baseline="0" dirty="0" smtClean="0">
                <a:solidFill>
                  <a:schemeClr val="accent6"/>
                </a:solidFill>
              </a:rPr>
              <a:t>Entrance</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 Entrance Effect </a:t>
            </a:r>
            <a:r>
              <a:rPr lang="en-US" sz="1200" baseline="0" dirty="0" smtClean="0">
                <a:solidFill>
                  <a:schemeClr val="accent6"/>
                </a:solidFill>
              </a:rPr>
              <a:t>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Stretch</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second animation effect (stretch effect for the </a:t>
            </a:r>
            <a:r>
              <a:rPr lang="en-US" sz="1200" b="1" baseline="0" dirty="0" smtClean="0">
                <a:solidFill>
                  <a:schemeClr val="accent6"/>
                </a:solidFill>
              </a:rPr>
              <a:t>Inside-left page 2 </a:t>
            </a:r>
            <a:r>
              <a:rPr lang="en-US" sz="1200" baseline="0" dirty="0" smtClean="0">
                <a:solidFill>
                  <a:schemeClr val="accent6"/>
                </a:solidFill>
              </a:rPr>
              <a:t>group). Under </a:t>
            </a:r>
            <a:r>
              <a:rPr lang="en-US" sz="1200" b="1" baseline="0" dirty="0" smtClean="0">
                <a:solidFill>
                  <a:schemeClr val="accent6"/>
                </a:solidFill>
              </a:rPr>
              <a:t>Modify: Stretch</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After</a:t>
            </a:r>
            <a:r>
              <a:rPr lang="en-US" sz="1200" baseline="0" dirty="0" smtClean="0">
                <a:solidFill>
                  <a:schemeClr val="accent6"/>
                </a:solidFill>
              </a:rPr>
              <a:t> </a:t>
            </a:r>
            <a:r>
              <a:rPr lang="en-US" sz="1200" b="1" baseline="0" dirty="0" smtClean="0">
                <a:solidFill>
                  <a:schemeClr val="accent6"/>
                </a:solidFill>
              </a:rPr>
              <a:t>Previous</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From</a:t>
            </a:r>
            <a:r>
              <a:rPr lang="en-US" sz="1200" baseline="0" dirty="0" smtClean="0">
                <a:solidFill>
                  <a:schemeClr val="accent6"/>
                </a:solidFill>
              </a:rPr>
              <a:t> </a:t>
            </a:r>
            <a:r>
              <a:rPr lang="en-US" sz="1200" b="1" baseline="0" dirty="0" smtClean="0">
                <a:solidFill>
                  <a:schemeClr val="accent6"/>
                </a:solidFill>
              </a:rPr>
              <a:t>Right</a:t>
            </a:r>
            <a:r>
              <a:rPr lang="en-US" sz="1200" baseline="0" dirty="0" smtClean="0">
                <a:solidFill>
                  <a:schemeClr val="accent6"/>
                </a:solidFill>
              </a:rPr>
              <a:t>. </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Inside-right page 2</a:t>
            </a:r>
            <a:r>
              <a:rPr lang="en-US" sz="1200" baseline="0" dirty="0" smtClean="0">
                <a:solidFill>
                  <a:schemeClr val="accent6"/>
                </a:solidFill>
              </a:rPr>
              <a:t> 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Click </a:t>
            </a:r>
            <a:r>
              <a:rPr lang="en-US" sz="1200" b="1" baseline="0" dirty="0" smtClean="0">
                <a:solidFill>
                  <a:schemeClr val="accent6"/>
                </a:solidFill>
              </a:rPr>
              <a:t>Add Effect</a:t>
            </a:r>
            <a:r>
              <a:rPr lang="en-US" sz="1200" baseline="0" dirty="0" smtClean="0">
                <a:solidFill>
                  <a:schemeClr val="accent6"/>
                </a:solidFill>
              </a:rPr>
              <a:t>, point to </a:t>
            </a:r>
            <a:r>
              <a:rPr lang="en-US" sz="1200" b="1" baseline="0" dirty="0" smtClean="0">
                <a:solidFill>
                  <a:schemeClr val="accent6"/>
                </a:solidFill>
              </a:rPr>
              <a:t>Exit</a:t>
            </a:r>
            <a:r>
              <a:rPr lang="en-US" sz="1200" b="0" baseline="0" dirty="0" smtClean="0">
                <a:solidFill>
                  <a:schemeClr val="accent6"/>
                </a:solidFill>
              </a:rPr>
              <a:t>,</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a:t>
            </a:r>
            <a:r>
              <a:rPr lang="en-US" sz="1200" baseline="0" dirty="0" smtClean="0">
                <a:solidFill>
                  <a:schemeClr val="accent6"/>
                </a:solidFill>
              </a:rPr>
              <a:t> </a:t>
            </a:r>
            <a:r>
              <a:rPr lang="en-US" sz="1200" b="1" baseline="0" dirty="0" smtClean="0">
                <a:solidFill>
                  <a:schemeClr val="accent6"/>
                </a:solidFill>
              </a:rPr>
              <a:t>Exit</a:t>
            </a:r>
            <a:r>
              <a:rPr lang="en-US" sz="1200" baseline="0" dirty="0" smtClean="0">
                <a:solidFill>
                  <a:schemeClr val="accent6"/>
                </a:solidFill>
              </a:rPr>
              <a:t> </a:t>
            </a:r>
            <a:r>
              <a:rPr lang="en-US" sz="1200" b="1" baseline="0" dirty="0" smtClean="0">
                <a:solidFill>
                  <a:schemeClr val="accent6"/>
                </a:solidFill>
              </a:rPr>
              <a:t>Effect</a:t>
            </a:r>
            <a:r>
              <a:rPr lang="en-US" sz="1200" baseline="0" dirty="0" smtClean="0">
                <a:solidFill>
                  <a:schemeClr val="accent6"/>
                </a:solidFill>
              </a:rPr>
              <a:t> 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Collapse</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third animation effect (collapse effect for the </a:t>
            </a:r>
            <a:r>
              <a:rPr lang="en-US" sz="1200" b="1" baseline="0" dirty="0" smtClean="0">
                <a:solidFill>
                  <a:schemeClr val="accent6"/>
                </a:solidFill>
              </a:rPr>
              <a:t>Inside-right page 2</a:t>
            </a:r>
            <a:r>
              <a:rPr lang="en-US" sz="1200" baseline="0" dirty="0" smtClean="0">
                <a:solidFill>
                  <a:schemeClr val="accent6"/>
                </a:solidFill>
              </a:rPr>
              <a:t> group). Under </a:t>
            </a:r>
            <a:r>
              <a:rPr lang="en-US" sz="1200" b="1" baseline="0" dirty="0" smtClean="0">
                <a:solidFill>
                  <a:schemeClr val="accent6"/>
                </a:solidFill>
              </a:rPr>
              <a:t>Modify: Collapse</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On Click</a:t>
            </a:r>
            <a:r>
              <a:rPr lang="en-US" sz="1200" b="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To Left</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pPr marL="228600" indent="-228600">
              <a:buFont typeface="+mj-lt"/>
              <a:buAutoNum type="arabicPeriod"/>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Inside-left page 3 </a:t>
            </a:r>
            <a:r>
              <a:rPr lang="en-US" sz="1200" baseline="0" dirty="0" smtClean="0">
                <a:solidFill>
                  <a:schemeClr val="accent6"/>
                </a:solidFill>
              </a:rPr>
              <a:t>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lvl="1" indent="-228600">
              <a:buFont typeface="+mj-lt"/>
              <a:buAutoNum type="arabicPeriod"/>
            </a:pPr>
            <a:r>
              <a:rPr lang="en-US" sz="1200" baseline="0" dirty="0" smtClean="0">
                <a:solidFill>
                  <a:schemeClr val="accent6"/>
                </a:solidFill>
              </a:rPr>
              <a:t>Click </a:t>
            </a:r>
            <a:r>
              <a:rPr lang="en-US" sz="1200" b="1" baseline="0" dirty="0" smtClean="0">
                <a:solidFill>
                  <a:schemeClr val="accent6"/>
                </a:solidFill>
              </a:rPr>
              <a:t>Add Effect</a:t>
            </a:r>
            <a:r>
              <a:rPr lang="en-US" sz="1200" baseline="0" dirty="0" smtClean="0">
                <a:solidFill>
                  <a:schemeClr val="accent6"/>
                </a:solidFill>
              </a:rPr>
              <a:t>, point to </a:t>
            </a:r>
            <a:r>
              <a:rPr lang="en-US" sz="1200" b="1" baseline="0" dirty="0" smtClean="0">
                <a:solidFill>
                  <a:schemeClr val="accent6"/>
                </a:solidFill>
              </a:rPr>
              <a:t>Entrance</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 Entrance Effect </a:t>
            </a:r>
            <a:r>
              <a:rPr lang="en-US" sz="1200" baseline="0" dirty="0" smtClean="0">
                <a:solidFill>
                  <a:schemeClr val="accent6"/>
                </a:solidFill>
              </a:rPr>
              <a:t>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Stretch</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fourth animation effect (stretch effect for the </a:t>
            </a:r>
            <a:r>
              <a:rPr lang="en-US" sz="1200" b="1" baseline="0" dirty="0" smtClean="0">
                <a:solidFill>
                  <a:schemeClr val="accent6"/>
                </a:solidFill>
              </a:rPr>
              <a:t>Inside-left page 3 </a:t>
            </a:r>
            <a:r>
              <a:rPr lang="en-US" sz="1200" baseline="0" dirty="0" smtClean="0">
                <a:solidFill>
                  <a:schemeClr val="accent6"/>
                </a:solidFill>
              </a:rPr>
              <a:t>group). Under </a:t>
            </a:r>
            <a:r>
              <a:rPr lang="en-US" sz="1200" b="1" baseline="0" dirty="0" smtClean="0">
                <a:solidFill>
                  <a:schemeClr val="accent6"/>
                </a:solidFill>
              </a:rPr>
              <a:t>Modify: Stretch</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After</a:t>
            </a:r>
            <a:r>
              <a:rPr lang="en-US" sz="1200" baseline="0" dirty="0" smtClean="0">
                <a:solidFill>
                  <a:schemeClr val="accent6"/>
                </a:solidFill>
              </a:rPr>
              <a:t> </a:t>
            </a:r>
            <a:r>
              <a:rPr lang="en-US" sz="1200" b="1" baseline="0" dirty="0" smtClean="0">
                <a:solidFill>
                  <a:schemeClr val="accent6"/>
                </a:solidFill>
              </a:rPr>
              <a:t>Previous</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From</a:t>
            </a:r>
            <a:r>
              <a:rPr lang="en-US" sz="1200" baseline="0" dirty="0" smtClean="0">
                <a:solidFill>
                  <a:schemeClr val="accent6"/>
                </a:solidFill>
              </a:rPr>
              <a:t> </a:t>
            </a:r>
            <a:r>
              <a:rPr lang="en-US" sz="1200" b="1" baseline="0" dirty="0" smtClean="0">
                <a:solidFill>
                  <a:schemeClr val="accent6"/>
                </a:solidFill>
              </a:rPr>
              <a:t>Right</a:t>
            </a:r>
            <a:r>
              <a:rPr lang="en-US" sz="1200" baseline="0" dirty="0" smtClean="0">
                <a:solidFill>
                  <a:schemeClr val="accent6"/>
                </a:solidFill>
              </a:rPr>
              <a:t>. </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endParaRPr lang="en-US" sz="1200" baseline="0" dirty="0" smtClean="0">
              <a:solidFill>
                <a:schemeClr val="accent6"/>
              </a:solidFill>
            </a:endParaRPr>
          </a:p>
          <a:p>
            <a:endParaRPr lang="en-US" sz="1200" baseline="0" dirty="0" smtClean="0"/>
          </a:p>
          <a:p>
            <a:r>
              <a:rPr lang="en-US" sz="1200" b="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ea typeface="+mn-ea"/>
                <a:cs typeface="+mn-cs"/>
              </a:rPr>
              <a:t>Right-click the slide background area, and then click </a:t>
            </a:r>
            <a:r>
              <a:rPr lang="en-US" sz="1200" b="1" kern="1200" dirty="0" smtClean="0">
                <a:solidFill>
                  <a:schemeClr val="tx1"/>
                </a:solidFill>
                <a:ea typeface="+mn-ea"/>
                <a:cs typeface="+mn-cs"/>
              </a:rPr>
              <a:t>Format Background</a:t>
            </a:r>
            <a:r>
              <a:rPr lang="en-US" sz="1200" kern="1200" dirty="0" smtClean="0">
                <a:solidFill>
                  <a:schemeClr val="tx1"/>
                </a:solidFill>
                <a:ea typeface="+mn-ea"/>
                <a:cs typeface="+mn-cs"/>
              </a:rPr>
              <a:t>. In the </a:t>
            </a:r>
            <a:r>
              <a:rPr lang="en-US" sz="1200" b="1" kern="1200" dirty="0" smtClean="0">
                <a:solidFill>
                  <a:schemeClr val="tx1"/>
                </a:solidFill>
                <a:ea typeface="+mn-ea"/>
                <a:cs typeface="+mn-cs"/>
              </a:rPr>
              <a:t>Format Background </a:t>
            </a:r>
            <a:r>
              <a:rPr lang="en-US" sz="1200" kern="1200" dirty="0" smtClean="0">
                <a:solidFill>
                  <a:schemeClr val="tx1"/>
                </a:solidFill>
                <a:ea typeface="+mn-ea"/>
                <a:cs typeface="+mn-cs"/>
              </a:rPr>
              <a:t>dialog box, click </a:t>
            </a:r>
            <a:r>
              <a:rPr lang="en-US" sz="1200" b="1" kern="1200" dirty="0" smtClean="0">
                <a:solidFill>
                  <a:schemeClr val="tx1"/>
                </a:solidFill>
                <a:ea typeface="+mn-ea"/>
                <a:cs typeface="+mn-cs"/>
              </a:rPr>
              <a:t>Fill</a:t>
            </a:r>
            <a:r>
              <a:rPr lang="en-US" sz="1200" kern="1200" dirty="0" smtClean="0">
                <a:solidFill>
                  <a:schemeClr val="tx1"/>
                </a:solidFill>
                <a:ea typeface="+mn-ea"/>
                <a:cs typeface="+mn-cs"/>
              </a:rPr>
              <a:t> in the left pane, select </a:t>
            </a:r>
            <a:r>
              <a:rPr lang="en-US" sz="1200" b="1" kern="1200" dirty="0" smtClean="0">
                <a:solidFill>
                  <a:schemeClr val="tx1"/>
                </a:solidFill>
                <a:ea typeface="+mn-ea"/>
                <a:cs typeface="+mn-cs"/>
              </a:rPr>
              <a:t>Gradient fill</a:t>
            </a:r>
            <a:r>
              <a:rPr lang="en-US" sz="1200" kern="1200" dirty="0" smtClean="0">
                <a:solidFill>
                  <a:schemeClr val="tx1"/>
                </a:solidFill>
                <a:ea typeface="+mn-ea"/>
                <a:cs typeface="+mn-cs"/>
              </a:rPr>
              <a:t> in the </a:t>
            </a:r>
            <a:r>
              <a:rPr lang="en-US" sz="1200" b="1" kern="1200" dirty="0" smtClean="0">
                <a:solidFill>
                  <a:schemeClr val="tx1"/>
                </a:solidFill>
                <a:ea typeface="+mn-ea"/>
                <a:cs typeface="+mn-cs"/>
              </a:rPr>
              <a:t>Fill</a:t>
            </a:r>
            <a:r>
              <a:rPr lang="en-US" sz="1200" kern="1200" dirty="0" smtClean="0">
                <a:solidFill>
                  <a:schemeClr val="tx1"/>
                </a:solidFill>
                <a:ea typeface="+mn-ea"/>
                <a:cs typeface="+mn-cs"/>
              </a:rPr>
              <a:t> pane, and then do the following:</a:t>
            </a:r>
          </a:p>
          <a:p>
            <a:pPr marL="685800" lvl="1"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Type</a:t>
            </a:r>
            <a:r>
              <a:rPr lang="en-US" sz="1200" kern="1200" dirty="0" smtClean="0">
                <a:solidFill>
                  <a:schemeClr val="tx1"/>
                </a:solidFill>
                <a:ea typeface="+mn-ea"/>
                <a:cs typeface="+mn-cs"/>
              </a:rPr>
              <a:t> list, select </a:t>
            </a:r>
            <a:r>
              <a:rPr lang="en-US" sz="1200" b="1" kern="1200" dirty="0" smtClean="0">
                <a:solidFill>
                  <a:schemeClr val="tx1"/>
                </a:solidFill>
                <a:ea typeface="+mn-ea"/>
                <a:cs typeface="+mn-cs"/>
              </a:rPr>
              <a:t>Linear</a:t>
            </a:r>
            <a:r>
              <a:rPr lang="en-US" sz="1200" kern="1200" dirty="0" smtClean="0">
                <a:solidFill>
                  <a:schemeClr val="tx1"/>
                </a:solidFill>
                <a:ea typeface="+mn-ea"/>
                <a:cs typeface="+mn-cs"/>
              </a:rPr>
              <a:t>.</a:t>
            </a:r>
          </a:p>
          <a:p>
            <a:pPr marL="685800" lvl="1"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Direction</a:t>
            </a:r>
            <a:r>
              <a:rPr lang="en-US" sz="1200" kern="1200" dirty="0" smtClean="0">
                <a:solidFill>
                  <a:schemeClr val="tx1"/>
                </a:solidFill>
                <a:ea typeface="+mn-ea"/>
                <a:cs typeface="+mn-cs"/>
              </a:rPr>
              <a:t>, and then click </a:t>
            </a:r>
            <a:r>
              <a:rPr lang="en-US" sz="1200" b="1" kern="1200" dirty="0" smtClean="0">
                <a:solidFill>
                  <a:schemeClr val="tx1"/>
                </a:solidFill>
                <a:ea typeface="+mn-ea"/>
                <a:cs typeface="+mn-cs"/>
              </a:rPr>
              <a:t>Linear Down </a:t>
            </a:r>
            <a:r>
              <a:rPr lang="en-US" sz="1200" kern="1200" dirty="0" smtClean="0">
                <a:solidFill>
                  <a:schemeClr val="tx1"/>
                </a:solidFill>
                <a:ea typeface="+mn-ea"/>
                <a:cs typeface="+mn-cs"/>
              </a:rPr>
              <a:t>(first </a:t>
            </a:r>
            <a:r>
              <a:rPr lang="en-US" sz="1200" kern="1200" baseline="0" dirty="0" smtClean="0">
                <a:solidFill>
                  <a:schemeClr val="tx1"/>
                </a:solidFill>
                <a:ea typeface="+mn-ea"/>
                <a:cs typeface="+mn-cs"/>
              </a:rPr>
              <a:t>row, </a:t>
            </a:r>
            <a:r>
              <a:rPr lang="en-US" sz="1200" kern="1200" dirty="0" smtClean="0">
                <a:solidFill>
                  <a:schemeClr val="tx1"/>
                </a:solidFill>
                <a:ea typeface="+mn-ea"/>
                <a:cs typeface="+mn-cs"/>
              </a:rPr>
              <a:t>second option from the left).</a:t>
            </a:r>
          </a:p>
          <a:p>
            <a:pPr marL="685800" lvl="1" indent="-228600">
              <a:buFont typeface="Arial" pitchFamily="34" charset="0"/>
              <a:buChar char="•"/>
            </a:pPr>
            <a:r>
              <a:rPr lang="en-US" sz="1200" kern="1200" dirty="0" smtClean="0">
                <a:solidFill>
                  <a:schemeClr val="tx1"/>
                </a:solidFill>
                <a:ea typeface="+mn-ea"/>
                <a:cs typeface="+mn-cs"/>
              </a:rPr>
              <a:t>Under </a:t>
            </a:r>
            <a:r>
              <a:rPr lang="en-US" sz="1200" b="1" kern="1200" dirty="0" smtClean="0">
                <a:solidFill>
                  <a:schemeClr val="tx1"/>
                </a:solidFill>
                <a:ea typeface="+mn-ea"/>
                <a:cs typeface="+mn-cs"/>
              </a:rPr>
              <a:t>Gradient stops</a:t>
            </a:r>
            <a:r>
              <a:rPr lang="en-US" sz="1200" kern="1200" dirty="0" smtClean="0">
                <a:solidFill>
                  <a:schemeClr val="tx1"/>
                </a:solidFill>
                <a:ea typeface="+mn-ea"/>
                <a:cs typeface="+mn-cs"/>
              </a:rPr>
              <a:t>, click </a:t>
            </a:r>
            <a:r>
              <a:rPr lang="en-US" sz="1200" b="1" kern="1200" dirty="0" smtClean="0">
                <a:solidFill>
                  <a:schemeClr val="tx1"/>
                </a:solidFill>
                <a:ea typeface="+mn-ea"/>
                <a:cs typeface="+mn-cs"/>
              </a:rPr>
              <a:t>Add</a:t>
            </a:r>
            <a:r>
              <a:rPr lang="en-US" sz="1200" b="0" kern="1200" dirty="0" smtClean="0">
                <a:solidFill>
                  <a:schemeClr val="tx1"/>
                </a:solidFill>
                <a:ea typeface="+mn-ea"/>
                <a:cs typeface="+mn-cs"/>
              </a:rPr>
              <a:t> or </a:t>
            </a:r>
            <a:r>
              <a:rPr lang="en-US" sz="1200" b="1" kern="1200" dirty="0" smtClean="0">
                <a:solidFill>
                  <a:schemeClr val="tx1"/>
                </a:solidFill>
                <a:ea typeface="+mn-ea"/>
                <a:cs typeface="+mn-cs"/>
              </a:rPr>
              <a:t>Remove</a:t>
            </a:r>
            <a:r>
              <a:rPr lang="en-US" sz="1200" kern="1200" dirty="0" smtClean="0">
                <a:solidFill>
                  <a:schemeClr val="tx1"/>
                </a:solidFill>
                <a:ea typeface="+mn-ea"/>
                <a:cs typeface="+mn-cs"/>
              </a:rPr>
              <a:t> until two stops appear in the drop-down list.</a:t>
            </a:r>
          </a:p>
          <a:p>
            <a:pPr marL="228600" lvl="0" indent="-228600">
              <a:buFont typeface="+mj-lt"/>
              <a:buAutoNum type="arabicPeriod"/>
            </a:pPr>
            <a:r>
              <a:rPr lang="en-US" sz="1200" kern="1200" dirty="0" smtClean="0">
                <a:solidFill>
                  <a:schemeClr val="tx1"/>
                </a:solidFill>
                <a:ea typeface="+mn-ea"/>
                <a:cs typeface="+mn-cs"/>
              </a:rPr>
              <a:t>Also under </a:t>
            </a:r>
            <a:r>
              <a:rPr lang="en-US" sz="1200" b="1" kern="1200" dirty="0" smtClean="0">
                <a:solidFill>
                  <a:schemeClr val="tx1"/>
                </a:solidFill>
                <a:ea typeface="+mn-ea"/>
                <a:cs typeface="+mn-cs"/>
              </a:rPr>
              <a:t>Gradient stops</a:t>
            </a:r>
            <a:r>
              <a:rPr lang="en-US" sz="1200" kern="1200" dirty="0" smtClean="0">
                <a:solidFill>
                  <a:schemeClr val="tx1"/>
                </a:solidFill>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ea typeface="+mn-ea"/>
                <a:cs typeface="+mn-cs"/>
              </a:rPr>
              <a:t>Select </a:t>
            </a:r>
            <a:r>
              <a:rPr lang="en-US" sz="1200" b="1" kern="1200" dirty="0" smtClean="0">
                <a:solidFill>
                  <a:schemeClr val="tx1"/>
                </a:solidFill>
                <a:ea typeface="+mn-ea"/>
                <a:cs typeface="+mn-cs"/>
              </a:rPr>
              <a:t>Stop 1 </a:t>
            </a:r>
            <a:r>
              <a:rPr lang="en-US" sz="1200" kern="1200" dirty="0" smtClean="0">
                <a:solidFill>
                  <a:schemeClr val="tx1"/>
                </a:solidFill>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Stop position </a:t>
            </a:r>
            <a:r>
              <a:rPr lang="en-US" sz="1200" kern="1200" dirty="0" smtClean="0">
                <a:solidFill>
                  <a:schemeClr val="tx1"/>
                </a:solidFill>
                <a:ea typeface="+mn-ea"/>
                <a:cs typeface="+mn-cs"/>
              </a:rPr>
              <a:t>box, enter </a:t>
            </a:r>
            <a:r>
              <a:rPr lang="en-US" sz="1200" b="1" kern="1200" dirty="0" smtClean="0">
                <a:solidFill>
                  <a:schemeClr val="tx1"/>
                </a:solidFill>
                <a:ea typeface="+mn-ea"/>
                <a:cs typeface="+mn-cs"/>
              </a:rPr>
              <a:t>63%</a:t>
            </a:r>
            <a:r>
              <a:rPr lang="en-US" sz="1200" kern="1200" dirty="0" smtClean="0">
                <a:solidFill>
                  <a:schemeClr val="tx1"/>
                </a:solidFill>
                <a:ea typeface="+mn-ea"/>
                <a:cs typeface="+mn-cs"/>
              </a:rPr>
              <a:t>.</a:t>
            </a:r>
          </a:p>
          <a:p>
            <a:pPr marL="1143000" lvl="2"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Color</a:t>
            </a:r>
            <a:r>
              <a:rPr lang="en-US" sz="1200" kern="1200" dirty="0" smtClean="0">
                <a:solidFill>
                  <a:schemeClr val="tx1"/>
                </a:solidFill>
                <a:ea typeface="+mn-ea"/>
                <a:cs typeface="+mn-cs"/>
              </a:rPr>
              <a:t>, and then under </a:t>
            </a:r>
            <a:r>
              <a:rPr lang="en-US" sz="1200" b="1" kern="1200" dirty="0" smtClean="0">
                <a:solidFill>
                  <a:schemeClr val="tx1"/>
                </a:solidFill>
                <a:ea typeface="+mn-ea"/>
                <a:cs typeface="+mn-cs"/>
              </a:rPr>
              <a:t>Theme Colors </a:t>
            </a:r>
            <a:r>
              <a:rPr lang="en-US" sz="1200" kern="1200" dirty="0" smtClean="0">
                <a:solidFill>
                  <a:schemeClr val="tx1"/>
                </a:solidFill>
                <a:ea typeface="+mn-ea"/>
                <a:cs typeface="+mn-cs"/>
              </a:rPr>
              <a:t>click </a:t>
            </a:r>
            <a:r>
              <a:rPr lang="en-US" sz="1200" b="1" kern="1200" dirty="0" smtClean="0">
                <a:solidFill>
                  <a:schemeClr val="tx1"/>
                </a:solidFill>
                <a:ea typeface="+mn-ea"/>
                <a:cs typeface="+mn-cs"/>
              </a:rPr>
              <a:t>Black, Text </a:t>
            </a:r>
            <a:r>
              <a:rPr lang="en-US" sz="1200" b="1" kern="1200" baseline="0" dirty="0" smtClean="0">
                <a:solidFill>
                  <a:schemeClr val="tx1"/>
                </a:solidFill>
                <a:ea typeface="+mn-ea"/>
                <a:cs typeface="+mn-cs"/>
              </a:rPr>
              <a:t>1 </a:t>
            </a:r>
            <a:r>
              <a:rPr lang="en-US" sz="1200" b="0" kern="1200" dirty="0" smtClean="0">
                <a:solidFill>
                  <a:schemeClr val="tx1"/>
                </a:solidFill>
                <a:ea typeface="+mn-ea"/>
                <a:cs typeface="+mn-cs"/>
              </a:rPr>
              <a:t>(first row, second option from the left).</a:t>
            </a:r>
            <a:endParaRPr lang="en-US" sz="1200" kern="1200" dirty="0" smtClean="0">
              <a:solidFill>
                <a:schemeClr val="tx1"/>
              </a:solidFill>
              <a:ea typeface="+mn-ea"/>
              <a:cs typeface="+mn-cs"/>
            </a:endParaRPr>
          </a:p>
          <a:p>
            <a:pPr marL="685800" lvl="1" indent="-228600">
              <a:buFont typeface="Arial" pitchFamily="34" charset="0"/>
              <a:buChar char="•"/>
            </a:pPr>
            <a:r>
              <a:rPr lang="en-US" sz="1200" kern="1200" dirty="0" smtClean="0">
                <a:solidFill>
                  <a:schemeClr val="tx1"/>
                </a:solidFill>
                <a:ea typeface="+mn-ea"/>
                <a:cs typeface="+mn-cs"/>
              </a:rPr>
              <a:t>Select </a:t>
            </a:r>
            <a:r>
              <a:rPr lang="en-US" sz="1200" b="1" kern="1200" dirty="0" smtClean="0">
                <a:solidFill>
                  <a:schemeClr val="tx1"/>
                </a:solidFill>
                <a:ea typeface="+mn-ea"/>
                <a:cs typeface="+mn-cs"/>
              </a:rPr>
              <a:t>Stop 2 </a:t>
            </a:r>
            <a:r>
              <a:rPr lang="en-US" sz="1200" kern="1200" dirty="0" smtClean="0">
                <a:solidFill>
                  <a:schemeClr val="tx1"/>
                </a:solidFill>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Stop position </a:t>
            </a:r>
            <a:r>
              <a:rPr lang="en-US" sz="1200" kern="1200" dirty="0" smtClean="0">
                <a:solidFill>
                  <a:schemeClr val="tx1"/>
                </a:solidFill>
                <a:ea typeface="+mn-ea"/>
                <a:cs typeface="+mn-cs"/>
              </a:rPr>
              <a:t>box, enter </a:t>
            </a:r>
            <a:r>
              <a:rPr lang="en-US" sz="1200" b="1" kern="1200" dirty="0" smtClean="0">
                <a:solidFill>
                  <a:schemeClr val="tx1"/>
                </a:solidFill>
                <a:ea typeface="+mn-ea"/>
                <a:cs typeface="+mn-cs"/>
              </a:rPr>
              <a:t>100%</a:t>
            </a:r>
            <a:r>
              <a:rPr lang="en-US" sz="1200" kern="1200" dirty="0" smtClean="0">
                <a:solidFill>
                  <a:schemeClr val="tx1"/>
                </a:solidFill>
                <a:ea typeface="+mn-ea"/>
                <a:cs typeface="+mn-cs"/>
              </a:rPr>
              <a:t>.</a:t>
            </a:r>
          </a:p>
          <a:p>
            <a:pPr marL="1143000" lvl="2"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Color</a:t>
            </a:r>
            <a:r>
              <a:rPr lang="en-US" sz="1200" b="0" kern="1200" baseline="0" dirty="0" smtClean="0">
                <a:solidFill>
                  <a:schemeClr val="tx1"/>
                </a:solidFill>
                <a:ea typeface="+mn-ea"/>
                <a:cs typeface="+mn-cs"/>
              </a:rPr>
              <a:t>, </a:t>
            </a:r>
            <a:r>
              <a:rPr lang="en-US" sz="1200" kern="1200" dirty="0" smtClean="0">
                <a:solidFill>
                  <a:schemeClr val="tx1"/>
                </a:solidFill>
                <a:ea typeface="+mn-ea"/>
                <a:cs typeface="+mn-cs"/>
              </a:rPr>
              <a:t>and then under </a:t>
            </a:r>
            <a:r>
              <a:rPr lang="en-US" sz="1200" b="1" kern="1200" dirty="0" smtClean="0">
                <a:solidFill>
                  <a:schemeClr val="tx1"/>
                </a:solidFill>
                <a:ea typeface="+mn-ea"/>
                <a:cs typeface="+mn-cs"/>
              </a:rPr>
              <a:t>Theme Colors </a:t>
            </a:r>
            <a:r>
              <a:rPr lang="en-US" sz="1200" kern="1200" dirty="0" smtClean="0">
                <a:solidFill>
                  <a:schemeClr val="tx1"/>
                </a:solidFill>
                <a:ea typeface="+mn-ea"/>
                <a:cs typeface="+mn-cs"/>
              </a:rPr>
              <a:t>click</a:t>
            </a:r>
            <a:r>
              <a:rPr lang="en-US" sz="1200" b="0" kern="1200" baseline="0" dirty="0" smtClean="0">
                <a:solidFill>
                  <a:schemeClr val="tx1"/>
                </a:solidFill>
                <a:ea typeface="+mn-ea"/>
                <a:cs typeface="+mn-cs"/>
              </a:rPr>
              <a:t> </a:t>
            </a:r>
            <a:r>
              <a:rPr lang="en-US" sz="1200" b="1" baseline="0" dirty="0" smtClean="0"/>
              <a:t>Black, Text 1, Lighter 50% </a:t>
            </a:r>
            <a:r>
              <a:rPr lang="en-US" sz="1200" b="0" baseline="0" dirty="0" smtClean="0"/>
              <a:t>(second row, fifth option from the left</a:t>
            </a:r>
            <a:r>
              <a:rPr lang="en-US" sz="1200" b="0" dirty="0" smtClean="0"/>
              <a:t>).</a:t>
            </a:r>
            <a:endParaRPr lang="en-US" sz="1200" b="0" kern="1200" dirty="0" smtClean="0">
              <a:solidFill>
                <a:schemeClr val="tx1"/>
              </a:solidFill>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p:txBody>
      </p:sp>
      <p:sp>
        <p:nvSpPr>
          <p:cNvPr id="5" name="Slide Image Placeholder 4"/>
          <p:cNvSpPr>
            <a:spLocks noGrp="1" noRot="1" noChangeAspect="1"/>
          </p:cNvSpPr>
          <p:nvPr>
            <p:ph type="sldImg"/>
          </p:nvPr>
        </p:nvSpPr>
        <p:spPr>
          <a:xfrm>
            <a:off x="536575" y="503238"/>
            <a:ext cx="3140075" cy="2354262"/>
          </a:xfrm>
        </p:spPr>
      </p:sp>
    </p:spTree>
    <p:extLst>
      <p:ext uri="{BB962C8B-B14F-4D97-AF65-F5344CB8AC3E}">
        <p14:creationId xmlns:p14="http://schemas.microsoft.com/office/powerpoint/2010/main" val="167881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Custom animation effects: page turns in open book</a:t>
            </a:r>
          </a:p>
          <a:p>
            <a:r>
              <a:rPr lang="en-US" sz="1400" kern="1200" dirty="0" smtClean="0">
                <a:solidFill>
                  <a:schemeClr val="tx1"/>
                </a:solidFill>
                <a:latin typeface="+mn-lt"/>
                <a:ea typeface="+mn-ea"/>
                <a:cs typeface="+mn-cs"/>
              </a:rPr>
              <a:t>(Difficult)</a:t>
            </a:r>
          </a:p>
          <a:p>
            <a:endParaRPr lang="en-US" sz="1200" dirty="0" smtClean="0"/>
          </a:p>
          <a:p>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Tip: </a:t>
            </a:r>
            <a:r>
              <a:rPr lang="en-US" sz="1200" baseline="0" dirty="0" smtClean="0"/>
              <a:t>Y</a:t>
            </a:r>
            <a:r>
              <a:rPr lang="en-US" sz="1200" b="0" baseline="0" dirty="0" smtClean="0"/>
              <a:t>ou will need to use drawing guides and the ruler to position the objects on this slide. </a:t>
            </a:r>
            <a:r>
              <a:rPr lang="en-US" sz="1200" b="0" kern="1200" dirty="0" smtClean="0">
                <a:solidFill>
                  <a:schemeClr val="tx1"/>
                </a:solidFill>
                <a:latin typeface="+mn-lt"/>
                <a:ea typeface="+mn-ea"/>
                <a:cs typeface="+mn-cs"/>
              </a:rPr>
              <a:t>For</a:t>
            </a:r>
            <a:r>
              <a:rPr lang="en-US" sz="1200" b="0" kern="1200" baseline="0" dirty="0" smtClean="0">
                <a:solidFill>
                  <a:schemeClr val="tx1"/>
                </a:solidFill>
                <a:latin typeface="+mn-lt"/>
                <a:ea typeface="+mn-ea"/>
                <a:cs typeface="+mn-cs"/>
              </a:rPr>
              <a:t> instructions on animating an opening book cover, refer to the previous slide (</a:t>
            </a:r>
            <a:r>
              <a:rPr lang="en-US" sz="1200" b="1" kern="1200" baseline="0" dirty="0" smtClean="0">
                <a:solidFill>
                  <a:schemeClr val="tx1"/>
                </a:solidFill>
                <a:latin typeface="+mn-lt"/>
                <a:ea typeface="+mn-ea"/>
                <a:cs typeface="+mn-cs"/>
              </a:rPr>
              <a:t>Custom animation effects: open book</a:t>
            </a:r>
            <a:r>
              <a:rPr lang="en-US" sz="1200" b="0" kern="1200" baseline="0" dirty="0" smtClean="0">
                <a:solidFill>
                  <a:schemeClr val="tx1"/>
                </a:solidFill>
                <a:latin typeface="+mn-lt"/>
                <a:ea typeface="+mn-ea"/>
                <a:cs typeface="+mn-cs"/>
              </a:rPr>
              <a:t>) for instructions.</a:t>
            </a:r>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dirty="0" smtClean="0"/>
              <a:t>To display the drawing guides and the ruler, do the following:</a:t>
            </a:r>
            <a:endParaRPr lang="en-US" sz="1200" b="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 the </a:t>
            </a:r>
            <a:r>
              <a:rPr lang="en-US" sz="1200" b="1" dirty="0" smtClean="0"/>
              <a:t>Home</a:t>
            </a:r>
            <a:r>
              <a:rPr lang="en-US" sz="1200" dirty="0" smtClean="0"/>
              <a:t> tab, in the </a:t>
            </a:r>
            <a:r>
              <a:rPr lang="en-US" sz="1200" b="1" dirty="0" smtClean="0"/>
              <a:t>Slides</a:t>
            </a:r>
            <a:r>
              <a:rPr lang="en-US" sz="1200" dirty="0" smtClean="0"/>
              <a:t> group, click </a:t>
            </a:r>
            <a:r>
              <a:rPr lang="en-US" sz="1200" b="1" dirty="0" smtClean="0"/>
              <a:t>Layout</a:t>
            </a:r>
            <a:r>
              <a:rPr lang="en-US" sz="1200" dirty="0" smtClean="0"/>
              <a:t>, and then click </a:t>
            </a:r>
            <a:r>
              <a:rPr lang="en-US" sz="1200" b="1" dirty="0" smtClean="0"/>
              <a:t>Blank</a:t>
            </a:r>
            <a:r>
              <a:rPr lang="en-US" sz="120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R</a:t>
            </a:r>
            <a:r>
              <a:rPr lang="en-US" sz="1200" b="0" dirty="0" smtClean="0">
                <a:solidFill>
                  <a:schemeClr val="accent6"/>
                </a:solidFill>
              </a:rPr>
              <a:t>ight-click the slide background area, </a:t>
            </a:r>
            <a:r>
              <a:rPr lang="en-US" sz="1200" b="0" baseline="0" dirty="0" smtClean="0">
                <a:solidFill>
                  <a:schemeClr val="accent6"/>
                </a:solidFill>
              </a:rPr>
              <a:t>and then </a:t>
            </a:r>
            <a:r>
              <a:rPr lang="en-US" sz="1200" b="0" dirty="0" smtClean="0">
                <a:solidFill>
                  <a:schemeClr val="accent6"/>
                </a:solidFill>
              </a:rPr>
              <a:t>click </a:t>
            </a:r>
            <a:r>
              <a:rPr lang="en-US" sz="1200" b="1" dirty="0" smtClean="0">
                <a:solidFill>
                  <a:schemeClr val="accent6"/>
                </a:solidFill>
              </a:rPr>
              <a:t>Grid and Guides</a:t>
            </a:r>
            <a:r>
              <a:rPr lang="en-US" sz="1200" b="0" dirty="0" smtClean="0">
                <a:solidFill>
                  <a:schemeClr val="accent6"/>
                </a:solidFill>
              </a:rPr>
              <a:t>.</a:t>
            </a:r>
            <a:r>
              <a:rPr lang="en-US" sz="1200" b="1" baseline="0" dirty="0" smtClean="0">
                <a:solidFill>
                  <a:schemeClr val="accent6"/>
                </a:solidFill>
              </a:rPr>
              <a:t> </a:t>
            </a:r>
            <a:r>
              <a:rPr lang="en-US" sz="1200" b="0" dirty="0" smtClean="0">
                <a:solidFill>
                  <a:schemeClr val="accent6"/>
                </a:solidFill>
              </a:rPr>
              <a:t>In the </a:t>
            </a:r>
            <a:r>
              <a:rPr lang="en-US" sz="1200" b="1" dirty="0" smtClean="0">
                <a:solidFill>
                  <a:schemeClr val="accent6"/>
                </a:solidFill>
              </a:rPr>
              <a:t>Grid and Guides </a:t>
            </a:r>
            <a:r>
              <a:rPr lang="en-US" sz="1200" b="0" dirty="0" smtClean="0">
                <a:solidFill>
                  <a:schemeClr val="accent6"/>
                </a:solidFill>
              </a:rPr>
              <a:t>dialog box, under</a:t>
            </a:r>
            <a:r>
              <a:rPr lang="en-US" sz="1200" b="0" baseline="0" dirty="0" smtClean="0">
                <a:solidFill>
                  <a:schemeClr val="accent6"/>
                </a:solidFill>
              </a:rPr>
              <a:t> </a:t>
            </a:r>
            <a:r>
              <a:rPr lang="en-US" sz="1200" b="1" dirty="0" smtClean="0">
                <a:solidFill>
                  <a:schemeClr val="accent6"/>
                </a:solidFill>
              </a:rPr>
              <a:t>Guide</a:t>
            </a:r>
            <a:r>
              <a:rPr lang="en-US" sz="1200" b="0" dirty="0" smtClean="0">
                <a:solidFill>
                  <a:schemeClr val="accent6"/>
                </a:solidFill>
              </a:rPr>
              <a:t> </a:t>
            </a:r>
            <a:r>
              <a:rPr lang="en-US" sz="1200" b="1" dirty="0" smtClean="0">
                <a:solidFill>
                  <a:schemeClr val="accent6"/>
                </a:solidFill>
              </a:rPr>
              <a:t>settings</a:t>
            </a:r>
            <a:r>
              <a:rPr lang="en-US" sz="1200" b="0" dirty="0" smtClean="0">
                <a:solidFill>
                  <a:schemeClr val="accent6"/>
                </a:solidFill>
              </a:rPr>
              <a:t>, select </a:t>
            </a:r>
            <a:r>
              <a:rPr lang="en-US" sz="1200" b="1" dirty="0" smtClean="0">
                <a:solidFill>
                  <a:schemeClr val="accent6"/>
                </a:solidFill>
              </a:rPr>
              <a:t>Display drawing guides on screen</a:t>
            </a:r>
            <a:r>
              <a:rPr lang="en-US" sz="1200" b="0" dirty="0" smtClean="0">
                <a:solidFill>
                  <a:schemeClr val="accent6"/>
                </a:solidFill>
              </a:rPr>
              <a:t>. </a:t>
            </a:r>
            <a:r>
              <a:rPr lang="en-US" sz="1200" b="0" baseline="0" dirty="0" smtClean="0"/>
              <a:t>(</a:t>
            </a:r>
            <a:r>
              <a:rPr lang="en-US" sz="1200" b="1" dirty="0" smtClean="0"/>
              <a:t>Note: </a:t>
            </a:r>
            <a:r>
              <a:rPr lang="en-US" sz="1200" dirty="0" smtClean="0"/>
              <a:t>One horizontal and one vertical guide will display on</a:t>
            </a:r>
            <a:r>
              <a:rPr lang="en-US" sz="1200" baseline="0" dirty="0" smtClean="0"/>
              <a:t> the slide </a:t>
            </a:r>
            <a:r>
              <a:rPr lang="en-US" sz="1200" dirty="0" smtClean="0"/>
              <a:t>at 0.00, the default</a:t>
            </a:r>
            <a:r>
              <a:rPr lang="en-US" sz="1200" baseline="0" dirty="0" smtClean="0"/>
              <a:t> position</a:t>
            </a:r>
            <a:r>
              <a:rPr lang="en-US" sz="1200" dirty="0" smtClean="0"/>
              <a:t>.</a:t>
            </a:r>
            <a:r>
              <a:rPr lang="en-US" sz="1200" baseline="0" dirty="0" smtClean="0"/>
              <a:t> The spine of the book will be aligned to the vertical drawing guide.</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View</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Show/Hide</a:t>
            </a:r>
            <a:r>
              <a:rPr lang="en-US" sz="1200" kern="1200" dirty="0" smtClean="0">
                <a:solidFill>
                  <a:schemeClr val="tx1"/>
                </a:solidFill>
                <a:latin typeface="+mn-lt"/>
                <a:ea typeface="+mn-ea"/>
                <a:cs typeface="+mn-cs"/>
              </a:rPr>
              <a:t> group, select </a:t>
            </a:r>
            <a:r>
              <a:rPr lang="en-US" sz="1200" b="1" kern="1200" dirty="0" smtClean="0">
                <a:solidFill>
                  <a:schemeClr val="tx1"/>
                </a:solidFill>
                <a:latin typeface="+mn-lt"/>
                <a:ea typeface="+mn-ea"/>
                <a:cs typeface="+mn-cs"/>
              </a:rPr>
              <a:t>Ruler</a:t>
            </a:r>
            <a:r>
              <a:rPr lang="en-US" sz="1200" kern="1200" dirty="0" smtClean="0">
                <a:solidFill>
                  <a:schemeClr val="tx1"/>
                </a:solidFill>
                <a:latin typeface="+mn-lt"/>
                <a:ea typeface="+mn-ea"/>
                <a:cs typeface="+mn-cs"/>
              </a:rPr>
              <a:t>. </a:t>
            </a:r>
            <a:endParaRPr lang="en-US" sz="1200" dirty="0" smtClean="0"/>
          </a:p>
          <a:p>
            <a:endParaRPr lang="en-US" sz="1200" baseline="0" dirty="0" smtClean="0"/>
          </a:p>
          <a:p>
            <a:endParaRPr lang="en-US" sz="1200" baseline="0" dirty="0" smtClean="0"/>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Inside-left page 1 </a:t>
            </a:r>
            <a:r>
              <a:rPr lang="en-US" sz="1200" kern="1200" dirty="0" smtClean="0">
                <a:solidFill>
                  <a:schemeClr val="tx1"/>
                </a:solidFill>
                <a:latin typeface="+mn-lt"/>
                <a:ea typeface="+mn-ea"/>
                <a:cs typeface="+mn-cs"/>
              </a:rPr>
              <a:t>group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Rounded Rectangle </a:t>
            </a:r>
            <a:r>
              <a:rPr lang="en-US" sz="1200" kern="1200" dirty="0" smtClean="0">
                <a:solidFill>
                  <a:schemeClr val="tx1"/>
                </a:solidFill>
                <a:latin typeface="+mn-lt"/>
                <a:ea typeface="+mn-ea"/>
                <a:cs typeface="+mn-cs"/>
              </a:rPr>
              <a:t>(second option from the left). On the slide, drag to draw a rounded rectangle.</a:t>
            </a:r>
          </a:p>
          <a:p>
            <a:pPr marL="228600" lvl="0" indent="-228600">
              <a:buFont typeface="+mj-lt"/>
              <a:buAutoNum type="arabicPeriod"/>
            </a:pPr>
            <a:r>
              <a:rPr lang="en-US" sz="1200" kern="1200" dirty="0" smtClean="0">
                <a:solidFill>
                  <a:schemeClr val="tx1"/>
                </a:solidFill>
                <a:latin typeface="+mn-lt"/>
                <a:ea typeface="+mn-ea"/>
                <a:cs typeface="+mn-cs"/>
              </a:rPr>
              <a:t>Select the rounded</a:t>
            </a:r>
            <a:r>
              <a:rPr lang="en-US" sz="1200" kern="1200" baseline="0" dirty="0" smtClean="0">
                <a:solidFill>
                  <a:schemeClr val="tx1"/>
                </a:solidFill>
                <a:latin typeface="+mn-lt"/>
                <a:ea typeface="+mn-ea"/>
                <a:cs typeface="+mn-cs"/>
              </a:rPr>
              <a:t> rectangle.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4.5”</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3.33”</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rounded rectangle, drag the yellow diamond adjustment handle to the left to reduce the amount of rounding on the corners.</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a:t>
            </a:r>
            <a:r>
              <a:rPr lang="en-US" sz="1200" kern="1200" baseline="0" dirty="0" smtClean="0">
                <a:solidFill>
                  <a:schemeClr val="tx1"/>
                </a:solidFill>
                <a:latin typeface="+mn-lt"/>
                <a:ea typeface="+mn-ea"/>
                <a:cs typeface="+mn-cs"/>
              </a:rPr>
              <a:t> corner of the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b="1" kern="1200" baseline="0" dirty="0" smtClean="0">
                <a:solidFill>
                  <a:schemeClr val="tx1"/>
                </a:solidFill>
                <a:latin typeface="+mn-lt"/>
                <a:ea typeface="+mn-ea"/>
                <a:cs typeface="+mn-cs"/>
              </a:rPr>
              <a:t> Colors </a:t>
            </a:r>
            <a:r>
              <a:rPr lang="en-US" sz="1200" kern="1200" baseline="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 row, sixth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b="1" kern="1200" baseline="0" dirty="0" smtClean="0">
                <a:solidFill>
                  <a:schemeClr val="tx1"/>
                </a:solidFill>
                <a:latin typeface="+mn-lt"/>
                <a:ea typeface="+mn-ea"/>
                <a:cs typeface="+mn-cs"/>
              </a:rPr>
              <a:t>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Red Accent 2, Darker 25%</a:t>
            </a:r>
            <a:r>
              <a:rPr lang="en-US" sz="1200" kern="1200" dirty="0" smtClean="0">
                <a:solidFill>
                  <a:schemeClr val="tx1"/>
                </a:solidFill>
                <a:latin typeface="+mn-lt"/>
                <a:ea typeface="+mn-ea"/>
                <a:cs typeface="+mn-cs"/>
              </a:rPr>
              <a:t> (fifth row, sixth option from the left).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right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second shape in the </a:t>
            </a:r>
            <a:r>
              <a:rPr lang="en-US" sz="1200" b="1" kern="1200" dirty="0" smtClean="0">
                <a:solidFill>
                  <a:schemeClr val="tx1"/>
                </a:solidFill>
                <a:latin typeface="+mn-lt"/>
                <a:ea typeface="+mn-ea"/>
                <a:cs typeface="+mn-cs"/>
              </a:rPr>
              <a:t>Inside-left page 1 </a:t>
            </a:r>
            <a:r>
              <a:rPr lang="en-US" sz="1200" kern="1200" dirty="0" smtClean="0">
                <a:solidFill>
                  <a:schemeClr val="tx1"/>
                </a:solidFill>
                <a:latin typeface="+mn-lt"/>
                <a:ea typeface="+mn-ea"/>
                <a:cs typeface="+mn-cs"/>
              </a:rPr>
              <a:t>group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Rectangle</a:t>
            </a:r>
            <a:r>
              <a:rPr lang="en-US" sz="1200" kern="1200" dirty="0" smtClean="0">
                <a:solidFill>
                  <a:schemeClr val="tx1"/>
                </a:solidFill>
                <a:latin typeface="+mn-lt"/>
                <a:ea typeface="+mn-ea"/>
                <a:cs typeface="+mn-cs"/>
              </a:rPr>
              <a:t> (first option from the left).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slide, drag to draw a rectangle.</a:t>
            </a:r>
          </a:p>
          <a:p>
            <a:pPr marL="228600" lvl="0" indent="-228600">
              <a:buFont typeface="+mj-lt"/>
              <a:buAutoNum type="arabicPeriod"/>
            </a:pPr>
            <a:r>
              <a:rPr lang="en-US" sz="1200" kern="1200" dirty="0" smtClean="0">
                <a:solidFill>
                  <a:schemeClr val="tx1"/>
                </a:solidFill>
                <a:latin typeface="+mn-lt"/>
                <a:ea typeface="+mn-ea"/>
                <a:cs typeface="+mn-cs"/>
              </a:rPr>
              <a:t>Select the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4.33”</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a:t>
            </a:r>
            <a:r>
              <a:rPr lang="en-US" sz="1200" kern="1200" baseline="0" dirty="0" smtClean="0">
                <a:solidFill>
                  <a:schemeClr val="tx1"/>
                </a:solidFill>
                <a:latin typeface="+mn-lt"/>
                <a:ea typeface="+mn-ea"/>
                <a:cs typeface="+mn-cs"/>
              </a:rPr>
              <a:t> corner of the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five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35%</a:t>
            </a:r>
            <a:r>
              <a:rPr lang="en-US" sz="1200" kern="1200" dirty="0" smtClean="0">
                <a:solidFill>
                  <a:schemeClr val="tx1"/>
                </a:solidFill>
                <a:latin typeface="+mn-lt"/>
                <a:ea typeface="+mn-ea"/>
                <a:cs typeface="+mn-cs"/>
              </a:rPr>
              <a:t> (fifth row, the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5%</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5%</a:t>
            </a:r>
            <a:r>
              <a:rPr lang="en-US" sz="1200" kern="1200" dirty="0" smtClean="0">
                <a:solidFill>
                  <a:schemeClr val="tx1"/>
                </a:solidFill>
                <a:latin typeface="+mn-lt"/>
                <a:ea typeface="+mn-ea"/>
                <a:cs typeface="+mn-cs"/>
              </a:rPr>
              <a:t> (second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4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5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93%</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pane, click</a:t>
            </a:r>
            <a:r>
              <a:rPr lang="en-US" sz="1200" kern="1200" baseline="0" dirty="0" smtClean="0">
                <a:solidFill>
                  <a:schemeClr val="tx1"/>
                </a:solidFill>
                <a:latin typeface="+mn-lt"/>
                <a:ea typeface="+mn-ea"/>
                <a:cs typeface="+mn-cs"/>
              </a:rPr>
              <a:t> the button next to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Presets</a:t>
            </a:r>
            <a:r>
              <a:rPr lang="en-US" sz="1200" kern="1200" dirty="0" smtClean="0">
                <a:solidFill>
                  <a:schemeClr val="tx1"/>
                </a:solidFill>
                <a:latin typeface="+mn-lt"/>
                <a:ea typeface="+mn-ea"/>
                <a:cs typeface="+mn-cs"/>
              </a:rPr>
              <a:t>, under </a:t>
            </a:r>
            <a:r>
              <a:rPr lang="en-US" sz="1200" b="1" kern="1200" dirty="0" smtClean="0">
                <a:solidFill>
                  <a:schemeClr val="tx1"/>
                </a:solidFill>
                <a:latin typeface="+mn-lt"/>
                <a:ea typeface="+mn-ea"/>
                <a:cs typeface="+mn-cs"/>
              </a:rPr>
              <a:t>Outer</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(second row, first option from the left),</a:t>
            </a:r>
            <a:r>
              <a:rPr lang="en-US" sz="120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Blur</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 pt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Distance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 pt</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i="0" kern="1200" dirty="0" smtClean="0">
                <a:solidFill>
                  <a:schemeClr val="tx1"/>
                </a:solidFill>
                <a:latin typeface="+mn-lt"/>
                <a:ea typeface="+mn-ea"/>
                <a:cs typeface="+mn-cs"/>
              </a:rPr>
              <a:t>On the slide, drag the rectangle until the right edge is against the vertical drawing</a:t>
            </a:r>
            <a:r>
              <a:rPr lang="en-US" sz="1200" i="0" kern="1200" baseline="0" dirty="0" smtClean="0">
                <a:solidFill>
                  <a:schemeClr val="tx1"/>
                </a:solidFill>
                <a:latin typeface="+mn-lt"/>
                <a:ea typeface="+mn-ea"/>
                <a:cs typeface="+mn-cs"/>
              </a:rPr>
              <a:t> guide. </a:t>
            </a:r>
            <a:endParaRPr lang="en-US" sz="1200" i="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a:t>
            </a:r>
            <a:r>
              <a:rPr lang="en-US" sz="1200" b="1" kern="1200" dirty="0" smtClean="0">
                <a:solidFill>
                  <a:schemeClr val="tx1"/>
                </a:solidFill>
                <a:latin typeface="+mn-lt"/>
                <a:ea typeface="+mn-ea"/>
                <a:cs typeface="+mn-cs"/>
              </a:rPr>
              <a:t>e Home</a:t>
            </a:r>
            <a:r>
              <a:rPr lang="en-US" sz="1200" kern="1200" dirty="0" smtClean="0">
                <a:solidFill>
                  <a:schemeClr val="tx1"/>
                </a:solidFill>
                <a:latin typeface="+mn-lt"/>
                <a:ea typeface="+mn-ea"/>
                <a:cs typeface="+mn-cs"/>
              </a:rPr>
              <a:t> tab, in th</a:t>
            </a:r>
            <a:r>
              <a:rPr lang="en-US" sz="1200" b="1" kern="1200" dirty="0" smtClean="0">
                <a:solidFill>
                  <a:schemeClr val="tx1"/>
                </a:solidFill>
                <a:latin typeface="+mn-lt"/>
                <a:ea typeface="+mn-ea"/>
                <a:cs typeface="+mn-cs"/>
              </a:rPr>
              <a:t>e 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a:t>
            </a:r>
            <a:r>
              <a:rPr lang="en-US" sz="1200" b="1" kern="1200" dirty="0" smtClean="0">
                <a:solidFill>
                  <a:schemeClr val="tx1"/>
                </a:solidFill>
                <a:latin typeface="+mn-lt"/>
                <a:ea typeface="+mn-ea"/>
                <a:cs typeface="+mn-cs"/>
              </a:rPr>
              <a:t>o 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b="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b="0" i="0" kern="1200" dirty="0" smtClean="0">
                <a:solidFill>
                  <a:schemeClr val="tx1"/>
                </a:solidFill>
                <a:latin typeface="+mn-lt"/>
                <a:ea typeface="+mn-ea"/>
                <a:cs typeface="+mn-cs"/>
              </a:rPr>
              <a:t>.</a:t>
            </a:r>
            <a:r>
              <a:rPr lang="en-US" sz="1200" b="1" i="0" kern="1200" dirty="0" smtClean="0">
                <a:solidFill>
                  <a:schemeClr val="tx1"/>
                </a:solidFill>
                <a:latin typeface="+mn-lt"/>
                <a:ea typeface="+mn-ea"/>
                <a:cs typeface="+mn-cs"/>
              </a:rPr>
              <a:t> </a:t>
            </a:r>
          </a:p>
          <a:p>
            <a:pPr marL="685800" lvl="1" indent="-228600">
              <a:buFont typeface="+mj-lt"/>
              <a:buAutoNum type="arabicPeriod"/>
            </a:pPr>
            <a:r>
              <a:rPr lang="en-US" sz="1200" b="0" i="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Editing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Editing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Select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Selection Pane</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double-click the group to edit the name, and then enter </a:t>
            </a:r>
            <a:r>
              <a:rPr lang="en-US" sz="1200" b="1" kern="1200" dirty="0" smtClean="0">
                <a:solidFill>
                  <a:schemeClr val="tx1"/>
                </a:solidFill>
                <a:latin typeface="+mn-lt"/>
                <a:ea typeface="+mn-ea"/>
                <a:cs typeface="+mn-cs"/>
              </a:rPr>
              <a:t>Inside-left page 1</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accent6">
                  <a:lumMod val="75000"/>
                </a:schemeClr>
              </a:solidFill>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Inside-right page 3</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Selection</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Visibility</a:t>
            </a:r>
            <a:r>
              <a:rPr lang="en-US" sz="1200" kern="1200" dirty="0" smtClean="0">
                <a:solidFill>
                  <a:schemeClr val="tx1"/>
                </a:solidFill>
                <a:latin typeface="+mn-lt"/>
                <a:ea typeface="+mn-ea"/>
                <a:cs typeface="+mn-cs"/>
              </a:rPr>
              <a:t> pane, select the </a:t>
            </a:r>
            <a:r>
              <a:rPr lang="en-US" sz="1200" b="1" kern="1200" dirty="0" smtClean="0">
                <a:solidFill>
                  <a:schemeClr val="tx1"/>
                </a:solidFill>
                <a:latin typeface="+mn-lt"/>
                <a:ea typeface="+mn-ea"/>
                <a:cs typeface="+mn-cs"/>
              </a:rPr>
              <a:t>Inside-left page 1</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Rotate</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Options</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double-click the duplicate group to edit the name, and then enter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Inside-right</a:t>
            </a:r>
            <a:r>
              <a:rPr lang="en-US" sz="1200" kern="1200" baseline="0" dirty="0" smtClean="0">
                <a:solidFill>
                  <a:schemeClr val="tx1"/>
                </a:solidFill>
                <a:latin typeface="+mn-lt"/>
                <a:ea typeface="+mn-ea"/>
                <a:cs typeface="+mn-cs"/>
              </a:rPr>
              <a:t> group until the </a:t>
            </a:r>
            <a:r>
              <a:rPr lang="en-US" sz="1200" kern="1200" dirty="0" smtClean="0">
                <a:solidFill>
                  <a:schemeClr val="tx1"/>
                </a:solidFill>
                <a:latin typeface="+mn-lt"/>
                <a:ea typeface="+mn-ea"/>
                <a:cs typeface="+mn-cs"/>
              </a:rPr>
              <a:t>left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a:t>
            </a:r>
            <a:r>
              <a:rPr lang="en-US" sz="1200" b="1" i="0" kern="1200" baseline="0" dirty="0" smtClean="0">
                <a:solidFill>
                  <a:schemeClr val="tx1"/>
                </a:solidFill>
                <a:latin typeface="+mn-lt"/>
                <a:ea typeface="+mn-ea"/>
                <a:cs typeface="+mn-cs"/>
              </a:rPr>
              <a:t> Slide</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685800" lvl="1" indent="-228600">
              <a:buFont typeface="+mj-lt"/>
              <a:buAutoNum type="arabicPeriod"/>
            </a:pPr>
            <a:r>
              <a:rPr lang="en-US" sz="1200" b="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box in the </a:t>
            </a:r>
            <a:r>
              <a:rPr lang="en-US" sz="1200" b="1" kern="1200" dirty="0" smtClean="0">
                <a:solidFill>
                  <a:schemeClr val="tx1"/>
                </a:solidFill>
                <a:latin typeface="+mn-lt"/>
                <a:ea typeface="+mn-ea"/>
                <a:cs typeface="+mn-cs"/>
              </a:rPr>
              <a:t>Inside-right page 3</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 Box</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On the slide, drag to draw the text box. </a:t>
            </a:r>
          </a:p>
          <a:p>
            <a:pPr marL="228600" lvl="0" indent="-228600">
              <a:buFont typeface="+mj-lt"/>
              <a:buAutoNum type="arabicPeriod"/>
            </a:pPr>
            <a:r>
              <a:rPr lang="en-US" sz="1200" kern="1200" dirty="0" smtClean="0">
                <a:solidFill>
                  <a:schemeClr val="tx1"/>
                </a:solidFill>
                <a:latin typeface="+mn-lt"/>
                <a:ea typeface="+mn-ea"/>
                <a:cs typeface="+mn-cs"/>
              </a:rPr>
              <a:t>Enter text </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text box, and then select the text.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err="1" smtClean="0">
                <a:solidFill>
                  <a:schemeClr val="tx1"/>
                </a:solidFill>
                <a:latin typeface="+mn-lt"/>
                <a:ea typeface="+mn-ea"/>
                <a:cs typeface="+mn-cs"/>
              </a:rPr>
              <a:t>Bodoni</a:t>
            </a:r>
            <a:r>
              <a:rPr lang="en-US" sz="1200" b="1" kern="1200" dirty="0" smtClean="0">
                <a:solidFill>
                  <a:schemeClr val="tx1"/>
                </a:solidFill>
                <a:latin typeface="+mn-lt"/>
                <a:ea typeface="+mn-ea"/>
                <a:cs typeface="+mn-cs"/>
              </a:rPr>
              <a:t> MT Condensed</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Drag</a:t>
            </a:r>
            <a:r>
              <a:rPr lang="en-US" sz="1200" kern="1200" baseline="0" dirty="0" smtClean="0">
                <a:solidFill>
                  <a:schemeClr val="tx1"/>
                </a:solidFill>
                <a:latin typeface="+mn-lt"/>
                <a:ea typeface="+mn-ea"/>
                <a:cs typeface="+mn-cs"/>
              </a:rPr>
              <a:t> the text box onto the right-side page to the right of the </a:t>
            </a:r>
            <a:r>
              <a:rPr lang="en-US" sz="1200" kern="1200" dirty="0" smtClean="0">
                <a:solidFill>
                  <a:schemeClr val="tx1"/>
                </a:solidFill>
                <a:latin typeface="+mn-lt"/>
                <a:ea typeface="+mn-ea"/>
                <a:cs typeface="+mn-cs"/>
              </a:rPr>
              <a:t>vertical drawing guide. </a:t>
            </a:r>
          </a:p>
          <a:p>
            <a:pPr marL="228600" lvl="0" indent="-228600">
              <a:buFont typeface="+mj-lt"/>
              <a:buAutoNum type="arabicPeriod"/>
            </a:pPr>
            <a:r>
              <a:rPr lang="en-US" sz="1200" i="0" kern="1200" dirty="0" smtClean="0">
                <a:solidFill>
                  <a:schemeClr val="tx1"/>
                </a:solidFill>
                <a:latin typeface="+mn-lt"/>
                <a:ea typeface="+mn-ea"/>
                <a:cs typeface="+mn-cs"/>
              </a:rPr>
              <a:t>If the text is wider than</a:t>
            </a:r>
            <a:r>
              <a:rPr lang="en-US" sz="1200" i="0" kern="1200" baseline="0" dirty="0" smtClean="0">
                <a:solidFill>
                  <a:schemeClr val="tx1"/>
                </a:solidFill>
                <a:latin typeface="+mn-lt"/>
                <a:ea typeface="+mn-ea"/>
                <a:cs typeface="+mn-cs"/>
              </a:rPr>
              <a:t> the page, drag the adjustment handles on the text box to decrease the width</a:t>
            </a:r>
            <a:r>
              <a:rPr lang="en-US" sz="1200" i="0" kern="1200" dirty="0" smtClean="0">
                <a:solidFill>
                  <a:schemeClr val="tx1"/>
                </a:solidFill>
                <a:latin typeface="+mn-lt"/>
                <a:ea typeface="+mn-ea"/>
                <a:cs typeface="+mn-cs"/>
              </a:rPr>
              <a:t>,</a:t>
            </a:r>
            <a:r>
              <a:rPr lang="en-US" sz="1200" i="0" kern="1200" baseline="0" dirty="0" smtClean="0">
                <a:solidFill>
                  <a:schemeClr val="tx1"/>
                </a:solidFill>
                <a:latin typeface="+mn-lt"/>
                <a:ea typeface="+mn-ea"/>
                <a:cs typeface="+mn-cs"/>
              </a:rPr>
              <a:t> and then repeat the previous step to reposition. </a:t>
            </a:r>
            <a:endParaRPr lang="en-US" sz="1200" i="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 in the </a:t>
            </a:r>
            <a:r>
              <a:rPr lang="en-US" sz="1200" b="1" kern="1200" dirty="0" smtClean="0">
                <a:solidFill>
                  <a:schemeClr val="tx1"/>
                </a:solidFill>
                <a:latin typeface="+mn-lt"/>
                <a:ea typeface="+mn-ea"/>
                <a:cs typeface="+mn-cs"/>
              </a:rPr>
              <a:t>Inside-right page 3</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Lines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 </a:t>
            </a:r>
            <a:r>
              <a:rPr lang="en-US" sz="1200" b="0" kern="1200" dirty="0" smtClean="0">
                <a:solidFill>
                  <a:schemeClr val="tx1"/>
                </a:solidFill>
                <a:latin typeface="+mn-lt"/>
                <a:ea typeface="+mn-ea"/>
                <a:cs typeface="+mn-cs"/>
              </a:rPr>
              <a:t>(first option from the left)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 the slide, press and hold SHIFT, and then drag to draw a straight, vertical line.</a:t>
            </a:r>
          </a:p>
          <a:p>
            <a:pPr marL="228600" lvl="0" indent="-228600">
              <a:buFont typeface="+mj-lt"/>
              <a:buAutoNum type="arabicPeriod"/>
            </a:pPr>
            <a:r>
              <a:rPr lang="en-US" sz="1200" kern="1200" dirty="0" smtClean="0">
                <a:solidFill>
                  <a:schemeClr val="tx1"/>
                </a:solidFill>
                <a:latin typeface="+mn-lt"/>
                <a:ea typeface="+mn-ea"/>
                <a:cs typeface="+mn-cs"/>
              </a:rPr>
              <a:t>Select the vertical line.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4.32”</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 Styles</a:t>
            </a:r>
            <a:r>
              <a:rPr lang="en-US" sz="1200" kern="1200" dirty="0" smtClean="0">
                <a:solidFill>
                  <a:schemeClr val="tx1"/>
                </a:solidFill>
                <a:latin typeface="+mn-lt"/>
                <a:ea typeface="+mn-ea"/>
                <a:cs typeface="+mn-cs"/>
              </a:rPr>
              <a:t> group, click the arrow to the right of </a:t>
            </a:r>
            <a:r>
              <a:rPr lang="en-US" sz="1200" b="1" kern="1200" dirty="0" smtClean="0">
                <a:solidFill>
                  <a:schemeClr val="tx1"/>
                </a:solidFill>
                <a:latin typeface="+mn-lt"/>
                <a:ea typeface="+mn-ea"/>
                <a:cs typeface="+mn-cs"/>
              </a:rPr>
              <a:t>Shape Outline</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15%</a:t>
            </a:r>
            <a:r>
              <a:rPr lang="en-US" sz="1200" kern="1200" dirty="0" smtClean="0">
                <a:solidFill>
                  <a:schemeClr val="tx1"/>
                </a:solidFill>
                <a:latin typeface="+mn-lt"/>
                <a:ea typeface="+mn-ea"/>
                <a:cs typeface="+mn-cs"/>
              </a:rPr>
              <a:t> (third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 Repeat this process until there is a total of six lines.</a:t>
            </a:r>
          </a:p>
          <a:p>
            <a:pPr marL="228600" lvl="0" indent="-228600">
              <a:buFont typeface="+mj-lt"/>
              <a:buAutoNum type="arabicPeriod"/>
            </a:pPr>
            <a:r>
              <a:rPr lang="en-US" sz="1200" kern="1200" dirty="0" smtClean="0">
                <a:solidFill>
                  <a:schemeClr val="tx1"/>
                </a:solidFill>
                <a:latin typeface="+mn-lt"/>
                <a:ea typeface="+mn-ea"/>
                <a:cs typeface="+mn-cs"/>
              </a:rPr>
              <a:t>On the slide, drag the lines until they are bunched</a:t>
            </a:r>
            <a:r>
              <a:rPr lang="en-US" sz="1200" kern="1200" baseline="0" dirty="0" smtClean="0">
                <a:solidFill>
                  <a:schemeClr val="tx1"/>
                </a:solidFill>
                <a:latin typeface="+mn-lt"/>
                <a:ea typeface="+mn-ea"/>
                <a:cs typeface="+mn-cs"/>
              </a:rPr>
              <a:t> together in </a:t>
            </a:r>
            <a:r>
              <a:rPr lang="en-US" sz="1200" kern="1200" dirty="0" smtClean="0">
                <a:solidFill>
                  <a:schemeClr val="tx1"/>
                </a:solidFill>
                <a:latin typeface="+mn-lt"/>
                <a:ea typeface="+mn-ea"/>
                <a:cs typeface="+mn-cs"/>
              </a:rPr>
              <a:t>a dense group, no wider than 0.5”.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select the six straight connectors (lines).</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then do the following:</a:t>
            </a: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a:t>
            </a:r>
            <a:r>
              <a:rPr lang="en-US" sz="1200" kern="1200" dirty="0" smtClean="0">
                <a:solidFill>
                  <a:schemeClr val="tx1"/>
                </a:solidFill>
                <a:latin typeface="+mn-lt"/>
                <a:ea typeface="+mn-ea"/>
                <a:cs typeface="+mn-cs"/>
              </a:rPr>
              <a:t>lick </a:t>
            </a:r>
            <a:r>
              <a:rPr lang="en-US" sz="1200" b="1" i="0" kern="1200" dirty="0" smtClean="0">
                <a:solidFill>
                  <a:schemeClr val="tx1"/>
                </a:solidFill>
                <a:latin typeface="+mn-lt"/>
                <a:ea typeface="+mn-ea"/>
                <a:cs typeface="+mn-cs"/>
              </a:rPr>
              <a:t>Align Selected</a:t>
            </a:r>
            <a:r>
              <a:rPr lang="en-US" sz="1200" b="1" i="0" kern="1200" baseline="0" dirty="0" smtClean="0">
                <a:solidFill>
                  <a:schemeClr val="tx1"/>
                </a:solidFill>
                <a:latin typeface="+mn-lt"/>
                <a:ea typeface="+mn-ea"/>
                <a:cs typeface="+mn-cs"/>
              </a:rPr>
              <a:t> Objects</a:t>
            </a:r>
            <a:r>
              <a:rPr lang="en-US" sz="1200" i="0" kern="1200" baseline="0" dirty="0" smtClean="0">
                <a:solidFill>
                  <a:schemeClr val="tx1"/>
                </a:solidFill>
                <a:latin typeface="+mn-lt"/>
                <a:ea typeface="+mn-ea"/>
                <a:cs typeface="+mn-cs"/>
              </a:rPr>
              <a:t>. </a:t>
            </a: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a:t>
            </a:r>
            <a:r>
              <a:rPr lang="en-US" sz="1200" kern="1200" dirty="0" smtClean="0">
                <a:solidFill>
                  <a:schemeClr val="tx1"/>
                </a:solidFill>
                <a:latin typeface="+mn-lt"/>
                <a:ea typeface="+mn-ea"/>
                <a:cs typeface="+mn-cs"/>
              </a:rPr>
              <a:t>lick </a:t>
            </a:r>
            <a:r>
              <a:rPr lang="en-US" sz="1200" b="1" i="0" kern="1200" baseline="0" dirty="0" smtClean="0">
                <a:solidFill>
                  <a:schemeClr val="tx1"/>
                </a:solidFill>
                <a:latin typeface="+mn-lt"/>
                <a:ea typeface="+mn-ea"/>
                <a:cs typeface="+mn-cs"/>
              </a:rPr>
              <a:t>Distribute Horizontally</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685800" lvl="1" indent="-228600">
              <a:buFont typeface="+mj-lt"/>
              <a:buAutoNum type="arabicPeriod"/>
            </a:pP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a:t>
            </a:r>
            <a:r>
              <a:rPr lang="en-US" sz="1200" kern="1200" dirty="0" smtClean="0">
                <a:solidFill>
                  <a:schemeClr val="tx1"/>
                </a:solidFill>
                <a:latin typeface="+mn-lt"/>
                <a:ea typeface="+mn-ea"/>
                <a:cs typeface="+mn-cs"/>
              </a:rPr>
              <a:t>lick </a:t>
            </a:r>
            <a:r>
              <a:rPr lang="en-US" sz="1200" b="1" kern="1200" dirty="0" smtClean="0">
                <a:solidFill>
                  <a:schemeClr val="tx1"/>
                </a:solidFill>
                <a:latin typeface="+mn-lt"/>
                <a:ea typeface="+mn-ea"/>
                <a:cs typeface="+mn-cs"/>
              </a:rPr>
              <a:t>Align Middle</a:t>
            </a:r>
            <a:r>
              <a:rPr lang="en-US" sz="1200" b="0" kern="1200" dirty="0" smtClean="0">
                <a:solidFill>
                  <a:schemeClr val="tx1"/>
                </a:solidFill>
                <a:latin typeface="+mn-lt"/>
                <a:ea typeface="+mn-ea"/>
                <a:cs typeface="+mn-cs"/>
              </a:rPr>
              <a:t>.</a:t>
            </a:r>
          </a:p>
          <a:p>
            <a:pPr marL="685800" lvl="1" indent="-228600">
              <a:buFont typeface="+mj-lt"/>
              <a:buAutoNum type="arabicPeriod"/>
            </a:pPr>
            <a:r>
              <a:rPr lang="en-US" sz="1200" b="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Group</a:t>
            </a:r>
            <a:r>
              <a:rPr lang="en-US" sz="1200" b="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drag the group of lines until the </a:t>
            </a:r>
            <a:r>
              <a:rPr lang="en-US" sz="1200" kern="1200" dirty="0" smtClean="0">
                <a:solidFill>
                  <a:schemeClr val="tx1"/>
                </a:solidFill>
                <a:latin typeface="+mn-lt"/>
                <a:ea typeface="+mn-ea"/>
                <a:cs typeface="+mn-cs"/>
              </a:rPr>
              <a:t>right edge is touching the right edge of the white rectangle </a:t>
            </a:r>
            <a:r>
              <a:rPr lang="en-US" sz="1200" i="0" kern="1200" dirty="0" smtClean="0">
                <a:solidFill>
                  <a:schemeClr val="tx1"/>
                </a:solidFill>
                <a:latin typeface="+mn-lt"/>
                <a:ea typeface="+mn-ea"/>
                <a:cs typeface="+mn-cs"/>
              </a:rPr>
              <a:t>to the right of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b="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Align Middle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 then select the group of lines, the text box, and the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 group.</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double-click the new group to edit the name, and then enter </a:t>
            </a:r>
            <a:r>
              <a:rPr lang="en-US" sz="1200" b="1" kern="1200" dirty="0" smtClean="0">
                <a:solidFill>
                  <a:schemeClr val="tx1"/>
                </a:solidFill>
                <a:latin typeface="+mn-lt"/>
                <a:ea typeface="+mn-ea"/>
                <a:cs typeface="+mn-cs"/>
              </a:rPr>
              <a:t>Inside-right page 3</a:t>
            </a:r>
            <a:r>
              <a:rPr lang="en-US" sz="1200" kern="120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r>
              <a:rPr lang="en-US" sz="1200" kern="1200" dirty="0" smtClean="0">
                <a:solidFill>
                  <a:schemeClr val="tx1"/>
                </a:solidFill>
                <a:latin typeface="+mn-lt"/>
                <a:ea typeface="+mn-ea"/>
                <a:cs typeface="+mn-cs"/>
              </a:rPr>
              <a:t>To reproduce the first shape in</a:t>
            </a:r>
            <a:r>
              <a:rPr lang="en-US" sz="1200" kern="1200" baseline="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Inside-left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Rectangle</a:t>
            </a:r>
            <a:r>
              <a:rPr lang="en-US" sz="1200" kern="1200" dirty="0" smtClean="0">
                <a:solidFill>
                  <a:schemeClr val="tx1"/>
                </a:solidFill>
                <a:latin typeface="+mn-lt"/>
                <a:ea typeface="+mn-ea"/>
                <a:cs typeface="+mn-cs"/>
              </a:rPr>
              <a:t> (first option from the left).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slide, drag to draw a rectangle.</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4.33”</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bottom right</a:t>
            </a:r>
            <a:r>
              <a:rPr lang="en-US" sz="1200" kern="1200" baseline="0" dirty="0" smtClean="0">
                <a:solidFill>
                  <a:schemeClr val="tx1"/>
                </a:solidFill>
                <a:latin typeface="+mn-lt"/>
                <a:ea typeface="+mn-ea"/>
                <a:cs typeface="+mn-cs"/>
              </a:rPr>
              <a:t> corner of the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kern="1200" dirty="0" smtClean="0">
                <a:solidFill>
                  <a:schemeClr val="tx1"/>
                </a:solidFill>
                <a:latin typeface="+mn-lt"/>
                <a:ea typeface="+mn-ea"/>
                <a:cs typeface="+mn-cs"/>
              </a:rPr>
              <a:t>(first row, fifth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five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 Darker 35%</a:t>
            </a:r>
            <a:r>
              <a:rPr lang="en-US" sz="1200" kern="1200" dirty="0" smtClean="0">
                <a:solidFill>
                  <a:schemeClr val="tx1"/>
                </a:solidFill>
                <a:latin typeface="+mn-lt"/>
                <a:ea typeface="+mn-ea"/>
                <a:cs typeface="+mn-cs"/>
              </a:rPr>
              <a:t> (fifth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5%</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 Darker 5%</a:t>
            </a:r>
            <a:r>
              <a:rPr lang="en-US" sz="1200" kern="1200" dirty="0" smtClean="0">
                <a:solidFill>
                  <a:schemeClr val="tx1"/>
                </a:solidFill>
                <a:latin typeface="+mn-lt"/>
                <a:ea typeface="+mn-ea"/>
                <a:cs typeface="+mn-cs"/>
              </a:rPr>
              <a:t> (second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4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38%</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5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93%</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 1</a:t>
            </a:r>
            <a:r>
              <a:rPr lang="en-US" sz="1200" kern="1200" dirty="0" smtClean="0">
                <a:solidFill>
                  <a:schemeClr val="tx1"/>
                </a:solidFill>
                <a:latin typeface="+mn-lt"/>
                <a:ea typeface="+mn-ea"/>
                <a:cs typeface="+mn-cs"/>
              </a:rPr>
              <a:t> (first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No</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line</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click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Shadow</a:t>
            </a:r>
            <a:r>
              <a:rPr lang="en-US" sz="1200" kern="1200" dirty="0" smtClean="0">
                <a:solidFill>
                  <a:schemeClr val="tx1"/>
                </a:solidFill>
                <a:latin typeface="+mn-lt"/>
                <a:ea typeface="+mn-ea"/>
                <a:cs typeface="+mn-cs"/>
              </a:rPr>
              <a:t> pane, click the button next to </a:t>
            </a:r>
            <a:r>
              <a:rPr lang="en-US" sz="1200" b="1" kern="1200" dirty="0" smtClean="0">
                <a:solidFill>
                  <a:schemeClr val="tx1"/>
                </a:solidFill>
                <a:latin typeface="+mn-lt"/>
                <a:ea typeface="+mn-ea"/>
                <a:cs typeface="+mn-cs"/>
              </a:rPr>
              <a:t>Presets</a:t>
            </a:r>
            <a:r>
              <a:rPr lang="en-US" sz="1200" kern="1200" dirty="0" smtClean="0">
                <a:solidFill>
                  <a:schemeClr val="tx1"/>
                </a:solidFill>
                <a:latin typeface="+mn-lt"/>
                <a:ea typeface="+mn-ea"/>
                <a:cs typeface="+mn-cs"/>
              </a:rPr>
              <a:t>, under </a:t>
            </a:r>
            <a:r>
              <a:rPr lang="en-US" sz="1200" b="1" kern="1200" dirty="0" smtClean="0">
                <a:solidFill>
                  <a:schemeClr val="tx1"/>
                </a:solidFill>
                <a:latin typeface="+mn-lt"/>
                <a:ea typeface="+mn-ea"/>
                <a:cs typeface="+mn-cs"/>
              </a:rPr>
              <a:t>Outer</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(second row, first option from the left),</a:t>
            </a:r>
            <a:r>
              <a:rPr lang="en-US" sz="120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60%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Blur</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 pt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Angle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Distance</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 pt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right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page edge in</a:t>
            </a:r>
            <a:r>
              <a:rPr lang="en-US" sz="1200" kern="1200" baseline="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Inside-left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Lines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 </a:t>
            </a:r>
            <a:r>
              <a:rPr lang="en-US" sz="1200" b="0" kern="1200" dirty="0" smtClean="0">
                <a:solidFill>
                  <a:schemeClr val="tx1"/>
                </a:solidFill>
                <a:latin typeface="+mn-lt"/>
                <a:ea typeface="+mn-ea"/>
                <a:cs typeface="+mn-cs"/>
              </a:rPr>
              <a:t>(first option from the left)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 the slide, press and hold SHIFT, and then drag to draw a straight, vertical line.</a:t>
            </a:r>
          </a:p>
          <a:p>
            <a:pPr marL="228600" lvl="0" indent="-228600">
              <a:buFont typeface="+mj-lt"/>
              <a:buAutoNum type="arabicPeriod"/>
            </a:pPr>
            <a:r>
              <a:rPr lang="en-US" sz="1200" kern="1200" dirty="0" smtClean="0">
                <a:solidFill>
                  <a:schemeClr val="tx1"/>
                </a:solidFill>
                <a:latin typeface="+mn-lt"/>
                <a:ea typeface="+mn-ea"/>
                <a:cs typeface="+mn-cs"/>
              </a:rPr>
              <a:t>Select the vertical line.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in the </a:t>
            </a:r>
            <a:r>
              <a:rPr lang="en-US" sz="1200" b="1" kern="1200" dirty="0" smtClean="0">
                <a:solidFill>
                  <a:schemeClr val="tx1"/>
                </a:solidFill>
                <a:latin typeface="+mn-lt"/>
                <a:ea typeface="+mn-ea"/>
                <a:cs typeface="+mn-cs"/>
              </a:rPr>
              <a:t>Shape Width</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4.32”</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 Styles</a:t>
            </a:r>
            <a:r>
              <a:rPr lang="en-US" sz="1200" kern="1200" dirty="0" smtClean="0">
                <a:solidFill>
                  <a:schemeClr val="tx1"/>
                </a:solidFill>
                <a:latin typeface="+mn-lt"/>
                <a:ea typeface="+mn-ea"/>
                <a:cs typeface="+mn-cs"/>
              </a:rPr>
              <a:t> group, click the arrow next to </a:t>
            </a:r>
            <a:r>
              <a:rPr lang="en-US" sz="1200" b="1" kern="1200" dirty="0" smtClean="0">
                <a:solidFill>
                  <a:schemeClr val="tx1"/>
                </a:solidFill>
                <a:latin typeface="+mn-lt"/>
                <a:ea typeface="+mn-ea"/>
                <a:cs typeface="+mn-cs"/>
              </a:rPr>
              <a:t>Shape Outline</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Darker 15%</a:t>
            </a:r>
            <a:r>
              <a:rPr lang="en-US" sz="1200" kern="1200" dirty="0" smtClean="0">
                <a:solidFill>
                  <a:schemeClr val="tx1"/>
                </a:solidFill>
                <a:latin typeface="+mn-lt"/>
                <a:ea typeface="+mn-ea"/>
                <a:cs typeface="+mn-cs"/>
              </a:rPr>
              <a:t> (third row, first option from the left).</a:t>
            </a:r>
          </a:p>
          <a:p>
            <a:pPr marL="228600" lvl="0" indent="-228600">
              <a:buFont typeface="+mj-lt"/>
              <a:buAutoNum type="arabicPeriod"/>
            </a:pPr>
            <a:r>
              <a:rPr lang="en-US" sz="1200" kern="1200" dirty="0" smtClean="0">
                <a:solidFill>
                  <a:schemeClr val="tx1"/>
                </a:solidFill>
                <a:latin typeface="+mn-lt"/>
                <a:ea typeface="+mn-ea"/>
                <a:cs typeface="+mn-cs"/>
              </a:rPr>
              <a:t>On the slide, drag the line near</a:t>
            </a:r>
            <a:r>
              <a:rPr lang="en-US" sz="1200" kern="1200" baseline="0" dirty="0" smtClean="0">
                <a:solidFill>
                  <a:schemeClr val="tx1"/>
                </a:solidFill>
                <a:latin typeface="+mn-lt"/>
                <a:ea typeface="+mn-ea"/>
                <a:cs typeface="+mn-cs"/>
              </a:rPr>
              <a:t> the edge of the left-side page (white rectangle to the left of the vertical drawing guide). </a:t>
            </a:r>
            <a:endParaRPr lang="en-US" sz="1200" i="1" kern="1200" dirty="0" smtClean="0">
              <a:solidFill>
                <a:schemeClr val="tx1"/>
              </a:solidFill>
              <a:latin typeface="+mn-lt"/>
              <a:ea typeface="+mn-ea"/>
              <a:cs typeface="+mn-cs"/>
            </a:endParaRPr>
          </a:p>
          <a:p>
            <a:pPr marL="228600" lvl="0" indent="-228600">
              <a:buFont typeface="+mj-lt"/>
              <a:buAutoNum type="arabicPeriod"/>
            </a:pP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baseline="0" dirty="0" smtClean="0">
                <a:solidFill>
                  <a:schemeClr val="tx1"/>
                </a:solidFill>
                <a:latin typeface="+mn-lt"/>
                <a:ea typeface="+mn-ea"/>
                <a:cs typeface="+mn-cs"/>
              </a:rPr>
              <a:t>Click </a:t>
            </a:r>
            <a:r>
              <a:rPr lang="en-US" sz="1200" b="1" i="0" kern="1200" baseline="0" dirty="0" smtClean="0">
                <a:solidFill>
                  <a:schemeClr val="tx1"/>
                </a:solidFill>
                <a:latin typeface="+mn-lt"/>
                <a:ea typeface="+mn-ea"/>
                <a:cs typeface="+mn-cs"/>
              </a:rPr>
              <a:t>Align Middle</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 then select the rectangle and the straight connector (line).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double-click the new group to edit the name, and then</a:t>
            </a:r>
            <a:r>
              <a:rPr lang="en-US" sz="1200" kern="1200" baseline="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Inside-left page 2</a:t>
            </a:r>
            <a:r>
              <a:rPr lang="en-US" sz="1200" kern="1200" dirty="0" smtClean="0">
                <a:solidFill>
                  <a:schemeClr val="tx1"/>
                </a:solidFill>
                <a:latin typeface="+mn-lt"/>
                <a:ea typeface="+mn-ea"/>
                <a:cs typeface="+mn-cs"/>
              </a:rPr>
              <a:t>.</a:t>
            </a:r>
          </a:p>
          <a:p>
            <a:pPr marL="228600" indent="-228600">
              <a:buFont typeface="+mj-lt"/>
              <a:buNone/>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Inside-right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select the </a:t>
            </a:r>
            <a:r>
              <a:rPr lang="en-US" sz="1200" b="1" kern="1200" dirty="0" smtClean="0">
                <a:solidFill>
                  <a:schemeClr val="tx1"/>
                </a:solidFill>
                <a:latin typeface="+mn-lt"/>
                <a:ea typeface="+mn-ea"/>
                <a:cs typeface="+mn-cs"/>
              </a:rPr>
              <a:t>Inside-left page 2</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a:t>
            </a:r>
            <a:r>
              <a:rPr lang="en-US" sz="1200" kern="1200" baseline="0" dirty="0" smtClean="0">
                <a:solidFill>
                  <a:schemeClr val="tx1"/>
                </a:solidFill>
                <a:latin typeface="+mn-lt"/>
                <a:ea typeface="+mn-ea"/>
                <a:cs typeface="+mn-cs"/>
              </a:rPr>
              <a:t>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With the duplicate group still selected,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Rotate</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 Rotation Options</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Size and rotation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double-click the duplicate group to edit the name, and then enter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select the new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 group. On the slide, drag the selected group until the left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to Slide</a:t>
            </a:r>
            <a:r>
              <a:rPr lang="en-US" sz="120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Illustrations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Picture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Picture</a:t>
            </a:r>
            <a:r>
              <a:rPr lang="en-US" sz="1200" kern="1200" dirty="0" smtClean="0">
                <a:solidFill>
                  <a:schemeClr val="tx1"/>
                </a:solidFill>
                <a:latin typeface="+mn-lt"/>
                <a:ea typeface="+mn-ea"/>
                <a:cs typeface="+mn-cs"/>
              </a:rPr>
              <a:t> dialog box, select a picture, and then click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s</a:t>
            </a:r>
            <a:r>
              <a:rPr lang="en-US" sz="1200" kern="1200" dirty="0" smtClean="0">
                <a:solidFill>
                  <a:schemeClr val="tx1"/>
                </a:solidFill>
                <a:latin typeface="+mn-lt"/>
                <a:ea typeface="+mn-ea"/>
                <a:cs typeface="+mn-cs"/>
              </a:rPr>
              <a:t>elect the picture. Under </a:t>
            </a:r>
            <a:r>
              <a:rPr lang="en-US" sz="1200" b="1" kern="1200" dirty="0" smtClean="0">
                <a:solidFill>
                  <a:schemeClr val="tx1"/>
                </a:solidFill>
                <a:latin typeface="+mn-lt"/>
                <a:ea typeface="+mn-ea"/>
                <a:cs typeface="+mn-cs"/>
              </a:rPr>
              <a:t>Picture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 Position</a:t>
            </a:r>
            <a:r>
              <a:rPr lang="en-US" sz="1200" kern="1200" dirty="0" smtClean="0">
                <a:solidFill>
                  <a:schemeClr val="tx1"/>
                </a:solidFill>
                <a:latin typeface="+mn-lt"/>
                <a:ea typeface="+mn-ea"/>
                <a:cs typeface="+mn-cs"/>
              </a:rPr>
              <a:t> dialog box launcher. Select the picture. Under </a:t>
            </a:r>
            <a:r>
              <a:rPr lang="en-US" sz="1200" b="1" kern="1200" dirty="0" smtClean="0">
                <a:solidFill>
                  <a:schemeClr val="tx1"/>
                </a:solidFill>
                <a:latin typeface="+mn-lt"/>
                <a:ea typeface="+mn-ea"/>
                <a:cs typeface="+mn-cs"/>
              </a:rPr>
              <a:t>Picture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Size and Position </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resize or crop the picture as needed so that under </a:t>
            </a:r>
            <a:r>
              <a:rPr lang="en-US" sz="1200" b="1" kern="1200" dirty="0" smtClean="0">
                <a:solidFill>
                  <a:schemeClr val="tx1"/>
                </a:solidFill>
                <a:latin typeface="+mn-lt"/>
                <a:ea typeface="+mn-ea"/>
                <a:cs typeface="+mn-cs"/>
              </a:rPr>
              <a:t>Size and rotate</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box is set to </a:t>
            </a:r>
            <a:r>
              <a:rPr lang="en-US" sz="1200" b="1" kern="1200" dirty="0" smtClean="0">
                <a:solidFill>
                  <a:schemeClr val="tx1"/>
                </a:solidFill>
                <a:latin typeface="+mn-lt"/>
                <a:ea typeface="+mn-ea"/>
                <a:cs typeface="+mn-cs"/>
              </a:rPr>
              <a:t>1.4”</a:t>
            </a:r>
            <a:r>
              <a:rPr lang="en-US" sz="1200" kern="1200" dirty="0" smtClean="0">
                <a:solidFill>
                  <a:schemeClr val="tx1"/>
                </a:solidFill>
                <a:latin typeface="+mn-lt"/>
                <a:ea typeface="+mn-ea"/>
                <a:cs typeface="+mn-cs"/>
              </a:rPr>
              <a:t>  and the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 is set to </a:t>
            </a:r>
            <a:r>
              <a:rPr lang="en-US" sz="1200" b="1" kern="1200" dirty="0" smtClean="0">
                <a:solidFill>
                  <a:schemeClr val="tx1"/>
                </a:solidFill>
                <a:latin typeface="+mn-lt"/>
                <a:ea typeface="+mn-ea"/>
                <a:cs typeface="+mn-cs"/>
              </a:rPr>
              <a:t>2.1”</a:t>
            </a:r>
            <a:r>
              <a:rPr lang="en-US" sz="1200" kern="1200" dirty="0" smtClean="0">
                <a:solidFill>
                  <a:schemeClr val="tx1"/>
                </a:solidFill>
                <a:latin typeface="+mn-lt"/>
                <a:ea typeface="+mn-ea"/>
                <a:cs typeface="+mn-cs"/>
              </a:rPr>
              <a:t>. Resize the picture under </a:t>
            </a:r>
            <a:r>
              <a:rPr lang="en-US" sz="1200" b="1" kern="1200" dirty="0" smtClean="0">
                <a:solidFill>
                  <a:schemeClr val="tx1"/>
                </a:solidFill>
                <a:latin typeface="+mn-lt"/>
                <a:ea typeface="+mn-ea"/>
                <a:cs typeface="+mn-cs"/>
              </a:rPr>
              <a:t>Size and rotate </a:t>
            </a:r>
            <a:r>
              <a:rPr lang="en-US" sz="1200" kern="1200" dirty="0" smtClean="0">
                <a:solidFill>
                  <a:schemeClr val="tx1"/>
                </a:solidFill>
                <a:latin typeface="+mn-lt"/>
                <a:ea typeface="+mn-ea"/>
                <a:cs typeface="+mn-cs"/>
              </a:rPr>
              <a:t>by entering values into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boxes. Crop the picture under </a:t>
            </a:r>
            <a:r>
              <a:rPr lang="en-US" sz="1200" b="1" kern="1200" dirty="0" smtClean="0">
                <a:solidFill>
                  <a:schemeClr val="tx1"/>
                </a:solidFill>
                <a:latin typeface="+mn-lt"/>
                <a:ea typeface="+mn-ea"/>
                <a:cs typeface="+mn-cs"/>
              </a:rPr>
              <a:t>Crop from </a:t>
            </a:r>
            <a:r>
              <a:rPr lang="en-US" sz="1200" kern="1200" dirty="0" smtClean="0">
                <a:solidFill>
                  <a:schemeClr val="tx1"/>
                </a:solidFill>
                <a:latin typeface="+mn-lt"/>
                <a:ea typeface="+mn-ea"/>
                <a:cs typeface="+mn-cs"/>
              </a:rPr>
              <a:t>by entering values into the </a:t>
            </a:r>
            <a:r>
              <a:rPr lang="en-US" sz="1200" b="1" kern="1200" dirty="0" smtClean="0">
                <a:solidFill>
                  <a:schemeClr val="tx1"/>
                </a:solidFill>
                <a:latin typeface="+mn-lt"/>
                <a:ea typeface="+mn-ea"/>
                <a:cs typeface="+mn-cs"/>
              </a:rPr>
              <a:t>Left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Top</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Bottom</a:t>
            </a:r>
            <a:r>
              <a:rPr lang="en-US" sz="1200" kern="1200" dirty="0" smtClean="0">
                <a:solidFill>
                  <a:schemeClr val="tx1"/>
                </a:solidFill>
                <a:latin typeface="+mn-lt"/>
                <a:ea typeface="+mn-ea"/>
                <a:cs typeface="+mn-cs"/>
              </a:rPr>
              <a:t> boxes.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drag the picture until</a:t>
            </a:r>
            <a:r>
              <a:rPr lang="en-US" sz="1200" kern="1200" dirty="0" smtClean="0">
                <a:solidFill>
                  <a:schemeClr val="tx1"/>
                </a:solidFill>
                <a:latin typeface="+mn-lt"/>
                <a:ea typeface="+mn-ea"/>
                <a:cs typeface="+mn-cs"/>
              </a:rPr>
              <a:t> the left edge is 0.5” to the right of the vertical drawing guide and the bottom edge is 0.5” above the horizontal drawing guide.</a:t>
            </a:r>
          </a:p>
          <a:p>
            <a:pPr marL="22860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box</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Inside-right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 Box</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On the slide, drag to draw the text box. </a:t>
            </a:r>
          </a:p>
          <a:p>
            <a:pPr marL="228600" lvl="0" indent="-228600">
              <a:buFont typeface="+mj-lt"/>
              <a:buAutoNum type="arabicPeriod"/>
            </a:pPr>
            <a:r>
              <a:rPr lang="en-US" sz="1200" kern="1200" dirty="0" smtClean="0">
                <a:solidFill>
                  <a:schemeClr val="tx1"/>
                </a:solidFill>
                <a:latin typeface="+mn-lt"/>
                <a:ea typeface="+mn-ea"/>
                <a:cs typeface="+mn-cs"/>
              </a:rPr>
              <a:t>Enter text in the text box, and then select the text.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err="1" smtClean="0">
                <a:solidFill>
                  <a:schemeClr val="tx1"/>
                </a:solidFill>
                <a:latin typeface="+mn-lt"/>
                <a:ea typeface="+mn-ea"/>
                <a:cs typeface="+mn-cs"/>
              </a:rPr>
              <a:t>Bodoni</a:t>
            </a:r>
            <a:r>
              <a:rPr lang="en-US" sz="1200" b="1" kern="1200" dirty="0" smtClean="0">
                <a:solidFill>
                  <a:schemeClr val="tx1"/>
                </a:solidFill>
                <a:latin typeface="+mn-lt"/>
                <a:ea typeface="+mn-ea"/>
                <a:cs typeface="+mn-cs"/>
              </a:rPr>
              <a:t> MT Condensed</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text box until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left edge </a:t>
            </a:r>
            <a:r>
              <a:rPr lang="en-US" sz="1200" i="0" kern="1200" dirty="0" smtClean="0">
                <a:solidFill>
                  <a:schemeClr val="tx1"/>
                </a:solidFill>
                <a:latin typeface="+mn-lt"/>
                <a:ea typeface="+mn-ea"/>
                <a:cs typeface="+mn-cs"/>
              </a:rPr>
              <a:t>of the text</a:t>
            </a:r>
            <a:r>
              <a:rPr lang="en-US" sz="1200" i="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0.5” to the right of the vertical drawing guide and the top edge of the text is against the horizontal drawing guide.</a:t>
            </a:r>
          </a:p>
          <a:p>
            <a:pPr marL="228600" lvl="0" indent="-228600">
              <a:buFont typeface="+mj-lt"/>
              <a:buAutoNum type="arabicPeriod"/>
            </a:pPr>
            <a:r>
              <a:rPr lang="en-US" sz="1200" i="0" kern="1200" dirty="0" smtClean="0">
                <a:solidFill>
                  <a:schemeClr val="tx1"/>
                </a:solidFill>
                <a:latin typeface="+mn-lt"/>
                <a:ea typeface="+mn-ea"/>
                <a:cs typeface="+mn-cs"/>
              </a:rPr>
              <a:t>If the text is too wide for the page, drag the adjustment handles on the</a:t>
            </a:r>
            <a:r>
              <a:rPr lang="en-US" sz="1200" i="0" kern="1200" baseline="0" dirty="0" smtClean="0">
                <a:solidFill>
                  <a:schemeClr val="tx1"/>
                </a:solidFill>
                <a:latin typeface="+mn-lt"/>
                <a:ea typeface="+mn-ea"/>
                <a:cs typeface="+mn-cs"/>
              </a:rPr>
              <a:t> text box to adjust the width</a:t>
            </a:r>
            <a:r>
              <a:rPr lang="en-US" sz="1200" i="0" kern="1200" dirty="0" smtClean="0">
                <a:solidFill>
                  <a:schemeClr val="tx1"/>
                </a:solidFill>
                <a:latin typeface="+mn-lt"/>
                <a:ea typeface="+mn-ea"/>
                <a:cs typeface="+mn-cs"/>
              </a:rPr>
              <a:t>,</a:t>
            </a:r>
            <a:r>
              <a:rPr lang="en-US" sz="1200" i="0" kern="1200" baseline="0" dirty="0" smtClean="0">
                <a:solidFill>
                  <a:schemeClr val="tx1"/>
                </a:solidFill>
                <a:latin typeface="+mn-lt"/>
                <a:ea typeface="+mn-ea"/>
                <a:cs typeface="+mn-cs"/>
              </a:rPr>
              <a:t> and then repeat the previous step to reposition. </a:t>
            </a:r>
            <a:endParaRPr lang="en-US" sz="1200" i="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Inside-right page 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select the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 group you just created.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Ungroup</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select the straight connector (line) that you just ungrouped from the page.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 Repeat this process for a total of six lines. </a:t>
            </a:r>
            <a:endParaRPr lang="en-US" sz="1200" i="1"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slide, drag the six lines until they are bunched together in a dense group, no wider than 0.5”.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a:t>
            </a:r>
            <a:r>
              <a:rPr lang="en-US" sz="1200" kern="1200" baseline="0" dirty="0" smtClean="0">
                <a:solidFill>
                  <a:schemeClr val="tx1"/>
                </a:solidFill>
                <a:latin typeface="+mn-lt"/>
                <a:ea typeface="+mn-ea"/>
                <a:cs typeface="+mn-cs"/>
              </a:rPr>
              <a:t> then </a:t>
            </a:r>
            <a:r>
              <a:rPr lang="en-US" sz="1200" kern="1200" dirty="0" smtClean="0">
                <a:solidFill>
                  <a:schemeClr val="tx1"/>
                </a:solidFill>
                <a:latin typeface="+mn-lt"/>
                <a:ea typeface="+mn-ea"/>
                <a:cs typeface="+mn-cs"/>
              </a:rPr>
              <a:t>select the six straight connectors (lines).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Selected Objects</a:t>
            </a:r>
            <a:r>
              <a:rPr lang="en-US" sz="120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Distribute Horizontally</a:t>
            </a:r>
            <a:r>
              <a:rPr lang="en-US" sz="120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With</a:t>
            </a:r>
            <a:r>
              <a:rPr lang="en-US" sz="1200" kern="1200" baseline="0" dirty="0" smtClean="0">
                <a:solidFill>
                  <a:schemeClr val="tx1"/>
                </a:solidFill>
                <a:latin typeface="+mn-lt"/>
                <a:ea typeface="+mn-ea"/>
                <a:cs typeface="+mn-cs"/>
              </a:rPr>
              <a:t> the group of lines still selected,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group until the right edge of the group of lines is touching the right edge of the page.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to Slide</a:t>
            </a:r>
            <a:r>
              <a:rPr lang="en-US" sz="1200" kern="1200" dirty="0" smtClean="0">
                <a:solidFill>
                  <a:schemeClr val="tx1"/>
                </a:solidFill>
                <a:latin typeface="+mn-lt"/>
                <a:ea typeface="+mn-ea"/>
                <a:cs typeface="+mn-cs"/>
              </a:rPr>
              <a:t>.</a:t>
            </a:r>
          </a:p>
          <a:p>
            <a:pPr marL="685800" lvl="1" indent="-228600">
              <a:buFont typeface="+mj-lt"/>
              <a:buAutoNum type="arabicPeriod"/>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 then select the new group of lines and the rectangle.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the arrow under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double-click the new group to edit the name, and then enter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press and hold CTRL, and then select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Inside-right</a:t>
            </a:r>
            <a:r>
              <a:rPr lang="en-US" sz="1200" kern="1200" dirty="0" smtClean="0">
                <a:solidFill>
                  <a:schemeClr val="tx1"/>
                </a:solidFill>
                <a:latin typeface="+mn-lt"/>
                <a:ea typeface="+mn-ea"/>
                <a:cs typeface="+mn-cs"/>
              </a:rPr>
              <a:t> group, the text box, and the picture.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Group</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double-click the new group to edit the name, and then enter </a:t>
            </a:r>
            <a:r>
              <a:rPr lang="en-US" sz="1200" b="1" kern="1200" dirty="0" smtClean="0">
                <a:solidFill>
                  <a:schemeClr val="tx1"/>
                </a:solidFill>
                <a:latin typeface="+mn-lt"/>
                <a:ea typeface="+mn-ea"/>
                <a:cs typeface="+mn-cs"/>
              </a:rPr>
              <a:t>Inside-right page 2</a:t>
            </a:r>
            <a:r>
              <a:rPr lang="en-US" sz="1200" kern="120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Inside-left page 3</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select the </a:t>
            </a:r>
            <a:r>
              <a:rPr lang="en-US" sz="1200" b="1" kern="1200" dirty="0" smtClean="0">
                <a:solidFill>
                  <a:schemeClr val="tx1"/>
                </a:solidFill>
                <a:latin typeface="+mn-lt"/>
                <a:ea typeface="+mn-ea"/>
                <a:cs typeface="+mn-cs"/>
              </a:rPr>
              <a:t>Inside-left page 2</a:t>
            </a:r>
            <a:r>
              <a:rPr lang="en-US" sz="1200" kern="1200" dirty="0" smtClean="0">
                <a:solidFill>
                  <a:schemeClr val="tx1"/>
                </a:solidFill>
                <a:latin typeface="+mn-lt"/>
                <a:ea typeface="+mn-ea"/>
                <a:cs typeface="+mn-cs"/>
              </a:rPr>
              <a:t> group.</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In the</a:t>
            </a:r>
            <a:r>
              <a:rPr lang="en-US" sz="1200" b="1" kern="1200" dirty="0" smtClean="0">
                <a:solidFill>
                  <a:schemeClr val="tx1"/>
                </a:solidFill>
                <a:latin typeface="+mn-lt"/>
                <a:ea typeface="+mn-ea"/>
                <a:cs typeface="+mn-cs"/>
              </a:rPr>
              <a:t> Selection and Visibility </a:t>
            </a:r>
            <a:r>
              <a:rPr lang="en-US" sz="1200" kern="1200" dirty="0" smtClean="0">
                <a:solidFill>
                  <a:schemeClr val="tx1"/>
                </a:solidFill>
                <a:latin typeface="+mn-lt"/>
                <a:ea typeface="+mn-ea"/>
                <a:cs typeface="+mn-cs"/>
              </a:rPr>
              <a:t>pane, double-click the duplicate group to edit the name, and then enter </a:t>
            </a:r>
            <a:r>
              <a:rPr lang="en-US" sz="1200" b="1" kern="1200" dirty="0" smtClean="0">
                <a:solidFill>
                  <a:schemeClr val="tx1"/>
                </a:solidFill>
                <a:latin typeface="+mn-lt"/>
                <a:ea typeface="+mn-ea"/>
                <a:cs typeface="+mn-cs"/>
              </a:rPr>
              <a:t>Inside-left</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rectangle until the right edge is against the vertical drawing guide.</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lvl="1" indent="-228600">
              <a:buFont typeface="+mj-lt"/>
              <a:buAutoNum type="arabicPeriod"/>
            </a:pPr>
            <a:r>
              <a:rPr lang="en-US" sz="1200" kern="120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lvl="1" indent="-228600">
              <a:buFont typeface="+mj-lt"/>
              <a:buAutoNum type="arabicPeriod"/>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picture in the </a:t>
            </a:r>
            <a:r>
              <a:rPr lang="en-US" sz="1200" b="1" kern="1200" dirty="0" smtClean="0">
                <a:solidFill>
                  <a:schemeClr val="tx1"/>
                </a:solidFill>
                <a:latin typeface="+mn-lt"/>
                <a:ea typeface="+mn-ea"/>
                <a:cs typeface="+mn-cs"/>
              </a:rPr>
              <a:t>Inside-left page 3</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Illustrations </a:t>
            </a:r>
            <a:r>
              <a:rPr lang="en-US" sz="1200" kern="1200" dirty="0" smtClean="0">
                <a:solidFill>
                  <a:schemeClr val="tx1"/>
                </a:solidFill>
                <a:latin typeface="+mn-lt"/>
                <a:ea typeface="+mn-ea"/>
                <a:cs typeface="+mn-cs"/>
              </a:rPr>
              <a:t>group, click </a:t>
            </a:r>
            <a:r>
              <a:rPr lang="en-US" sz="1200" b="1" kern="1200" dirty="0" smtClean="0">
                <a:solidFill>
                  <a:schemeClr val="tx1"/>
                </a:solidFill>
                <a:latin typeface="+mn-lt"/>
                <a:ea typeface="+mn-ea"/>
                <a:cs typeface="+mn-cs"/>
              </a:rPr>
              <a:t>Picture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Picture</a:t>
            </a:r>
            <a:r>
              <a:rPr lang="en-US" sz="1200" kern="1200" dirty="0" smtClean="0">
                <a:solidFill>
                  <a:schemeClr val="tx1"/>
                </a:solidFill>
                <a:latin typeface="+mn-lt"/>
                <a:ea typeface="+mn-ea"/>
                <a:cs typeface="+mn-cs"/>
              </a:rPr>
              <a:t> dialog box, select a picture, and then click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slide, select the picture. Under </a:t>
            </a:r>
            <a:r>
              <a:rPr lang="en-US" sz="1200" b="1" kern="1200" dirty="0" smtClean="0">
                <a:solidFill>
                  <a:schemeClr val="tx1"/>
                </a:solidFill>
                <a:latin typeface="+mn-lt"/>
                <a:ea typeface="+mn-ea"/>
                <a:cs typeface="+mn-cs"/>
              </a:rPr>
              <a:t>Picture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bottom right corner of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resize or crop the picture as needed so that under </a:t>
            </a:r>
            <a:r>
              <a:rPr lang="en-US" sz="1200" b="1" kern="1200" dirty="0" smtClean="0">
                <a:solidFill>
                  <a:schemeClr val="tx1"/>
                </a:solidFill>
                <a:latin typeface="+mn-lt"/>
                <a:ea typeface="+mn-ea"/>
                <a:cs typeface="+mn-cs"/>
              </a:rPr>
              <a:t>Size and rotate</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box is set to </a:t>
            </a:r>
            <a:r>
              <a:rPr lang="en-US" sz="1200" b="1" kern="1200" dirty="0" smtClean="0">
                <a:solidFill>
                  <a:schemeClr val="tx1"/>
                </a:solidFill>
                <a:latin typeface="+mn-lt"/>
                <a:ea typeface="+mn-ea"/>
                <a:cs typeface="+mn-cs"/>
              </a:rPr>
              <a:t>1.4”</a:t>
            </a:r>
            <a:r>
              <a:rPr lang="en-US" sz="1200" kern="1200" dirty="0" smtClean="0">
                <a:solidFill>
                  <a:schemeClr val="tx1"/>
                </a:solidFill>
                <a:latin typeface="+mn-lt"/>
                <a:ea typeface="+mn-ea"/>
                <a:cs typeface="+mn-cs"/>
              </a:rPr>
              <a:t> and the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 is set to </a:t>
            </a:r>
            <a:r>
              <a:rPr lang="en-US" sz="1200" b="1" kern="1200" dirty="0" smtClean="0">
                <a:solidFill>
                  <a:schemeClr val="tx1"/>
                </a:solidFill>
                <a:latin typeface="+mn-lt"/>
                <a:ea typeface="+mn-ea"/>
                <a:cs typeface="+mn-cs"/>
              </a:rPr>
              <a:t>2.1”</a:t>
            </a:r>
            <a:r>
              <a:rPr lang="en-US" sz="1200" kern="1200" dirty="0" smtClean="0">
                <a:solidFill>
                  <a:schemeClr val="tx1"/>
                </a:solidFill>
                <a:latin typeface="+mn-lt"/>
                <a:ea typeface="+mn-ea"/>
                <a:cs typeface="+mn-cs"/>
              </a:rPr>
              <a:t>. Resize the picture under </a:t>
            </a:r>
            <a:r>
              <a:rPr lang="en-US" sz="1200" b="1" kern="1200" dirty="0" smtClean="0">
                <a:solidFill>
                  <a:schemeClr val="tx1"/>
                </a:solidFill>
                <a:latin typeface="+mn-lt"/>
                <a:ea typeface="+mn-ea"/>
                <a:cs typeface="+mn-cs"/>
              </a:rPr>
              <a:t>Size and rotate </a:t>
            </a:r>
            <a:r>
              <a:rPr lang="en-US" sz="1200" kern="1200" dirty="0" smtClean="0">
                <a:solidFill>
                  <a:schemeClr val="tx1"/>
                </a:solidFill>
                <a:latin typeface="+mn-lt"/>
                <a:ea typeface="+mn-ea"/>
                <a:cs typeface="+mn-cs"/>
              </a:rPr>
              <a:t>by entering values into the </a:t>
            </a:r>
            <a:r>
              <a:rPr lang="en-US" sz="1200" b="1" kern="1200" dirty="0" smtClean="0">
                <a:solidFill>
                  <a:schemeClr val="tx1"/>
                </a:solidFill>
                <a:latin typeface="+mn-lt"/>
                <a:ea typeface="+mn-ea"/>
                <a:cs typeface="+mn-cs"/>
              </a:rPr>
              <a:t>Height</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Width</a:t>
            </a:r>
            <a:r>
              <a:rPr lang="en-US" sz="1200" kern="1200" dirty="0" smtClean="0">
                <a:solidFill>
                  <a:schemeClr val="tx1"/>
                </a:solidFill>
                <a:latin typeface="+mn-lt"/>
                <a:ea typeface="+mn-ea"/>
                <a:cs typeface="+mn-cs"/>
              </a:rPr>
              <a:t> boxes. Crop the picture under </a:t>
            </a:r>
            <a:r>
              <a:rPr lang="en-US" sz="1200" b="1" kern="1200" dirty="0" smtClean="0">
                <a:solidFill>
                  <a:schemeClr val="tx1"/>
                </a:solidFill>
                <a:latin typeface="+mn-lt"/>
                <a:ea typeface="+mn-ea"/>
                <a:cs typeface="+mn-cs"/>
              </a:rPr>
              <a:t>Crop from </a:t>
            </a:r>
            <a:r>
              <a:rPr lang="en-US" sz="1200" kern="1200" dirty="0" smtClean="0">
                <a:solidFill>
                  <a:schemeClr val="tx1"/>
                </a:solidFill>
                <a:latin typeface="+mn-lt"/>
                <a:ea typeface="+mn-ea"/>
                <a:cs typeface="+mn-cs"/>
              </a:rPr>
              <a:t>by entering values into the </a:t>
            </a:r>
            <a:r>
              <a:rPr lang="en-US" sz="1200" b="1" kern="1200" dirty="0" smtClean="0">
                <a:solidFill>
                  <a:schemeClr val="tx1"/>
                </a:solidFill>
                <a:latin typeface="+mn-lt"/>
                <a:ea typeface="+mn-ea"/>
                <a:cs typeface="+mn-cs"/>
              </a:rPr>
              <a:t>Left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Top</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Bottom</a:t>
            </a:r>
            <a:r>
              <a:rPr lang="en-US" sz="1200" kern="1200" dirty="0" smtClean="0">
                <a:solidFill>
                  <a:schemeClr val="tx1"/>
                </a:solidFill>
                <a:latin typeface="+mn-lt"/>
                <a:ea typeface="+mn-ea"/>
                <a:cs typeface="+mn-cs"/>
              </a:rPr>
              <a:t> boxes.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drag </a:t>
            </a:r>
            <a:r>
              <a:rPr lang="en-US" sz="1200" kern="1200" dirty="0" smtClean="0">
                <a:solidFill>
                  <a:schemeClr val="tx1"/>
                </a:solidFill>
                <a:latin typeface="+mn-lt"/>
                <a:ea typeface="+mn-ea"/>
                <a:cs typeface="+mn-cs"/>
              </a:rPr>
              <a:t>the picture until the left edge is 0.5” to the right of the vertical drawing guide and the top edge is 0.25” below the horizontal drawing guide.</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box in the </a:t>
            </a:r>
            <a:r>
              <a:rPr lang="en-US" sz="1200" b="1" kern="1200" dirty="0" smtClean="0">
                <a:solidFill>
                  <a:schemeClr val="tx1"/>
                </a:solidFill>
                <a:latin typeface="+mn-lt"/>
                <a:ea typeface="+mn-ea"/>
                <a:cs typeface="+mn-cs"/>
              </a:rPr>
              <a:t>Inside-left page 3</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 do the following: </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 Box</a:t>
            </a:r>
            <a:r>
              <a:rPr lang="en-US" sz="1200" kern="1200" dirty="0" smtClean="0">
                <a:solidFill>
                  <a:schemeClr val="tx1"/>
                </a:solidFill>
                <a:latin typeface="+mn-lt"/>
                <a:ea typeface="+mn-ea"/>
                <a:cs typeface="+mn-cs"/>
              </a:rPr>
              <a:t>, and then on the slide, drag to draw the text box. </a:t>
            </a:r>
          </a:p>
          <a:p>
            <a:pPr marL="228600" lvl="0" indent="-228600">
              <a:buFont typeface="+mj-lt"/>
              <a:buAutoNum type="arabicPeriod"/>
            </a:pPr>
            <a:r>
              <a:rPr lang="en-US" sz="1200" kern="1200" dirty="0" smtClean="0">
                <a:solidFill>
                  <a:schemeClr val="tx1"/>
                </a:solidFill>
                <a:latin typeface="+mn-lt"/>
                <a:ea typeface="+mn-ea"/>
                <a:cs typeface="+mn-cs"/>
              </a:rPr>
              <a:t>Enter text in the text box, and then select the text.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err="1" smtClean="0">
                <a:solidFill>
                  <a:schemeClr val="tx1"/>
                </a:solidFill>
                <a:latin typeface="+mn-lt"/>
                <a:ea typeface="+mn-ea"/>
                <a:cs typeface="+mn-cs"/>
              </a:rPr>
              <a:t>Bodoni</a:t>
            </a:r>
            <a:r>
              <a:rPr lang="en-US" sz="1200" b="1" kern="1200" dirty="0" smtClean="0">
                <a:solidFill>
                  <a:schemeClr val="tx1"/>
                </a:solidFill>
                <a:latin typeface="+mn-lt"/>
                <a:ea typeface="+mn-ea"/>
                <a:cs typeface="+mn-cs"/>
              </a:rPr>
              <a:t> MT Condensed</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On the slide, drag the text box until the right edge</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of the text</a:t>
            </a:r>
            <a:r>
              <a:rPr lang="en-US" sz="1200" kern="1200" dirty="0" smtClean="0">
                <a:solidFill>
                  <a:schemeClr val="tx1"/>
                </a:solidFill>
                <a:latin typeface="+mn-lt"/>
                <a:ea typeface="+mn-ea"/>
                <a:cs typeface="+mn-cs"/>
              </a:rPr>
              <a:t> is 0.5” to the left of the vertical drawing guide and the bottom edge of the text is 0.25” above the horizontal drawing guide.</a:t>
            </a:r>
          </a:p>
          <a:p>
            <a:pPr marL="228600" lvl="0" indent="-228600">
              <a:buFont typeface="+mj-lt"/>
              <a:buAutoNum type="arabicPeriod"/>
            </a:pPr>
            <a:r>
              <a:rPr lang="en-US" sz="1200" i="0" kern="1200" dirty="0" smtClean="0">
                <a:solidFill>
                  <a:schemeClr val="tx1"/>
                </a:solidFill>
                <a:latin typeface="+mn-lt"/>
                <a:ea typeface="+mn-ea"/>
                <a:cs typeface="+mn-cs"/>
              </a:rPr>
              <a:t>If the text is too wide for the page,</a:t>
            </a:r>
            <a:r>
              <a:rPr lang="en-US" sz="1200" i="0" kern="1200" baseline="0" dirty="0" smtClean="0">
                <a:solidFill>
                  <a:schemeClr val="tx1"/>
                </a:solidFill>
                <a:latin typeface="+mn-lt"/>
                <a:ea typeface="+mn-ea"/>
                <a:cs typeface="+mn-cs"/>
              </a:rPr>
              <a:t> drag the adjustment handles on the text box to decrease the width</a:t>
            </a:r>
            <a:r>
              <a:rPr lang="en-US" sz="1200" i="0" kern="1200" dirty="0" smtClean="0">
                <a:solidFill>
                  <a:schemeClr val="tx1"/>
                </a:solidFill>
                <a:latin typeface="+mn-lt"/>
                <a:ea typeface="+mn-ea"/>
                <a:cs typeface="+mn-cs"/>
              </a:rPr>
              <a:t>,</a:t>
            </a:r>
            <a:r>
              <a:rPr lang="en-US" sz="1200" i="0" kern="1200" baseline="0" dirty="0" smtClean="0">
                <a:solidFill>
                  <a:schemeClr val="tx1"/>
                </a:solidFill>
                <a:latin typeface="+mn-lt"/>
                <a:ea typeface="+mn-ea"/>
                <a:cs typeface="+mn-cs"/>
              </a:rPr>
              <a:t> and then repeat the previous step to reposition. </a:t>
            </a:r>
            <a:endParaRPr lang="en-US" sz="1200" i="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 in the </a:t>
            </a:r>
            <a:r>
              <a:rPr lang="en-US" sz="1200" b="1" kern="1200" dirty="0" smtClean="0">
                <a:solidFill>
                  <a:schemeClr val="tx1"/>
                </a:solidFill>
                <a:latin typeface="+mn-lt"/>
                <a:ea typeface="+mn-ea"/>
                <a:cs typeface="+mn-cs"/>
              </a:rPr>
              <a:t>Inside-left page 3</a:t>
            </a:r>
            <a:r>
              <a:rPr lang="en-US" sz="1200" kern="1200" baseline="0" dirty="0" smtClean="0">
                <a:solidFill>
                  <a:schemeClr val="tx1"/>
                </a:solidFill>
                <a:latin typeface="+mn-lt"/>
                <a:ea typeface="+mn-ea"/>
                <a:cs typeface="+mn-cs"/>
              </a:rPr>
              <a:t> group</a:t>
            </a:r>
            <a:r>
              <a:rPr lang="en-US" sz="1200" kern="1200" dirty="0" smtClean="0">
                <a:solidFill>
                  <a:schemeClr val="tx1"/>
                </a:solidFill>
                <a:latin typeface="+mn-lt"/>
                <a:ea typeface="+mn-ea"/>
                <a:cs typeface="+mn-cs"/>
              </a:rPr>
              <a:t>, do the following: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 </a:t>
            </a:r>
            <a:r>
              <a:rPr lang="en-US" sz="1200" kern="1200" dirty="0" smtClean="0">
                <a:solidFill>
                  <a:schemeClr val="tx1"/>
                </a:solidFill>
                <a:latin typeface="+mn-lt"/>
                <a:ea typeface="+mn-ea"/>
                <a:cs typeface="+mn-cs"/>
              </a:rPr>
              <a:t>pane, select the </a:t>
            </a:r>
            <a:r>
              <a:rPr lang="en-US" sz="1200" b="1" kern="1200" dirty="0" smtClean="0">
                <a:solidFill>
                  <a:schemeClr val="tx1"/>
                </a:solidFill>
                <a:latin typeface="+mn-lt"/>
                <a:ea typeface="+mn-ea"/>
                <a:cs typeface="+mn-cs"/>
              </a:rPr>
              <a:t>Inside-left</a:t>
            </a:r>
            <a:r>
              <a:rPr lang="en-US" sz="1200" kern="1200" dirty="0" smtClean="0">
                <a:solidFill>
                  <a:schemeClr val="tx1"/>
                </a:solidFill>
                <a:latin typeface="+mn-lt"/>
                <a:ea typeface="+mn-ea"/>
                <a:cs typeface="+mn-cs"/>
              </a:rPr>
              <a:t> group you just created. </a:t>
            </a: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Ungroup</a:t>
            </a:r>
            <a:r>
              <a:rPr lang="en-US" sz="1200" b="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select the straight connector (line) that you just ungrouped from the page.</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Clipboard</a:t>
            </a:r>
            <a:r>
              <a:rPr lang="en-US" sz="1200" i="0" kern="1200" dirty="0" smtClean="0">
                <a:solidFill>
                  <a:schemeClr val="tx1"/>
                </a:solidFill>
                <a:latin typeface="+mn-lt"/>
                <a:ea typeface="+mn-ea"/>
                <a:cs typeface="+mn-cs"/>
              </a:rPr>
              <a:t> group, click the arrow under </a:t>
            </a:r>
            <a:r>
              <a:rPr lang="en-US" sz="1200" b="1" i="0" kern="1200" dirty="0" smtClean="0">
                <a:solidFill>
                  <a:schemeClr val="tx1"/>
                </a:solidFill>
                <a:latin typeface="+mn-lt"/>
                <a:ea typeface="+mn-ea"/>
                <a:cs typeface="+mn-cs"/>
              </a:rPr>
              <a:t>Paste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Duplicate</a:t>
            </a:r>
            <a:r>
              <a:rPr lang="en-US" sz="1200" i="0" kern="1200" dirty="0" smtClean="0">
                <a:solidFill>
                  <a:schemeClr val="tx1"/>
                </a:solidFill>
                <a:latin typeface="+mn-lt"/>
                <a:ea typeface="+mn-ea"/>
                <a:cs typeface="+mn-cs"/>
              </a:rPr>
              <a:t>. </a:t>
            </a:r>
          </a:p>
          <a:p>
            <a:pPr marL="228600" lvl="0" indent="-228600">
              <a:buFont typeface="+mj-lt"/>
              <a:buAutoNum type="arabicPeriod"/>
            </a:pPr>
            <a:r>
              <a:rPr lang="en-US" sz="1200" i="0" kern="1200" dirty="0" smtClean="0">
                <a:solidFill>
                  <a:schemeClr val="tx1"/>
                </a:solidFill>
                <a:latin typeface="+mn-lt"/>
                <a:ea typeface="+mn-ea"/>
                <a:cs typeface="+mn-cs"/>
              </a:rPr>
              <a:t>On the slide, drag the duplicate line until it is very close to the original</a:t>
            </a:r>
            <a:r>
              <a:rPr lang="en-US" sz="1200" i="0" kern="1200" baseline="0" dirty="0" smtClean="0">
                <a:solidFill>
                  <a:schemeClr val="tx1"/>
                </a:solidFill>
                <a:latin typeface="+mn-lt"/>
                <a:ea typeface="+mn-ea"/>
                <a:cs typeface="+mn-cs"/>
              </a:rPr>
              <a:t> line. </a:t>
            </a:r>
            <a:endParaRPr lang="en-US" sz="1200" i="0" kern="1200" dirty="0" smtClean="0">
              <a:solidFill>
                <a:schemeClr val="tx1"/>
              </a:solidFill>
              <a:latin typeface="+mn-lt"/>
              <a:ea typeface="+mn-ea"/>
              <a:cs typeface="+mn-cs"/>
            </a:endParaRPr>
          </a:p>
          <a:p>
            <a:pPr marL="228600" lvl="0" indent="-228600">
              <a:buFont typeface="+mj-lt"/>
              <a:buAutoNum type="arabicPeriod"/>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 and</a:t>
            </a:r>
            <a:r>
              <a:rPr lang="en-US" sz="1200" i="0" kern="1200" baseline="0" dirty="0" smtClean="0">
                <a:solidFill>
                  <a:schemeClr val="tx1"/>
                </a:solidFill>
                <a:latin typeface="+mn-lt"/>
                <a:ea typeface="+mn-ea"/>
                <a:cs typeface="+mn-cs"/>
              </a:rPr>
              <a:t> then </a:t>
            </a:r>
            <a:r>
              <a:rPr lang="en-US" sz="1200" i="0" kern="1200" dirty="0" smtClean="0">
                <a:solidFill>
                  <a:schemeClr val="tx1"/>
                </a:solidFill>
                <a:latin typeface="+mn-lt"/>
                <a:ea typeface="+mn-ea"/>
                <a:cs typeface="+mn-cs"/>
              </a:rPr>
              <a:t>select the two straight connectors (lines). 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Selected Objects</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Middle</a:t>
            </a:r>
            <a:r>
              <a:rPr lang="en-US" sz="1200" i="0" kern="1200" dirty="0" smtClean="0">
                <a:solidFill>
                  <a:schemeClr val="tx1"/>
                </a:solidFill>
                <a:latin typeface="+mn-lt"/>
                <a:ea typeface="+mn-ea"/>
                <a:cs typeface="+mn-cs"/>
              </a:rPr>
              <a:t>. </a:t>
            </a:r>
          </a:p>
          <a:p>
            <a:pPr marL="228600" lvl="0" indent="-228600">
              <a:buFont typeface="+mj-lt"/>
              <a:buAutoNum type="arabicPeriod"/>
            </a:pPr>
            <a:r>
              <a:rPr lang="en-US" sz="1200" i="0" kern="1200" dirty="0" smtClean="0">
                <a:solidFill>
                  <a:schemeClr val="tx1"/>
                </a:solidFill>
                <a:latin typeface="+mn-lt"/>
                <a:ea typeface="+mn-ea"/>
                <a:cs typeface="+mn-cs"/>
              </a:rPr>
              <a:t>With</a:t>
            </a:r>
            <a:r>
              <a:rPr lang="en-US" sz="1200" i="0" kern="1200" baseline="0" dirty="0" smtClean="0">
                <a:solidFill>
                  <a:schemeClr val="tx1"/>
                </a:solidFill>
                <a:latin typeface="+mn-lt"/>
                <a:ea typeface="+mn-ea"/>
                <a:cs typeface="+mn-cs"/>
              </a:rPr>
              <a:t> the group of lines still selected, o</a:t>
            </a:r>
            <a:r>
              <a:rPr lang="en-US" sz="1200" i="0" kern="1200" dirty="0" smtClean="0">
                <a:solidFill>
                  <a:schemeClr val="tx1"/>
                </a:solidFill>
                <a:latin typeface="+mn-lt"/>
                <a:ea typeface="+mn-ea"/>
                <a:cs typeface="+mn-cs"/>
              </a:rPr>
              <a:t>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 </a:t>
            </a:r>
            <a:r>
              <a:rPr lang="en-US" sz="1200" i="0" kern="1200" dirty="0" smtClean="0">
                <a:solidFill>
                  <a:schemeClr val="tx1"/>
                </a:solidFill>
                <a:latin typeface="+mn-lt"/>
                <a:ea typeface="+mn-ea"/>
                <a:cs typeface="+mn-cs"/>
              </a:rPr>
              <a:t>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a:t>
            </a:r>
            <a:r>
              <a:rPr lang="en-US" sz="1200" i="0" kern="1200" baseline="0" dirty="0" smtClean="0">
                <a:solidFill>
                  <a:schemeClr val="tx1"/>
                </a:solidFill>
                <a:latin typeface="+mn-lt"/>
                <a:ea typeface="+mn-ea"/>
                <a:cs typeface="+mn-cs"/>
              </a:rPr>
              <a:t> then click</a:t>
            </a:r>
            <a:r>
              <a:rPr lang="en-US" sz="120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Group</a:t>
            </a:r>
            <a:r>
              <a:rPr lang="en-US" sz="120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On the slide, drag the group until the left</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edge of the group of lines is touching the left edge of the rectangle.</a:t>
            </a:r>
          </a:p>
          <a:p>
            <a:pPr marL="228600" lvl="0" indent="-228600">
              <a:buFont typeface="+mj-lt"/>
              <a:buAutoNum type="arabicPeriod"/>
            </a:pP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Middle</a:t>
            </a:r>
            <a:r>
              <a:rPr lang="en-US" sz="1200" i="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 and then select the new group of lines, the rectangle, the text box, and the picture. 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 </a:t>
            </a:r>
            <a:r>
              <a:rPr lang="en-US" sz="1200" i="0" kern="1200" dirty="0" smtClean="0">
                <a:solidFill>
                  <a:schemeClr val="tx1"/>
                </a:solidFill>
                <a:latin typeface="+mn-lt"/>
                <a:ea typeface="+mn-ea"/>
                <a:cs typeface="+mn-cs"/>
              </a:rPr>
              <a:t>group, click the arrow under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Group</a:t>
            </a:r>
            <a:r>
              <a:rPr lang="en-US" sz="1200" i="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Also</a:t>
            </a:r>
            <a:r>
              <a:rPr lang="en-US" sz="1200" i="0" kern="1200" baseline="0" dirty="0" smtClean="0">
                <a:solidFill>
                  <a:schemeClr val="tx1"/>
                </a:solidFill>
                <a:latin typeface="+mn-lt"/>
                <a:ea typeface="+mn-ea"/>
                <a:cs typeface="+mn-cs"/>
              </a:rPr>
              <a:t> i</a:t>
            </a:r>
            <a:r>
              <a:rPr lang="en-US" sz="1200" i="0" kern="1200" dirty="0" smtClean="0">
                <a:solidFill>
                  <a:schemeClr val="tx1"/>
                </a:solidFill>
                <a:latin typeface="+mn-lt"/>
                <a:ea typeface="+mn-ea"/>
                <a:cs typeface="+mn-cs"/>
              </a:rPr>
              <a:t>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double-click the new group to edit the name, and then enter </a:t>
            </a:r>
            <a:r>
              <a:rPr lang="en-US" sz="1200" b="1" i="0" kern="1200" dirty="0" smtClean="0">
                <a:solidFill>
                  <a:schemeClr val="tx1"/>
                </a:solidFill>
                <a:latin typeface="+mn-lt"/>
                <a:ea typeface="+mn-ea"/>
                <a:cs typeface="+mn-cs"/>
              </a:rPr>
              <a:t>Inside-left page 3</a:t>
            </a:r>
            <a:r>
              <a:rPr lang="en-US" sz="1200" i="0" kern="120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a:p>
            <a:r>
              <a:rPr lang="en-US" sz="1200" kern="1200" dirty="0" smtClean="0">
                <a:solidFill>
                  <a:schemeClr val="tx1"/>
                </a:solidFill>
                <a:latin typeface="+mn-lt"/>
                <a:ea typeface="+mn-ea"/>
                <a:cs typeface="+mn-cs"/>
              </a:rPr>
              <a:t>To reproduce the first shape in the </a:t>
            </a:r>
            <a:r>
              <a:rPr lang="en-US" sz="1200" b="1" kern="1200" dirty="0" smtClean="0">
                <a:solidFill>
                  <a:schemeClr val="tx1"/>
                </a:solidFill>
                <a:latin typeface="+mn-lt"/>
                <a:ea typeface="+mn-ea"/>
                <a:cs typeface="+mn-cs"/>
              </a:rPr>
              <a:t>Inside-right page</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Selection and Visibility</a:t>
            </a:r>
            <a:r>
              <a:rPr lang="en-US" sz="1200" kern="1200" dirty="0" smtClean="0">
                <a:solidFill>
                  <a:schemeClr val="tx1"/>
                </a:solidFill>
                <a:latin typeface="+mn-lt"/>
                <a:ea typeface="+mn-ea"/>
                <a:cs typeface="+mn-cs"/>
              </a:rPr>
              <a:t> pane, select the </a:t>
            </a:r>
            <a:r>
              <a:rPr lang="en-US" sz="1200" b="1" kern="1200" dirty="0" smtClean="0">
                <a:solidFill>
                  <a:schemeClr val="tx1"/>
                </a:solidFill>
                <a:latin typeface="+mn-lt"/>
                <a:ea typeface="+mn-ea"/>
                <a:cs typeface="+mn-cs"/>
              </a:rPr>
              <a:t>Inside-left page 2 </a:t>
            </a:r>
            <a:r>
              <a:rPr lang="en-US" sz="1200" kern="1200" dirty="0" smtClean="0">
                <a:solidFill>
                  <a:schemeClr val="tx1"/>
                </a:solidFill>
                <a:latin typeface="+mn-lt"/>
                <a:ea typeface="+mn-ea"/>
                <a:cs typeface="+mn-cs"/>
              </a:rPr>
              <a:t>group.</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Duplicate</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double-click the new group to edit the name, and then enter </a:t>
            </a:r>
            <a:r>
              <a:rPr lang="en-US" sz="1200" b="1" i="0" kern="1200" dirty="0" smtClean="0">
                <a:solidFill>
                  <a:schemeClr val="tx1"/>
                </a:solidFill>
                <a:latin typeface="+mn-lt"/>
                <a:ea typeface="+mn-ea"/>
                <a:cs typeface="+mn-cs"/>
              </a:rPr>
              <a:t>Inside-right</a:t>
            </a:r>
            <a:r>
              <a:rPr lang="en-US" sz="1200" i="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Selection and Visibility </a:t>
            </a:r>
            <a:r>
              <a:rPr lang="en-US" sz="1200" kern="1200" baseline="0" dirty="0" smtClean="0">
                <a:solidFill>
                  <a:schemeClr val="tx1"/>
                </a:solidFill>
                <a:latin typeface="+mn-lt"/>
                <a:ea typeface="+mn-ea"/>
                <a:cs typeface="+mn-cs"/>
              </a:rPr>
              <a:t>pane, select the </a:t>
            </a:r>
            <a:r>
              <a:rPr lang="en-US" sz="1200" b="1" kern="1200" baseline="0" dirty="0" smtClean="0">
                <a:solidFill>
                  <a:schemeClr val="tx1"/>
                </a:solidFill>
                <a:latin typeface="+mn-lt"/>
                <a:ea typeface="+mn-ea"/>
                <a:cs typeface="+mn-cs"/>
              </a:rPr>
              <a:t>Inside-right</a:t>
            </a:r>
            <a:r>
              <a:rPr lang="en-US" sz="1200" kern="1200" baseline="0" dirty="0" smtClean="0">
                <a:solidFill>
                  <a:schemeClr val="tx1"/>
                </a:solidFill>
                <a:latin typeface="+mn-lt"/>
                <a:ea typeface="+mn-ea"/>
                <a:cs typeface="+mn-cs"/>
              </a:rPr>
              <a:t> group.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Rotate</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 Rotation Options</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Size and Position</a:t>
            </a:r>
            <a:r>
              <a:rPr lang="en-US" sz="1200" kern="1200" dirty="0" smtClean="0">
                <a:solidFill>
                  <a:schemeClr val="tx1"/>
                </a:solidFill>
                <a:latin typeface="+mn-lt"/>
                <a:ea typeface="+mn-ea"/>
                <a:cs typeface="+mn-cs"/>
              </a:rPr>
              <a:t> dialog box, on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Size and rotation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Rotation</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180°</a:t>
            </a:r>
            <a:r>
              <a:rPr lang="en-US" sz="120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slide, drag the group until the left edge is against the vertical drawing guide.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to Slide</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kern="1200" dirty="0" smtClean="0">
                <a:solidFill>
                  <a:schemeClr val="tx1"/>
                </a:solidFill>
                <a:latin typeface="+mn-lt"/>
                <a:ea typeface="+mn-ea"/>
                <a:cs typeface="+mn-cs"/>
              </a:rPr>
              <a:t>. </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None/>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text box in the </a:t>
            </a:r>
            <a:r>
              <a:rPr lang="en-US" sz="1200" b="1" kern="1200" dirty="0" smtClean="0">
                <a:solidFill>
                  <a:schemeClr val="tx1"/>
                </a:solidFill>
                <a:latin typeface="+mn-lt"/>
                <a:ea typeface="+mn-ea"/>
                <a:cs typeface="+mn-cs"/>
              </a:rPr>
              <a:t>Inside-right page</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Insert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Box</a:t>
            </a:r>
            <a:r>
              <a:rPr lang="en-US" sz="1200" kern="1200" dirty="0" smtClean="0">
                <a:solidFill>
                  <a:schemeClr val="tx1"/>
                </a:solidFill>
                <a:latin typeface="+mn-lt"/>
                <a:ea typeface="+mn-ea"/>
                <a:cs typeface="+mn-cs"/>
              </a:rPr>
              <a:t>. Drag to draw a text box on the slide.</a:t>
            </a:r>
          </a:p>
          <a:p>
            <a:pPr marL="228600" lvl="0" indent="-228600">
              <a:buFont typeface="+mj-lt"/>
              <a:buAutoNum type="arabicPeriod"/>
            </a:pPr>
            <a:r>
              <a:rPr lang="en-US" sz="1200" kern="1200" dirty="0" smtClean="0">
                <a:solidFill>
                  <a:schemeClr val="tx1"/>
                </a:solidFill>
                <a:latin typeface="+mn-lt"/>
                <a:ea typeface="+mn-ea"/>
                <a:cs typeface="+mn-cs"/>
              </a:rPr>
              <a:t>Enter text in the text box </a:t>
            </a:r>
            <a:r>
              <a:rPr lang="en-US" sz="1200" i="0" kern="1200" dirty="0" smtClean="0">
                <a:solidFill>
                  <a:schemeClr val="tx1"/>
                </a:solidFill>
                <a:latin typeface="+mn-lt"/>
                <a:ea typeface="+mn-ea"/>
                <a:cs typeface="+mn-cs"/>
              </a:rPr>
              <a:t>(to</a:t>
            </a:r>
            <a:r>
              <a:rPr lang="en-US" sz="1200" i="0" kern="1200" baseline="0" dirty="0" smtClean="0">
                <a:solidFill>
                  <a:schemeClr val="tx1"/>
                </a:solidFill>
                <a:latin typeface="+mn-lt"/>
                <a:ea typeface="+mn-ea"/>
                <a:cs typeface="+mn-cs"/>
              </a:rPr>
              <a:t> match the example above, enter </a:t>
            </a:r>
            <a:r>
              <a:rPr lang="en-US" sz="1200" b="1" i="0" kern="1200" dirty="0" smtClean="0">
                <a:solidFill>
                  <a:schemeClr val="tx1"/>
                </a:solidFill>
                <a:latin typeface="+mn-lt"/>
                <a:ea typeface="+mn-ea"/>
                <a:cs typeface="+mn-cs"/>
              </a:rPr>
              <a:t>Introduction</a:t>
            </a:r>
            <a:r>
              <a:rPr lang="en-US" sz="1200" i="0" kern="120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select the text.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Vivaldi</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Font Size </a:t>
            </a:r>
            <a:r>
              <a:rPr lang="en-US" sz="120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18</a:t>
            </a:r>
            <a:r>
              <a:rPr lang="en-US" sz="1200" b="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Paragraph</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Center </a:t>
            </a:r>
            <a:r>
              <a:rPr lang="en-US" sz="1200" kern="1200" dirty="0" smtClean="0">
                <a:solidFill>
                  <a:schemeClr val="tx1"/>
                </a:solidFill>
                <a:latin typeface="+mn-lt"/>
                <a:ea typeface="+mn-ea"/>
                <a:cs typeface="+mn-cs"/>
              </a:rPr>
              <a:t>to center the text in the text box.</a:t>
            </a:r>
          </a:p>
          <a:p>
            <a:pPr marL="228600" lvl="0" indent="-228600">
              <a:buFont typeface="+mj-lt"/>
              <a:buAutoNum type="arabicPeriod"/>
            </a:pPr>
            <a:r>
              <a:rPr lang="en-US" sz="1200" kern="1200" dirty="0" smtClean="0">
                <a:solidFill>
                  <a:schemeClr val="tx1"/>
                </a:solidFill>
                <a:latin typeface="+mn-lt"/>
                <a:ea typeface="+mn-ea"/>
                <a:cs typeface="+mn-cs"/>
              </a:rPr>
              <a:t>On the slide, drag the text box until the left edge </a:t>
            </a:r>
            <a:r>
              <a:rPr lang="en-US" sz="1200" i="0" kern="1200" dirty="0" smtClean="0">
                <a:solidFill>
                  <a:schemeClr val="tx1"/>
                </a:solidFill>
                <a:latin typeface="+mn-lt"/>
                <a:ea typeface="+mn-ea"/>
                <a:cs typeface="+mn-cs"/>
              </a:rPr>
              <a:t>of the text </a:t>
            </a:r>
            <a:r>
              <a:rPr lang="en-US" sz="1200" kern="1200" dirty="0" smtClean="0">
                <a:solidFill>
                  <a:schemeClr val="tx1"/>
                </a:solidFill>
                <a:latin typeface="+mn-lt"/>
                <a:ea typeface="+mn-ea"/>
                <a:cs typeface="+mn-cs"/>
              </a:rPr>
              <a:t>is 0.75” to the right of the vertical drawing guide and the bottom edge of the text is 0.5” above the horizontal drawing guide.</a:t>
            </a:r>
          </a:p>
          <a:p>
            <a:pPr marL="228600" lvl="0" indent="-228600">
              <a:buFont typeface="+mj-lt"/>
              <a:buAutoNum type="arabicPeriod"/>
            </a:pPr>
            <a:r>
              <a:rPr lang="en-US" sz="1200" i="0" kern="1200" dirty="0" smtClean="0">
                <a:solidFill>
                  <a:schemeClr val="tx1"/>
                </a:solidFill>
                <a:latin typeface="+mn-lt"/>
                <a:ea typeface="+mn-ea"/>
                <a:cs typeface="+mn-cs"/>
              </a:rPr>
              <a:t>If the text is too wide for the page, drag the adjustment handles on the text box to decrease the width,</a:t>
            </a:r>
            <a:r>
              <a:rPr lang="en-US" sz="1200" i="0" kern="1200" baseline="0" dirty="0" smtClean="0">
                <a:solidFill>
                  <a:schemeClr val="tx1"/>
                </a:solidFill>
                <a:latin typeface="+mn-lt"/>
                <a:ea typeface="+mn-ea"/>
                <a:cs typeface="+mn-cs"/>
              </a:rPr>
              <a:t> and then repeat the previous step to reposition. </a:t>
            </a:r>
            <a:endParaRPr lang="en-US" sz="1200" i="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page edges in the </a:t>
            </a:r>
            <a:r>
              <a:rPr lang="en-US" sz="1200" b="1" kern="1200" dirty="0" smtClean="0">
                <a:solidFill>
                  <a:schemeClr val="tx1"/>
                </a:solidFill>
                <a:latin typeface="+mn-lt"/>
                <a:ea typeface="+mn-ea"/>
                <a:cs typeface="+mn-cs"/>
              </a:rPr>
              <a:t>Inside-right page</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group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select the </a:t>
            </a:r>
            <a:r>
              <a:rPr lang="en-US" sz="1200" b="1" i="0" kern="1200" dirty="0" smtClean="0">
                <a:solidFill>
                  <a:schemeClr val="tx1"/>
                </a:solidFill>
                <a:latin typeface="+mn-lt"/>
                <a:ea typeface="+mn-ea"/>
                <a:cs typeface="+mn-cs"/>
              </a:rPr>
              <a:t>Inside-right</a:t>
            </a:r>
            <a:r>
              <a:rPr lang="en-US" sz="1200" i="0" kern="1200" dirty="0" smtClean="0">
                <a:solidFill>
                  <a:schemeClr val="tx1"/>
                </a:solidFill>
                <a:latin typeface="+mn-lt"/>
                <a:ea typeface="+mn-ea"/>
                <a:cs typeface="+mn-cs"/>
              </a:rPr>
              <a:t> group you just created.</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Ungroup</a:t>
            </a:r>
            <a:r>
              <a:rPr lang="en-US" sz="1200" b="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select the straight connector (line) that you just ungrouped from the page.</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Clipboard</a:t>
            </a:r>
            <a:r>
              <a:rPr lang="en-US" sz="1200" i="0" kern="1200" dirty="0" smtClean="0">
                <a:solidFill>
                  <a:schemeClr val="tx1"/>
                </a:solidFill>
                <a:latin typeface="+mn-lt"/>
                <a:ea typeface="+mn-ea"/>
                <a:cs typeface="+mn-cs"/>
              </a:rPr>
              <a:t> group, click the arrow under </a:t>
            </a:r>
            <a:r>
              <a:rPr lang="en-US" sz="1200" b="1" i="0" kern="1200" dirty="0" smtClean="0">
                <a:solidFill>
                  <a:schemeClr val="tx1"/>
                </a:solidFill>
                <a:latin typeface="+mn-lt"/>
                <a:ea typeface="+mn-ea"/>
                <a:cs typeface="+mn-cs"/>
              </a:rPr>
              <a:t>Paste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Duplicate</a:t>
            </a:r>
            <a:r>
              <a:rPr lang="en-US" sz="1200" i="0" kern="1200" dirty="0" smtClean="0">
                <a:solidFill>
                  <a:schemeClr val="tx1"/>
                </a:solidFill>
                <a:latin typeface="+mn-lt"/>
                <a:ea typeface="+mn-ea"/>
                <a:cs typeface="+mn-cs"/>
              </a:rPr>
              <a:t>. Repeat this process for a total of six lines. </a:t>
            </a:r>
          </a:p>
          <a:p>
            <a:pPr marL="228600" lvl="0" indent="-228600">
              <a:buFont typeface="+mj-lt"/>
              <a:buAutoNum type="arabicPeriod"/>
            </a:pPr>
            <a:r>
              <a:rPr lang="en-US" sz="1200" i="0" kern="1200" dirty="0" smtClean="0">
                <a:solidFill>
                  <a:schemeClr val="tx1"/>
                </a:solidFill>
                <a:latin typeface="+mn-lt"/>
                <a:ea typeface="+mn-ea"/>
                <a:cs typeface="+mn-cs"/>
              </a:rPr>
              <a:t>On the slide, drag the six lines until they are bunched together in a dense group, no wider than 0.5”. </a:t>
            </a:r>
          </a:p>
          <a:p>
            <a:pPr marL="228600" lvl="0" indent="-228600">
              <a:buFont typeface="+mj-lt"/>
              <a:buAutoNum type="arabicPeriod"/>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 and</a:t>
            </a:r>
            <a:r>
              <a:rPr lang="en-US" sz="1200" i="0" kern="1200" baseline="0" dirty="0" smtClean="0">
                <a:solidFill>
                  <a:schemeClr val="tx1"/>
                </a:solidFill>
                <a:latin typeface="+mn-lt"/>
                <a:ea typeface="+mn-ea"/>
                <a:cs typeface="+mn-cs"/>
              </a:rPr>
              <a:t> then </a:t>
            </a:r>
            <a:r>
              <a:rPr lang="en-US" sz="1200" i="0" kern="1200" dirty="0" smtClean="0">
                <a:solidFill>
                  <a:schemeClr val="tx1"/>
                </a:solidFill>
                <a:latin typeface="+mn-lt"/>
                <a:ea typeface="+mn-ea"/>
                <a:cs typeface="+mn-cs"/>
              </a:rPr>
              <a:t>select the six straight connectors (lines). 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Selected Objects</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Distribute Horizontally</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Middle</a:t>
            </a:r>
            <a:r>
              <a:rPr lang="en-US" sz="1200" i="0" kern="1200" dirty="0" smtClean="0">
                <a:solidFill>
                  <a:schemeClr val="tx1"/>
                </a:solidFill>
                <a:latin typeface="+mn-lt"/>
                <a:ea typeface="+mn-ea"/>
                <a:cs typeface="+mn-cs"/>
              </a:rPr>
              <a:t>. </a:t>
            </a:r>
          </a:p>
          <a:p>
            <a:pPr marL="228600" lvl="0" indent="-228600">
              <a:buFont typeface="+mj-lt"/>
              <a:buAutoNum type="arabicPeriod"/>
            </a:pPr>
            <a:r>
              <a:rPr lang="en-US" sz="1200" i="0" kern="1200" dirty="0" smtClean="0">
                <a:solidFill>
                  <a:schemeClr val="tx1"/>
                </a:solidFill>
                <a:latin typeface="+mn-lt"/>
                <a:ea typeface="+mn-ea"/>
                <a:cs typeface="+mn-cs"/>
              </a:rPr>
              <a:t>With</a:t>
            </a:r>
            <a:r>
              <a:rPr lang="en-US" sz="1200" i="0" kern="1200" baseline="0" dirty="0" smtClean="0">
                <a:solidFill>
                  <a:schemeClr val="tx1"/>
                </a:solidFill>
                <a:latin typeface="+mn-lt"/>
                <a:ea typeface="+mn-ea"/>
                <a:cs typeface="+mn-cs"/>
              </a:rPr>
              <a:t> the group of lines still selected, o</a:t>
            </a:r>
            <a:r>
              <a:rPr lang="en-US" sz="1200" i="0" kern="1200" dirty="0" smtClean="0">
                <a:solidFill>
                  <a:schemeClr val="tx1"/>
                </a:solidFill>
                <a:latin typeface="+mn-lt"/>
                <a:ea typeface="+mn-ea"/>
                <a:cs typeface="+mn-cs"/>
              </a:rPr>
              <a:t>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 </a:t>
            </a:r>
            <a:r>
              <a:rPr lang="en-US" sz="1200" i="0" kern="1200" dirty="0" smtClean="0">
                <a:solidFill>
                  <a:schemeClr val="tx1"/>
                </a:solidFill>
                <a:latin typeface="+mn-lt"/>
                <a:ea typeface="+mn-ea"/>
                <a:cs typeface="+mn-cs"/>
              </a:rPr>
              <a:t>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a:t>
            </a:r>
            <a:r>
              <a:rPr lang="en-US" sz="1200" i="0" kern="1200" baseline="0" dirty="0" smtClean="0">
                <a:solidFill>
                  <a:schemeClr val="tx1"/>
                </a:solidFill>
                <a:latin typeface="+mn-lt"/>
                <a:ea typeface="+mn-ea"/>
                <a:cs typeface="+mn-cs"/>
              </a:rPr>
              <a:t> then click</a:t>
            </a:r>
            <a:r>
              <a:rPr lang="en-US" sz="120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Group</a:t>
            </a:r>
            <a:r>
              <a:rPr lang="en-US" sz="120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On the slide, drag the group until the right edge of the group of lines is touching the right edge of the page.</a:t>
            </a:r>
          </a:p>
          <a:p>
            <a:pPr marL="228600" lvl="0" indent="-228600">
              <a:buFont typeface="+mj-lt"/>
              <a:buAutoNum type="arabicPeriod"/>
            </a:pPr>
            <a:r>
              <a:rPr lang="en-US" sz="1200" i="0" kern="1200" dirty="0" smtClean="0">
                <a:solidFill>
                  <a:schemeClr val="tx1"/>
                </a:solidFill>
                <a:latin typeface="+mn-lt"/>
                <a:ea typeface="+mn-ea"/>
                <a:cs typeface="+mn-cs"/>
              </a:rPr>
              <a:t>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a:t>
            </a:r>
            <a:r>
              <a:rPr lang="en-US" sz="1200" i="0" kern="1200" dirty="0" smtClean="0">
                <a:solidFill>
                  <a:schemeClr val="tx1"/>
                </a:solidFill>
                <a:latin typeface="+mn-lt"/>
                <a:ea typeface="+mn-ea"/>
                <a:cs typeface="+mn-cs"/>
              </a:rPr>
              <a:t> group, click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point to </a:t>
            </a:r>
            <a:r>
              <a:rPr lang="en-US" sz="1200" b="1" i="0" kern="1200" dirty="0" smtClean="0">
                <a:solidFill>
                  <a:schemeClr val="tx1"/>
                </a:solidFill>
                <a:latin typeface="+mn-lt"/>
                <a:ea typeface="+mn-ea"/>
                <a:cs typeface="+mn-cs"/>
              </a:rPr>
              <a:t>Align</a:t>
            </a:r>
            <a:r>
              <a:rPr lang="en-US" sz="1200" i="0" kern="1200" dirty="0" smtClean="0">
                <a:solidFill>
                  <a:schemeClr val="tx1"/>
                </a:solidFill>
                <a:latin typeface="+mn-lt"/>
                <a:ea typeface="+mn-ea"/>
                <a:cs typeface="+mn-cs"/>
              </a:rPr>
              <a:t>, and then do the following:</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to Slide</a:t>
            </a:r>
            <a:r>
              <a:rPr lang="en-US" sz="1200" i="0" kern="1200" dirty="0" smtClean="0">
                <a:solidFill>
                  <a:schemeClr val="tx1"/>
                </a:solidFill>
                <a:latin typeface="+mn-lt"/>
                <a:ea typeface="+mn-ea"/>
                <a:cs typeface="+mn-cs"/>
              </a:rPr>
              <a:t>.</a:t>
            </a:r>
          </a:p>
          <a:p>
            <a:pPr marL="685800" lvl="1" indent="-228600">
              <a:buFont typeface="+mj-lt"/>
              <a:buAutoNum type="arabicPeriod"/>
            </a:pPr>
            <a:r>
              <a:rPr lang="en-US" sz="1200" i="0" kern="1200" dirty="0" smtClean="0">
                <a:solidFill>
                  <a:schemeClr val="tx1"/>
                </a:solidFill>
                <a:latin typeface="+mn-lt"/>
                <a:ea typeface="+mn-ea"/>
                <a:cs typeface="+mn-cs"/>
              </a:rPr>
              <a:t>Click </a:t>
            </a:r>
            <a:r>
              <a:rPr lang="en-US" sz="1200" b="1" i="0" kern="1200" dirty="0" smtClean="0">
                <a:solidFill>
                  <a:schemeClr val="tx1"/>
                </a:solidFill>
                <a:latin typeface="+mn-lt"/>
                <a:ea typeface="+mn-ea"/>
                <a:cs typeface="+mn-cs"/>
              </a:rPr>
              <a:t>Align Middle</a:t>
            </a:r>
            <a:r>
              <a:rPr lang="en-US" sz="1200" i="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In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 and then select the new group of lines, the rectangle, and the text box. On the </a:t>
            </a:r>
            <a:r>
              <a:rPr lang="en-US" sz="1200" b="1" i="0" kern="1200" dirty="0" smtClean="0">
                <a:solidFill>
                  <a:schemeClr val="tx1"/>
                </a:solidFill>
                <a:latin typeface="+mn-lt"/>
                <a:ea typeface="+mn-ea"/>
                <a:cs typeface="+mn-cs"/>
              </a:rPr>
              <a:t>Home</a:t>
            </a:r>
            <a:r>
              <a:rPr lang="en-US" sz="1200" i="0" kern="1200" dirty="0" smtClean="0">
                <a:solidFill>
                  <a:schemeClr val="tx1"/>
                </a:solidFill>
                <a:latin typeface="+mn-lt"/>
                <a:ea typeface="+mn-ea"/>
                <a:cs typeface="+mn-cs"/>
              </a:rPr>
              <a:t> tab, in the </a:t>
            </a:r>
            <a:r>
              <a:rPr lang="en-US" sz="1200" b="1" i="0" kern="1200" dirty="0" smtClean="0">
                <a:solidFill>
                  <a:schemeClr val="tx1"/>
                </a:solidFill>
                <a:latin typeface="+mn-lt"/>
                <a:ea typeface="+mn-ea"/>
                <a:cs typeface="+mn-cs"/>
              </a:rPr>
              <a:t>Drawing </a:t>
            </a:r>
            <a:r>
              <a:rPr lang="en-US" sz="1200" i="0" kern="1200" dirty="0" smtClean="0">
                <a:solidFill>
                  <a:schemeClr val="tx1"/>
                </a:solidFill>
                <a:latin typeface="+mn-lt"/>
                <a:ea typeface="+mn-ea"/>
                <a:cs typeface="+mn-cs"/>
              </a:rPr>
              <a:t>group, click the arrow under </a:t>
            </a:r>
            <a:r>
              <a:rPr lang="en-US" sz="1200" b="1" i="0" kern="1200" dirty="0" smtClean="0">
                <a:solidFill>
                  <a:schemeClr val="tx1"/>
                </a:solidFill>
                <a:latin typeface="+mn-lt"/>
                <a:ea typeface="+mn-ea"/>
                <a:cs typeface="+mn-cs"/>
              </a:rPr>
              <a:t>Arrange</a:t>
            </a:r>
            <a:r>
              <a:rPr lang="en-US" sz="1200" i="0" kern="1200" dirty="0" smtClean="0">
                <a:solidFill>
                  <a:schemeClr val="tx1"/>
                </a:solidFill>
                <a:latin typeface="+mn-lt"/>
                <a:ea typeface="+mn-ea"/>
                <a:cs typeface="+mn-cs"/>
              </a:rPr>
              <a:t>, and then click </a:t>
            </a:r>
            <a:r>
              <a:rPr lang="en-US" sz="1200" b="1" i="0" kern="1200" dirty="0" smtClean="0">
                <a:solidFill>
                  <a:schemeClr val="tx1"/>
                </a:solidFill>
                <a:latin typeface="+mn-lt"/>
                <a:ea typeface="+mn-ea"/>
                <a:cs typeface="+mn-cs"/>
              </a:rPr>
              <a:t>Group</a:t>
            </a:r>
            <a:r>
              <a:rPr lang="en-US" sz="1200" i="0" kern="1200" dirty="0" smtClean="0">
                <a:solidFill>
                  <a:schemeClr val="tx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dirty="0" smtClean="0">
                <a:solidFill>
                  <a:schemeClr val="tx1"/>
                </a:solidFill>
                <a:latin typeface="+mn-lt"/>
                <a:ea typeface="+mn-ea"/>
                <a:cs typeface="+mn-cs"/>
              </a:rPr>
              <a:t>Also</a:t>
            </a:r>
            <a:r>
              <a:rPr lang="en-US" sz="1200" i="0" kern="1200" baseline="0" dirty="0" smtClean="0">
                <a:solidFill>
                  <a:schemeClr val="tx1"/>
                </a:solidFill>
                <a:latin typeface="+mn-lt"/>
                <a:ea typeface="+mn-ea"/>
                <a:cs typeface="+mn-cs"/>
              </a:rPr>
              <a:t> i</a:t>
            </a:r>
            <a:r>
              <a:rPr lang="en-US" sz="1200" i="0" kern="1200" dirty="0" smtClean="0">
                <a:solidFill>
                  <a:schemeClr val="tx1"/>
                </a:solidFill>
                <a:latin typeface="+mn-lt"/>
                <a:ea typeface="+mn-ea"/>
                <a:cs typeface="+mn-cs"/>
              </a:rPr>
              <a:t>n the </a:t>
            </a:r>
            <a:r>
              <a:rPr lang="en-US" sz="1200" b="1" i="0" kern="1200" dirty="0" smtClean="0">
                <a:solidFill>
                  <a:schemeClr val="tx1"/>
                </a:solidFill>
                <a:latin typeface="+mn-lt"/>
                <a:ea typeface="+mn-ea"/>
                <a:cs typeface="+mn-cs"/>
              </a:rPr>
              <a:t>Selection and Visibility </a:t>
            </a:r>
            <a:r>
              <a:rPr lang="en-US" sz="1200" i="0" kern="1200" dirty="0" smtClean="0">
                <a:solidFill>
                  <a:schemeClr val="tx1"/>
                </a:solidFill>
                <a:latin typeface="+mn-lt"/>
                <a:ea typeface="+mn-ea"/>
                <a:cs typeface="+mn-cs"/>
              </a:rPr>
              <a:t>pane, press and hold CTRL,</a:t>
            </a:r>
            <a:r>
              <a:rPr lang="en-US" sz="1200" i="0" kern="1200" baseline="0" dirty="0" smtClean="0">
                <a:solidFill>
                  <a:schemeClr val="tx1"/>
                </a:solidFill>
                <a:latin typeface="+mn-lt"/>
                <a:ea typeface="+mn-ea"/>
                <a:cs typeface="+mn-cs"/>
              </a:rPr>
              <a:t> double-click</a:t>
            </a:r>
            <a:r>
              <a:rPr lang="en-US" sz="1200" i="0" kern="1200" dirty="0" smtClean="0">
                <a:solidFill>
                  <a:schemeClr val="tx1"/>
                </a:solidFill>
                <a:latin typeface="+mn-lt"/>
                <a:ea typeface="+mn-ea"/>
                <a:cs typeface="+mn-cs"/>
              </a:rPr>
              <a:t> the new group to edit the name, and then enter </a:t>
            </a:r>
            <a:r>
              <a:rPr lang="en-US" sz="1200" b="1" i="0" kern="1200" dirty="0" smtClean="0">
                <a:solidFill>
                  <a:schemeClr val="tx1"/>
                </a:solidFill>
                <a:latin typeface="+mn-lt"/>
                <a:ea typeface="+mn-ea"/>
                <a:cs typeface="+mn-cs"/>
              </a:rPr>
              <a:t>Inside-right page 1</a:t>
            </a:r>
            <a:r>
              <a:rPr lang="en-US" sz="1200" i="0" kern="1200" dirty="0" smtClean="0">
                <a:solidFill>
                  <a:schemeClr val="tx1"/>
                </a:solidFill>
                <a:latin typeface="+mn-lt"/>
                <a:ea typeface="+mn-ea"/>
                <a:cs typeface="+mn-cs"/>
              </a:rPr>
              <a:t>.</a:t>
            </a:r>
          </a:p>
          <a:p>
            <a:pPr marL="228600" lvl="0" indent="-228600">
              <a:buFont typeface="+mj-lt"/>
              <a:buAutoNum type="arabicPeriod"/>
            </a:pPr>
            <a:r>
              <a:rPr lang="en-US" sz="1200" i="0" kern="1200" dirty="0" smtClean="0">
                <a:solidFill>
                  <a:schemeClr val="tx1"/>
                </a:solidFill>
                <a:latin typeface="+mn-lt"/>
                <a:ea typeface="+mn-ea"/>
                <a:cs typeface="+mn-cs"/>
              </a:rPr>
              <a:t>Right-click</a:t>
            </a:r>
            <a:r>
              <a:rPr lang="en-US" sz="1200" i="0" kern="1200" baseline="0" dirty="0" smtClean="0">
                <a:solidFill>
                  <a:schemeClr val="tx1"/>
                </a:solidFill>
                <a:latin typeface="+mn-lt"/>
                <a:ea typeface="+mn-ea"/>
                <a:cs typeface="+mn-cs"/>
              </a:rPr>
              <a:t> the slide background area, and then click </a:t>
            </a:r>
            <a:r>
              <a:rPr lang="en-US" sz="1200" b="1" i="0" kern="1200" baseline="0" dirty="0" smtClean="0">
                <a:solidFill>
                  <a:schemeClr val="tx1"/>
                </a:solidFill>
                <a:latin typeface="+mn-lt"/>
                <a:ea typeface="+mn-ea"/>
                <a:cs typeface="+mn-cs"/>
              </a:rPr>
              <a:t>Grid and Guides</a:t>
            </a:r>
            <a:r>
              <a:rPr lang="en-US" sz="1200" i="0" kern="1200" baseline="0" dirty="0" smtClean="0">
                <a:solidFill>
                  <a:schemeClr val="tx1"/>
                </a:solidFill>
                <a:latin typeface="+mn-lt"/>
                <a:ea typeface="+mn-ea"/>
                <a:cs typeface="+mn-cs"/>
              </a:rPr>
              <a:t>. In the </a:t>
            </a:r>
            <a:r>
              <a:rPr lang="en-US" sz="1200" b="1" i="0" kern="1200" baseline="0" dirty="0" smtClean="0">
                <a:solidFill>
                  <a:schemeClr val="tx1"/>
                </a:solidFill>
                <a:latin typeface="+mn-lt"/>
                <a:ea typeface="+mn-ea"/>
                <a:cs typeface="+mn-cs"/>
              </a:rPr>
              <a:t>Grid and Guides </a:t>
            </a:r>
            <a:r>
              <a:rPr lang="en-US" sz="1200" i="0" kern="1200" baseline="0" dirty="0" smtClean="0">
                <a:solidFill>
                  <a:schemeClr val="tx1"/>
                </a:solidFill>
                <a:latin typeface="+mn-lt"/>
                <a:ea typeface="+mn-ea"/>
                <a:cs typeface="+mn-cs"/>
              </a:rPr>
              <a:t>dialog box, under </a:t>
            </a:r>
            <a:r>
              <a:rPr lang="en-US" sz="1200" b="1" i="0" kern="1200" baseline="0" dirty="0" smtClean="0">
                <a:solidFill>
                  <a:schemeClr val="tx1"/>
                </a:solidFill>
                <a:latin typeface="+mn-lt"/>
                <a:ea typeface="+mn-ea"/>
                <a:cs typeface="+mn-cs"/>
              </a:rPr>
              <a:t>Guide settings</a:t>
            </a:r>
            <a:r>
              <a:rPr lang="en-US" sz="1200" i="0" kern="1200" baseline="0" dirty="0" smtClean="0">
                <a:solidFill>
                  <a:schemeClr val="tx1"/>
                </a:solidFill>
                <a:latin typeface="+mn-lt"/>
                <a:ea typeface="+mn-ea"/>
                <a:cs typeface="+mn-cs"/>
              </a:rPr>
              <a:t>, clear </a:t>
            </a:r>
            <a:r>
              <a:rPr lang="en-US" sz="1200" b="1" i="0" kern="1200" baseline="0" dirty="0" smtClean="0">
                <a:solidFill>
                  <a:schemeClr val="tx1"/>
                </a:solidFill>
                <a:latin typeface="+mn-lt"/>
                <a:ea typeface="+mn-ea"/>
                <a:cs typeface="+mn-cs"/>
              </a:rPr>
              <a:t>Display drawing guides on screen</a:t>
            </a:r>
            <a:r>
              <a:rPr lang="en-US" sz="1200" i="0" kern="1200" baseline="0" dirty="0" smtClean="0">
                <a:solidFill>
                  <a:schemeClr val="tx1"/>
                </a:solidFill>
                <a:latin typeface="+mn-lt"/>
                <a:ea typeface="+mn-ea"/>
                <a:cs typeface="+mn-cs"/>
              </a:rPr>
              <a:t>.</a:t>
            </a:r>
          </a:p>
          <a:p>
            <a:pPr marL="228600" lvl="0" indent="-228600">
              <a:buFont typeface="+mj-lt"/>
              <a:buAutoNum type="arabicPeriod"/>
            </a:pPr>
            <a:r>
              <a:rPr lang="en-US" sz="1200" i="0" kern="1200" baseline="0" dirty="0" smtClean="0">
                <a:solidFill>
                  <a:schemeClr val="tx1"/>
                </a:solidFill>
                <a:latin typeface="+mn-lt"/>
                <a:ea typeface="+mn-ea"/>
                <a:cs typeface="+mn-cs"/>
              </a:rPr>
              <a:t>On the </a:t>
            </a:r>
            <a:r>
              <a:rPr lang="en-US" sz="1200" b="1" i="0" kern="1200" baseline="0" dirty="0" smtClean="0">
                <a:solidFill>
                  <a:schemeClr val="tx1"/>
                </a:solidFill>
                <a:latin typeface="+mn-lt"/>
                <a:ea typeface="+mn-ea"/>
                <a:cs typeface="+mn-cs"/>
              </a:rPr>
              <a:t>View</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Show/Hide</a:t>
            </a:r>
            <a:r>
              <a:rPr lang="en-US" sz="1200" i="0" kern="1200" baseline="0" dirty="0" smtClean="0">
                <a:solidFill>
                  <a:schemeClr val="tx1"/>
                </a:solidFill>
                <a:latin typeface="+mn-lt"/>
                <a:ea typeface="+mn-ea"/>
                <a:cs typeface="+mn-cs"/>
              </a:rPr>
              <a:t> group, clear </a:t>
            </a:r>
            <a:r>
              <a:rPr lang="en-US" sz="1200" b="1" i="0" kern="1200" baseline="0" dirty="0" smtClean="0">
                <a:solidFill>
                  <a:schemeClr val="tx1"/>
                </a:solidFill>
                <a:latin typeface="+mn-lt"/>
                <a:ea typeface="+mn-ea"/>
                <a:cs typeface="+mn-cs"/>
              </a:rPr>
              <a:t>Ruler</a:t>
            </a:r>
            <a:r>
              <a:rPr lang="en-US" sz="1200" i="0" kern="1200" baseline="0" dirty="0" smtClean="0">
                <a:solidFill>
                  <a:schemeClr val="tx1"/>
                </a:solidFill>
                <a:latin typeface="+mn-lt"/>
                <a:ea typeface="+mn-ea"/>
                <a:cs typeface="+mn-cs"/>
              </a:rPr>
              <a:t>.</a:t>
            </a:r>
            <a:endParaRPr lang="en-US" sz="1200" i="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1" baseline="0" dirty="0" smtClean="0">
              <a:solidFill>
                <a:schemeClr val="accent6"/>
              </a:solidFill>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1" baseline="0" dirty="0" smtClean="0">
              <a:solidFill>
                <a:schemeClr val="accent6"/>
              </a:solidFill>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solidFill>
                  <a:schemeClr val="accent6"/>
                </a:solidFill>
              </a:rPr>
              <a:t>I</a:t>
            </a:r>
            <a:r>
              <a:rPr lang="en-US" sz="1200" b="0" i="0" baseline="0" dirty="0" smtClean="0"/>
              <a:t>n the </a:t>
            </a:r>
            <a:r>
              <a:rPr lang="en-US" sz="1200" b="1" i="0" baseline="0" dirty="0" smtClean="0"/>
              <a:t>Selection and Visibility</a:t>
            </a:r>
            <a:r>
              <a:rPr lang="en-US" sz="1200" b="0" i="0" baseline="0" dirty="0" smtClean="0"/>
              <a:t> pane, the final arrangement of the six groups of objects should be the following (from top to bottom):</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Inside-right page 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Inside-left page 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Inside-right page 2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Inside-left page 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Inside-right page 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Inside-left page 1</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move a group of objects up in the </a:t>
            </a:r>
            <a:r>
              <a:rPr lang="en-US" sz="1200" b="1" i="0" baseline="0" dirty="0" smtClean="0"/>
              <a:t>Selection</a:t>
            </a:r>
            <a:r>
              <a:rPr lang="en-US" sz="1200" b="0" i="0" baseline="0" dirty="0" smtClean="0"/>
              <a:t> </a:t>
            </a:r>
            <a:r>
              <a:rPr lang="en-US" sz="1200" b="1" i="0" baseline="0" dirty="0" smtClean="0"/>
              <a:t>and Visibility</a:t>
            </a:r>
            <a:r>
              <a:rPr lang="en-US" sz="1200" b="0" i="0" baseline="0" dirty="0" smtClean="0"/>
              <a:t> pane,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 the </a:t>
            </a:r>
            <a:r>
              <a:rPr lang="en-US" sz="1200" b="1" i="0" baseline="0" dirty="0" smtClean="0"/>
              <a:t>Selection and Visibility</a:t>
            </a:r>
            <a:r>
              <a:rPr lang="en-US" sz="1200" b="0" i="0" baseline="0" dirty="0" smtClean="0"/>
              <a:t> pane, select the group of objects.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On the </a:t>
            </a:r>
            <a:r>
              <a:rPr lang="en-US" sz="1200" b="1" baseline="0" dirty="0" smtClean="0">
                <a:solidFill>
                  <a:schemeClr val="accent6"/>
                </a:solidFill>
              </a:rPr>
              <a:t>Home</a:t>
            </a:r>
            <a:r>
              <a:rPr lang="en-US" sz="1200" baseline="0" dirty="0" smtClean="0">
                <a:solidFill>
                  <a:schemeClr val="accent6"/>
                </a:solidFill>
              </a:rPr>
              <a:t> tab, in the </a:t>
            </a:r>
            <a:r>
              <a:rPr lang="en-US" sz="1200" b="1" baseline="0" dirty="0" smtClean="0">
                <a:solidFill>
                  <a:schemeClr val="accent6"/>
                </a:solidFill>
              </a:rPr>
              <a:t>Drawing</a:t>
            </a:r>
            <a:r>
              <a:rPr lang="en-US" sz="1200" baseline="0" dirty="0" smtClean="0">
                <a:solidFill>
                  <a:schemeClr val="accent6"/>
                </a:solidFill>
              </a:rPr>
              <a:t> group, click </a:t>
            </a:r>
            <a:r>
              <a:rPr lang="en-US" sz="1200" b="1" baseline="0" dirty="0" smtClean="0">
                <a:solidFill>
                  <a:schemeClr val="accent6"/>
                </a:solidFill>
              </a:rPr>
              <a:t>Arrange</a:t>
            </a:r>
            <a:r>
              <a:rPr lang="en-US" sz="1200" baseline="0" dirty="0" smtClean="0">
                <a:solidFill>
                  <a:schemeClr val="accent6"/>
                </a:solidFill>
              </a:rPr>
              <a:t>, and then click </a:t>
            </a:r>
            <a:r>
              <a:rPr lang="en-US" sz="1200" b="1" baseline="0" dirty="0" smtClean="0">
                <a:solidFill>
                  <a:schemeClr val="accent6"/>
                </a:solidFill>
              </a:rPr>
              <a:t>Bring</a:t>
            </a:r>
            <a:r>
              <a:rPr lang="en-US" sz="1200" baseline="0" dirty="0" smtClean="0">
                <a:solidFill>
                  <a:schemeClr val="accent6"/>
                </a:solidFill>
              </a:rPr>
              <a:t> </a:t>
            </a:r>
            <a:r>
              <a:rPr lang="en-US" sz="1200" b="1" baseline="0" dirty="0" smtClean="0">
                <a:solidFill>
                  <a:schemeClr val="accent6"/>
                </a:solidFill>
              </a:rPr>
              <a:t>Forward</a:t>
            </a:r>
            <a:r>
              <a:rPr lang="en-US" sz="1200" baseline="0" dirty="0" smtClean="0">
                <a:solidFill>
                  <a:schemeClr val="accent6"/>
                </a:solidFill>
              </a:rPr>
              <a:t>.</a:t>
            </a:r>
            <a:endParaRPr lang="en-US" sz="1200" b="0" i="0" baseline="0" dirty="0" smtClean="0"/>
          </a:p>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move a group of objects down in the </a:t>
            </a:r>
            <a:r>
              <a:rPr lang="en-US" sz="1200" b="1" i="0" baseline="0" dirty="0" smtClean="0"/>
              <a:t>Selection</a:t>
            </a:r>
            <a:r>
              <a:rPr lang="en-US" sz="1200" b="0" i="0" baseline="0" dirty="0" smtClean="0"/>
              <a:t> </a:t>
            </a:r>
            <a:r>
              <a:rPr lang="en-US" sz="1200" b="1" i="0" baseline="0" dirty="0" smtClean="0"/>
              <a:t>and Visibility</a:t>
            </a:r>
            <a:r>
              <a:rPr lang="en-US" sz="1200" b="0" i="0" baseline="0" dirty="0" smtClean="0"/>
              <a:t> pane,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In the </a:t>
            </a:r>
            <a:r>
              <a:rPr lang="en-US" sz="1200" b="1" i="0" baseline="0" dirty="0" smtClean="0"/>
              <a:t>Selection and Visibility</a:t>
            </a:r>
            <a:r>
              <a:rPr lang="en-US" sz="1200" b="0" i="0" baseline="0" dirty="0" smtClean="0"/>
              <a:t> pane, select the group of objects.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On the </a:t>
            </a:r>
            <a:r>
              <a:rPr lang="en-US" sz="1200" b="1" baseline="0" dirty="0" smtClean="0">
                <a:solidFill>
                  <a:schemeClr val="accent6"/>
                </a:solidFill>
              </a:rPr>
              <a:t>Home</a:t>
            </a:r>
            <a:r>
              <a:rPr lang="en-US" sz="1200" baseline="0" dirty="0" smtClean="0">
                <a:solidFill>
                  <a:schemeClr val="accent6"/>
                </a:solidFill>
              </a:rPr>
              <a:t> tab, in the </a:t>
            </a:r>
            <a:r>
              <a:rPr lang="en-US" sz="1200" b="1" baseline="0" dirty="0" smtClean="0">
                <a:solidFill>
                  <a:schemeClr val="accent6"/>
                </a:solidFill>
              </a:rPr>
              <a:t>Drawing</a:t>
            </a:r>
            <a:r>
              <a:rPr lang="en-US" sz="1200" baseline="0" dirty="0" smtClean="0">
                <a:solidFill>
                  <a:schemeClr val="accent6"/>
                </a:solidFill>
              </a:rPr>
              <a:t> group, click </a:t>
            </a:r>
            <a:r>
              <a:rPr lang="en-US" sz="1200" b="1" baseline="0" dirty="0" smtClean="0">
                <a:solidFill>
                  <a:schemeClr val="accent6"/>
                </a:solidFill>
              </a:rPr>
              <a:t>Arrange</a:t>
            </a:r>
            <a:r>
              <a:rPr lang="en-US" sz="1200" baseline="0" dirty="0" smtClean="0">
                <a:solidFill>
                  <a:schemeClr val="accent6"/>
                </a:solidFill>
              </a:rPr>
              <a:t>, and then click</a:t>
            </a:r>
            <a:r>
              <a:rPr lang="en-US" sz="1200" b="0" i="0" baseline="0" dirty="0" smtClean="0"/>
              <a:t> </a:t>
            </a:r>
            <a:r>
              <a:rPr lang="en-US" sz="1200" b="1" i="0" baseline="0" dirty="0" smtClean="0"/>
              <a:t>Send Backward</a:t>
            </a:r>
            <a:r>
              <a:rPr lang="en-US" sz="1200" b="0" i="0" baseline="0" dirty="0" smtClean="0"/>
              <a:t>.</a:t>
            </a:r>
          </a:p>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lang="en-US" sz="1200" b="1" i="0" baseline="0" dirty="0" smtClean="0"/>
          </a:p>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lang="en-US" sz="1200" b="1" i="0" baseline="0"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solidFill>
                  <a:schemeClr val="accent6"/>
                </a:solidFill>
              </a:rPr>
              <a:t>On the </a:t>
            </a:r>
            <a:r>
              <a:rPr lang="en-US" sz="1200" b="1" baseline="0" dirty="0" smtClean="0">
                <a:solidFill>
                  <a:schemeClr val="accent6"/>
                </a:solidFill>
              </a:rPr>
              <a:t>Animations</a:t>
            </a:r>
            <a:r>
              <a:rPr lang="en-US" sz="1200" baseline="0" dirty="0" smtClean="0">
                <a:solidFill>
                  <a:schemeClr val="accent6"/>
                </a:solidFill>
              </a:rPr>
              <a:t> tab, in the </a:t>
            </a:r>
            <a:r>
              <a:rPr lang="en-US" sz="1200" b="1" baseline="0" dirty="0" smtClean="0">
                <a:solidFill>
                  <a:schemeClr val="accent6"/>
                </a:solidFill>
              </a:rPr>
              <a:t>Animations</a:t>
            </a:r>
            <a:r>
              <a:rPr lang="en-US" sz="1200" baseline="0" dirty="0" smtClean="0">
                <a:solidFill>
                  <a:schemeClr val="accent6"/>
                </a:solidFill>
              </a:rPr>
              <a:t> group, click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Inside-right page 1</a:t>
            </a:r>
            <a:r>
              <a:rPr lang="en-US" sz="1200" baseline="0" dirty="0" smtClean="0">
                <a:solidFill>
                  <a:schemeClr val="accent6"/>
                </a:solidFill>
              </a:rPr>
              <a:t> 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Click </a:t>
            </a:r>
            <a:r>
              <a:rPr lang="en-US" sz="1200" b="1" baseline="0" dirty="0" smtClean="0">
                <a:solidFill>
                  <a:schemeClr val="accent6"/>
                </a:solidFill>
              </a:rPr>
              <a:t>Add Effect</a:t>
            </a:r>
            <a:r>
              <a:rPr lang="en-US" sz="1200" baseline="0" dirty="0" smtClean="0">
                <a:solidFill>
                  <a:schemeClr val="accent6"/>
                </a:solidFill>
              </a:rPr>
              <a:t>, point to </a:t>
            </a:r>
            <a:r>
              <a:rPr lang="en-US" sz="1200" b="1" baseline="0" dirty="0" smtClean="0">
                <a:solidFill>
                  <a:schemeClr val="accent6"/>
                </a:solidFill>
              </a:rPr>
              <a:t>Exit</a:t>
            </a:r>
            <a:r>
              <a:rPr lang="en-US" sz="1200" b="0" baseline="0" dirty="0" smtClean="0">
                <a:solidFill>
                  <a:schemeClr val="accent6"/>
                </a:solidFill>
              </a:rPr>
              <a:t>,</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a:t>
            </a:r>
            <a:r>
              <a:rPr lang="en-US" sz="1200" baseline="0" dirty="0" smtClean="0">
                <a:solidFill>
                  <a:schemeClr val="accent6"/>
                </a:solidFill>
              </a:rPr>
              <a:t> </a:t>
            </a:r>
            <a:r>
              <a:rPr lang="en-US" sz="1200" b="1" baseline="0" dirty="0" smtClean="0">
                <a:solidFill>
                  <a:schemeClr val="accent6"/>
                </a:solidFill>
              </a:rPr>
              <a:t>Exit</a:t>
            </a:r>
            <a:r>
              <a:rPr lang="en-US" sz="1200" baseline="0" dirty="0" smtClean="0">
                <a:solidFill>
                  <a:schemeClr val="accent6"/>
                </a:solidFill>
              </a:rPr>
              <a:t> </a:t>
            </a:r>
            <a:r>
              <a:rPr lang="en-US" sz="1200" b="1" baseline="0" dirty="0" smtClean="0">
                <a:solidFill>
                  <a:schemeClr val="accent6"/>
                </a:solidFill>
              </a:rPr>
              <a:t>Effect</a:t>
            </a:r>
            <a:r>
              <a:rPr lang="en-US" sz="1200" baseline="0" dirty="0" smtClean="0">
                <a:solidFill>
                  <a:schemeClr val="accent6"/>
                </a:solidFill>
              </a:rPr>
              <a:t> 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Collapse</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first animation effect (collapse effect for the </a:t>
            </a:r>
            <a:r>
              <a:rPr lang="en-US" sz="1200" b="1" baseline="0" dirty="0" smtClean="0">
                <a:solidFill>
                  <a:schemeClr val="accent6"/>
                </a:solidFill>
              </a:rPr>
              <a:t>Inside-right page 1</a:t>
            </a:r>
            <a:r>
              <a:rPr lang="en-US" sz="1200" baseline="0" dirty="0" smtClean="0">
                <a:solidFill>
                  <a:schemeClr val="accent6"/>
                </a:solidFill>
              </a:rPr>
              <a:t> group). Under </a:t>
            </a:r>
            <a:r>
              <a:rPr lang="en-US" sz="1200" b="1" baseline="0" dirty="0" smtClean="0">
                <a:solidFill>
                  <a:schemeClr val="accent6"/>
                </a:solidFill>
              </a:rPr>
              <a:t>Modify: Collapse</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With</a:t>
            </a:r>
            <a:r>
              <a:rPr lang="en-US" sz="1200" baseline="0" dirty="0" smtClean="0">
                <a:solidFill>
                  <a:schemeClr val="accent6"/>
                </a:solidFill>
              </a:rPr>
              <a:t> </a:t>
            </a:r>
            <a:r>
              <a:rPr lang="en-US" sz="1200" b="1" baseline="0" dirty="0" smtClean="0">
                <a:solidFill>
                  <a:schemeClr val="accent6"/>
                </a:solidFill>
              </a:rPr>
              <a:t>Previous</a:t>
            </a:r>
            <a:r>
              <a:rPr lang="en-US" sz="1200" baseline="0" dirty="0" smtClean="0">
                <a:solidFill>
                  <a:schemeClr val="accent6"/>
                </a:solidFill>
              </a:rPr>
              <a:t>. </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To Left</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pPr marL="228600" indent="-228600">
              <a:buFont typeface="+mj-lt"/>
              <a:buAutoNum type="arabicPeriod"/>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Inside-left page 2 </a:t>
            </a:r>
            <a:r>
              <a:rPr lang="en-US" sz="1200" baseline="0" dirty="0" smtClean="0">
                <a:solidFill>
                  <a:schemeClr val="accent6"/>
                </a:solidFill>
              </a:rPr>
              <a:t>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lvl="1" indent="-228600">
              <a:buFont typeface="+mj-lt"/>
              <a:buAutoNum type="arabicPeriod"/>
            </a:pPr>
            <a:r>
              <a:rPr lang="en-US" sz="1200" baseline="0" dirty="0" smtClean="0">
                <a:solidFill>
                  <a:schemeClr val="accent6"/>
                </a:solidFill>
              </a:rPr>
              <a:t>Click </a:t>
            </a:r>
            <a:r>
              <a:rPr lang="en-US" sz="1200" b="1" baseline="0" dirty="0" smtClean="0">
                <a:solidFill>
                  <a:schemeClr val="accent6"/>
                </a:solidFill>
              </a:rPr>
              <a:t>Add Effect</a:t>
            </a:r>
            <a:r>
              <a:rPr lang="en-US" sz="1200" baseline="0" dirty="0" smtClean="0">
                <a:solidFill>
                  <a:schemeClr val="accent6"/>
                </a:solidFill>
              </a:rPr>
              <a:t>, point to </a:t>
            </a:r>
            <a:r>
              <a:rPr lang="en-US" sz="1200" b="1" baseline="0" dirty="0" smtClean="0">
                <a:solidFill>
                  <a:schemeClr val="accent6"/>
                </a:solidFill>
              </a:rPr>
              <a:t>Entrance</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 Entrance Effect </a:t>
            </a:r>
            <a:r>
              <a:rPr lang="en-US" sz="1200" baseline="0" dirty="0" smtClean="0">
                <a:solidFill>
                  <a:schemeClr val="accent6"/>
                </a:solidFill>
              </a:rPr>
              <a:t>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Stretch</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second animation effect (stretch effect for the </a:t>
            </a:r>
            <a:r>
              <a:rPr lang="en-US" sz="1200" b="1" baseline="0" dirty="0" smtClean="0">
                <a:solidFill>
                  <a:schemeClr val="accent6"/>
                </a:solidFill>
              </a:rPr>
              <a:t>Inside-left page 2 </a:t>
            </a:r>
            <a:r>
              <a:rPr lang="en-US" sz="1200" baseline="0" dirty="0" smtClean="0">
                <a:solidFill>
                  <a:schemeClr val="accent6"/>
                </a:solidFill>
              </a:rPr>
              <a:t>group). Under </a:t>
            </a:r>
            <a:r>
              <a:rPr lang="en-US" sz="1200" b="1" baseline="0" dirty="0" smtClean="0">
                <a:solidFill>
                  <a:schemeClr val="accent6"/>
                </a:solidFill>
              </a:rPr>
              <a:t>Modify: Stretch</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After</a:t>
            </a:r>
            <a:r>
              <a:rPr lang="en-US" sz="1200" baseline="0" dirty="0" smtClean="0">
                <a:solidFill>
                  <a:schemeClr val="accent6"/>
                </a:solidFill>
              </a:rPr>
              <a:t> </a:t>
            </a:r>
            <a:r>
              <a:rPr lang="en-US" sz="1200" b="1" baseline="0" dirty="0" smtClean="0">
                <a:solidFill>
                  <a:schemeClr val="accent6"/>
                </a:solidFill>
              </a:rPr>
              <a:t>Previous</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From</a:t>
            </a:r>
            <a:r>
              <a:rPr lang="en-US" sz="1200" baseline="0" dirty="0" smtClean="0">
                <a:solidFill>
                  <a:schemeClr val="accent6"/>
                </a:solidFill>
              </a:rPr>
              <a:t> </a:t>
            </a:r>
            <a:r>
              <a:rPr lang="en-US" sz="1200" b="1" baseline="0" dirty="0" smtClean="0">
                <a:solidFill>
                  <a:schemeClr val="accent6"/>
                </a:solidFill>
              </a:rPr>
              <a:t>Right</a:t>
            </a:r>
            <a:r>
              <a:rPr lang="en-US" sz="1200" baseline="0" dirty="0" smtClean="0">
                <a:solidFill>
                  <a:schemeClr val="accent6"/>
                </a:solidFill>
              </a:rPr>
              <a:t>. </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Inside-right page 2</a:t>
            </a:r>
            <a:r>
              <a:rPr lang="en-US" sz="1200" baseline="0" dirty="0" smtClean="0">
                <a:solidFill>
                  <a:schemeClr val="accent6"/>
                </a:solidFill>
              </a:rPr>
              <a:t> 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solidFill>
                  <a:schemeClr val="accent6"/>
                </a:solidFill>
              </a:rPr>
              <a:t>Click </a:t>
            </a:r>
            <a:r>
              <a:rPr lang="en-US" sz="1200" b="1" baseline="0" dirty="0" smtClean="0">
                <a:solidFill>
                  <a:schemeClr val="accent6"/>
                </a:solidFill>
              </a:rPr>
              <a:t>Add Effect</a:t>
            </a:r>
            <a:r>
              <a:rPr lang="en-US" sz="1200" baseline="0" dirty="0" smtClean="0">
                <a:solidFill>
                  <a:schemeClr val="accent6"/>
                </a:solidFill>
              </a:rPr>
              <a:t>, point to </a:t>
            </a:r>
            <a:r>
              <a:rPr lang="en-US" sz="1200" b="1" baseline="0" dirty="0" smtClean="0">
                <a:solidFill>
                  <a:schemeClr val="accent6"/>
                </a:solidFill>
              </a:rPr>
              <a:t>Exit</a:t>
            </a:r>
            <a:r>
              <a:rPr lang="en-US" sz="1200" b="0" baseline="0" dirty="0" smtClean="0">
                <a:solidFill>
                  <a:schemeClr val="accent6"/>
                </a:solidFill>
              </a:rPr>
              <a:t>,</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a:t>
            </a:r>
            <a:r>
              <a:rPr lang="en-US" sz="1200" baseline="0" dirty="0" smtClean="0">
                <a:solidFill>
                  <a:schemeClr val="accent6"/>
                </a:solidFill>
              </a:rPr>
              <a:t> </a:t>
            </a:r>
            <a:r>
              <a:rPr lang="en-US" sz="1200" b="1" baseline="0" dirty="0" smtClean="0">
                <a:solidFill>
                  <a:schemeClr val="accent6"/>
                </a:solidFill>
              </a:rPr>
              <a:t>Exit</a:t>
            </a:r>
            <a:r>
              <a:rPr lang="en-US" sz="1200" baseline="0" dirty="0" smtClean="0">
                <a:solidFill>
                  <a:schemeClr val="accent6"/>
                </a:solidFill>
              </a:rPr>
              <a:t> </a:t>
            </a:r>
            <a:r>
              <a:rPr lang="en-US" sz="1200" b="1" baseline="0" dirty="0" smtClean="0">
                <a:solidFill>
                  <a:schemeClr val="accent6"/>
                </a:solidFill>
              </a:rPr>
              <a:t>Effect</a:t>
            </a:r>
            <a:r>
              <a:rPr lang="en-US" sz="1200" baseline="0" dirty="0" smtClean="0">
                <a:solidFill>
                  <a:schemeClr val="accent6"/>
                </a:solidFill>
              </a:rPr>
              <a:t> 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Collapse</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third animation effect (collapse effect for the </a:t>
            </a:r>
            <a:r>
              <a:rPr lang="en-US" sz="1200" b="1" baseline="0" dirty="0" smtClean="0">
                <a:solidFill>
                  <a:schemeClr val="accent6"/>
                </a:solidFill>
              </a:rPr>
              <a:t>Inside-right page 2</a:t>
            </a:r>
            <a:r>
              <a:rPr lang="en-US" sz="1200" baseline="0" dirty="0" smtClean="0">
                <a:solidFill>
                  <a:schemeClr val="accent6"/>
                </a:solidFill>
              </a:rPr>
              <a:t> group). Under </a:t>
            </a:r>
            <a:r>
              <a:rPr lang="en-US" sz="1200" b="1" baseline="0" dirty="0" smtClean="0">
                <a:solidFill>
                  <a:schemeClr val="accent6"/>
                </a:solidFill>
              </a:rPr>
              <a:t>Modify: Collapse</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On Click</a:t>
            </a:r>
            <a:r>
              <a:rPr lang="en-US" sz="1200" b="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To Left</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pPr marL="228600" indent="-228600">
              <a:buFont typeface="+mj-lt"/>
              <a:buAutoNum type="arabicPeriod"/>
            </a:pPr>
            <a:r>
              <a:rPr lang="en-US" sz="1200" baseline="0" dirty="0" smtClean="0">
                <a:solidFill>
                  <a:schemeClr val="accent6"/>
                </a:solidFill>
              </a:rPr>
              <a:t>In the </a:t>
            </a:r>
            <a:r>
              <a:rPr lang="en-US" sz="1200" b="1" baseline="0" dirty="0" smtClean="0">
                <a:solidFill>
                  <a:schemeClr val="accent6"/>
                </a:solidFill>
              </a:rPr>
              <a:t>Selection and Visibility </a:t>
            </a:r>
            <a:r>
              <a:rPr lang="en-US" sz="1200" baseline="0" dirty="0" smtClean="0">
                <a:solidFill>
                  <a:schemeClr val="accent6"/>
                </a:solidFill>
              </a:rPr>
              <a:t>pane, select the </a:t>
            </a:r>
            <a:r>
              <a:rPr lang="en-US" sz="1200" b="1" baseline="0" dirty="0" smtClean="0">
                <a:solidFill>
                  <a:schemeClr val="accent6"/>
                </a:solidFill>
              </a:rPr>
              <a:t>Inside-left page 3 </a:t>
            </a:r>
            <a:r>
              <a:rPr lang="en-US" sz="1200" baseline="0" dirty="0" smtClean="0">
                <a:solidFill>
                  <a:schemeClr val="accent6"/>
                </a:solidFill>
              </a:rPr>
              <a:t>group. In the </a:t>
            </a:r>
            <a:r>
              <a:rPr lang="en-US" sz="1200" b="1" baseline="0" dirty="0" smtClean="0">
                <a:solidFill>
                  <a:schemeClr val="accent6"/>
                </a:solidFill>
              </a:rPr>
              <a:t>Custom</a:t>
            </a:r>
            <a:r>
              <a:rPr lang="en-US" sz="1200" baseline="0" dirty="0" smtClean="0">
                <a:solidFill>
                  <a:schemeClr val="accent6"/>
                </a:solidFill>
              </a:rPr>
              <a:t> </a:t>
            </a:r>
            <a:r>
              <a:rPr lang="en-US" sz="1200" b="1" baseline="0" dirty="0" smtClean="0">
                <a:solidFill>
                  <a:schemeClr val="accent6"/>
                </a:solidFill>
              </a:rPr>
              <a:t>Animation</a:t>
            </a:r>
            <a:r>
              <a:rPr lang="en-US" sz="1200" baseline="0" dirty="0" smtClean="0">
                <a:solidFill>
                  <a:schemeClr val="accent6"/>
                </a:solidFill>
              </a:rPr>
              <a:t> task pane, do the following:</a:t>
            </a:r>
          </a:p>
          <a:p>
            <a:pPr marL="685800" lvl="1" indent="-228600">
              <a:buFont typeface="+mj-lt"/>
              <a:buAutoNum type="arabicPeriod"/>
            </a:pPr>
            <a:r>
              <a:rPr lang="en-US" sz="1200" baseline="0" dirty="0" smtClean="0">
                <a:solidFill>
                  <a:schemeClr val="accent6"/>
                </a:solidFill>
              </a:rPr>
              <a:t>Click </a:t>
            </a:r>
            <a:r>
              <a:rPr lang="en-US" sz="1200" b="1" baseline="0" dirty="0" smtClean="0">
                <a:solidFill>
                  <a:schemeClr val="accent6"/>
                </a:solidFill>
              </a:rPr>
              <a:t>Add Effect</a:t>
            </a:r>
            <a:r>
              <a:rPr lang="en-US" sz="1200" baseline="0" dirty="0" smtClean="0">
                <a:solidFill>
                  <a:schemeClr val="accent6"/>
                </a:solidFill>
              </a:rPr>
              <a:t>, point to </a:t>
            </a:r>
            <a:r>
              <a:rPr lang="en-US" sz="1200" b="1" baseline="0" dirty="0" smtClean="0">
                <a:solidFill>
                  <a:schemeClr val="accent6"/>
                </a:solidFill>
              </a:rPr>
              <a:t>Entrance</a:t>
            </a:r>
            <a:r>
              <a:rPr lang="en-US" sz="1200" baseline="0" dirty="0" smtClean="0">
                <a:solidFill>
                  <a:schemeClr val="accent6"/>
                </a:solidFill>
              </a:rPr>
              <a:t>, and then click </a:t>
            </a:r>
            <a:r>
              <a:rPr lang="en-US" sz="1200" b="1" baseline="0" dirty="0" smtClean="0">
                <a:solidFill>
                  <a:schemeClr val="accent6"/>
                </a:solidFill>
              </a:rPr>
              <a:t>More</a:t>
            </a:r>
            <a:r>
              <a:rPr lang="en-US" sz="1200" baseline="0" dirty="0" smtClean="0">
                <a:solidFill>
                  <a:schemeClr val="accent6"/>
                </a:solidFill>
              </a:rPr>
              <a:t> </a:t>
            </a:r>
            <a:r>
              <a:rPr lang="en-US" sz="1200" b="1" baseline="0" dirty="0" smtClean="0">
                <a:solidFill>
                  <a:schemeClr val="accent6"/>
                </a:solidFill>
              </a:rPr>
              <a:t>Effects</a:t>
            </a:r>
            <a:r>
              <a:rPr lang="en-US" sz="1200" baseline="0" dirty="0" smtClean="0">
                <a:solidFill>
                  <a:schemeClr val="accent6"/>
                </a:solidFill>
              </a:rPr>
              <a:t>. In the </a:t>
            </a:r>
            <a:r>
              <a:rPr lang="en-US" sz="1200" b="1" baseline="0" dirty="0" smtClean="0">
                <a:solidFill>
                  <a:schemeClr val="accent6"/>
                </a:solidFill>
              </a:rPr>
              <a:t>Add Entrance Effect </a:t>
            </a:r>
            <a:r>
              <a:rPr lang="en-US" sz="1200" baseline="0" dirty="0" smtClean="0">
                <a:solidFill>
                  <a:schemeClr val="accent6"/>
                </a:solidFill>
              </a:rPr>
              <a:t>dialog box, under </a:t>
            </a:r>
            <a:r>
              <a:rPr lang="en-US" sz="1200" b="1" baseline="0" dirty="0" smtClean="0">
                <a:solidFill>
                  <a:schemeClr val="accent6"/>
                </a:solidFill>
              </a:rPr>
              <a:t>Moderate</a:t>
            </a:r>
            <a:r>
              <a:rPr lang="en-US" sz="1200" b="0" baseline="0" dirty="0" smtClean="0">
                <a:solidFill>
                  <a:schemeClr val="accent6"/>
                </a:solidFill>
              </a:rPr>
              <a:t>,</a:t>
            </a:r>
            <a:r>
              <a:rPr lang="en-US" sz="1200" baseline="0" dirty="0" smtClean="0">
                <a:solidFill>
                  <a:schemeClr val="accent6"/>
                </a:solidFill>
              </a:rPr>
              <a:t> click </a:t>
            </a:r>
            <a:r>
              <a:rPr lang="en-US" sz="1200" b="1" baseline="0" dirty="0" smtClean="0">
                <a:solidFill>
                  <a:schemeClr val="accent6"/>
                </a:solidFill>
              </a:rPr>
              <a:t>Stretch</a:t>
            </a:r>
            <a:r>
              <a:rPr lang="en-US" sz="1200" baseline="0" dirty="0" smtClean="0">
                <a:solidFill>
                  <a:schemeClr val="accent6"/>
                </a:solidFill>
              </a:rPr>
              <a:t>.</a:t>
            </a:r>
          </a:p>
          <a:p>
            <a:pPr marL="685800" lvl="1" indent="-228600">
              <a:buFont typeface="+mj-lt"/>
              <a:buAutoNum type="arabicPeriod"/>
            </a:pPr>
            <a:r>
              <a:rPr lang="en-US" sz="1200" baseline="0" dirty="0" smtClean="0">
                <a:solidFill>
                  <a:schemeClr val="accent6"/>
                </a:solidFill>
              </a:rPr>
              <a:t>Select the fourth animation effect (stretch effect for the </a:t>
            </a:r>
            <a:r>
              <a:rPr lang="en-US" sz="1200" b="1" baseline="0" dirty="0" smtClean="0">
                <a:solidFill>
                  <a:schemeClr val="accent6"/>
                </a:solidFill>
              </a:rPr>
              <a:t>Inside-left page 3 </a:t>
            </a:r>
            <a:r>
              <a:rPr lang="en-US" sz="1200" baseline="0" dirty="0" smtClean="0">
                <a:solidFill>
                  <a:schemeClr val="accent6"/>
                </a:solidFill>
              </a:rPr>
              <a:t>group). Under </a:t>
            </a:r>
            <a:r>
              <a:rPr lang="en-US" sz="1200" b="1" baseline="0" dirty="0" smtClean="0">
                <a:solidFill>
                  <a:schemeClr val="accent6"/>
                </a:solidFill>
              </a:rPr>
              <a:t>Modify: Stretch</a:t>
            </a:r>
            <a:r>
              <a:rPr lang="en-US" sz="1200" b="0" baseline="0" dirty="0" smtClean="0">
                <a:solidFill>
                  <a:schemeClr val="accent6"/>
                </a:solidFill>
              </a:rPr>
              <a:t>,</a:t>
            </a:r>
            <a:r>
              <a:rPr lang="en-US" sz="1200" b="1" baseline="0" dirty="0" smtClean="0">
                <a:solidFill>
                  <a:schemeClr val="accent6"/>
                </a:solidFill>
              </a:rPr>
              <a:t> </a:t>
            </a:r>
            <a:r>
              <a:rPr lang="en-US" sz="1200" baseline="0" dirty="0" smtClean="0">
                <a:solidFill>
                  <a:schemeClr val="accent6"/>
                </a:solidFill>
              </a:rPr>
              <a:t>do the following:</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Start</a:t>
            </a:r>
            <a:r>
              <a:rPr lang="en-US" sz="1200" baseline="0" dirty="0" smtClean="0">
                <a:solidFill>
                  <a:schemeClr val="accent6"/>
                </a:solidFill>
              </a:rPr>
              <a:t> list, select </a:t>
            </a:r>
            <a:r>
              <a:rPr lang="en-US" sz="1200" b="1" baseline="0" dirty="0" smtClean="0">
                <a:solidFill>
                  <a:schemeClr val="accent6"/>
                </a:solidFill>
              </a:rPr>
              <a:t>After</a:t>
            </a:r>
            <a:r>
              <a:rPr lang="en-US" sz="1200" baseline="0" dirty="0" smtClean="0">
                <a:solidFill>
                  <a:schemeClr val="accent6"/>
                </a:solidFill>
              </a:rPr>
              <a:t> </a:t>
            </a:r>
            <a:r>
              <a:rPr lang="en-US" sz="1200" b="1" baseline="0" dirty="0" smtClean="0">
                <a:solidFill>
                  <a:schemeClr val="accent6"/>
                </a:solidFill>
              </a:rPr>
              <a:t>Previous</a:t>
            </a:r>
            <a:r>
              <a:rPr lang="en-US" sz="1200" baseline="0" dirty="0" smtClean="0">
                <a:solidFill>
                  <a:schemeClr val="accent6"/>
                </a:solidFill>
              </a:rPr>
              <a:t>.</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Direction</a:t>
            </a:r>
            <a:r>
              <a:rPr lang="en-US" sz="1200" baseline="0" dirty="0" smtClean="0">
                <a:solidFill>
                  <a:schemeClr val="accent6"/>
                </a:solidFill>
              </a:rPr>
              <a:t> list, select </a:t>
            </a:r>
            <a:r>
              <a:rPr lang="en-US" sz="1200" b="1" baseline="0" dirty="0" smtClean="0">
                <a:solidFill>
                  <a:schemeClr val="accent6"/>
                </a:solidFill>
              </a:rPr>
              <a:t>From</a:t>
            </a:r>
            <a:r>
              <a:rPr lang="en-US" sz="1200" baseline="0" dirty="0" smtClean="0">
                <a:solidFill>
                  <a:schemeClr val="accent6"/>
                </a:solidFill>
              </a:rPr>
              <a:t> </a:t>
            </a:r>
            <a:r>
              <a:rPr lang="en-US" sz="1200" b="1" baseline="0" dirty="0" smtClean="0">
                <a:solidFill>
                  <a:schemeClr val="accent6"/>
                </a:solidFill>
              </a:rPr>
              <a:t>Right</a:t>
            </a:r>
            <a:r>
              <a:rPr lang="en-US" sz="1200" baseline="0" dirty="0" smtClean="0">
                <a:solidFill>
                  <a:schemeClr val="accent6"/>
                </a:solidFill>
              </a:rPr>
              <a:t>. </a:t>
            </a:r>
          </a:p>
          <a:p>
            <a:pPr marL="1143000" lvl="2" indent="-228600">
              <a:buFont typeface="Arial" pitchFamily="34" charset="0"/>
              <a:buChar char="•"/>
            </a:pPr>
            <a:r>
              <a:rPr lang="en-US" sz="1200" baseline="0" dirty="0" smtClean="0">
                <a:solidFill>
                  <a:schemeClr val="accent6"/>
                </a:solidFill>
              </a:rPr>
              <a:t>In the </a:t>
            </a:r>
            <a:r>
              <a:rPr lang="en-US" sz="1200" b="1" baseline="0" dirty="0" smtClean="0">
                <a:solidFill>
                  <a:schemeClr val="accent6"/>
                </a:solidFill>
              </a:rPr>
              <a:t>Speed</a:t>
            </a:r>
            <a:r>
              <a:rPr lang="en-US" sz="1200" baseline="0" dirty="0" smtClean="0">
                <a:solidFill>
                  <a:schemeClr val="accent6"/>
                </a:solidFill>
              </a:rPr>
              <a:t> list, select </a:t>
            </a:r>
            <a:r>
              <a:rPr lang="en-US" sz="1200" b="1" baseline="0" dirty="0" smtClean="0">
                <a:solidFill>
                  <a:schemeClr val="accent6"/>
                </a:solidFill>
              </a:rPr>
              <a:t>Fast</a:t>
            </a:r>
            <a:r>
              <a:rPr lang="en-US" sz="1200" baseline="0" dirty="0" smtClean="0">
                <a:solidFill>
                  <a:schemeClr val="accent6"/>
                </a:solidFill>
              </a:rPr>
              <a:t>. </a:t>
            </a:r>
          </a:p>
          <a:p>
            <a:endParaRPr lang="en-US" sz="1200" baseline="0" dirty="0" smtClean="0">
              <a:solidFill>
                <a:schemeClr val="accent6"/>
              </a:solidFill>
            </a:endParaRPr>
          </a:p>
          <a:p>
            <a:endParaRPr lang="en-US" sz="1200" baseline="0" dirty="0" smtClean="0"/>
          </a:p>
          <a:p>
            <a:r>
              <a:rPr lang="en-US" sz="1200" b="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ea typeface="+mn-ea"/>
                <a:cs typeface="+mn-cs"/>
              </a:rPr>
              <a:t>Right-click the slide background area, and then click </a:t>
            </a:r>
            <a:r>
              <a:rPr lang="en-US" sz="1200" b="1" kern="1200" dirty="0" smtClean="0">
                <a:solidFill>
                  <a:schemeClr val="tx1"/>
                </a:solidFill>
                <a:ea typeface="+mn-ea"/>
                <a:cs typeface="+mn-cs"/>
              </a:rPr>
              <a:t>Format Background</a:t>
            </a:r>
            <a:r>
              <a:rPr lang="en-US" sz="1200" kern="1200" dirty="0" smtClean="0">
                <a:solidFill>
                  <a:schemeClr val="tx1"/>
                </a:solidFill>
                <a:ea typeface="+mn-ea"/>
                <a:cs typeface="+mn-cs"/>
              </a:rPr>
              <a:t>. In the </a:t>
            </a:r>
            <a:r>
              <a:rPr lang="en-US" sz="1200" b="1" kern="1200" dirty="0" smtClean="0">
                <a:solidFill>
                  <a:schemeClr val="tx1"/>
                </a:solidFill>
                <a:ea typeface="+mn-ea"/>
                <a:cs typeface="+mn-cs"/>
              </a:rPr>
              <a:t>Format Background </a:t>
            </a:r>
            <a:r>
              <a:rPr lang="en-US" sz="1200" kern="1200" dirty="0" smtClean="0">
                <a:solidFill>
                  <a:schemeClr val="tx1"/>
                </a:solidFill>
                <a:ea typeface="+mn-ea"/>
                <a:cs typeface="+mn-cs"/>
              </a:rPr>
              <a:t>dialog box, click </a:t>
            </a:r>
            <a:r>
              <a:rPr lang="en-US" sz="1200" b="1" kern="1200" dirty="0" smtClean="0">
                <a:solidFill>
                  <a:schemeClr val="tx1"/>
                </a:solidFill>
                <a:ea typeface="+mn-ea"/>
                <a:cs typeface="+mn-cs"/>
              </a:rPr>
              <a:t>Fill</a:t>
            </a:r>
            <a:r>
              <a:rPr lang="en-US" sz="1200" kern="1200" dirty="0" smtClean="0">
                <a:solidFill>
                  <a:schemeClr val="tx1"/>
                </a:solidFill>
                <a:ea typeface="+mn-ea"/>
                <a:cs typeface="+mn-cs"/>
              </a:rPr>
              <a:t> in the left pane, select </a:t>
            </a:r>
            <a:r>
              <a:rPr lang="en-US" sz="1200" b="1" kern="1200" dirty="0" smtClean="0">
                <a:solidFill>
                  <a:schemeClr val="tx1"/>
                </a:solidFill>
                <a:ea typeface="+mn-ea"/>
                <a:cs typeface="+mn-cs"/>
              </a:rPr>
              <a:t>Gradient fill</a:t>
            </a:r>
            <a:r>
              <a:rPr lang="en-US" sz="1200" kern="1200" dirty="0" smtClean="0">
                <a:solidFill>
                  <a:schemeClr val="tx1"/>
                </a:solidFill>
                <a:ea typeface="+mn-ea"/>
                <a:cs typeface="+mn-cs"/>
              </a:rPr>
              <a:t> in the </a:t>
            </a:r>
            <a:r>
              <a:rPr lang="en-US" sz="1200" b="1" kern="1200" dirty="0" smtClean="0">
                <a:solidFill>
                  <a:schemeClr val="tx1"/>
                </a:solidFill>
                <a:ea typeface="+mn-ea"/>
                <a:cs typeface="+mn-cs"/>
              </a:rPr>
              <a:t>Fill</a:t>
            </a:r>
            <a:r>
              <a:rPr lang="en-US" sz="1200" kern="1200" dirty="0" smtClean="0">
                <a:solidFill>
                  <a:schemeClr val="tx1"/>
                </a:solidFill>
                <a:ea typeface="+mn-ea"/>
                <a:cs typeface="+mn-cs"/>
              </a:rPr>
              <a:t> pane, and then do the following:</a:t>
            </a:r>
          </a:p>
          <a:p>
            <a:pPr marL="685800" lvl="1"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Type</a:t>
            </a:r>
            <a:r>
              <a:rPr lang="en-US" sz="1200" kern="1200" dirty="0" smtClean="0">
                <a:solidFill>
                  <a:schemeClr val="tx1"/>
                </a:solidFill>
                <a:ea typeface="+mn-ea"/>
                <a:cs typeface="+mn-cs"/>
              </a:rPr>
              <a:t> list, select </a:t>
            </a:r>
            <a:r>
              <a:rPr lang="en-US" sz="1200" b="1" kern="1200" dirty="0" smtClean="0">
                <a:solidFill>
                  <a:schemeClr val="tx1"/>
                </a:solidFill>
                <a:ea typeface="+mn-ea"/>
                <a:cs typeface="+mn-cs"/>
              </a:rPr>
              <a:t>Linear</a:t>
            </a:r>
            <a:r>
              <a:rPr lang="en-US" sz="1200" kern="1200" dirty="0" smtClean="0">
                <a:solidFill>
                  <a:schemeClr val="tx1"/>
                </a:solidFill>
                <a:ea typeface="+mn-ea"/>
                <a:cs typeface="+mn-cs"/>
              </a:rPr>
              <a:t>.</a:t>
            </a:r>
          </a:p>
          <a:p>
            <a:pPr marL="685800" lvl="1"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Direction</a:t>
            </a:r>
            <a:r>
              <a:rPr lang="en-US" sz="1200" kern="1200" dirty="0" smtClean="0">
                <a:solidFill>
                  <a:schemeClr val="tx1"/>
                </a:solidFill>
                <a:ea typeface="+mn-ea"/>
                <a:cs typeface="+mn-cs"/>
              </a:rPr>
              <a:t>, and then click </a:t>
            </a:r>
            <a:r>
              <a:rPr lang="en-US" sz="1200" b="1" kern="1200" dirty="0" smtClean="0">
                <a:solidFill>
                  <a:schemeClr val="tx1"/>
                </a:solidFill>
                <a:ea typeface="+mn-ea"/>
                <a:cs typeface="+mn-cs"/>
              </a:rPr>
              <a:t>Linear Down </a:t>
            </a:r>
            <a:r>
              <a:rPr lang="en-US" sz="1200" kern="1200" dirty="0" smtClean="0">
                <a:solidFill>
                  <a:schemeClr val="tx1"/>
                </a:solidFill>
                <a:ea typeface="+mn-ea"/>
                <a:cs typeface="+mn-cs"/>
              </a:rPr>
              <a:t>(first </a:t>
            </a:r>
            <a:r>
              <a:rPr lang="en-US" sz="1200" kern="1200" baseline="0" dirty="0" smtClean="0">
                <a:solidFill>
                  <a:schemeClr val="tx1"/>
                </a:solidFill>
                <a:ea typeface="+mn-ea"/>
                <a:cs typeface="+mn-cs"/>
              </a:rPr>
              <a:t>row, </a:t>
            </a:r>
            <a:r>
              <a:rPr lang="en-US" sz="1200" kern="1200" dirty="0" smtClean="0">
                <a:solidFill>
                  <a:schemeClr val="tx1"/>
                </a:solidFill>
                <a:ea typeface="+mn-ea"/>
                <a:cs typeface="+mn-cs"/>
              </a:rPr>
              <a:t>second option from the left).</a:t>
            </a:r>
          </a:p>
          <a:p>
            <a:pPr marL="685800" lvl="1" indent="-228600">
              <a:buFont typeface="Arial" pitchFamily="34" charset="0"/>
              <a:buChar char="•"/>
            </a:pPr>
            <a:r>
              <a:rPr lang="en-US" sz="1200" kern="1200" dirty="0" smtClean="0">
                <a:solidFill>
                  <a:schemeClr val="tx1"/>
                </a:solidFill>
                <a:ea typeface="+mn-ea"/>
                <a:cs typeface="+mn-cs"/>
              </a:rPr>
              <a:t>Under </a:t>
            </a:r>
            <a:r>
              <a:rPr lang="en-US" sz="1200" b="1" kern="1200" dirty="0" smtClean="0">
                <a:solidFill>
                  <a:schemeClr val="tx1"/>
                </a:solidFill>
                <a:ea typeface="+mn-ea"/>
                <a:cs typeface="+mn-cs"/>
              </a:rPr>
              <a:t>Gradient stops</a:t>
            </a:r>
            <a:r>
              <a:rPr lang="en-US" sz="1200" kern="1200" dirty="0" smtClean="0">
                <a:solidFill>
                  <a:schemeClr val="tx1"/>
                </a:solidFill>
                <a:ea typeface="+mn-ea"/>
                <a:cs typeface="+mn-cs"/>
              </a:rPr>
              <a:t>, click </a:t>
            </a:r>
            <a:r>
              <a:rPr lang="en-US" sz="1200" b="1" kern="1200" dirty="0" smtClean="0">
                <a:solidFill>
                  <a:schemeClr val="tx1"/>
                </a:solidFill>
                <a:ea typeface="+mn-ea"/>
                <a:cs typeface="+mn-cs"/>
              </a:rPr>
              <a:t>Add</a:t>
            </a:r>
            <a:r>
              <a:rPr lang="en-US" sz="1200" b="0" kern="1200" dirty="0" smtClean="0">
                <a:solidFill>
                  <a:schemeClr val="tx1"/>
                </a:solidFill>
                <a:ea typeface="+mn-ea"/>
                <a:cs typeface="+mn-cs"/>
              </a:rPr>
              <a:t> or </a:t>
            </a:r>
            <a:r>
              <a:rPr lang="en-US" sz="1200" b="1" kern="1200" dirty="0" smtClean="0">
                <a:solidFill>
                  <a:schemeClr val="tx1"/>
                </a:solidFill>
                <a:ea typeface="+mn-ea"/>
                <a:cs typeface="+mn-cs"/>
              </a:rPr>
              <a:t>Remove</a:t>
            </a:r>
            <a:r>
              <a:rPr lang="en-US" sz="1200" kern="1200" dirty="0" smtClean="0">
                <a:solidFill>
                  <a:schemeClr val="tx1"/>
                </a:solidFill>
                <a:ea typeface="+mn-ea"/>
                <a:cs typeface="+mn-cs"/>
              </a:rPr>
              <a:t> until two stops appear in the drop-down list.</a:t>
            </a:r>
          </a:p>
          <a:p>
            <a:pPr marL="228600" lvl="0" indent="-228600">
              <a:buFont typeface="+mj-lt"/>
              <a:buAutoNum type="arabicPeriod"/>
            </a:pPr>
            <a:r>
              <a:rPr lang="en-US" sz="1200" kern="1200" dirty="0" smtClean="0">
                <a:solidFill>
                  <a:schemeClr val="tx1"/>
                </a:solidFill>
                <a:ea typeface="+mn-ea"/>
                <a:cs typeface="+mn-cs"/>
              </a:rPr>
              <a:t>Also under </a:t>
            </a:r>
            <a:r>
              <a:rPr lang="en-US" sz="1200" b="1" kern="1200" dirty="0" smtClean="0">
                <a:solidFill>
                  <a:schemeClr val="tx1"/>
                </a:solidFill>
                <a:ea typeface="+mn-ea"/>
                <a:cs typeface="+mn-cs"/>
              </a:rPr>
              <a:t>Gradient stops</a:t>
            </a:r>
            <a:r>
              <a:rPr lang="en-US" sz="1200" kern="1200" dirty="0" smtClean="0">
                <a:solidFill>
                  <a:schemeClr val="tx1"/>
                </a:solidFill>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ea typeface="+mn-ea"/>
                <a:cs typeface="+mn-cs"/>
              </a:rPr>
              <a:t>Select </a:t>
            </a:r>
            <a:r>
              <a:rPr lang="en-US" sz="1200" b="1" kern="1200" dirty="0" smtClean="0">
                <a:solidFill>
                  <a:schemeClr val="tx1"/>
                </a:solidFill>
                <a:ea typeface="+mn-ea"/>
                <a:cs typeface="+mn-cs"/>
              </a:rPr>
              <a:t>Stop 1 </a:t>
            </a:r>
            <a:r>
              <a:rPr lang="en-US" sz="1200" kern="1200" dirty="0" smtClean="0">
                <a:solidFill>
                  <a:schemeClr val="tx1"/>
                </a:solidFill>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Stop position </a:t>
            </a:r>
            <a:r>
              <a:rPr lang="en-US" sz="1200" kern="1200" dirty="0" smtClean="0">
                <a:solidFill>
                  <a:schemeClr val="tx1"/>
                </a:solidFill>
                <a:ea typeface="+mn-ea"/>
                <a:cs typeface="+mn-cs"/>
              </a:rPr>
              <a:t>box, enter </a:t>
            </a:r>
            <a:r>
              <a:rPr lang="en-US" sz="1200" b="1" kern="1200" dirty="0" smtClean="0">
                <a:solidFill>
                  <a:schemeClr val="tx1"/>
                </a:solidFill>
                <a:ea typeface="+mn-ea"/>
                <a:cs typeface="+mn-cs"/>
              </a:rPr>
              <a:t>63%</a:t>
            </a:r>
            <a:r>
              <a:rPr lang="en-US" sz="1200" kern="1200" dirty="0" smtClean="0">
                <a:solidFill>
                  <a:schemeClr val="tx1"/>
                </a:solidFill>
                <a:ea typeface="+mn-ea"/>
                <a:cs typeface="+mn-cs"/>
              </a:rPr>
              <a:t>.</a:t>
            </a:r>
          </a:p>
          <a:p>
            <a:pPr marL="1143000" lvl="2"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Color</a:t>
            </a:r>
            <a:r>
              <a:rPr lang="en-US" sz="1200" kern="1200" dirty="0" smtClean="0">
                <a:solidFill>
                  <a:schemeClr val="tx1"/>
                </a:solidFill>
                <a:ea typeface="+mn-ea"/>
                <a:cs typeface="+mn-cs"/>
              </a:rPr>
              <a:t>, and then under </a:t>
            </a:r>
            <a:r>
              <a:rPr lang="en-US" sz="1200" b="1" kern="1200" dirty="0" smtClean="0">
                <a:solidFill>
                  <a:schemeClr val="tx1"/>
                </a:solidFill>
                <a:ea typeface="+mn-ea"/>
                <a:cs typeface="+mn-cs"/>
              </a:rPr>
              <a:t>Theme Colors </a:t>
            </a:r>
            <a:r>
              <a:rPr lang="en-US" sz="1200" kern="1200" dirty="0" smtClean="0">
                <a:solidFill>
                  <a:schemeClr val="tx1"/>
                </a:solidFill>
                <a:ea typeface="+mn-ea"/>
                <a:cs typeface="+mn-cs"/>
              </a:rPr>
              <a:t>click </a:t>
            </a:r>
            <a:r>
              <a:rPr lang="en-US" sz="1200" b="1" kern="1200" dirty="0" smtClean="0">
                <a:solidFill>
                  <a:schemeClr val="tx1"/>
                </a:solidFill>
                <a:ea typeface="+mn-ea"/>
                <a:cs typeface="+mn-cs"/>
              </a:rPr>
              <a:t>Black, Text </a:t>
            </a:r>
            <a:r>
              <a:rPr lang="en-US" sz="1200" b="1" kern="1200" baseline="0" dirty="0" smtClean="0">
                <a:solidFill>
                  <a:schemeClr val="tx1"/>
                </a:solidFill>
                <a:ea typeface="+mn-ea"/>
                <a:cs typeface="+mn-cs"/>
              </a:rPr>
              <a:t>1 </a:t>
            </a:r>
            <a:r>
              <a:rPr lang="en-US" sz="1200" b="0" kern="1200" dirty="0" smtClean="0">
                <a:solidFill>
                  <a:schemeClr val="tx1"/>
                </a:solidFill>
                <a:ea typeface="+mn-ea"/>
                <a:cs typeface="+mn-cs"/>
              </a:rPr>
              <a:t>(first row, second option from the left).</a:t>
            </a:r>
            <a:endParaRPr lang="en-US" sz="1200" kern="1200" dirty="0" smtClean="0">
              <a:solidFill>
                <a:schemeClr val="tx1"/>
              </a:solidFill>
              <a:ea typeface="+mn-ea"/>
              <a:cs typeface="+mn-cs"/>
            </a:endParaRPr>
          </a:p>
          <a:p>
            <a:pPr marL="685800" lvl="1" indent="-228600">
              <a:buFont typeface="Arial" pitchFamily="34" charset="0"/>
              <a:buChar char="•"/>
            </a:pPr>
            <a:r>
              <a:rPr lang="en-US" sz="1200" kern="1200" dirty="0" smtClean="0">
                <a:solidFill>
                  <a:schemeClr val="tx1"/>
                </a:solidFill>
                <a:ea typeface="+mn-ea"/>
                <a:cs typeface="+mn-cs"/>
              </a:rPr>
              <a:t>Select </a:t>
            </a:r>
            <a:r>
              <a:rPr lang="en-US" sz="1200" b="1" kern="1200" dirty="0" smtClean="0">
                <a:solidFill>
                  <a:schemeClr val="tx1"/>
                </a:solidFill>
                <a:ea typeface="+mn-ea"/>
                <a:cs typeface="+mn-cs"/>
              </a:rPr>
              <a:t>Stop 2 </a:t>
            </a:r>
            <a:r>
              <a:rPr lang="en-US" sz="1200" kern="1200" dirty="0" smtClean="0">
                <a:solidFill>
                  <a:schemeClr val="tx1"/>
                </a:solidFill>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ea typeface="+mn-ea"/>
                <a:cs typeface="+mn-cs"/>
              </a:rPr>
              <a:t>In the </a:t>
            </a:r>
            <a:r>
              <a:rPr lang="en-US" sz="1200" b="1" kern="1200" dirty="0" smtClean="0">
                <a:solidFill>
                  <a:schemeClr val="tx1"/>
                </a:solidFill>
                <a:ea typeface="+mn-ea"/>
                <a:cs typeface="+mn-cs"/>
              </a:rPr>
              <a:t>Stop position </a:t>
            </a:r>
            <a:r>
              <a:rPr lang="en-US" sz="1200" kern="1200" dirty="0" smtClean="0">
                <a:solidFill>
                  <a:schemeClr val="tx1"/>
                </a:solidFill>
                <a:ea typeface="+mn-ea"/>
                <a:cs typeface="+mn-cs"/>
              </a:rPr>
              <a:t>box, enter </a:t>
            </a:r>
            <a:r>
              <a:rPr lang="en-US" sz="1200" b="1" kern="1200" dirty="0" smtClean="0">
                <a:solidFill>
                  <a:schemeClr val="tx1"/>
                </a:solidFill>
                <a:ea typeface="+mn-ea"/>
                <a:cs typeface="+mn-cs"/>
              </a:rPr>
              <a:t>100%</a:t>
            </a:r>
            <a:r>
              <a:rPr lang="en-US" sz="1200" kern="1200" dirty="0" smtClean="0">
                <a:solidFill>
                  <a:schemeClr val="tx1"/>
                </a:solidFill>
                <a:ea typeface="+mn-ea"/>
                <a:cs typeface="+mn-cs"/>
              </a:rPr>
              <a:t>.</a:t>
            </a:r>
          </a:p>
          <a:p>
            <a:pPr marL="1143000" lvl="2" indent="-228600">
              <a:buFont typeface="Arial" pitchFamily="34" charset="0"/>
              <a:buChar char="•"/>
            </a:pPr>
            <a:r>
              <a:rPr lang="en-US" sz="1200" kern="1200" dirty="0" smtClean="0">
                <a:solidFill>
                  <a:schemeClr val="tx1"/>
                </a:solidFill>
                <a:ea typeface="+mn-ea"/>
                <a:cs typeface="+mn-cs"/>
              </a:rPr>
              <a:t>Click the button next to </a:t>
            </a:r>
            <a:r>
              <a:rPr lang="en-US" sz="1200" b="1" kern="1200" dirty="0" smtClean="0">
                <a:solidFill>
                  <a:schemeClr val="tx1"/>
                </a:solidFill>
                <a:ea typeface="+mn-ea"/>
                <a:cs typeface="+mn-cs"/>
              </a:rPr>
              <a:t>Color</a:t>
            </a:r>
            <a:r>
              <a:rPr lang="en-US" sz="1200" b="0" kern="1200" baseline="0" dirty="0" smtClean="0">
                <a:solidFill>
                  <a:schemeClr val="tx1"/>
                </a:solidFill>
                <a:ea typeface="+mn-ea"/>
                <a:cs typeface="+mn-cs"/>
              </a:rPr>
              <a:t>, </a:t>
            </a:r>
            <a:r>
              <a:rPr lang="en-US" sz="1200" kern="1200" dirty="0" smtClean="0">
                <a:solidFill>
                  <a:schemeClr val="tx1"/>
                </a:solidFill>
                <a:ea typeface="+mn-ea"/>
                <a:cs typeface="+mn-cs"/>
              </a:rPr>
              <a:t>and then under </a:t>
            </a:r>
            <a:r>
              <a:rPr lang="en-US" sz="1200" b="1" kern="1200" dirty="0" smtClean="0">
                <a:solidFill>
                  <a:schemeClr val="tx1"/>
                </a:solidFill>
                <a:ea typeface="+mn-ea"/>
                <a:cs typeface="+mn-cs"/>
              </a:rPr>
              <a:t>Theme Colors </a:t>
            </a:r>
            <a:r>
              <a:rPr lang="en-US" sz="1200" kern="1200" dirty="0" smtClean="0">
                <a:solidFill>
                  <a:schemeClr val="tx1"/>
                </a:solidFill>
                <a:ea typeface="+mn-ea"/>
                <a:cs typeface="+mn-cs"/>
              </a:rPr>
              <a:t>click</a:t>
            </a:r>
            <a:r>
              <a:rPr lang="en-US" sz="1200" b="0" kern="1200" baseline="0" dirty="0" smtClean="0">
                <a:solidFill>
                  <a:schemeClr val="tx1"/>
                </a:solidFill>
                <a:ea typeface="+mn-ea"/>
                <a:cs typeface="+mn-cs"/>
              </a:rPr>
              <a:t> </a:t>
            </a:r>
            <a:r>
              <a:rPr lang="en-US" sz="1200" b="1" baseline="0" dirty="0" smtClean="0"/>
              <a:t>Black, Text 1, Lighter 50% </a:t>
            </a:r>
            <a:r>
              <a:rPr lang="en-US" sz="1200" b="0" baseline="0" dirty="0" smtClean="0"/>
              <a:t>(second row, fifth option from the left</a:t>
            </a:r>
            <a:r>
              <a:rPr lang="en-US" sz="1200" b="0" dirty="0" smtClean="0"/>
              <a:t>).</a:t>
            </a:r>
            <a:endParaRPr lang="en-US" sz="1200" b="0" kern="1200" dirty="0" smtClean="0">
              <a:solidFill>
                <a:schemeClr val="tx1"/>
              </a:solidFill>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solidFill>
                <a:schemeClr val="accent6"/>
              </a:solidFill>
            </a:endParaRPr>
          </a:p>
        </p:txBody>
      </p:sp>
      <p:sp>
        <p:nvSpPr>
          <p:cNvPr id="5" name="Slide Image Placeholder 4"/>
          <p:cNvSpPr>
            <a:spLocks noGrp="1" noRot="1" noChangeAspect="1"/>
          </p:cNvSpPr>
          <p:nvPr>
            <p:ph type="sldImg"/>
          </p:nvPr>
        </p:nvSpPr>
        <p:spPr>
          <a:xfrm>
            <a:off x="536575" y="503238"/>
            <a:ext cx="3140075" cy="2354262"/>
          </a:xfrm>
        </p:spPr>
      </p:sp>
    </p:spTree>
    <p:extLst>
      <p:ext uri="{BB962C8B-B14F-4D97-AF65-F5344CB8AC3E}">
        <p14:creationId xmlns:p14="http://schemas.microsoft.com/office/powerpoint/2010/main" val="273932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2AB394-30FA-487F-AA99-1B20BCCAA2BE}"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40961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2AB394-30FA-487F-AA99-1B20BCCAA2BE}"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342086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2AB394-30FA-487F-AA99-1B20BCCAA2BE}"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2811078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5071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2846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2AB394-30FA-487F-AA99-1B20BCCAA2BE}"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17947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AB394-30FA-487F-AA99-1B20BCCAA2BE}"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173755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2AB394-30FA-487F-AA99-1B20BCCAA2BE}" type="datetimeFigureOut">
              <a:rPr lang="en-US" smtClean="0"/>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255473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2AB394-30FA-487F-AA99-1B20BCCAA2BE}" type="datetimeFigureOut">
              <a:rPr lang="en-US" smtClean="0"/>
              <a:t>7/15/2015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15741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2AB394-30FA-487F-AA99-1B20BCCAA2BE}" type="datetimeFigureOut">
              <a:rPr lang="en-US" smtClean="0"/>
              <a:t>7/15/2015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3037429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AB394-30FA-487F-AA99-1B20BCCAA2BE}" type="datetimeFigureOut">
              <a:rPr lang="en-US" smtClean="0"/>
              <a:t>7/15/2015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400257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AB394-30FA-487F-AA99-1B20BCCAA2BE}" type="datetimeFigureOut">
              <a:rPr lang="en-US" smtClean="0"/>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105252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AB394-30FA-487F-AA99-1B20BCCAA2BE}" type="datetimeFigureOut">
              <a:rPr lang="en-US" smtClean="0"/>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FFD37-636D-4290-9907-84A3F4ABF1AD}" type="slidenum">
              <a:rPr lang="en-US" smtClean="0"/>
              <a:t>‹#›</a:t>
            </a:fld>
            <a:endParaRPr lang="en-US"/>
          </a:p>
        </p:txBody>
      </p:sp>
    </p:spTree>
    <p:extLst>
      <p:ext uri="{BB962C8B-B14F-4D97-AF65-F5344CB8AC3E}">
        <p14:creationId xmlns:p14="http://schemas.microsoft.com/office/powerpoint/2010/main" val="111862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AB394-30FA-487F-AA99-1B20BCCAA2BE}" type="datetimeFigureOut">
              <a:rPr lang="en-US" smtClean="0"/>
              <a:t>7/15/2015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FFD37-636D-4290-9907-84A3F4ABF1AD}" type="slidenum">
              <a:rPr lang="en-US" smtClean="0"/>
              <a:t>‹#›</a:t>
            </a:fld>
            <a:endParaRPr lang="en-US"/>
          </a:p>
        </p:txBody>
      </p:sp>
    </p:spTree>
    <p:extLst>
      <p:ext uri="{BB962C8B-B14F-4D97-AF65-F5344CB8AC3E}">
        <p14:creationId xmlns:p14="http://schemas.microsoft.com/office/powerpoint/2010/main" val="32838924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4571206" cy="6857999"/>
          </a:xfrm>
          <a:prstGeom prst="rect">
            <a:avLst/>
          </a:prstGeom>
          <a:noFill/>
          <a:ln>
            <a:noFill/>
          </a:ln>
        </p:spPr>
      </p:pic>
      <p:sp>
        <p:nvSpPr>
          <p:cNvPr id="5" name="TextBox 4"/>
          <p:cNvSpPr txBox="1"/>
          <p:nvPr/>
        </p:nvSpPr>
        <p:spPr>
          <a:xfrm>
            <a:off x="4650898" y="2693685"/>
            <a:ext cx="3778599" cy="523220"/>
          </a:xfrm>
          <a:prstGeom prst="rect">
            <a:avLst/>
          </a:prstGeom>
          <a:noFill/>
        </p:spPr>
        <p:txBody>
          <a:bodyPr wrap="none" rtlCol="0">
            <a:spAutoFit/>
          </a:bodyPr>
          <a:lstStyle/>
          <a:p>
            <a:pPr algn="r"/>
            <a:r>
              <a:rPr lang="en-US" sz="2800" b="1" dirty="0" smtClean="0">
                <a:solidFill>
                  <a:srgbClr val="165220"/>
                </a:solidFill>
                <a:latin typeface="Arial" pitchFamily="34" charset="0"/>
                <a:cs typeface="Arial" pitchFamily="34" charset="0"/>
              </a:rPr>
              <a:t>Changing Phenology</a:t>
            </a:r>
            <a:endParaRPr lang="en-US" sz="2800" b="1" dirty="0">
              <a:solidFill>
                <a:srgbClr val="165220"/>
              </a:solidFill>
              <a:latin typeface="Arial" pitchFamily="34" charset="0"/>
              <a:cs typeface="Arial" pitchFamily="34" charset="0"/>
            </a:endParaRPr>
          </a:p>
        </p:txBody>
      </p:sp>
      <p:cxnSp>
        <p:nvCxnSpPr>
          <p:cNvPr id="6" name="Straight Connector 5"/>
          <p:cNvCxnSpPr/>
          <p:nvPr/>
        </p:nvCxnSpPr>
        <p:spPr>
          <a:xfrm rot="5400000">
            <a:off x="1143000" y="3429000"/>
            <a:ext cx="6858000" cy="1588"/>
          </a:xfrm>
          <a:prstGeom prst="line">
            <a:avLst/>
          </a:prstGeom>
          <a:ln w="25400">
            <a:solidFill>
              <a:schemeClr val="tx1"/>
            </a:solidFill>
          </a:ln>
          <a:effectLst>
            <a:glow rad="63500">
              <a:schemeClr val="bg1">
                <a:lumMod val="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8357393" y="3433482"/>
            <a:ext cx="6858000" cy="1588"/>
          </a:xfrm>
          <a:prstGeom prst="line">
            <a:avLst/>
          </a:prstGeom>
          <a:ln w="25400">
            <a:solidFill>
              <a:schemeClr val="tx1"/>
            </a:solidFill>
          </a:ln>
          <a:effectLst>
            <a:glow rad="63500">
              <a:schemeClr val="bg1">
                <a:lumMod val="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0" y="0"/>
            <a:ext cx="2" cy="6858000"/>
          </a:xfrm>
          <a:prstGeom prst="line">
            <a:avLst/>
          </a:prstGeom>
          <a:ln w="25400">
            <a:solidFill>
              <a:schemeClr val="tx1"/>
            </a:solidFill>
          </a:ln>
          <a:effectLst>
            <a:glow rad="63500">
              <a:schemeClr val="bg1">
                <a:lumMod val="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25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1+#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par>
                                <p:cTn id="14" presetID="2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1000"/>
                                        <p:tgtEl>
                                          <p:spTgt spid="4"/>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1+#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c 13"/>
          <p:cNvSpPr/>
          <p:nvPr/>
        </p:nvSpPr>
        <p:spPr>
          <a:xfrm>
            <a:off x="-3429001" y="1"/>
            <a:ext cx="6858002" cy="6858000"/>
          </a:xfrm>
          <a:prstGeom prst="arc">
            <a:avLst>
              <a:gd name="adj1" fmla="val 19401081"/>
              <a:gd name="adj2" fmla="val 2145993"/>
            </a:avLst>
          </a:prstGeom>
          <a:solidFill>
            <a:schemeClr val="bg1"/>
          </a:solid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8" name="TextBox 7"/>
          <p:cNvSpPr txBox="1"/>
          <p:nvPr/>
        </p:nvSpPr>
        <p:spPr>
          <a:xfrm flipH="1">
            <a:off x="3138052" y="1279569"/>
            <a:ext cx="5146588" cy="769441"/>
          </a:xfrm>
          <a:prstGeom prst="rect">
            <a:avLst/>
          </a:prstGeom>
          <a:noFill/>
        </p:spPr>
        <p:txBody>
          <a:bodyPr wrap="square" rtlCol="0">
            <a:spAutoFit/>
          </a:bodyPr>
          <a:lstStyle/>
          <a:p>
            <a:r>
              <a:rPr lang="en-US" sz="2200" dirty="0">
                <a:solidFill>
                  <a:prstClr val="black">
                    <a:lumMod val="50000"/>
                    <a:lumOff val="50000"/>
                  </a:prstClr>
                </a:solidFill>
                <a:latin typeface="Corbel" pitchFamily="34" charset="0"/>
              </a:rPr>
              <a:t>Students have to give appropriate answer for the statement given</a:t>
            </a:r>
          </a:p>
        </p:txBody>
      </p:sp>
      <p:sp>
        <p:nvSpPr>
          <p:cNvPr id="9" name="TextBox 8"/>
          <p:cNvSpPr txBox="1"/>
          <p:nvPr/>
        </p:nvSpPr>
        <p:spPr>
          <a:xfrm flipH="1">
            <a:off x="3627911" y="2557486"/>
            <a:ext cx="4296888" cy="430887"/>
          </a:xfrm>
          <a:prstGeom prst="rect">
            <a:avLst/>
          </a:prstGeom>
          <a:noFill/>
        </p:spPr>
        <p:txBody>
          <a:bodyPr wrap="square" rtlCol="0">
            <a:spAutoFit/>
          </a:bodyPr>
          <a:lstStyle/>
          <a:p>
            <a:r>
              <a:rPr lang="en-US" sz="2200" dirty="0">
                <a:solidFill>
                  <a:prstClr val="black">
                    <a:lumMod val="50000"/>
                    <a:lumOff val="50000"/>
                  </a:prstClr>
                </a:solidFill>
                <a:latin typeface="Corbel" pitchFamily="34" charset="0"/>
              </a:rPr>
              <a:t>Each  correct answer carries 1 mark </a:t>
            </a:r>
          </a:p>
        </p:txBody>
      </p:sp>
      <p:sp>
        <p:nvSpPr>
          <p:cNvPr id="10" name="TextBox 9"/>
          <p:cNvSpPr txBox="1"/>
          <p:nvPr/>
        </p:nvSpPr>
        <p:spPr>
          <a:xfrm flipH="1">
            <a:off x="3627911" y="3835402"/>
            <a:ext cx="4656728" cy="769441"/>
          </a:xfrm>
          <a:prstGeom prst="rect">
            <a:avLst/>
          </a:prstGeom>
          <a:noFill/>
        </p:spPr>
        <p:txBody>
          <a:bodyPr wrap="square" rtlCol="0">
            <a:spAutoFit/>
          </a:bodyPr>
          <a:lstStyle/>
          <a:p>
            <a:r>
              <a:rPr lang="en-US" sz="2200" dirty="0">
                <a:solidFill>
                  <a:prstClr val="black">
                    <a:lumMod val="50000"/>
                    <a:lumOff val="50000"/>
                  </a:prstClr>
                </a:solidFill>
                <a:latin typeface="Corbel" pitchFamily="34" charset="0"/>
              </a:rPr>
              <a:t>The are a total of 8 questions in both across and down</a:t>
            </a:r>
          </a:p>
        </p:txBody>
      </p:sp>
      <p:sp>
        <p:nvSpPr>
          <p:cNvPr id="12" name="TextBox 11"/>
          <p:cNvSpPr txBox="1"/>
          <p:nvPr/>
        </p:nvSpPr>
        <p:spPr>
          <a:xfrm flipH="1">
            <a:off x="3193473" y="5113320"/>
            <a:ext cx="5264729" cy="769441"/>
          </a:xfrm>
          <a:prstGeom prst="rect">
            <a:avLst/>
          </a:prstGeom>
          <a:noFill/>
        </p:spPr>
        <p:txBody>
          <a:bodyPr wrap="square" rtlCol="0">
            <a:spAutoFit/>
          </a:bodyPr>
          <a:lstStyle/>
          <a:p>
            <a:r>
              <a:rPr lang="en-US" sz="2200" dirty="0">
                <a:solidFill>
                  <a:prstClr val="white">
                    <a:lumMod val="50000"/>
                  </a:prstClr>
                </a:solidFill>
                <a:latin typeface="Corbel" pitchFamily="34" charset="0"/>
              </a:rPr>
              <a:t>Time limit for this round is 1 minute and 30 seconds</a:t>
            </a:r>
          </a:p>
        </p:txBody>
      </p:sp>
      <p:sp>
        <p:nvSpPr>
          <p:cNvPr id="15" name="Oval 14"/>
          <p:cNvSpPr/>
          <p:nvPr/>
        </p:nvSpPr>
        <p:spPr>
          <a:xfrm>
            <a:off x="2721679" y="1370366"/>
            <a:ext cx="311727" cy="311727"/>
          </a:xfrm>
          <a:prstGeom prst="ellipse">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Oval 15"/>
          <p:cNvSpPr/>
          <p:nvPr/>
        </p:nvSpPr>
        <p:spPr>
          <a:xfrm>
            <a:off x="3220195" y="2638882"/>
            <a:ext cx="311727" cy="311727"/>
          </a:xfrm>
          <a:prstGeom prst="ellipse">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Oval 16"/>
          <p:cNvSpPr/>
          <p:nvPr/>
        </p:nvSpPr>
        <p:spPr>
          <a:xfrm>
            <a:off x="3222177" y="3907398"/>
            <a:ext cx="311727" cy="311727"/>
          </a:xfrm>
          <a:prstGeom prst="ellipse">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Oval 17"/>
          <p:cNvSpPr/>
          <p:nvPr/>
        </p:nvSpPr>
        <p:spPr>
          <a:xfrm>
            <a:off x="2733554" y="5175913"/>
            <a:ext cx="311727" cy="311727"/>
          </a:xfrm>
          <a:prstGeom prst="ellipse">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Arc 18"/>
          <p:cNvSpPr/>
          <p:nvPr/>
        </p:nvSpPr>
        <p:spPr>
          <a:xfrm>
            <a:off x="-1600200" y="1905000"/>
            <a:ext cx="3048000" cy="3048000"/>
          </a:xfrm>
          <a:prstGeom prst="arc">
            <a:avLst>
              <a:gd name="adj1" fmla="val 16200000"/>
              <a:gd name="adj2" fmla="val 5359794"/>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noFill/>
          </a:ln>
          <a:effectLst>
            <a:innerShdw blurRad="3048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grpSp>
        <p:nvGrpSpPr>
          <p:cNvPr id="2" name="Group 24"/>
          <p:cNvGrpSpPr/>
          <p:nvPr/>
        </p:nvGrpSpPr>
        <p:grpSpPr>
          <a:xfrm rot="5400000">
            <a:off x="-3129150" y="3314700"/>
            <a:ext cx="6246420" cy="228600"/>
            <a:chOff x="-3200400" y="3314700"/>
            <a:chExt cx="6246420" cy="228600"/>
          </a:xfrm>
        </p:grpSpPr>
        <p:sp>
          <p:nvSpPr>
            <p:cNvPr id="13" name="Rounded Rectangle 12"/>
            <p:cNvSpPr/>
            <p:nvPr/>
          </p:nvSpPr>
          <p:spPr>
            <a:xfrm rot="5400000">
              <a:off x="1331520" y="1828800"/>
              <a:ext cx="228600" cy="3200400"/>
            </a:xfrm>
            <a:prstGeom prst="roundRect">
              <a:avLst>
                <a:gd name="adj" fmla="val 35051"/>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rot="5400000">
              <a:off x="-1714500" y="1828800"/>
              <a:ext cx="228600" cy="3200400"/>
            </a:xfrm>
            <a:prstGeom prst="roundRect">
              <a:avLst>
                <a:gd name="adj" fmla="val 35051"/>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3" name="Rectangle 2"/>
          <p:cNvSpPr/>
          <p:nvPr/>
        </p:nvSpPr>
        <p:spPr>
          <a:xfrm>
            <a:off x="1" y="96490"/>
            <a:ext cx="8284639" cy="923330"/>
          </a:xfrm>
          <a:prstGeom prst="rect">
            <a:avLst/>
          </a:prstGeom>
          <a:noFill/>
        </p:spPr>
        <p:txBody>
          <a:bodyPr wrap="none" lIns="91440" tIns="45720" rIns="91440" bIns="45720">
            <a:spAutoFit/>
          </a:bodyPr>
          <a:lstStyle/>
          <a:p>
            <a:pPr algn="ctr"/>
            <a:r>
              <a:rPr lang="en-US" sz="5400" b="1" dirty="0">
                <a:ln w="22225">
                  <a:solidFill>
                    <a:schemeClr val="tx1"/>
                  </a:solidFill>
                  <a:prstDash val="solid"/>
                </a:ln>
                <a:solidFill>
                  <a:schemeClr val="bg1"/>
                </a:solidFill>
                <a:latin typeface="Algerian" panose="04020705040A02060702" pitchFamily="82" charset="0"/>
              </a:rPr>
              <a:t>Guidelines for round 2</a:t>
            </a:r>
          </a:p>
        </p:txBody>
      </p:sp>
    </p:spTree>
    <p:extLst>
      <p:ext uri="{BB962C8B-B14F-4D97-AF65-F5344CB8AC3E}">
        <p14:creationId xmlns:p14="http://schemas.microsoft.com/office/powerpoint/2010/main" val="2394289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set>
                                      <p:cBhvr>
                                        <p:cTn id="7" dur="455" fill="hold">
                                          <p:stCondLst>
                                            <p:cond delay="0"/>
                                          </p:stCondLst>
                                        </p:cTn>
                                        <p:tgtEl>
                                          <p:spTgt spid="3"/>
                                        </p:tgtEl>
                                        <p:attrNameLst>
                                          <p:attrName>style.rotation</p:attrName>
                                        </p:attrNameLst>
                                      </p:cBhvr>
                                      <p:to>
                                        <p:strVal val="-45.0"/>
                                      </p:to>
                                    </p:set>
                                    <p:anim calcmode="lin" valueType="num">
                                      <p:cBhvr>
                                        <p:cTn id="8"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000"/>
                            </p:stCondLst>
                            <p:childTnLst>
                              <p:par>
                                <p:cTn id="13" presetID="8" presetClass="emph" presetSubtype="0" fill="hold" nodeType="afterEffect">
                                  <p:stCondLst>
                                    <p:cond delay="0"/>
                                  </p:stCondLst>
                                  <p:childTnLst>
                                    <p:animRot by="-7380000">
                                      <p:cBhvr>
                                        <p:cTn id="14" dur="1000" fill="hold"/>
                                        <p:tgtEl>
                                          <p:spTgt spid="2"/>
                                        </p:tgtEl>
                                        <p:attrNameLst>
                                          <p:attrName>r</p:attrName>
                                        </p:attrNameLst>
                                      </p:cBhvr>
                                    </p:animRot>
                                  </p:childTnLst>
                                </p:cTn>
                              </p:par>
                            </p:childTnLst>
                          </p:cTn>
                        </p:par>
                        <p:par>
                          <p:cTn id="15" fill="hold">
                            <p:stCondLst>
                              <p:cond delay="2000"/>
                            </p:stCondLst>
                            <p:childTnLst>
                              <p:par>
                                <p:cTn id="16" presetID="1" presetClass="emph" presetSubtype="2" fill="hold" nodeType="afterEffect">
                                  <p:stCondLst>
                                    <p:cond delay="0"/>
                                  </p:stCondLst>
                                  <p:childTnLst>
                                    <p:animClr clrSpc="rgb" dir="cw">
                                      <p:cBhvr>
                                        <p:cTn id="17" dur="500" fill="hold"/>
                                        <p:tgtEl>
                                          <p:spTgt spid="15"/>
                                        </p:tgtEl>
                                        <p:attrNameLst>
                                          <p:attrName>fillcolor</p:attrName>
                                        </p:attrNameLst>
                                      </p:cBhvr>
                                      <p:to>
                                        <a:srgbClr val="92D050"/>
                                      </p:to>
                                    </p:animClr>
                                    <p:set>
                                      <p:cBhvr>
                                        <p:cTn id="18" dur="500" fill="hold"/>
                                        <p:tgtEl>
                                          <p:spTgt spid="15"/>
                                        </p:tgtEl>
                                        <p:attrNameLst>
                                          <p:attrName>fill.type</p:attrName>
                                        </p:attrNameLst>
                                      </p:cBhvr>
                                      <p:to>
                                        <p:strVal val="solid"/>
                                      </p:to>
                                    </p:set>
                                    <p:set>
                                      <p:cBhvr>
                                        <p:cTn id="19" dur="500" fill="hold"/>
                                        <p:tgtEl>
                                          <p:spTgt spid="15"/>
                                        </p:tgtEl>
                                        <p:attrNameLst>
                                          <p:attrName>fill.on</p:attrName>
                                        </p:attrNameLst>
                                      </p:cBhvr>
                                      <p:to>
                                        <p:strVal val="true"/>
                                      </p:to>
                                    </p:se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500"/>
                            </p:stCondLst>
                            <p:childTnLst>
                              <p:par>
                                <p:cTn id="24" presetID="8" presetClass="emph" presetSubtype="0" fill="hold" nodeType="afterEffect">
                                  <p:stCondLst>
                                    <p:cond delay="0"/>
                                  </p:stCondLst>
                                  <p:childTnLst>
                                    <p:animRot by="1320000">
                                      <p:cBhvr>
                                        <p:cTn id="25" dur="500" fill="hold"/>
                                        <p:tgtEl>
                                          <p:spTgt spid="2"/>
                                        </p:tgtEl>
                                        <p:attrNameLst>
                                          <p:attrName>r</p:attrName>
                                        </p:attrNameLst>
                                      </p:cBhvr>
                                    </p:animRot>
                                  </p:childTnLst>
                                </p:cTn>
                              </p:par>
                            </p:childTnLst>
                          </p:cTn>
                        </p:par>
                        <p:par>
                          <p:cTn id="26" fill="hold">
                            <p:stCondLst>
                              <p:cond delay="3000"/>
                            </p:stCondLst>
                            <p:childTnLst>
                              <p:par>
                                <p:cTn id="27" presetID="1" presetClass="emph" presetSubtype="2" fill="hold" nodeType="afterEffect">
                                  <p:stCondLst>
                                    <p:cond delay="0"/>
                                  </p:stCondLst>
                                  <p:childTnLst>
                                    <p:animClr clrSpc="rgb" dir="cw">
                                      <p:cBhvr>
                                        <p:cTn id="28" dur="500" fill="hold"/>
                                        <p:tgtEl>
                                          <p:spTgt spid="16"/>
                                        </p:tgtEl>
                                        <p:attrNameLst>
                                          <p:attrName>fillcolor</p:attrName>
                                        </p:attrNameLst>
                                      </p:cBhvr>
                                      <p:to>
                                        <a:srgbClr val="92D050"/>
                                      </p:to>
                                    </p:animClr>
                                    <p:set>
                                      <p:cBhvr>
                                        <p:cTn id="29" dur="500" fill="hold"/>
                                        <p:tgtEl>
                                          <p:spTgt spid="16"/>
                                        </p:tgtEl>
                                        <p:attrNameLst>
                                          <p:attrName>fill.type</p:attrName>
                                        </p:attrNameLst>
                                      </p:cBhvr>
                                      <p:to>
                                        <p:strVal val="solid"/>
                                      </p:to>
                                    </p:set>
                                    <p:set>
                                      <p:cBhvr>
                                        <p:cTn id="30" dur="500" fill="hold"/>
                                        <p:tgtEl>
                                          <p:spTgt spid="16"/>
                                        </p:tgtEl>
                                        <p:attrNameLst>
                                          <p:attrName>fill.on</p:attrName>
                                        </p:attrNameLst>
                                      </p:cBhvr>
                                      <p:to>
                                        <p:strVal val="true"/>
                                      </p:to>
                                    </p:se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3500"/>
                            </p:stCondLst>
                            <p:childTnLst>
                              <p:par>
                                <p:cTn id="35" presetID="8" presetClass="emph" presetSubtype="0" fill="hold" nodeType="afterEffect">
                                  <p:stCondLst>
                                    <p:cond delay="0"/>
                                  </p:stCondLst>
                                  <p:childTnLst>
                                    <p:animRot by="1320000">
                                      <p:cBhvr>
                                        <p:cTn id="36" dur="500" fill="hold"/>
                                        <p:tgtEl>
                                          <p:spTgt spid="2"/>
                                        </p:tgtEl>
                                        <p:attrNameLst>
                                          <p:attrName>r</p:attrName>
                                        </p:attrNameLst>
                                      </p:cBhvr>
                                    </p:animRot>
                                  </p:childTnLst>
                                </p:cTn>
                              </p:par>
                            </p:childTnLst>
                          </p:cTn>
                        </p:par>
                        <p:par>
                          <p:cTn id="37" fill="hold">
                            <p:stCondLst>
                              <p:cond delay="4000"/>
                            </p:stCondLst>
                            <p:childTnLst>
                              <p:par>
                                <p:cTn id="38" presetID="1" presetClass="emph" presetSubtype="2" fill="hold" nodeType="afterEffect">
                                  <p:stCondLst>
                                    <p:cond delay="0"/>
                                  </p:stCondLst>
                                  <p:childTnLst>
                                    <p:animClr clrSpc="rgb" dir="cw">
                                      <p:cBhvr>
                                        <p:cTn id="39" dur="500" fill="hold"/>
                                        <p:tgtEl>
                                          <p:spTgt spid="17"/>
                                        </p:tgtEl>
                                        <p:attrNameLst>
                                          <p:attrName>fillcolor</p:attrName>
                                        </p:attrNameLst>
                                      </p:cBhvr>
                                      <p:to>
                                        <a:srgbClr val="92D050"/>
                                      </p:to>
                                    </p:animClr>
                                    <p:set>
                                      <p:cBhvr>
                                        <p:cTn id="40" dur="500" fill="hold"/>
                                        <p:tgtEl>
                                          <p:spTgt spid="17"/>
                                        </p:tgtEl>
                                        <p:attrNameLst>
                                          <p:attrName>fill.type</p:attrName>
                                        </p:attrNameLst>
                                      </p:cBhvr>
                                      <p:to>
                                        <p:strVal val="solid"/>
                                      </p:to>
                                    </p:set>
                                    <p:set>
                                      <p:cBhvr>
                                        <p:cTn id="41" dur="500" fill="hold"/>
                                        <p:tgtEl>
                                          <p:spTgt spid="17"/>
                                        </p:tgtEl>
                                        <p:attrNameLst>
                                          <p:attrName>fill.on</p:attrName>
                                        </p:attrNameLst>
                                      </p:cBhvr>
                                      <p:to>
                                        <p:strVal val="true"/>
                                      </p:to>
                                    </p:se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8" presetClass="emph" presetSubtype="0" fill="hold" nodeType="afterEffect">
                                  <p:stCondLst>
                                    <p:cond delay="0"/>
                                  </p:stCondLst>
                                  <p:childTnLst>
                                    <p:animRot by="1320000">
                                      <p:cBhvr>
                                        <p:cTn id="47" dur="500" fill="hold"/>
                                        <p:tgtEl>
                                          <p:spTgt spid="2"/>
                                        </p:tgtEl>
                                        <p:attrNameLst>
                                          <p:attrName>r</p:attrName>
                                        </p:attrNameLst>
                                      </p:cBhvr>
                                    </p:animRot>
                                  </p:childTnLst>
                                </p:cTn>
                              </p:par>
                            </p:childTnLst>
                          </p:cTn>
                        </p:par>
                        <p:par>
                          <p:cTn id="48" fill="hold">
                            <p:stCondLst>
                              <p:cond delay="5000"/>
                            </p:stCondLst>
                            <p:childTnLst>
                              <p:par>
                                <p:cTn id="49" presetID="1" presetClass="emph" presetSubtype="2" fill="hold" nodeType="afterEffect">
                                  <p:stCondLst>
                                    <p:cond delay="0"/>
                                  </p:stCondLst>
                                  <p:childTnLst>
                                    <p:animClr clrSpc="rgb" dir="cw">
                                      <p:cBhvr>
                                        <p:cTn id="50" dur="500" fill="hold"/>
                                        <p:tgtEl>
                                          <p:spTgt spid="18"/>
                                        </p:tgtEl>
                                        <p:attrNameLst>
                                          <p:attrName>fillcolor</p:attrName>
                                        </p:attrNameLst>
                                      </p:cBhvr>
                                      <p:to>
                                        <a:srgbClr val="92D050"/>
                                      </p:to>
                                    </p:animClr>
                                    <p:set>
                                      <p:cBhvr>
                                        <p:cTn id="51" dur="500" fill="hold"/>
                                        <p:tgtEl>
                                          <p:spTgt spid="18"/>
                                        </p:tgtEl>
                                        <p:attrNameLst>
                                          <p:attrName>fill.type</p:attrName>
                                        </p:attrNameLst>
                                      </p:cBhvr>
                                      <p:to>
                                        <p:strVal val="solid"/>
                                      </p:to>
                                    </p:set>
                                    <p:set>
                                      <p:cBhvr>
                                        <p:cTn id="52" dur="500" fill="hold"/>
                                        <p:tgtEl>
                                          <p:spTgt spid="18"/>
                                        </p:tgtEl>
                                        <p:attrNameLst>
                                          <p:attrName>fill.on</p:attrName>
                                        </p:attrNameLst>
                                      </p:cBhvr>
                                      <p:to>
                                        <p:strVal val="true"/>
                                      </p:to>
                                    </p:se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Inside-right pages with text"/>
          <p:cNvGrpSpPr/>
          <p:nvPr/>
        </p:nvGrpSpPr>
        <p:grpSpPr>
          <a:xfrm>
            <a:off x="4572000" y="1371600"/>
            <a:ext cx="3044952" cy="4114800"/>
            <a:chOff x="4572000" y="1371600"/>
            <a:chExt cx="3044952" cy="4114800"/>
          </a:xfrm>
        </p:grpSpPr>
        <p:grpSp>
          <p:nvGrpSpPr>
            <p:cNvPr id="3" name="Inside-right"/>
            <p:cNvGrpSpPr/>
            <p:nvPr/>
          </p:nvGrpSpPr>
          <p:grpSpPr>
            <a:xfrm rot="10800000">
              <a:off x="4572000" y="1371600"/>
              <a:ext cx="3044952" cy="4114800"/>
              <a:chOff x="1527048" y="1371600"/>
              <a:chExt cx="3044952" cy="4114800"/>
            </a:xfrm>
          </p:grpSpPr>
          <p:sp>
            <p:nvSpPr>
              <p:cNvPr id="141" name="Rounded Rectangle 14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43" name="TextBox 142"/>
            <p:cNvSpPr txBox="1"/>
            <p:nvPr/>
          </p:nvSpPr>
          <p:spPr>
            <a:xfrm>
              <a:off x="5181600" y="2667000"/>
              <a:ext cx="1676400" cy="369332"/>
            </a:xfrm>
            <a:prstGeom prst="rect">
              <a:avLst/>
            </a:prstGeom>
            <a:noFill/>
          </p:spPr>
          <p:txBody>
            <a:bodyPr wrap="square" rtlCol="0">
              <a:spAutoFit/>
            </a:bodyPr>
            <a:lstStyle/>
            <a:p>
              <a:pPr algn="ctr"/>
              <a:r>
                <a:rPr lang="en-US" dirty="0">
                  <a:solidFill>
                    <a:prstClr val="black"/>
                  </a:solidFill>
                  <a:latin typeface="Vivaldi" pitchFamily="66" charset="0"/>
                </a:rPr>
                <a:t>Introduction</a:t>
              </a:r>
            </a:p>
          </p:txBody>
        </p:sp>
        <p:grpSp>
          <p:nvGrpSpPr>
            <p:cNvPr id="4" name="Group 167"/>
            <p:cNvGrpSpPr/>
            <p:nvPr/>
          </p:nvGrpSpPr>
          <p:grpSpPr>
            <a:xfrm>
              <a:off x="7162800" y="1453896"/>
              <a:ext cx="246855" cy="3950208"/>
              <a:chOff x="7162800" y="1453896"/>
              <a:chExt cx="246855" cy="3950208"/>
            </a:xfrm>
          </p:grpSpPr>
          <p:cxnSp>
            <p:nvCxnSpPr>
              <p:cNvPr id="161" name="Straight Connector 16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5" name="Inside-left pages"/>
          <p:cNvGrpSpPr/>
          <p:nvPr/>
        </p:nvGrpSpPr>
        <p:grpSpPr>
          <a:xfrm>
            <a:off x="1527048" y="1371600"/>
            <a:ext cx="3044952" cy="4114800"/>
            <a:chOff x="1527048" y="1371600"/>
            <a:chExt cx="3044952" cy="4114800"/>
          </a:xfrm>
        </p:grpSpPr>
        <p:sp>
          <p:nvSpPr>
            <p:cNvPr id="103" name="Rounded Rectangle 102"/>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6" name="Book cover"/>
          <p:cNvGrpSpPr/>
          <p:nvPr/>
        </p:nvGrpSpPr>
        <p:grpSpPr>
          <a:xfrm>
            <a:off x="4572000" y="1371600"/>
            <a:ext cx="3048000" cy="4114800"/>
            <a:chOff x="4572000" y="1371600"/>
            <a:chExt cx="3048000" cy="4114800"/>
          </a:xfrm>
        </p:grpSpPr>
        <p:sp>
          <p:nvSpPr>
            <p:cNvPr id="27" name="Rounded Rectangle 26"/>
            <p:cNvSpPr/>
            <p:nvPr/>
          </p:nvSpPr>
          <p:spPr>
            <a:xfrm>
              <a:off x="4572000" y="1371600"/>
              <a:ext cx="3048000" cy="4114800"/>
            </a:xfrm>
            <a:prstGeom prst="roundRect">
              <a:avLst>
                <a:gd name="adj" fmla="val 2196"/>
              </a:avLst>
            </a:prstGeom>
            <a:gradFill flip="none" rotWithShape="1">
              <a:gsLst>
                <a:gs pos="0">
                  <a:schemeClr val="accent2">
                    <a:lumMod val="50000"/>
                  </a:schemeClr>
                </a:gs>
                <a:gs pos="100000">
                  <a:schemeClr val="accent2">
                    <a:lumMod val="75000"/>
                  </a:schemeClr>
                </a:gs>
              </a:gsLst>
              <a:lin ang="0" scaled="1"/>
              <a:tileRect/>
            </a:gradFill>
            <a:ln>
              <a:noFill/>
            </a:ln>
            <a:effectLst/>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ounded Rectangle 83"/>
            <p:cNvSpPr/>
            <p:nvPr/>
          </p:nvSpPr>
          <p:spPr>
            <a:xfrm>
              <a:off x="4572000" y="1371600"/>
              <a:ext cx="667512" cy="4114800"/>
            </a:xfrm>
            <a:prstGeom prst="roundRect">
              <a:avLst>
                <a:gd name="adj" fmla="val 2196"/>
              </a:avLst>
            </a:prstGeom>
            <a:gradFill flip="none" rotWithShape="1">
              <a:gsLst>
                <a:gs pos="0">
                  <a:schemeClr val="tx1">
                    <a:alpha val="50000"/>
                  </a:schemeClr>
                </a:gs>
                <a:gs pos="100000">
                  <a:schemeClr val="tx1">
                    <a:alpha val="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ounded Rectangle 87"/>
            <p:cNvSpPr/>
            <p:nvPr/>
          </p:nvSpPr>
          <p:spPr>
            <a:xfrm>
              <a:off x="4572000" y="38862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ounded Rectangle 97"/>
            <p:cNvSpPr/>
            <p:nvPr/>
          </p:nvSpPr>
          <p:spPr>
            <a:xfrm>
              <a:off x="4572000" y="49530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ounded Rectangle 98"/>
            <p:cNvSpPr/>
            <p:nvPr/>
          </p:nvSpPr>
          <p:spPr>
            <a:xfrm>
              <a:off x="4572000" y="28194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ounded Rectangle 99"/>
            <p:cNvSpPr/>
            <p:nvPr/>
          </p:nvSpPr>
          <p:spPr>
            <a:xfrm>
              <a:off x="4572000" y="17526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4" name="TextBox 23"/>
          <p:cNvSpPr txBox="1"/>
          <p:nvPr/>
        </p:nvSpPr>
        <p:spPr>
          <a:xfrm>
            <a:off x="1524000" y="304803"/>
            <a:ext cx="6096000" cy="646331"/>
          </a:xfrm>
          <a:prstGeom prst="rect">
            <a:avLst/>
          </a:prstGeom>
          <a:noFill/>
        </p:spPr>
        <p:txBody>
          <a:bodyPr wrap="square" rtlCol="0">
            <a:spAutoFit/>
          </a:bodyPr>
          <a:lstStyle/>
          <a:p>
            <a:pPr algn="ctr"/>
            <a:r>
              <a:rPr lang="en-US" sz="3600" b="1" dirty="0">
                <a:ln w="12700">
                  <a:solidFill>
                    <a:schemeClr val="tx2">
                      <a:satMod val="155000"/>
                    </a:schemeClr>
                  </a:solidFill>
                  <a:prstDash val="solid"/>
                </a:ln>
                <a:solidFill>
                  <a:schemeClr val="bg2">
                    <a:tint val="85000"/>
                    <a:satMod val="155000"/>
                  </a:schemeClr>
                </a:solidFill>
                <a:effectLst>
                  <a:glow rad="101600">
                    <a:schemeClr val="accent5">
                      <a:satMod val="175000"/>
                      <a:alpha val="40000"/>
                    </a:schemeClr>
                  </a:glow>
                  <a:outerShdw blurRad="41275" dist="20320" dir="1800000" algn="tl" rotWithShape="0">
                    <a:srgbClr val="000000">
                      <a:alpha val="40000"/>
                    </a:srgbClr>
                  </a:outerShdw>
                </a:effectLst>
                <a:latin typeface="Comic Sans MS" pitchFamily="66" charset="0"/>
              </a:rPr>
              <a:t>Food Facts</a:t>
            </a:r>
          </a:p>
        </p:txBody>
      </p:sp>
    </p:spTree>
    <p:extLst>
      <p:ext uri="{BB962C8B-B14F-4D97-AF65-F5344CB8AC3E}">
        <p14:creationId xmlns:p14="http://schemas.microsoft.com/office/powerpoint/2010/main" val="79351820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xit" presetSubtype="8" fill="hold" nodeType="withEffect">
                                  <p:stCondLst>
                                    <p:cond delay="0"/>
                                  </p:stCondLst>
                                  <p:childTnLst>
                                    <p:anim calcmode="lin" valueType="num">
                                      <p:cBhvr>
                                        <p:cTn id="6" dur="1000"/>
                                        <p:tgtEl>
                                          <p:spTgt spid="6"/>
                                        </p:tgtEl>
                                        <p:attrNameLst>
                                          <p:attrName>ppt_x</p:attrName>
                                        </p:attrNameLst>
                                      </p:cBhvr>
                                      <p:tavLst>
                                        <p:tav tm="0">
                                          <p:val>
                                            <p:strVal val="ppt_x"/>
                                          </p:val>
                                        </p:tav>
                                        <p:tav tm="100000">
                                          <p:val>
                                            <p:strVal val="ppt_x-ppt_w/2"/>
                                          </p:val>
                                        </p:tav>
                                      </p:tavLst>
                                    </p:anim>
                                    <p:anim calcmode="lin" valueType="num">
                                      <p:cBhvr>
                                        <p:cTn id="7" dur="1000"/>
                                        <p:tgtEl>
                                          <p:spTgt spid="6"/>
                                        </p:tgtEl>
                                        <p:attrNameLst>
                                          <p:attrName>ppt_y</p:attrName>
                                        </p:attrNameLst>
                                      </p:cBhvr>
                                      <p:tavLst>
                                        <p:tav tm="0">
                                          <p:val>
                                            <p:strVal val="ppt_y"/>
                                          </p:val>
                                        </p:tav>
                                        <p:tav tm="100000">
                                          <p:val>
                                            <p:strVal val="ppt_y"/>
                                          </p:val>
                                        </p:tav>
                                      </p:tavLst>
                                    </p:anim>
                                    <p:anim calcmode="lin" valueType="num">
                                      <p:cBhvr>
                                        <p:cTn id="8" dur="1000"/>
                                        <p:tgtEl>
                                          <p:spTgt spid="6"/>
                                        </p:tgtEl>
                                        <p:attrNameLst>
                                          <p:attrName>ppt_w</p:attrName>
                                        </p:attrNameLst>
                                      </p:cBhvr>
                                      <p:tavLst>
                                        <p:tav tm="0">
                                          <p:val>
                                            <p:strVal val="ppt_w"/>
                                          </p:val>
                                        </p:tav>
                                        <p:tav tm="100000">
                                          <p:val>
                                            <p:fltVal val="0"/>
                                          </p:val>
                                        </p:tav>
                                      </p:tavLst>
                                    </p:anim>
                                    <p:anim calcmode="lin" valueType="num">
                                      <p:cBhvr>
                                        <p:cTn id="9" dur="1000"/>
                                        <p:tgtEl>
                                          <p:spTgt spid="6"/>
                                        </p:tgtEl>
                                        <p:attrNameLst>
                                          <p:attrName>ppt_h</p:attrName>
                                        </p:attrNameLst>
                                      </p:cBhvr>
                                      <p:tavLst>
                                        <p:tav tm="0">
                                          <p:val>
                                            <p:strVal val="ppt_h"/>
                                          </p:val>
                                        </p:tav>
                                        <p:tav tm="100000">
                                          <p:val>
                                            <p:strVal val="ppt_h"/>
                                          </p:val>
                                        </p:tav>
                                      </p:tavLst>
                                    </p:anim>
                                    <p:set>
                                      <p:cBhvr>
                                        <p:cTn id="10" dur="1" fill="hold">
                                          <p:stCondLst>
                                            <p:cond delay="999"/>
                                          </p:stCondLst>
                                        </p:cTn>
                                        <p:tgtEl>
                                          <p:spTgt spid="6"/>
                                        </p:tgtEl>
                                        <p:attrNameLst>
                                          <p:attrName>style.visibility</p:attrName>
                                        </p:attrNameLst>
                                      </p:cBhvr>
                                      <p:to>
                                        <p:strVal val="hidden"/>
                                      </p:to>
                                    </p:set>
                                  </p:childTnLst>
                                </p:cTn>
                              </p:par>
                            </p:childTnLst>
                          </p:cTn>
                        </p:par>
                        <p:par>
                          <p:cTn id="11" fill="hold">
                            <p:stCondLst>
                              <p:cond delay="1000"/>
                            </p:stCondLst>
                            <p:childTnLst>
                              <p:par>
                                <p:cTn id="12" presetID="17" presetClass="entr" presetSubtype="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ppt_w/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Rectangle 4"/>
          <p:cNvSpPr/>
          <p:nvPr/>
        </p:nvSpPr>
        <p:spPr>
          <a:xfrm>
            <a:off x="0" y="-5484"/>
            <a:ext cx="9144000" cy="1219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TextBox 13"/>
          <p:cNvSpPr txBox="1"/>
          <p:nvPr/>
        </p:nvSpPr>
        <p:spPr>
          <a:xfrm>
            <a:off x="1624719" y="428171"/>
            <a:ext cx="5894562" cy="618631"/>
          </a:xfrm>
          <a:prstGeom prst="rect">
            <a:avLst/>
          </a:prstGeom>
          <a:noFill/>
          <a:effectLst/>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pPr>
            <a:r>
              <a:rPr lang="en-US" sz="3800" b="1" spc="300" dirty="0" smtClean="0">
                <a:ln w="11430"/>
                <a:gradFill>
                  <a:gsLst>
                    <a:gs pos="0">
                      <a:srgbClr val="FFD63F"/>
                    </a:gs>
                    <a:gs pos="75000">
                      <a:srgbClr val="FFC000"/>
                    </a:gs>
                    <a:gs pos="100000">
                      <a:srgbClr val="F79646">
                        <a:tint val="90000"/>
                        <a:satMod val="120000"/>
                      </a:srgbClr>
                    </a:gs>
                  </a:gsLst>
                  <a:lin ang="5400000"/>
                </a:gradFill>
                <a:effectLst>
                  <a:outerShdw blurRad="80000" dist="40000" dir="5040000" algn="tl">
                    <a:srgbClr val="000000">
                      <a:alpha val="30000"/>
                    </a:srgbClr>
                  </a:outerShdw>
                </a:effectLst>
                <a:latin typeface="Arial Black" pitchFamily="34" charset="0"/>
              </a:rPr>
              <a:t>RISE UP &amp; SHRINK</a:t>
            </a:r>
            <a:endParaRPr lang="en-US" sz="3800" b="1" spc="300" dirty="0">
              <a:ln w="11430"/>
              <a:gradFill>
                <a:gsLst>
                  <a:gs pos="0">
                    <a:srgbClr val="FFD63F"/>
                  </a:gs>
                  <a:gs pos="75000">
                    <a:srgbClr val="FFC000"/>
                  </a:gs>
                  <a:gs pos="100000">
                    <a:srgbClr val="F79646">
                      <a:tint val="90000"/>
                      <a:satMod val="120000"/>
                    </a:srgbClr>
                  </a:gs>
                </a:gsLst>
                <a:lin ang="5400000"/>
              </a:gradFill>
              <a:effectLst>
                <a:outerShdw blurRad="80000" dist="40000" dir="5040000" algn="tl">
                  <a:srgbClr val="000000">
                    <a:alpha val="30000"/>
                  </a:srgbClr>
                </a:outerShdw>
              </a:effectLst>
              <a:latin typeface="Arial Black" pitchFamily="34" charset="0"/>
            </a:endParaRPr>
          </a:p>
        </p:txBody>
      </p:sp>
      <p:cxnSp>
        <p:nvCxnSpPr>
          <p:cNvPr id="9" name="Straight Connector 8"/>
          <p:cNvCxnSpPr/>
          <p:nvPr/>
        </p:nvCxnSpPr>
        <p:spPr>
          <a:xfrm>
            <a:off x="0" y="1260000"/>
            <a:ext cx="9144000" cy="1588"/>
          </a:xfrm>
          <a:prstGeom prst="line">
            <a:avLst/>
          </a:prstGeom>
          <a:ln w="57150">
            <a:solidFill>
              <a:srgbClr val="FFE83F"/>
            </a:solidFill>
          </a:ln>
          <a:scene3d>
            <a:camera prst="orthographicFront"/>
            <a:lightRig rig="threePt" dir="t"/>
          </a:scene3d>
          <a:sp3d>
            <a:bevelT w="38100"/>
          </a:sp3d>
        </p:spPr>
        <p:style>
          <a:lnRef idx="1">
            <a:schemeClr val="accent1"/>
          </a:lnRef>
          <a:fillRef idx="0">
            <a:schemeClr val="accent1"/>
          </a:fillRef>
          <a:effectRef idx="0">
            <a:schemeClr val="accent1"/>
          </a:effectRef>
          <a:fontRef idx="minor">
            <a:schemeClr val="tx1"/>
          </a:fontRef>
        </p:style>
      </p:cxnSp>
      <p:grpSp>
        <p:nvGrpSpPr>
          <p:cNvPr id="6" name="Inside-right pages with text"/>
          <p:cNvGrpSpPr/>
          <p:nvPr/>
        </p:nvGrpSpPr>
        <p:grpSpPr>
          <a:xfrm>
            <a:off x="4510013" y="1836057"/>
            <a:ext cx="3044952" cy="4114800"/>
            <a:chOff x="4572000" y="1371600"/>
            <a:chExt cx="3044952" cy="4114800"/>
          </a:xfrm>
        </p:grpSpPr>
        <p:grpSp>
          <p:nvGrpSpPr>
            <p:cNvPr id="7" name="Inside-right"/>
            <p:cNvGrpSpPr/>
            <p:nvPr/>
          </p:nvGrpSpPr>
          <p:grpSpPr>
            <a:xfrm rot="10800000">
              <a:off x="4572000" y="1371600"/>
              <a:ext cx="3044952" cy="4114800"/>
              <a:chOff x="1527048" y="1371600"/>
              <a:chExt cx="3044952" cy="4114800"/>
            </a:xfrm>
          </p:grpSpPr>
          <p:sp>
            <p:nvSpPr>
              <p:cNvPr id="18" name="Rounded Rectangle 17"/>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8" name="TextBox 7"/>
            <p:cNvSpPr txBox="1"/>
            <p:nvPr/>
          </p:nvSpPr>
          <p:spPr>
            <a:xfrm>
              <a:off x="5181600" y="2667000"/>
              <a:ext cx="1676400" cy="369332"/>
            </a:xfrm>
            <a:prstGeom prst="rect">
              <a:avLst/>
            </a:prstGeom>
            <a:noFill/>
          </p:spPr>
          <p:txBody>
            <a:bodyPr wrap="square" rtlCol="0">
              <a:spAutoFit/>
            </a:bodyPr>
            <a:lstStyle/>
            <a:p>
              <a:pPr algn="ctr"/>
              <a:r>
                <a:rPr lang="en-US" dirty="0" smtClean="0">
                  <a:solidFill>
                    <a:prstClr val="black"/>
                  </a:solidFill>
                  <a:latin typeface="Vivaldi" pitchFamily="66" charset="0"/>
                </a:rPr>
                <a:t>Introduction</a:t>
              </a:r>
              <a:endParaRPr lang="en-US" dirty="0">
                <a:solidFill>
                  <a:prstClr val="black"/>
                </a:solidFill>
                <a:latin typeface="Vivaldi" pitchFamily="66" charset="0"/>
              </a:endParaRPr>
            </a:p>
          </p:txBody>
        </p:sp>
        <p:grpSp>
          <p:nvGrpSpPr>
            <p:cNvPr id="10" name="Group 167"/>
            <p:cNvGrpSpPr/>
            <p:nvPr/>
          </p:nvGrpSpPr>
          <p:grpSpPr>
            <a:xfrm>
              <a:off x="7162800" y="1453896"/>
              <a:ext cx="246855" cy="3950208"/>
              <a:chOff x="7162800" y="1453896"/>
              <a:chExt cx="246855" cy="3950208"/>
            </a:xfrm>
          </p:grpSpPr>
          <p:cxnSp>
            <p:nvCxnSpPr>
              <p:cNvPr id="11" name="Straight Connector 10"/>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20" name="Inside-left pages"/>
          <p:cNvGrpSpPr/>
          <p:nvPr/>
        </p:nvGrpSpPr>
        <p:grpSpPr>
          <a:xfrm>
            <a:off x="1465061" y="1836057"/>
            <a:ext cx="3044952" cy="4114800"/>
            <a:chOff x="1527048" y="1371600"/>
            <a:chExt cx="3044952" cy="4114800"/>
          </a:xfrm>
        </p:grpSpPr>
        <p:sp>
          <p:nvSpPr>
            <p:cNvPr id="21" name="Rounded Rectangle 20"/>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Book cover"/>
          <p:cNvGrpSpPr/>
          <p:nvPr/>
        </p:nvGrpSpPr>
        <p:grpSpPr>
          <a:xfrm>
            <a:off x="4510013" y="1836057"/>
            <a:ext cx="3048000" cy="4114800"/>
            <a:chOff x="4572000" y="1371600"/>
            <a:chExt cx="3048000" cy="4114800"/>
          </a:xfrm>
        </p:grpSpPr>
        <p:sp>
          <p:nvSpPr>
            <p:cNvPr id="24" name="Rounded Rectangle 23"/>
            <p:cNvSpPr/>
            <p:nvPr/>
          </p:nvSpPr>
          <p:spPr>
            <a:xfrm>
              <a:off x="4572000" y="1371600"/>
              <a:ext cx="3048000" cy="4114800"/>
            </a:xfrm>
            <a:prstGeom prst="roundRect">
              <a:avLst>
                <a:gd name="adj" fmla="val 2196"/>
              </a:avLst>
            </a:prstGeom>
            <a:gradFill flip="none" rotWithShape="1">
              <a:gsLst>
                <a:gs pos="0">
                  <a:schemeClr val="accent2">
                    <a:lumMod val="50000"/>
                  </a:schemeClr>
                </a:gs>
                <a:gs pos="100000">
                  <a:schemeClr val="accent2">
                    <a:lumMod val="75000"/>
                  </a:schemeClr>
                </a:gs>
              </a:gsLst>
              <a:lin ang="0" scaled="1"/>
              <a:tileRect/>
            </a:gradFill>
            <a:ln>
              <a:noFill/>
            </a:ln>
            <a:effectLst/>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ounded Rectangle 24"/>
            <p:cNvSpPr/>
            <p:nvPr/>
          </p:nvSpPr>
          <p:spPr>
            <a:xfrm>
              <a:off x="4572000" y="1371600"/>
              <a:ext cx="667512" cy="4114800"/>
            </a:xfrm>
            <a:prstGeom prst="roundRect">
              <a:avLst>
                <a:gd name="adj" fmla="val 2196"/>
              </a:avLst>
            </a:prstGeom>
            <a:gradFill flip="none" rotWithShape="1">
              <a:gsLst>
                <a:gs pos="0">
                  <a:schemeClr val="tx1">
                    <a:alpha val="50000"/>
                  </a:schemeClr>
                </a:gs>
                <a:gs pos="100000">
                  <a:schemeClr val="tx1">
                    <a:alpha val="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ounded Rectangle 25"/>
            <p:cNvSpPr/>
            <p:nvPr/>
          </p:nvSpPr>
          <p:spPr>
            <a:xfrm>
              <a:off x="4572000" y="38862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ounded Rectangle 26"/>
            <p:cNvSpPr/>
            <p:nvPr/>
          </p:nvSpPr>
          <p:spPr>
            <a:xfrm>
              <a:off x="4572000" y="49530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ounded Rectangle 27"/>
            <p:cNvSpPr/>
            <p:nvPr/>
          </p:nvSpPr>
          <p:spPr>
            <a:xfrm>
              <a:off x="4572000" y="28194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ounded Rectangle 28"/>
            <p:cNvSpPr/>
            <p:nvPr/>
          </p:nvSpPr>
          <p:spPr>
            <a:xfrm>
              <a:off x="4572000" y="1752600"/>
              <a:ext cx="667512"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0718920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2" nodeType="afterEffect">
                                  <p:stCondLst>
                                    <p:cond delay="0"/>
                                  </p:stCondLst>
                                  <p:iterate type="lt">
                                    <p:tmAbs val="0"/>
                                  </p:iterate>
                                  <p:childTnLst>
                                    <p:set>
                                      <p:cBhvr>
                                        <p:cTn id="6" dur="1" fill="hold">
                                          <p:stCondLst>
                                            <p:cond delay="0"/>
                                          </p:stCondLst>
                                        </p:cTn>
                                        <p:tgtEl>
                                          <p:spTgt spid="14"/>
                                        </p:tgtEl>
                                        <p:attrNameLst>
                                          <p:attrName>style.visibility</p:attrName>
                                        </p:attrNameLst>
                                      </p:cBhvr>
                                      <p:to>
                                        <p:strVal val="hidden"/>
                                      </p:to>
                                    </p:set>
                                  </p:childTnLst>
                                </p:cTn>
                              </p:par>
                            </p:childTnLst>
                          </p:cTn>
                        </p:par>
                        <p:par>
                          <p:cTn id="7" fill="hold">
                            <p:stCondLst>
                              <p:cond delay="0"/>
                            </p:stCondLst>
                            <p:childTnLst>
                              <p:par>
                                <p:cTn id="8" presetID="6" presetClass="emph" presetSubtype="0" fill="hold" grpId="3" nodeType="afterEffect">
                                  <p:stCondLst>
                                    <p:cond delay="0"/>
                                  </p:stCondLst>
                                  <p:iterate type="lt">
                                    <p:tmPct val="0"/>
                                  </p:iterate>
                                  <p:childTnLst>
                                    <p:animScale>
                                      <p:cBhvr>
                                        <p:cTn id="9" dur="10" fill="hold"/>
                                        <p:tgtEl>
                                          <p:spTgt spid="14"/>
                                        </p:tgtEl>
                                      </p:cBhvr>
                                      <p:by x="100000" y="400000"/>
                                    </p:animScale>
                                  </p:childTnLst>
                                </p:cTn>
                              </p:par>
                            </p:childTnLst>
                          </p:cTn>
                        </p:par>
                        <p:par>
                          <p:cTn id="10" fill="hold">
                            <p:stCondLst>
                              <p:cond delay="10"/>
                            </p:stCondLst>
                            <p:childTnLst>
                              <p:par>
                                <p:cTn id="11" presetID="1" presetClass="entr" presetSubtype="0" fill="hold" grpId="4" nodeType="afterEffect">
                                  <p:stCondLst>
                                    <p:cond delay="0"/>
                                  </p:stCondLst>
                                  <p:iterate type="lt">
                                    <p:tmAbs val="0"/>
                                  </p:iterate>
                                  <p:childTnLst>
                                    <p:set>
                                      <p:cBhvr>
                                        <p:cTn id="12" dur="1" fill="hold">
                                          <p:stCondLst>
                                            <p:cond delay="0"/>
                                          </p:stCondLst>
                                        </p:cTn>
                                        <p:tgtEl>
                                          <p:spTgt spid="14"/>
                                        </p:tgtEl>
                                        <p:attrNameLst>
                                          <p:attrName>style.visibility</p:attrName>
                                        </p:attrNameLst>
                                      </p:cBhvr>
                                      <p:to>
                                        <p:strVal val="visible"/>
                                      </p:to>
                                    </p:set>
                                  </p:childTnLst>
                                </p:cTn>
                              </p:par>
                              <p:par>
                                <p:cTn id="13" presetID="6" presetClass="emph" presetSubtype="0" accel="50000" decel="50000" fill="hold" grpId="1" nodeType="withEffect">
                                  <p:stCondLst>
                                    <p:cond delay="0"/>
                                  </p:stCondLst>
                                  <p:iterate type="lt">
                                    <p:tmPct val="0"/>
                                  </p:iterate>
                                  <p:childTnLst>
                                    <p:animScale>
                                      <p:cBhvr>
                                        <p:cTn id="14" dur="1000" fill="hold"/>
                                        <p:tgtEl>
                                          <p:spTgt spid="14"/>
                                        </p:tgtEl>
                                      </p:cBhvr>
                                      <p:by x="100000" y="25000"/>
                                    </p:animScale>
                                  </p:childTnLst>
                                </p:cTn>
                              </p:par>
                              <p:par>
                                <p:cTn id="15" presetID="37" presetClass="entr" presetSubtype="0" fill="hold" grpId="0" nodeType="withEffect">
                                  <p:stCondLst>
                                    <p:cond delay="0"/>
                                  </p:stCondLst>
                                  <p:iterate type="lt">
                                    <p:tmPct val="0"/>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900" decel="100000" fill="hold"/>
                                        <p:tgtEl>
                                          <p:spTgt spid="1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1010"/>
                            </p:stCondLst>
                            <p:childTnLst>
                              <p:par>
                                <p:cTn id="32" presetID="17" presetClass="exit" presetSubtype="8" fill="hold" nodeType="afterEffect">
                                  <p:stCondLst>
                                    <p:cond delay="0"/>
                                  </p:stCondLst>
                                  <p:childTnLst>
                                    <p:anim calcmode="lin" valueType="num">
                                      <p:cBhvr>
                                        <p:cTn id="33" dur="1000"/>
                                        <p:tgtEl>
                                          <p:spTgt spid="23"/>
                                        </p:tgtEl>
                                        <p:attrNameLst>
                                          <p:attrName>ppt_x</p:attrName>
                                        </p:attrNameLst>
                                      </p:cBhvr>
                                      <p:tavLst>
                                        <p:tav tm="0">
                                          <p:val>
                                            <p:strVal val="ppt_x"/>
                                          </p:val>
                                        </p:tav>
                                        <p:tav tm="100000">
                                          <p:val>
                                            <p:strVal val="ppt_x-ppt_w/2"/>
                                          </p:val>
                                        </p:tav>
                                      </p:tavLst>
                                    </p:anim>
                                    <p:anim calcmode="lin" valueType="num">
                                      <p:cBhvr>
                                        <p:cTn id="34" dur="1000"/>
                                        <p:tgtEl>
                                          <p:spTgt spid="23"/>
                                        </p:tgtEl>
                                        <p:attrNameLst>
                                          <p:attrName>ppt_y</p:attrName>
                                        </p:attrNameLst>
                                      </p:cBhvr>
                                      <p:tavLst>
                                        <p:tav tm="0">
                                          <p:val>
                                            <p:strVal val="ppt_y"/>
                                          </p:val>
                                        </p:tav>
                                        <p:tav tm="100000">
                                          <p:val>
                                            <p:strVal val="ppt_y"/>
                                          </p:val>
                                        </p:tav>
                                      </p:tavLst>
                                    </p:anim>
                                    <p:anim calcmode="lin" valueType="num">
                                      <p:cBhvr>
                                        <p:cTn id="35" dur="1000"/>
                                        <p:tgtEl>
                                          <p:spTgt spid="23"/>
                                        </p:tgtEl>
                                        <p:attrNameLst>
                                          <p:attrName>ppt_w</p:attrName>
                                        </p:attrNameLst>
                                      </p:cBhvr>
                                      <p:tavLst>
                                        <p:tav tm="0">
                                          <p:val>
                                            <p:strVal val="ppt_w"/>
                                          </p:val>
                                        </p:tav>
                                        <p:tav tm="100000">
                                          <p:val>
                                            <p:fltVal val="0"/>
                                          </p:val>
                                        </p:tav>
                                      </p:tavLst>
                                    </p:anim>
                                    <p:anim calcmode="lin" valueType="num">
                                      <p:cBhvr>
                                        <p:cTn id="36" dur="1000"/>
                                        <p:tgtEl>
                                          <p:spTgt spid="23"/>
                                        </p:tgtEl>
                                        <p:attrNameLst>
                                          <p:attrName>ppt_h</p:attrName>
                                        </p:attrNameLst>
                                      </p:cBhvr>
                                      <p:tavLst>
                                        <p:tav tm="0">
                                          <p:val>
                                            <p:strVal val="ppt_h"/>
                                          </p:val>
                                        </p:tav>
                                        <p:tav tm="100000">
                                          <p:val>
                                            <p:strVal val="ppt_h"/>
                                          </p:val>
                                        </p:tav>
                                      </p:tavLst>
                                    </p:anim>
                                    <p:set>
                                      <p:cBhvr>
                                        <p:cTn id="37" dur="1" fill="hold">
                                          <p:stCondLst>
                                            <p:cond delay="999"/>
                                          </p:stCondLst>
                                        </p:cTn>
                                        <p:tgtEl>
                                          <p:spTgt spid="23"/>
                                        </p:tgtEl>
                                        <p:attrNameLst>
                                          <p:attrName>style.visibility</p:attrName>
                                        </p:attrNameLst>
                                      </p:cBhvr>
                                      <p:to>
                                        <p:strVal val="hidden"/>
                                      </p:to>
                                    </p:set>
                                  </p:childTnLst>
                                </p:cTn>
                              </p:par>
                            </p:childTnLst>
                          </p:cTn>
                        </p:par>
                        <p:par>
                          <p:cTn id="38" fill="hold">
                            <p:stCondLst>
                              <p:cond delay="2010"/>
                            </p:stCondLst>
                            <p:childTnLst>
                              <p:par>
                                <p:cTn id="39" presetID="17" presetClass="entr" presetSubtype="2"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1000" fill="hold"/>
                                        <p:tgtEl>
                                          <p:spTgt spid="20"/>
                                        </p:tgtEl>
                                        <p:attrNameLst>
                                          <p:attrName>ppt_x</p:attrName>
                                        </p:attrNameLst>
                                      </p:cBhvr>
                                      <p:tavLst>
                                        <p:tav tm="0">
                                          <p:val>
                                            <p:strVal val="#ppt_x+#ppt_w/2"/>
                                          </p:val>
                                        </p:tav>
                                        <p:tav tm="100000">
                                          <p:val>
                                            <p:strVal val="#ppt_x"/>
                                          </p:val>
                                        </p:tav>
                                      </p:tavLst>
                                    </p:anim>
                                    <p:anim calcmode="lin" valueType="num">
                                      <p:cBhvr>
                                        <p:cTn id="42" dur="1000" fill="hold"/>
                                        <p:tgtEl>
                                          <p:spTgt spid="20"/>
                                        </p:tgtEl>
                                        <p:attrNameLst>
                                          <p:attrName>ppt_y</p:attrName>
                                        </p:attrNameLst>
                                      </p:cBhvr>
                                      <p:tavLst>
                                        <p:tav tm="0">
                                          <p:val>
                                            <p:strVal val="#ppt_y"/>
                                          </p:val>
                                        </p:tav>
                                        <p:tav tm="100000">
                                          <p:val>
                                            <p:strVal val="#ppt_y"/>
                                          </p:val>
                                        </p:tav>
                                      </p:tavLst>
                                    </p:anim>
                                    <p:anim calcmode="lin" valueType="num">
                                      <p:cBhvr>
                                        <p:cTn id="43" dur="1000" fill="hold"/>
                                        <p:tgtEl>
                                          <p:spTgt spid="20"/>
                                        </p:tgtEl>
                                        <p:attrNameLst>
                                          <p:attrName>ppt_w</p:attrName>
                                        </p:attrNameLst>
                                      </p:cBhvr>
                                      <p:tavLst>
                                        <p:tav tm="0">
                                          <p:val>
                                            <p:fltVal val="0"/>
                                          </p:val>
                                        </p:tav>
                                        <p:tav tm="100000">
                                          <p:val>
                                            <p:strVal val="#ppt_w"/>
                                          </p:val>
                                        </p:tav>
                                      </p:tavLst>
                                    </p:anim>
                                    <p:anim calcmode="lin" valueType="num">
                                      <p:cBhvr>
                                        <p:cTn id="44" dur="1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4" grpId="1"/>
      <p:bldP spid="14" grpId="2"/>
      <p:bldP spid="14" grpId="3"/>
      <p:bldP spid="14" grpId="4"/>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4" name="Inside-right"/>
          <p:cNvGrpSpPr/>
          <p:nvPr/>
        </p:nvGrpSpPr>
        <p:grpSpPr>
          <a:xfrm>
            <a:off x="4528458" y="1778000"/>
            <a:ext cx="3044952" cy="4114800"/>
            <a:chOff x="4572000" y="1371600"/>
            <a:chExt cx="3044952" cy="4114800"/>
          </a:xfrm>
        </p:grpSpPr>
        <p:sp>
          <p:nvSpPr>
            <p:cNvPr id="57" name="Rounded Rectangle 56"/>
            <p:cNvSpPr/>
            <p:nvPr/>
          </p:nvSpPr>
          <p:spPr>
            <a:xfrm rot="10800000">
              <a:off x="4572000"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167"/>
            <p:cNvGrpSpPr/>
            <p:nvPr/>
          </p:nvGrpSpPr>
          <p:grpSpPr>
            <a:xfrm>
              <a:off x="7162800" y="1453896"/>
              <a:ext cx="246855" cy="3950208"/>
              <a:chOff x="7162800" y="1453896"/>
              <a:chExt cx="246855" cy="3950208"/>
            </a:xfrm>
          </p:grpSpPr>
          <p:cxnSp>
            <p:nvCxnSpPr>
              <p:cNvPr id="49" name="Straight Connector 48"/>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107" name="Inside-right page 2"/>
          <p:cNvGrpSpPr/>
          <p:nvPr/>
        </p:nvGrpSpPr>
        <p:grpSpPr>
          <a:xfrm>
            <a:off x="4492274" y="1846991"/>
            <a:ext cx="2880360" cy="3959352"/>
            <a:chOff x="4572000" y="1449324"/>
            <a:chExt cx="2880360" cy="3959352"/>
          </a:xfrm>
        </p:grpSpPr>
        <p:sp>
          <p:nvSpPr>
            <p:cNvPr id="108" name="Inside-right"/>
            <p:cNvSpPr/>
            <p:nvPr/>
          </p:nvSpPr>
          <p:spPr>
            <a:xfrm rot="10800000">
              <a:off x="457200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TextBox 108"/>
            <p:cNvSpPr txBox="1"/>
            <p:nvPr/>
          </p:nvSpPr>
          <p:spPr>
            <a:xfrm>
              <a:off x="5029200" y="3429000"/>
              <a:ext cx="2067264" cy="1569660"/>
            </a:xfrm>
            <a:prstGeom prst="rect">
              <a:avLst/>
            </a:prstGeom>
            <a:noFill/>
          </p:spPr>
          <p:txBody>
            <a:bodyPr wrap="square" rtlCol="0">
              <a:spAutoFit/>
            </a:bodyPr>
            <a:lstStyle/>
            <a:p>
              <a:pPr algn="ctr"/>
              <a:r>
                <a:rPr lang="en-US" sz="2400" dirty="0">
                  <a:solidFill>
                    <a:srgbClr val="FF0000"/>
                  </a:solidFill>
                  <a:latin typeface="Bodoni MT Condensed" pitchFamily="18" charset="0"/>
                </a:rPr>
                <a:t>3. Perishable food</a:t>
              </a:r>
            </a:p>
            <a:p>
              <a:r>
                <a:rPr lang="en-US" sz="2400" dirty="0">
                  <a:solidFill>
                    <a:prstClr val="black"/>
                  </a:solidFill>
                  <a:latin typeface="Bodoni MT Condensed" pitchFamily="18" charset="0"/>
                </a:rPr>
                <a:t>These are the food that get spoil quit easily and quickly.</a:t>
              </a:r>
            </a:p>
          </p:txBody>
        </p:sp>
        <p:pic>
          <p:nvPicPr>
            <p:cNvPr id="110" name="Picture 109" descr="18789367_barn.png"/>
            <p:cNvPicPr>
              <a:picLocks noChangeAspect="1"/>
            </p:cNvPicPr>
            <p:nvPr/>
          </p:nvPicPr>
          <p:blipFill>
            <a:blip r:embed="rId3" cstate="email"/>
            <a:stretch>
              <a:fillRect/>
            </a:stretch>
          </p:blipFill>
          <p:spPr>
            <a:xfrm>
              <a:off x="5062154" y="1894206"/>
              <a:ext cx="1920240" cy="1281771"/>
            </a:xfrm>
            <a:prstGeom prst="rect">
              <a:avLst/>
            </a:prstGeom>
          </p:spPr>
        </p:pic>
        <p:grpSp>
          <p:nvGrpSpPr>
            <p:cNvPr id="111" name="Group 119"/>
            <p:cNvGrpSpPr/>
            <p:nvPr/>
          </p:nvGrpSpPr>
          <p:grpSpPr>
            <a:xfrm>
              <a:off x="7162800" y="1453896"/>
              <a:ext cx="246855" cy="3950208"/>
              <a:chOff x="7315200" y="1606296"/>
              <a:chExt cx="246855" cy="3950208"/>
            </a:xfrm>
          </p:grpSpPr>
          <p:cxnSp>
            <p:nvCxnSpPr>
              <p:cNvPr id="112" name="Straight Connector 111"/>
              <p:cNvCxnSpPr/>
              <p:nvPr/>
            </p:nvCxnSpPr>
            <p:spPr>
              <a:xfrm rot="5400000">
                <a:off x="5415502"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5470666"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5509163"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554766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5400000">
                <a:off x="5586157"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534089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69" name="Inside-right page 2"/>
          <p:cNvGrpSpPr/>
          <p:nvPr/>
        </p:nvGrpSpPr>
        <p:grpSpPr>
          <a:xfrm>
            <a:off x="4478624" y="1842419"/>
            <a:ext cx="2880360" cy="3959352"/>
            <a:chOff x="4572000" y="1449324"/>
            <a:chExt cx="2880360" cy="3959352"/>
          </a:xfrm>
        </p:grpSpPr>
        <p:sp>
          <p:nvSpPr>
            <p:cNvPr id="70" name="Inside-right"/>
            <p:cNvSpPr/>
            <p:nvPr/>
          </p:nvSpPr>
          <p:spPr>
            <a:xfrm rot="10800000">
              <a:off x="457200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TextBox 70"/>
            <p:cNvSpPr txBox="1"/>
            <p:nvPr/>
          </p:nvSpPr>
          <p:spPr>
            <a:xfrm>
              <a:off x="5029200" y="3429000"/>
              <a:ext cx="2067264" cy="1631216"/>
            </a:xfrm>
            <a:prstGeom prst="rect">
              <a:avLst/>
            </a:prstGeom>
            <a:noFill/>
          </p:spPr>
          <p:txBody>
            <a:bodyPr wrap="square" rtlCol="0">
              <a:spAutoFit/>
            </a:bodyPr>
            <a:lstStyle/>
            <a:p>
              <a:pPr algn="ctr"/>
              <a:r>
                <a:rPr lang="en-US" sz="2000" dirty="0">
                  <a:solidFill>
                    <a:srgbClr val="FF0000"/>
                  </a:solidFill>
                  <a:latin typeface="Bodoni MT Condensed" pitchFamily="18" charset="0"/>
                </a:rPr>
                <a:t>2. Semi-Perishable food</a:t>
              </a:r>
            </a:p>
            <a:p>
              <a:r>
                <a:rPr lang="en-US" sz="2000" dirty="0">
                  <a:solidFill>
                    <a:prstClr val="black"/>
                  </a:solidFill>
                  <a:latin typeface="Bodoni MT Condensed" pitchFamily="18" charset="0"/>
                </a:rPr>
                <a:t>These are the food that get spoil in comparatively less time than that of perishable food.</a:t>
              </a:r>
            </a:p>
          </p:txBody>
        </p:sp>
        <p:pic>
          <p:nvPicPr>
            <p:cNvPr id="72" name="Picture 71" descr="18789367_barn.png"/>
            <p:cNvPicPr>
              <a:picLocks noChangeAspect="1"/>
            </p:cNvPicPr>
            <p:nvPr/>
          </p:nvPicPr>
          <p:blipFill>
            <a:blip r:embed="rId3" cstate="email"/>
            <a:stretch>
              <a:fillRect/>
            </a:stretch>
          </p:blipFill>
          <p:spPr>
            <a:xfrm>
              <a:off x="5062154" y="1894206"/>
              <a:ext cx="1920240" cy="1281771"/>
            </a:xfrm>
            <a:prstGeom prst="rect">
              <a:avLst/>
            </a:prstGeom>
          </p:spPr>
        </p:pic>
        <p:grpSp>
          <p:nvGrpSpPr>
            <p:cNvPr id="73" name="Group 119"/>
            <p:cNvGrpSpPr/>
            <p:nvPr/>
          </p:nvGrpSpPr>
          <p:grpSpPr>
            <a:xfrm>
              <a:off x="7162800" y="1453896"/>
              <a:ext cx="246855" cy="3950208"/>
              <a:chOff x="7315200" y="1606296"/>
              <a:chExt cx="246855" cy="3950208"/>
            </a:xfrm>
          </p:grpSpPr>
          <p:cxnSp>
            <p:nvCxnSpPr>
              <p:cNvPr id="74" name="Straight Connector 73"/>
              <p:cNvCxnSpPr/>
              <p:nvPr/>
            </p:nvCxnSpPr>
            <p:spPr>
              <a:xfrm rot="5400000">
                <a:off x="5415502"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5470666"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5509163"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554766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5586157"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534089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8" name="Inside-right page 2"/>
          <p:cNvGrpSpPr/>
          <p:nvPr/>
        </p:nvGrpSpPr>
        <p:grpSpPr>
          <a:xfrm>
            <a:off x="4540431" y="1845099"/>
            <a:ext cx="2880360" cy="3959352"/>
            <a:chOff x="4572000" y="1449324"/>
            <a:chExt cx="2880360" cy="3959352"/>
          </a:xfrm>
        </p:grpSpPr>
        <p:sp>
          <p:nvSpPr>
            <p:cNvPr id="84" name="Inside-right"/>
            <p:cNvSpPr/>
            <p:nvPr/>
          </p:nvSpPr>
          <p:spPr>
            <a:xfrm rot="10800000">
              <a:off x="457200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TextBox 80"/>
            <p:cNvSpPr txBox="1"/>
            <p:nvPr/>
          </p:nvSpPr>
          <p:spPr>
            <a:xfrm>
              <a:off x="5029200" y="3429000"/>
              <a:ext cx="2067264" cy="1938992"/>
            </a:xfrm>
            <a:prstGeom prst="rect">
              <a:avLst/>
            </a:prstGeom>
            <a:noFill/>
          </p:spPr>
          <p:txBody>
            <a:bodyPr wrap="square" rtlCol="0">
              <a:spAutoFit/>
            </a:bodyPr>
            <a:lstStyle/>
            <a:p>
              <a:r>
                <a:rPr lang="en-US" sz="2400" dirty="0">
                  <a:solidFill>
                    <a:prstClr val="black"/>
                  </a:solidFill>
                  <a:latin typeface="Bodoni MT Condensed" pitchFamily="18" charset="0"/>
                </a:rPr>
                <a:t>On the basis of time taken by different food to get spoiled; they can be of three types.</a:t>
              </a:r>
            </a:p>
          </p:txBody>
        </p:sp>
        <p:pic>
          <p:nvPicPr>
            <p:cNvPr id="82" name="Picture 81" descr="18789367_barn.png"/>
            <p:cNvPicPr>
              <a:picLocks noChangeAspect="1"/>
            </p:cNvPicPr>
            <p:nvPr/>
          </p:nvPicPr>
          <p:blipFill>
            <a:blip r:embed="rId3" cstate="email"/>
            <a:stretch>
              <a:fillRect/>
            </a:stretch>
          </p:blipFill>
          <p:spPr>
            <a:xfrm>
              <a:off x="5062154" y="1894206"/>
              <a:ext cx="1920240" cy="1281771"/>
            </a:xfrm>
            <a:prstGeom prst="rect">
              <a:avLst/>
            </a:prstGeom>
          </p:spPr>
        </p:pic>
        <p:grpSp>
          <p:nvGrpSpPr>
            <p:cNvPr id="9" name="Group 119"/>
            <p:cNvGrpSpPr/>
            <p:nvPr/>
          </p:nvGrpSpPr>
          <p:grpSpPr>
            <a:xfrm>
              <a:off x="7162800" y="1453896"/>
              <a:ext cx="246855" cy="3950208"/>
              <a:chOff x="7315200" y="1606296"/>
              <a:chExt cx="246855" cy="3950208"/>
            </a:xfrm>
          </p:grpSpPr>
          <p:cxnSp>
            <p:nvCxnSpPr>
              <p:cNvPr id="114" name="Straight Connector 113"/>
              <p:cNvCxnSpPr/>
              <p:nvPr/>
            </p:nvCxnSpPr>
            <p:spPr>
              <a:xfrm rot="5400000">
                <a:off x="5415502"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5470666"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5509163"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554766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5586157"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534089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11" name="Inside-right page 1"/>
          <p:cNvGrpSpPr/>
          <p:nvPr/>
        </p:nvGrpSpPr>
        <p:grpSpPr>
          <a:xfrm>
            <a:off x="4543698" y="1860296"/>
            <a:ext cx="2880360" cy="3962032"/>
            <a:chOff x="4572000" y="1453896"/>
            <a:chExt cx="2880360" cy="3962032"/>
          </a:xfrm>
        </p:grpSpPr>
        <p:sp>
          <p:nvSpPr>
            <p:cNvPr id="132" name="Inside-right"/>
            <p:cNvSpPr/>
            <p:nvPr/>
          </p:nvSpPr>
          <p:spPr>
            <a:xfrm rot="10800000">
              <a:off x="4572000" y="1456576"/>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TextBox 86"/>
            <p:cNvSpPr txBox="1"/>
            <p:nvPr/>
          </p:nvSpPr>
          <p:spPr>
            <a:xfrm>
              <a:off x="5062367" y="2558129"/>
              <a:ext cx="1676400" cy="707886"/>
            </a:xfrm>
            <a:prstGeom prst="rect">
              <a:avLst/>
            </a:prstGeom>
            <a:noFill/>
          </p:spPr>
          <p:txBody>
            <a:bodyPr wrap="square" rtlCol="0">
              <a:spAutoFit/>
            </a:bodyPr>
            <a:lstStyle/>
            <a:p>
              <a:pPr algn="ctr"/>
              <a:r>
                <a:rPr lang="en-US" sz="4000" dirty="0">
                  <a:solidFill>
                    <a:prstClr val="black"/>
                  </a:solidFill>
                  <a:latin typeface="Vivaldi" pitchFamily="66" charset="0"/>
                </a:rPr>
                <a:t>I</a:t>
              </a:r>
              <a:r>
                <a:rPr lang="en-US" dirty="0">
                  <a:solidFill>
                    <a:prstClr val="black"/>
                  </a:solidFill>
                  <a:latin typeface="Bodoni MT Condensed" pitchFamily="18" charset="0"/>
                </a:rPr>
                <a:t>ntroduction</a:t>
              </a:r>
            </a:p>
          </p:txBody>
        </p:sp>
        <p:grpSp>
          <p:nvGrpSpPr>
            <p:cNvPr id="12" name="Group 143"/>
            <p:cNvGrpSpPr/>
            <p:nvPr/>
          </p:nvGrpSpPr>
          <p:grpSpPr>
            <a:xfrm>
              <a:off x="7162800" y="1453896"/>
              <a:ext cx="246855" cy="3950208"/>
              <a:chOff x="7315200" y="1606296"/>
              <a:chExt cx="246855" cy="3950208"/>
            </a:xfrm>
          </p:grpSpPr>
          <p:cxnSp>
            <p:nvCxnSpPr>
              <p:cNvPr id="138" name="Straight Connector 137"/>
              <p:cNvCxnSpPr/>
              <p:nvPr/>
            </p:nvCxnSpPr>
            <p:spPr>
              <a:xfrm rot="5400000">
                <a:off x="5415502"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5470666"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5509163"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5400000">
                <a:off x="554766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5586157"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34089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2" name="Inside-left page 1"/>
          <p:cNvGrpSpPr/>
          <p:nvPr/>
        </p:nvGrpSpPr>
        <p:grpSpPr>
          <a:xfrm>
            <a:off x="1483506" y="1778000"/>
            <a:ext cx="3044952" cy="4114800"/>
            <a:chOff x="1527048" y="1371600"/>
            <a:chExt cx="3044952" cy="4114800"/>
          </a:xfrm>
        </p:grpSpPr>
        <p:sp>
          <p:nvSpPr>
            <p:cNvPr id="64" name="Rounded Rectangle 63"/>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 name="Inside-left page 2"/>
          <p:cNvGrpSpPr/>
          <p:nvPr/>
        </p:nvGrpSpPr>
        <p:grpSpPr>
          <a:xfrm>
            <a:off x="1648098" y="1855724"/>
            <a:ext cx="2880360" cy="3959352"/>
            <a:chOff x="1691640" y="1449324"/>
            <a:chExt cx="2880360" cy="3959352"/>
          </a:xfrm>
        </p:grpSpPr>
        <p:sp>
          <p:nvSpPr>
            <p:cNvPr id="75" name="Inside-left"/>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6" name="Straight Connector 95"/>
            <p:cNvCxnSpPr/>
            <p:nvPr/>
          </p:nvCxnSpPr>
          <p:spPr>
            <a:xfrm rot="16200000" flipH="1">
              <a:off x="-221314" y="3428206"/>
              <a:ext cx="3949417" cy="1588"/>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Inside-left page 3"/>
          <p:cNvGrpSpPr/>
          <p:nvPr/>
        </p:nvGrpSpPr>
        <p:grpSpPr>
          <a:xfrm>
            <a:off x="1648098" y="1855724"/>
            <a:ext cx="2880360" cy="3959352"/>
            <a:chOff x="-2133600" y="1143000"/>
            <a:chExt cx="2880360" cy="3959352"/>
          </a:xfrm>
        </p:grpSpPr>
        <p:sp>
          <p:nvSpPr>
            <p:cNvPr id="92" name="Inside-left"/>
            <p:cNvSpPr/>
            <p:nvPr/>
          </p:nvSpPr>
          <p:spPr>
            <a:xfrm>
              <a:off x="-2133600" y="1143000"/>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TextBox 98"/>
            <p:cNvSpPr txBox="1"/>
            <p:nvPr/>
          </p:nvSpPr>
          <p:spPr>
            <a:xfrm>
              <a:off x="-1701504" y="1459194"/>
              <a:ext cx="2067264" cy="1938992"/>
            </a:xfrm>
            <a:prstGeom prst="rect">
              <a:avLst/>
            </a:prstGeom>
            <a:noFill/>
          </p:spPr>
          <p:txBody>
            <a:bodyPr wrap="square" rtlCol="0">
              <a:spAutoFit/>
            </a:bodyPr>
            <a:lstStyle/>
            <a:p>
              <a:pPr algn="ctr"/>
              <a:r>
                <a:rPr lang="en-US" sz="2400" dirty="0">
                  <a:solidFill>
                    <a:srgbClr val="FF0000"/>
                  </a:solidFill>
                  <a:latin typeface="Bodoni MT Condensed" pitchFamily="18" charset="0"/>
                </a:rPr>
                <a:t>1.Non-Perishable food</a:t>
              </a:r>
            </a:p>
            <a:p>
              <a:r>
                <a:rPr lang="en-US" sz="2400" dirty="0">
                  <a:solidFill>
                    <a:prstClr val="black"/>
                  </a:solidFill>
                  <a:latin typeface="Bodoni MT Condensed" pitchFamily="18" charset="0"/>
                </a:rPr>
                <a:t>These are the food that do not get spoiled for a very long time</a:t>
              </a:r>
            </a:p>
          </p:txBody>
        </p:sp>
        <p:pic>
          <p:nvPicPr>
            <p:cNvPr id="98" name="Picture 97" descr="18789366_barnlight.jpg"/>
            <p:cNvPicPr>
              <a:picLocks noChangeAspect="1"/>
            </p:cNvPicPr>
            <p:nvPr/>
          </p:nvPicPr>
          <p:blipFill>
            <a:blip r:embed="rId4" cstate="screen"/>
            <a:srcRect/>
            <a:stretch>
              <a:fillRect/>
            </a:stretch>
          </p:blipFill>
          <p:spPr>
            <a:xfrm>
              <a:off x="-1630680" y="3358628"/>
              <a:ext cx="1920240" cy="1288048"/>
            </a:xfrm>
            <a:prstGeom prst="rect">
              <a:avLst/>
            </a:prstGeom>
          </p:spPr>
        </p:pic>
        <p:cxnSp>
          <p:nvCxnSpPr>
            <p:cNvPr id="122" name="Straight Connector 121"/>
            <p:cNvCxnSpPr/>
            <p:nvPr/>
          </p:nvCxnSpPr>
          <p:spPr>
            <a:xfrm rot="5400000">
              <a:off x="-3993610" y="3117310"/>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4047583" y="3117310"/>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0" y="-5484"/>
            <a:ext cx="9144000" cy="1219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7" name="TextBox 66"/>
          <p:cNvSpPr txBox="1"/>
          <p:nvPr/>
        </p:nvSpPr>
        <p:spPr>
          <a:xfrm>
            <a:off x="1624719" y="428171"/>
            <a:ext cx="5894562" cy="618631"/>
          </a:xfrm>
          <a:prstGeom prst="rect">
            <a:avLst/>
          </a:prstGeom>
          <a:noFill/>
          <a:effectLst/>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90000"/>
              </a:lnSpc>
            </a:pPr>
            <a:r>
              <a:rPr lang="en-US" sz="3800" b="1" spc="300" dirty="0" smtClean="0">
                <a:ln w="11430"/>
                <a:gradFill>
                  <a:gsLst>
                    <a:gs pos="0">
                      <a:srgbClr val="FFD63F"/>
                    </a:gs>
                    <a:gs pos="75000">
                      <a:srgbClr val="FFC000"/>
                    </a:gs>
                    <a:gs pos="100000">
                      <a:srgbClr val="F79646">
                        <a:tint val="90000"/>
                        <a:satMod val="120000"/>
                      </a:srgbClr>
                    </a:gs>
                  </a:gsLst>
                  <a:lin ang="5400000"/>
                </a:gradFill>
                <a:effectLst>
                  <a:outerShdw blurRad="80000" dist="40000" dir="5040000" algn="tl">
                    <a:srgbClr val="000000">
                      <a:alpha val="30000"/>
                    </a:srgbClr>
                  </a:outerShdw>
                </a:effectLst>
                <a:latin typeface="Arial Black" pitchFamily="34" charset="0"/>
              </a:rPr>
              <a:t>RISE UP &amp; SHRINK</a:t>
            </a:r>
            <a:endParaRPr lang="en-US" sz="3800" b="1" spc="300" dirty="0">
              <a:ln w="11430"/>
              <a:gradFill>
                <a:gsLst>
                  <a:gs pos="0">
                    <a:srgbClr val="FFD63F"/>
                  </a:gs>
                  <a:gs pos="75000">
                    <a:srgbClr val="FFC000"/>
                  </a:gs>
                  <a:gs pos="100000">
                    <a:srgbClr val="F79646">
                      <a:tint val="90000"/>
                      <a:satMod val="120000"/>
                    </a:srgbClr>
                  </a:gs>
                </a:gsLst>
                <a:lin ang="5400000"/>
              </a:gradFill>
              <a:effectLst>
                <a:outerShdw blurRad="80000" dist="40000" dir="5040000" algn="tl">
                  <a:srgbClr val="000000">
                    <a:alpha val="30000"/>
                  </a:srgbClr>
                </a:outerShdw>
              </a:effectLst>
              <a:latin typeface="Arial Black" pitchFamily="34" charset="0"/>
            </a:endParaRPr>
          </a:p>
        </p:txBody>
      </p:sp>
      <p:cxnSp>
        <p:nvCxnSpPr>
          <p:cNvPr id="68" name="Straight Connector 67"/>
          <p:cNvCxnSpPr/>
          <p:nvPr/>
        </p:nvCxnSpPr>
        <p:spPr>
          <a:xfrm>
            <a:off x="0" y="1260000"/>
            <a:ext cx="9144000" cy="1588"/>
          </a:xfrm>
          <a:prstGeom prst="line">
            <a:avLst/>
          </a:prstGeom>
          <a:ln w="57150">
            <a:solidFill>
              <a:srgbClr val="FFE83F"/>
            </a:solidFill>
          </a:ln>
          <a:scene3d>
            <a:camera prst="orthographicFront"/>
            <a:lightRig rig="threePt" dir="t"/>
          </a:scene3d>
          <a:sp3d>
            <a:bevelT w="381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75519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xit" presetSubtype="8" fill="hold" nodeType="withEffect">
                                  <p:stCondLst>
                                    <p:cond delay="0"/>
                                  </p:stCondLst>
                                  <p:childTnLst>
                                    <p:anim calcmode="lin" valueType="num">
                                      <p:cBhvr>
                                        <p:cTn id="6" dur="1000"/>
                                        <p:tgtEl>
                                          <p:spTgt spid="11"/>
                                        </p:tgtEl>
                                        <p:attrNameLst>
                                          <p:attrName>ppt_x</p:attrName>
                                        </p:attrNameLst>
                                      </p:cBhvr>
                                      <p:tavLst>
                                        <p:tav tm="0">
                                          <p:val>
                                            <p:strVal val="ppt_x"/>
                                          </p:val>
                                        </p:tav>
                                        <p:tav tm="100000">
                                          <p:val>
                                            <p:strVal val="ppt_x-ppt_w/2"/>
                                          </p:val>
                                        </p:tav>
                                      </p:tavLst>
                                    </p:anim>
                                    <p:anim calcmode="lin" valueType="num">
                                      <p:cBhvr>
                                        <p:cTn id="7" dur="1000"/>
                                        <p:tgtEl>
                                          <p:spTgt spid="11"/>
                                        </p:tgtEl>
                                        <p:attrNameLst>
                                          <p:attrName>ppt_y</p:attrName>
                                        </p:attrNameLst>
                                      </p:cBhvr>
                                      <p:tavLst>
                                        <p:tav tm="0">
                                          <p:val>
                                            <p:strVal val="ppt_y"/>
                                          </p:val>
                                        </p:tav>
                                        <p:tav tm="100000">
                                          <p:val>
                                            <p:strVal val="ppt_y"/>
                                          </p:val>
                                        </p:tav>
                                      </p:tavLst>
                                    </p:anim>
                                    <p:anim calcmode="lin" valueType="num">
                                      <p:cBhvr>
                                        <p:cTn id="8" dur="1000"/>
                                        <p:tgtEl>
                                          <p:spTgt spid="11"/>
                                        </p:tgtEl>
                                        <p:attrNameLst>
                                          <p:attrName>ppt_w</p:attrName>
                                        </p:attrNameLst>
                                      </p:cBhvr>
                                      <p:tavLst>
                                        <p:tav tm="0">
                                          <p:val>
                                            <p:strVal val="ppt_w"/>
                                          </p:val>
                                        </p:tav>
                                        <p:tav tm="100000">
                                          <p:val>
                                            <p:fltVal val="0"/>
                                          </p:val>
                                        </p:tav>
                                      </p:tavLst>
                                    </p:anim>
                                    <p:anim calcmode="lin" valueType="num">
                                      <p:cBhvr>
                                        <p:cTn id="9" dur="1000"/>
                                        <p:tgtEl>
                                          <p:spTgt spid="11"/>
                                        </p:tgtEl>
                                        <p:attrNameLst>
                                          <p:attrName>ppt_h</p:attrName>
                                        </p:attrNameLst>
                                      </p:cBhvr>
                                      <p:tavLst>
                                        <p:tav tm="0">
                                          <p:val>
                                            <p:strVal val="ppt_h"/>
                                          </p:val>
                                        </p:tav>
                                        <p:tav tm="100000">
                                          <p:val>
                                            <p:strVal val="ppt_h"/>
                                          </p:val>
                                        </p:tav>
                                      </p:tavLst>
                                    </p:anim>
                                    <p:set>
                                      <p:cBhvr>
                                        <p:cTn id="10" dur="1" fill="hold">
                                          <p:stCondLst>
                                            <p:cond delay="999"/>
                                          </p:stCondLst>
                                        </p:cTn>
                                        <p:tgtEl>
                                          <p:spTgt spid="11"/>
                                        </p:tgtEl>
                                        <p:attrNameLst>
                                          <p:attrName>style.visibility</p:attrName>
                                        </p:attrNameLst>
                                      </p:cBhvr>
                                      <p:to>
                                        <p:strVal val="hidden"/>
                                      </p:to>
                                    </p:set>
                                  </p:childTnLst>
                                </p:cTn>
                              </p:par>
                            </p:childTnLst>
                          </p:cTn>
                        </p:par>
                        <p:par>
                          <p:cTn id="11" fill="hold">
                            <p:stCondLst>
                              <p:cond delay="1000"/>
                            </p:stCondLst>
                            <p:childTnLst>
                              <p:par>
                                <p:cTn id="12" presetID="17" presetClass="entr" presetSubtype="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ppt_x</p:attrName>
                                        </p:attrNameLst>
                                      </p:cBhvr>
                                      <p:tavLst>
                                        <p:tav tm="0">
                                          <p:val>
                                            <p:strVal val="#ppt_x+#ppt_w/2"/>
                                          </p:val>
                                        </p:tav>
                                        <p:tav tm="100000">
                                          <p:val>
                                            <p:strVal val="#ppt_x"/>
                                          </p:val>
                                        </p:tav>
                                      </p:tavLst>
                                    </p:anim>
                                    <p:anim calcmode="lin" valueType="num">
                                      <p:cBhvr>
                                        <p:cTn id="15" dur="1000" fill="hold"/>
                                        <p:tgtEl>
                                          <p:spTgt spid="7"/>
                                        </p:tgtEl>
                                        <p:attrNameLst>
                                          <p:attrName>ppt_y</p:attrName>
                                        </p:attrNameLst>
                                      </p:cBhvr>
                                      <p:tavLst>
                                        <p:tav tm="0">
                                          <p:val>
                                            <p:strVal val="#ppt_y"/>
                                          </p:val>
                                        </p:tav>
                                        <p:tav tm="100000">
                                          <p:val>
                                            <p:strVal val="#ppt_y"/>
                                          </p:val>
                                        </p:tav>
                                      </p:tavLst>
                                    </p:anim>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xit" presetSubtype="8" fill="hold" nodeType="clickEffect">
                                  <p:stCondLst>
                                    <p:cond delay="0"/>
                                  </p:stCondLst>
                                  <p:childTnLst>
                                    <p:anim calcmode="lin" valueType="num">
                                      <p:cBhvr>
                                        <p:cTn id="21" dur="1000"/>
                                        <p:tgtEl>
                                          <p:spTgt spid="8"/>
                                        </p:tgtEl>
                                        <p:attrNameLst>
                                          <p:attrName>ppt_x</p:attrName>
                                        </p:attrNameLst>
                                      </p:cBhvr>
                                      <p:tavLst>
                                        <p:tav tm="0">
                                          <p:val>
                                            <p:strVal val="ppt_x"/>
                                          </p:val>
                                        </p:tav>
                                        <p:tav tm="100000">
                                          <p:val>
                                            <p:strVal val="ppt_x-ppt_w/2"/>
                                          </p:val>
                                        </p:tav>
                                      </p:tavLst>
                                    </p:anim>
                                    <p:anim calcmode="lin" valueType="num">
                                      <p:cBhvr>
                                        <p:cTn id="22" dur="1000"/>
                                        <p:tgtEl>
                                          <p:spTgt spid="8"/>
                                        </p:tgtEl>
                                        <p:attrNameLst>
                                          <p:attrName>ppt_y</p:attrName>
                                        </p:attrNameLst>
                                      </p:cBhvr>
                                      <p:tavLst>
                                        <p:tav tm="0">
                                          <p:val>
                                            <p:strVal val="ppt_y"/>
                                          </p:val>
                                        </p:tav>
                                        <p:tav tm="100000">
                                          <p:val>
                                            <p:strVal val="ppt_y"/>
                                          </p:val>
                                        </p:tav>
                                      </p:tavLst>
                                    </p:anim>
                                    <p:anim calcmode="lin" valueType="num">
                                      <p:cBhvr>
                                        <p:cTn id="23" dur="1000"/>
                                        <p:tgtEl>
                                          <p:spTgt spid="8"/>
                                        </p:tgtEl>
                                        <p:attrNameLst>
                                          <p:attrName>ppt_w</p:attrName>
                                        </p:attrNameLst>
                                      </p:cBhvr>
                                      <p:tavLst>
                                        <p:tav tm="0">
                                          <p:val>
                                            <p:strVal val="ppt_w"/>
                                          </p:val>
                                        </p:tav>
                                        <p:tav tm="100000">
                                          <p:val>
                                            <p:fltVal val="0"/>
                                          </p:val>
                                        </p:tav>
                                      </p:tavLst>
                                    </p:anim>
                                    <p:anim calcmode="lin" valueType="num">
                                      <p:cBhvr>
                                        <p:cTn id="24" dur="1000"/>
                                        <p:tgtEl>
                                          <p:spTgt spid="8"/>
                                        </p:tgtEl>
                                        <p:attrNameLst>
                                          <p:attrName>ppt_h</p:attrName>
                                        </p:attrNameLst>
                                      </p:cBhvr>
                                      <p:tavLst>
                                        <p:tav tm="0">
                                          <p:val>
                                            <p:strVal val="ppt_h"/>
                                          </p:val>
                                        </p:tav>
                                        <p:tav tm="100000">
                                          <p:val>
                                            <p:strVal val="ppt_h"/>
                                          </p:val>
                                        </p:tav>
                                      </p:tavLst>
                                    </p:anim>
                                    <p:set>
                                      <p:cBhvr>
                                        <p:cTn id="25" dur="1" fill="hold">
                                          <p:stCondLst>
                                            <p:cond delay="999"/>
                                          </p:stCondLst>
                                        </p:cTn>
                                        <p:tgtEl>
                                          <p:spTgt spid="8"/>
                                        </p:tgtEl>
                                        <p:attrNameLst>
                                          <p:attrName>style.visibility</p:attrName>
                                        </p:attrNameLst>
                                      </p:cBhvr>
                                      <p:to>
                                        <p:strVal val="hidden"/>
                                      </p:to>
                                    </p:set>
                                  </p:childTnLst>
                                </p:cTn>
                              </p:par>
                            </p:childTnLst>
                          </p:cTn>
                        </p:par>
                        <p:par>
                          <p:cTn id="26" fill="hold">
                            <p:stCondLst>
                              <p:cond delay="1000"/>
                            </p:stCondLst>
                            <p:childTnLst>
                              <p:par>
                                <p:cTn id="27" presetID="17"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ppt_x</p:attrName>
                                        </p:attrNameLst>
                                      </p:cBhvr>
                                      <p:tavLst>
                                        <p:tav tm="0">
                                          <p:val>
                                            <p:strVal val="#ppt_x+#ppt_w/2"/>
                                          </p:val>
                                        </p:tav>
                                        <p:tav tm="100000">
                                          <p:val>
                                            <p:strVal val="#ppt_x"/>
                                          </p:val>
                                        </p:tav>
                                      </p:tavLst>
                                    </p:anim>
                                    <p:anim calcmode="lin" valueType="num">
                                      <p:cBhvr>
                                        <p:cTn id="30" dur="1000" fill="hold"/>
                                        <p:tgtEl>
                                          <p:spTgt spid="10"/>
                                        </p:tgtEl>
                                        <p:attrNameLst>
                                          <p:attrName>ppt_y</p:attrName>
                                        </p:attrNameLst>
                                      </p:cBhvr>
                                      <p:tavLst>
                                        <p:tav tm="0">
                                          <p:val>
                                            <p:strVal val="#ppt_y"/>
                                          </p:val>
                                        </p:tav>
                                        <p:tav tm="100000">
                                          <p:val>
                                            <p:strVal val="#ppt_y"/>
                                          </p:val>
                                        </p:tav>
                                      </p:tavLst>
                                    </p:anim>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xit" presetSubtype="8" fill="hold" nodeType="clickEffect">
                                  <p:stCondLst>
                                    <p:cond delay="0"/>
                                  </p:stCondLst>
                                  <p:childTnLst>
                                    <p:anim calcmode="lin" valueType="num">
                                      <p:cBhvr>
                                        <p:cTn id="36" dur="1000"/>
                                        <p:tgtEl>
                                          <p:spTgt spid="69"/>
                                        </p:tgtEl>
                                        <p:attrNameLst>
                                          <p:attrName>ppt_x</p:attrName>
                                        </p:attrNameLst>
                                      </p:cBhvr>
                                      <p:tavLst>
                                        <p:tav tm="0">
                                          <p:val>
                                            <p:strVal val="ppt_x"/>
                                          </p:val>
                                        </p:tav>
                                        <p:tav tm="100000">
                                          <p:val>
                                            <p:strVal val="ppt_x-ppt_w/2"/>
                                          </p:val>
                                        </p:tav>
                                      </p:tavLst>
                                    </p:anim>
                                    <p:anim calcmode="lin" valueType="num">
                                      <p:cBhvr>
                                        <p:cTn id="37" dur="1000"/>
                                        <p:tgtEl>
                                          <p:spTgt spid="69"/>
                                        </p:tgtEl>
                                        <p:attrNameLst>
                                          <p:attrName>ppt_y</p:attrName>
                                        </p:attrNameLst>
                                      </p:cBhvr>
                                      <p:tavLst>
                                        <p:tav tm="0">
                                          <p:val>
                                            <p:strVal val="ppt_y"/>
                                          </p:val>
                                        </p:tav>
                                        <p:tav tm="100000">
                                          <p:val>
                                            <p:strVal val="ppt_y"/>
                                          </p:val>
                                        </p:tav>
                                      </p:tavLst>
                                    </p:anim>
                                    <p:anim calcmode="lin" valueType="num">
                                      <p:cBhvr>
                                        <p:cTn id="38" dur="1000"/>
                                        <p:tgtEl>
                                          <p:spTgt spid="69"/>
                                        </p:tgtEl>
                                        <p:attrNameLst>
                                          <p:attrName>ppt_w</p:attrName>
                                        </p:attrNameLst>
                                      </p:cBhvr>
                                      <p:tavLst>
                                        <p:tav tm="0">
                                          <p:val>
                                            <p:strVal val="ppt_w"/>
                                          </p:val>
                                        </p:tav>
                                        <p:tav tm="100000">
                                          <p:val>
                                            <p:fltVal val="0"/>
                                          </p:val>
                                        </p:tav>
                                      </p:tavLst>
                                    </p:anim>
                                    <p:anim calcmode="lin" valueType="num">
                                      <p:cBhvr>
                                        <p:cTn id="39" dur="1000"/>
                                        <p:tgtEl>
                                          <p:spTgt spid="69"/>
                                        </p:tgtEl>
                                        <p:attrNameLst>
                                          <p:attrName>ppt_h</p:attrName>
                                        </p:attrNameLst>
                                      </p:cBhvr>
                                      <p:tavLst>
                                        <p:tav tm="0">
                                          <p:val>
                                            <p:strVal val="ppt_h"/>
                                          </p:val>
                                        </p:tav>
                                        <p:tav tm="100000">
                                          <p:val>
                                            <p:strVal val="ppt_h"/>
                                          </p:val>
                                        </p:tav>
                                      </p:tavLst>
                                    </p:anim>
                                    <p:set>
                                      <p:cBhvr>
                                        <p:cTn id="40" dur="1" fill="hold">
                                          <p:stCondLst>
                                            <p:cond delay="9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Inside-right"/>
          <p:cNvGrpSpPr/>
          <p:nvPr/>
        </p:nvGrpSpPr>
        <p:grpSpPr>
          <a:xfrm>
            <a:off x="4572000" y="1371600"/>
            <a:ext cx="3044952" cy="4114800"/>
            <a:chOff x="4572000" y="1371600"/>
            <a:chExt cx="3044952" cy="4114800"/>
          </a:xfrm>
        </p:grpSpPr>
        <p:sp>
          <p:nvSpPr>
            <p:cNvPr id="57" name="Rounded Rectangle 56"/>
            <p:cNvSpPr/>
            <p:nvPr/>
          </p:nvSpPr>
          <p:spPr>
            <a:xfrm rot="10800000">
              <a:off x="4572000"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167"/>
            <p:cNvGrpSpPr/>
            <p:nvPr/>
          </p:nvGrpSpPr>
          <p:grpSpPr>
            <a:xfrm>
              <a:off x="7162800" y="1453896"/>
              <a:ext cx="246855" cy="3950208"/>
              <a:chOff x="7162800" y="1453896"/>
              <a:chExt cx="246855" cy="3950208"/>
            </a:xfrm>
          </p:grpSpPr>
          <p:cxnSp>
            <p:nvCxnSpPr>
              <p:cNvPr id="49" name="Straight Connector 48"/>
              <p:cNvCxnSpPr/>
              <p:nvPr/>
            </p:nvCxnSpPr>
            <p:spPr>
              <a:xfrm rot="5400000">
                <a:off x="5263102"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318266"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5356763"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539526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433757"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88490" y="34282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107" name="Inside-right page 2"/>
          <p:cNvGrpSpPr/>
          <p:nvPr/>
        </p:nvGrpSpPr>
        <p:grpSpPr>
          <a:xfrm>
            <a:off x="4535816" y="1440592"/>
            <a:ext cx="2880360" cy="3959352"/>
            <a:chOff x="4572000" y="1449324"/>
            <a:chExt cx="2880360" cy="3959352"/>
          </a:xfrm>
        </p:grpSpPr>
        <p:sp>
          <p:nvSpPr>
            <p:cNvPr id="108" name="Inside-right"/>
            <p:cNvSpPr/>
            <p:nvPr/>
          </p:nvSpPr>
          <p:spPr>
            <a:xfrm rot="10800000">
              <a:off x="457200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TextBox 108"/>
            <p:cNvSpPr txBox="1"/>
            <p:nvPr/>
          </p:nvSpPr>
          <p:spPr>
            <a:xfrm>
              <a:off x="5029200" y="3429000"/>
              <a:ext cx="2067264" cy="1569660"/>
            </a:xfrm>
            <a:prstGeom prst="rect">
              <a:avLst/>
            </a:prstGeom>
            <a:noFill/>
          </p:spPr>
          <p:txBody>
            <a:bodyPr wrap="square" rtlCol="0">
              <a:spAutoFit/>
            </a:bodyPr>
            <a:lstStyle/>
            <a:p>
              <a:pPr algn="ctr"/>
              <a:r>
                <a:rPr lang="en-US" sz="2400" dirty="0">
                  <a:solidFill>
                    <a:srgbClr val="FF0000"/>
                  </a:solidFill>
                  <a:latin typeface="Bodoni MT Condensed" pitchFamily="18" charset="0"/>
                </a:rPr>
                <a:t>3. Perishable food</a:t>
              </a:r>
            </a:p>
            <a:p>
              <a:r>
                <a:rPr lang="en-US" sz="2400" dirty="0">
                  <a:solidFill>
                    <a:prstClr val="black"/>
                  </a:solidFill>
                  <a:latin typeface="Bodoni MT Condensed" pitchFamily="18" charset="0"/>
                </a:rPr>
                <a:t>These are the food that get </a:t>
              </a:r>
              <a:r>
                <a:rPr lang="en-US" sz="2400">
                  <a:solidFill>
                    <a:prstClr val="black"/>
                  </a:solidFill>
                  <a:latin typeface="Bodoni MT Condensed" pitchFamily="18" charset="0"/>
                </a:rPr>
                <a:t>spoil quit </a:t>
              </a:r>
              <a:r>
                <a:rPr lang="en-US" sz="2400" dirty="0">
                  <a:solidFill>
                    <a:prstClr val="black"/>
                  </a:solidFill>
                  <a:latin typeface="Bodoni MT Condensed" pitchFamily="18" charset="0"/>
                </a:rPr>
                <a:t>easily and quickly.</a:t>
              </a:r>
            </a:p>
          </p:txBody>
        </p:sp>
        <p:pic>
          <p:nvPicPr>
            <p:cNvPr id="110" name="Picture 109" descr="18789367_barn.png"/>
            <p:cNvPicPr>
              <a:picLocks noChangeAspect="1"/>
            </p:cNvPicPr>
            <p:nvPr/>
          </p:nvPicPr>
          <p:blipFill>
            <a:blip r:embed="rId4" cstate="email"/>
            <a:stretch>
              <a:fillRect/>
            </a:stretch>
          </p:blipFill>
          <p:spPr>
            <a:xfrm>
              <a:off x="5062154" y="1894206"/>
              <a:ext cx="1920240" cy="1281771"/>
            </a:xfrm>
            <a:prstGeom prst="rect">
              <a:avLst/>
            </a:prstGeom>
          </p:spPr>
        </p:pic>
        <p:grpSp>
          <p:nvGrpSpPr>
            <p:cNvPr id="111" name="Group 119"/>
            <p:cNvGrpSpPr/>
            <p:nvPr/>
          </p:nvGrpSpPr>
          <p:grpSpPr>
            <a:xfrm>
              <a:off x="7162800" y="1453896"/>
              <a:ext cx="246855" cy="3950208"/>
              <a:chOff x="7315200" y="1606296"/>
              <a:chExt cx="246855" cy="3950208"/>
            </a:xfrm>
          </p:grpSpPr>
          <p:cxnSp>
            <p:nvCxnSpPr>
              <p:cNvPr id="112" name="Straight Connector 111"/>
              <p:cNvCxnSpPr/>
              <p:nvPr/>
            </p:nvCxnSpPr>
            <p:spPr>
              <a:xfrm rot="5400000">
                <a:off x="5415502"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5470666"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5509163"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554766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5400000">
                <a:off x="5586157"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534089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69" name="Inside-right page 2"/>
          <p:cNvGrpSpPr/>
          <p:nvPr/>
        </p:nvGrpSpPr>
        <p:grpSpPr>
          <a:xfrm>
            <a:off x="4522166" y="1436020"/>
            <a:ext cx="2880360" cy="3959352"/>
            <a:chOff x="4572000" y="1449324"/>
            <a:chExt cx="2880360" cy="3959352"/>
          </a:xfrm>
        </p:grpSpPr>
        <p:sp>
          <p:nvSpPr>
            <p:cNvPr id="70" name="Inside-right"/>
            <p:cNvSpPr/>
            <p:nvPr/>
          </p:nvSpPr>
          <p:spPr>
            <a:xfrm rot="10800000">
              <a:off x="457200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TextBox 70"/>
            <p:cNvSpPr txBox="1"/>
            <p:nvPr/>
          </p:nvSpPr>
          <p:spPr>
            <a:xfrm>
              <a:off x="5029200" y="3429000"/>
              <a:ext cx="2067264" cy="1631216"/>
            </a:xfrm>
            <a:prstGeom prst="rect">
              <a:avLst/>
            </a:prstGeom>
            <a:noFill/>
          </p:spPr>
          <p:txBody>
            <a:bodyPr wrap="square" rtlCol="0">
              <a:spAutoFit/>
            </a:bodyPr>
            <a:lstStyle/>
            <a:p>
              <a:pPr algn="ctr"/>
              <a:r>
                <a:rPr lang="en-US" sz="2000" dirty="0">
                  <a:solidFill>
                    <a:srgbClr val="FF0000"/>
                  </a:solidFill>
                  <a:latin typeface="Bodoni MT Condensed" pitchFamily="18" charset="0"/>
                </a:rPr>
                <a:t>2. Semi-Perishable food</a:t>
              </a:r>
            </a:p>
            <a:p>
              <a:r>
                <a:rPr lang="en-US" sz="2000" dirty="0">
                  <a:solidFill>
                    <a:prstClr val="black"/>
                  </a:solidFill>
                  <a:latin typeface="Bodoni MT Condensed" pitchFamily="18" charset="0"/>
                </a:rPr>
                <a:t>These are the food that get spoil in comparatively less time than that of perishable food.</a:t>
              </a:r>
            </a:p>
          </p:txBody>
        </p:sp>
        <p:pic>
          <p:nvPicPr>
            <p:cNvPr id="72" name="Picture 71" descr="18789367_barn.png"/>
            <p:cNvPicPr>
              <a:picLocks noChangeAspect="1"/>
            </p:cNvPicPr>
            <p:nvPr/>
          </p:nvPicPr>
          <p:blipFill>
            <a:blip r:embed="rId4" cstate="email"/>
            <a:stretch>
              <a:fillRect/>
            </a:stretch>
          </p:blipFill>
          <p:spPr>
            <a:xfrm>
              <a:off x="5062154" y="1894206"/>
              <a:ext cx="1920240" cy="1281771"/>
            </a:xfrm>
            <a:prstGeom prst="rect">
              <a:avLst/>
            </a:prstGeom>
          </p:spPr>
        </p:pic>
        <p:grpSp>
          <p:nvGrpSpPr>
            <p:cNvPr id="73" name="Group 119"/>
            <p:cNvGrpSpPr/>
            <p:nvPr/>
          </p:nvGrpSpPr>
          <p:grpSpPr>
            <a:xfrm>
              <a:off x="7162800" y="1453896"/>
              <a:ext cx="246855" cy="3950208"/>
              <a:chOff x="7315200" y="1606296"/>
              <a:chExt cx="246855" cy="3950208"/>
            </a:xfrm>
          </p:grpSpPr>
          <p:cxnSp>
            <p:nvCxnSpPr>
              <p:cNvPr id="74" name="Straight Connector 73"/>
              <p:cNvCxnSpPr/>
              <p:nvPr/>
            </p:nvCxnSpPr>
            <p:spPr>
              <a:xfrm rot="5400000">
                <a:off x="5415502"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5470666"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5509163"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554766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5586157"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534089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8" name="Inside-right page 2"/>
          <p:cNvGrpSpPr/>
          <p:nvPr/>
        </p:nvGrpSpPr>
        <p:grpSpPr>
          <a:xfrm>
            <a:off x="4583973" y="1438700"/>
            <a:ext cx="2880360" cy="3959352"/>
            <a:chOff x="4572000" y="1449324"/>
            <a:chExt cx="2880360" cy="3959352"/>
          </a:xfrm>
        </p:grpSpPr>
        <p:sp>
          <p:nvSpPr>
            <p:cNvPr id="84" name="Inside-right"/>
            <p:cNvSpPr/>
            <p:nvPr/>
          </p:nvSpPr>
          <p:spPr>
            <a:xfrm rot="10800000">
              <a:off x="457200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TextBox 80"/>
            <p:cNvSpPr txBox="1"/>
            <p:nvPr/>
          </p:nvSpPr>
          <p:spPr>
            <a:xfrm>
              <a:off x="5029200" y="3429000"/>
              <a:ext cx="2067264" cy="1938992"/>
            </a:xfrm>
            <a:prstGeom prst="rect">
              <a:avLst/>
            </a:prstGeom>
            <a:noFill/>
          </p:spPr>
          <p:txBody>
            <a:bodyPr wrap="square" rtlCol="0">
              <a:spAutoFit/>
            </a:bodyPr>
            <a:lstStyle/>
            <a:p>
              <a:r>
                <a:rPr lang="en-US" sz="2400" dirty="0">
                  <a:solidFill>
                    <a:prstClr val="black"/>
                  </a:solidFill>
                  <a:latin typeface="Bodoni MT Condensed" pitchFamily="18" charset="0"/>
                </a:rPr>
                <a:t>On the basis of time taken by different food to get spoiled; they can be of three types.</a:t>
              </a:r>
            </a:p>
          </p:txBody>
        </p:sp>
        <p:pic>
          <p:nvPicPr>
            <p:cNvPr id="82" name="Picture 81" descr="18789367_barn.png"/>
            <p:cNvPicPr>
              <a:picLocks noChangeAspect="1"/>
            </p:cNvPicPr>
            <p:nvPr/>
          </p:nvPicPr>
          <p:blipFill>
            <a:blip r:embed="rId4" cstate="email"/>
            <a:stretch>
              <a:fillRect/>
            </a:stretch>
          </p:blipFill>
          <p:spPr>
            <a:xfrm>
              <a:off x="5062154" y="1894206"/>
              <a:ext cx="1920240" cy="1281771"/>
            </a:xfrm>
            <a:prstGeom prst="rect">
              <a:avLst/>
            </a:prstGeom>
          </p:spPr>
        </p:pic>
        <p:grpSp>
          <p:nvGrpSpPr>
            <p:cNvPr id="9" name="Group 119"/>
            <p:cNvGrpSpPr/>
            <p:nvPr/>
          </p:nvGrpSpPr>
          <p:grpSpPr>
            <a:xfrm>
              <a:off x="7162800" y="1453896"/>
              <a:ext cx="246855" cy="3950208"/>
              <a:chOff x="7315200" y="1606296"/>
              <a:chExt cx="246855" cy="3950208"/>
            </a:xfrm>
          </p:grpSpPr>
          <p:cxnSp>
            <p:nvCxnSpPr>
              <p:cNvPr id="114" name="Straight Connector 113"/>
              <p:cNvCxnSpPr/>
              <p:nvPr/>
            </p:nvCxnSpPr>
            <p:spPr>
              <a:xfrm rot="5400000">
                <a:off x="5415502"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5470666"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5509163"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554766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5586157"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534089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11" name="Inside-right page 1"/>
          <p:cNvGrpSpPr/>
          <p:nvPr/>
        </p:nvGrpSpPr>
        <p:grpSpPr>
          <a:xfrm>
            <a:off x="4587240" y="1453896"/>
            <a:ext cx="2880360" cy="3962032"/>
            <a:chOff x="4572000" y="1453896"/>
            <a:chExt cx="2880360" cy="3962032"/>
          </a:xfrm>
        </p:grpSpPr>
        <p:sp>
          <p:nvSpPr>
            <p:cNvPr id="132" name="Inside-right"/>
            <p:cNvSpPr/>
            <p:nvPr/>
          </p:nvSpPr>
          <p:spPr>
            <a:xfrm rot="10800000">
              <a:off x="4572000" y="1456576"/>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TextBox 86"/>
            <p:cNvSpPr txBox="1"/>
            <p:nvPr/>
          </p:nvSpPr>
          <p:spPr>
            <a:xfrm>
              <a:off x="5062367" y="2558129"/>
              <a:ext cx="1676400" cy="707886"/>
            </a:xfrm>
            <a:prstGeom prst="rect">
              <a:avLst/>
            </a:prstGeom>
            <a:noFill/>
          </p:spPr>
          <p:txBody>
            <a:bodyPr wrap="square" rtlCol="0">
              <a:spAutoFit/>
            </a:bodyPr>
            <a:lstStyle/>
            <a:p>
              <a:pPr algn="ctr"/>
              <a:r>
                <a:rPr lang="en-US" sz="4000" dirty="0">
                  <a:solidFill>
                    <a:prstClr val="black"/>
                  </a:solidFill>
                  <a:latin typeface="Vivaldi" pitchFamily="66" charset="0"/>
                </a:rPr>
                <a:t>I</a:t>
              </a:r>
              <a:r>
                <a:rPr lang="en-US" dirty="0">
                  <a:solidFill>
                    <a:prstClr val="black"/>
                  </a:solidFill>
                  <a:latin typeface="Bodoni MT Condensed" pitchFamily="18" charset="0"/>
                </a:rPr>
                <a:t>ntroduction</a:t>
              </a:r>
            </a:p>
          </p:txBody>
        </p:sp>
        <p:grpSp>
          <p:nvGrpSpPr>
            <p:cNvPr id="12" name="Group 143"/>
            <p:cNvGrpSpPr/>
            <p:nvPr/>
          </p:nvGrpSpPr>
          <p:grpSpPr>
            <a:xfrm>
              <a:off x="7162800" y="1453896"/>
              <a:ext cx="246855" cy="3950208"/>
              <a:chOff x="7315200" y="1606296"/>
              <a:chExt cx="246855" cy="3950208"/>
            </a:xfrm>
          </p:grpSpPr>
          <p:cxnSp>
            <p:nvCxnSpPr>
              <p:cNvPr id="138" name="Straight Connector 137"/>
              <p:cNvCxnSpPr/>
              <p:nvPr/>
            </p:nvCxnSpPr>
            <p:spPr>
              <a:xfrm rot="5400000">
                <a:off x="5415502"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5470666"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5509163"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5400000">
                <a:off x="554766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5586157"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5340890" y="3580606"/>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2" name="Inside-left page 1"/>
          <p:cNvGrpSpPr/>
          <p:nvPr/>
        </p:nvGrpSpPr>
        <p:grpSpPr>
          <a:xfrm>
            <a:off x="1527048" y="1371600"/>
            <a:ext cx="3044952" cy="4114800"/>
            <a:chOff x="1527048" y="1371600"/>
            <a:chExt cx="3044952" cy="4114800"/>
          </a:xfrm>
        </p:grpSpPr>
        <p:sp>
          <p:nvSpPr>
            <p:cNvPr id="64" name="Rounded Rectangle 63"/>
            <p:cNvSpPr/>
            <p:nvPr/>
          </p:nvSpPr>
          <p:spPr>
            <a:xfrm>
              <a:off x="1527048" y="1371600"/>
              <a:ext cx="3044952" cy="4114800"/>
            </a:xfrm>
            <a:prstGeom prst="roundRect">
              <a:avLst>
                <a:gd name="adj" fmla="val 1580"/>
              </a:avLst>
            </a:prstGeom>
            <a:gradFill flip="none" rotWithShape="1">
              <a:gsLst>
                <a:gs pos="0">
                  <a:schemeClr val="accent2">
                    <a:lumMod val="75000"/>
                  </a:schemeClr>
                </a:gs>
                <a:gs pos="100000">
                  <a:schemeClr val="accent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 name="Inside-left page 2"/>
          <p:cNvGrpSpPr/>
          <p:nvPr/>
        </p:nvGrpSpPr>
        <p:grpSpPr>
          <a:xfrm>
            <a:off x="1691640" y="1449324"/>
            <a:ext cx="2880360" cy="3959352"/>
            <a:chOff x="1691640" y="1449324"/>
            <a:chExt cx="2880360" cy="3959352"/>
          </a:xfrm>
        </p:grpSpPr>
        <p:sp>
          <p:nvSpPr>
            <p:cNvPr id="75" name="Inside-left"/>
            <p:cNvSpPr/>
            <p:nvPr/>
          </p:nvSpPr>
          <p:spPr>
            <a:xfrm>
              <a:off x="1691640" y="1449324"/>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6" name="Straight Connector 95"/>
            <p:cNvCxnSpPr/>
            <p:nvPr/>
          </p:nvCxnSpPr>
          <p:spPr>
            <a:xfrm rot="16200000" flipH="1">
              <a:off x="-221314" y="3428206"/>
              <a:ext cx="3949417" cy="1588"/>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Inside-left page 3"/>
          <p:cNvGrpSpPr/>
          <p:nvPr/>
        </p:nvGrpSpPr>
        <p:grpSpPr>
          <a:xfrm>
            <a:off x="1691640" y="1449325"/>
            <a:ext cx="2880360" cy="6318415"/>
            <a:chOff x="-2133600" y="1143000"/>
            <a:chExt cx="2880360" cy="3959352"/>
          </a:xfrm>
        </p:grpSpPr>
        <p:sp>
          <p:nvSpPr>
            <p:cNvPr id="92" name="Inside-left"/>
            <p:cNvSpPr/>
            <p:nvPr/>
          </p:nvSpPr>
          <p:spPr>
            <a:xfrm>
              <a:off x="-2133600" y="1143000"/>
              <a:ext cx="2880360" cy="395935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TextBox 98"/>
            <p:cNvSpPr txBox="1"/>
            <p:nvPr/>
          </p:nvSpPr>
          <p:spPr>
            <a:xfrm>
              <a:off x="-1701504" y="1459194"/>
              <a:ext cx="2067264" cy="1215044"/>
            </a:xfrm>
            <a:prstGeom prst="rect">
              <a:avLst/>
            </a:prstGeom>
            <a:noFill/>
          </p:spPr>
          <p:txBody>
            <a:bodyPr wrap="square" rtlCol="0">
              <a:spAutoFit/>
            </a:bodyPr>
            <a:lstStyle/>
            <a:p>
              <a:pPr algn="ctr"/>
              <a:r>
                <a:rPr lang="en-US" sz="2400" dirty="0">
                  <a:solidFill>
                    <a:srgbClr val="FF0000"/>
                  </a:solidFill>
                  <a:latin typeface="Bodoni MT Condensed" pitchFamily="18" charset="0"/>
                </a:rPr>
                <a:t>1.Non-Perishable food</a:t>
              </a:r>
            </a:p>
            <a:p>
              <a:r>
                <a:rPr lang="en-US" sz="2400" dirty="0">
                  <a:solidFill>
                    <a:prstClr val="black"/>
                  </a:solidFill>
                  <a:latin typeface="Bodoni MT Condensed" pitchFamily="18" charset="0"/>
                </a:rPr>
                <a:t>These are the food that do not get spoiled for a very long time</a:t>
              </a:r>
            </a:p>
          </p:txBody>
        </p:sp>
        <p:pic>
          <p:nvPicPr>
            <p:cNvPr id="98" name="Picture 97" descr="18789366_barnlight.jpg"/>
            <p:cNvPicPr>
              <a:picLocks noChangeAspect="1"/>
            </p:cNvPicPr>
            <p:nvPr/>
          </p:nvPicPr>
          <p:blipFill>
            <a:blip r:embed="rId5" cstate="screen"/>
            <a:srcRect/>
            <a:stretch>
              <a:fillRect/>
            </a:stretch>
          </p:blipFill>
          <p:spPr>
            <a:xfrm>
              <a:off x="-1630680" y="3358628"/>
              <a:ext cx="1920240" cy="1288048"/>
            </a:xfrm>
            <a:prstGeom prst="rect">
              <a:avLst/>
            </a:prstGeom>
          </p:spPr>
        </p:pic>
        <p:cxnSp>
          <p:nvCxnSpPr>
            <p:cNvPr id="122" name="Straight Connector 121"/>
            <p:cNvCxnSpPr/>
            <p:nvPr/>
          </p:nvCxnSpPr>
          <p:spPr>
            <a:xfrm rot="5400000">
              <a:off x="-3993610" y="3117310"/>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4047583" y="3117310"/>
              <a:ext cx="3950208" cy="1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1524000" y="304803"/>
            <a:ext cx="6096000" cy="646331"/>
          </a:xfrm>
          <a:prstGeom prst="rect">
            <a:avLst/>
          </a:prstGeom>
          <a:noFill/>
        </p:spPr>
        <p:txBody>
          <a:bodyPr wrap="square" rtlCol="0">
            <a:spAutoFit/>
          </a:bodyPr>
          <a:lstStyle/>
          <a:p>
            <a:pPr algn="ctr"/>
            <a:r>
              <a:rPr lang="en-US" sz="3600" b="1" dirty="0">
                <a:ln w="12700">
                  <a:solidFill>
                    <a:schemeClr val="tx2">
                      <a:satMod val="155000"/>
                    </a:schemeClr>
                  </a:solidFill>
                  <a:prstDash val="solid"/>
                </a:ln>
                <a:solidFill>
                  <a:schemeClr val="bg2">
                    <a:tint val="85000"/>
                    <a:satMod val="155000"/>
                  </a:schemeClr>
                </a:solidFill>
                <a:effectLst>
                  <a:glow rad="101600">
                    <a:schemeClr val="accent5">
                      <a:satMod val="175000"/>
                      <a:alpha val="40000"/>
                    </a:schemeClr>
                  </a:glow>
                  <a:outerShdw blurRad="41275" dist="20320" dir="1800000" algn="tl" rotWithShape="0">
                    <a:srgbClr val="000000">
                      <a:alpha val="40000"/>
                    </a:srgbClr>
                  </a:outerShdw>
                </a:effectLst>
                <a:latin typeface="Comic Sans MS" pitchFamily="66" charset="0"/>
              </a:rPr>
              <a:t>Food Facts</a:t>
            </a:r>
          </a:p>
        </p:txBody>
      </p:sp>
    </p:spTree>
    <p:custDataLst>
      <p:tags r:id="rId1"/>
    </p:custDataLst>
    <p:extLst>
      <p:ext uri="{BB962C8B-B14F-4D97-AF65-F5344CB8AC3E}">
        <p14:creationId xmlns:p14="http://schemas.microsoft.com/office/powerpoint/2010/main" val="42195553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xit" presetSubtype="8" fill="hold" nodeType="withEffect">
                                  <p:stCondLst>
                                    <p:cond delay="0"/>
                                  </p:stCondLst>
                                  <p:childTnLst>
                                    <p:anim calcmode="lin" valueType="num">
                                      <p:cBhvr>
                                        <p:cTn id="6" dur="3000"/>
                                        <p:tgtEl>
                                          <p:spTgt spid="11"/>
                                        </p:tgtEl>
                                        <p:attrNameLst>
                                          <p:attrName>ppt_x</p:attrName>
                                        </p:attrNameLst>
                                      </p:cBhvr>
                                      <p:tavLst>
                                        <p:tav tm="0">
                                          <p:val>
                                            <p:strVal val="ppt_x"/>
                                          </p:val>
                                        </p:tav>
                                        <p:tav tm="100000">
                                          <p:val>
                                            <p:strVal val="ppt_x-ppt_w/2"/>
                                          </p:val>
                                        </p:tav>
                                      </p:tavLst>
                                    </p:anim>
                                    <p:anim calcmode="lin" valueType="num">
                                      <p:cBhvr>
                                        <p:cTn id="7" dur="3000"/>
                                        <p:tgtEl>
                                          <p:spTgt spid="11"/>
                                        </p:tgtEl>
                                        <p:attrNameLst>
                                          <p:attrName>ppt_y</p:attrName>
                                        </p:attrNameLst>
                                      </p:cBhvr>
                                      <p:tavLst>
                                        <p:tav tm="0">
                                          <p:val>
                                            <p:strVal val="ppt_y"/>
                                          </p:val>
                                        </p:tav>
                                        <p:tav tm="100000">
                                          <p:val>
                                            <p:strVal val="ppt_y"/>
                                          </p:val>
                                        </p:tav>
                                      </p:tavLst>
                                    </p:anim>
                                    <p:anim calcmode="lin" valueType="num">
                                      <p:cBhvr>
                                        <p:cTn id="8" dur="3000"/>
                                        <p:tgtEl>
                                          <p:spTgt spid="11"/>
                                        </p:tgtEl>
                                        <p:attrNameLst>
                                          <p:attrName>ppt_w</p:attrName>
                                        </p:attrNameLst>
                                      </p:cBhvr>
                                      <p:tavLst>
                                        <p:tav tm="0">
                                          <p:val>
                                            <p:strVal val="ppt_w"/>
                                          </p:val>
                                        </p:tav>
                                        <p:tav tm="100000">
                                          <p:val>
                                            <p:fltVal val="0"/>
                                          </p:val>
                                        </p:tav>
                                      </p:tavLst>
                                    </p:anim>
                                    <p:anim calcmode="lin" valueType="num">
                                      <p:cBhvr>
                                        <p:cTn id="9" dur="3000"/>
                                        <p:tgtEl>
                                          <p:spTgt spid="11"/>
                                        </p:tgtEl>
                                        <p:attrNameLst>
                                          <p:attrName>ppt_h</p:attrName>
                                        </p:attrNameLst>
                                      </p:cBhvr>
                                      <p:tavLst>
                                        <p:tav tm="0">
                                          <p:val>
                                            <p:strVal val="ppt_h"/>
                                          </p:val>
                                        </p:tav>
                                        <p:tav tm="100000">
                                          <p:val>
                                            <p:strVal val="ppt_h"/>
                                          </p:val>
                                        </p:tav>
                                      </p:tavLst>
                                    </p:anim>
                                    <p:set>
                                      <p:cBhvr>
                                        <p:cTn id="10" dur="1" fill="hold">
                                          <p:stCondLst>
                                            <p:cond delay="2999"/>
                                          </p:stCondLst>
                                        </p:cTn>
                                        <p:tgtEl>
                                          <p:spTgt spid="11"/>
                                        </p:tgtEl>
                                        <p:attrNameLst>
                                          <p:attrName>style.visibility</p:attrName>
                                        </p:attrNameLst>
                                      </p:cBhvr>
                                      <p:to>
                                        <p:strVal val="hidden"/>
                                      </p:to>
                                    </p:set>
                                  </p:childTnLst>
                                </p:cTn>
                              </p:par>
                            </p:childTnLst>
                          </p:cTn>
                        </p:par>
                        <p:par>
                          <p:cTn id="11" fill="hold">
                            <p:stCondLst>
                              <p:cond delay="3000"/>
                            </p:stCondLst>
                            <p:childTnLst>
                              <p:par>
                                <p:cTn id="12" presetID="17" presetClass="entr" presetSubtype="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3000" fill="hold"/>
                                        <p:tgtEl>
                                          <p:spTgt spid="7"/>
                                        </p:tgtEl>
                                        <p:attrNameLst>
                                          <p:attrName>ppt_x</p:attrName>
                                        </p:attrNameLst>
                                      </p:cBhvr>
                                      <p:tavLst>
                                        <p:tav tm="0">
                                          <p:val>
                                            <p:strVal val="#ppt_x+#ppt_w/2"/>
                                          </p:val>
                                        </p:tav>
                                        <p:tav tm="100000">
                                          <p:val>
                                            <p:strVal val="#ppt_x"/>
                                          </p:val>
                                        </p:tav>
                                      </p:tavLst>
                                    </p:anim>
                                    <p:anim calcmode="lin" valueType="num">
                                      <p:cBhvr>
                                        <p:cTn id="15" dur="3000" fill="hold"/>
                                        <p:tgtEl>
                                          <p:spTgt spid="7"/>
                                        </p:tgtEl>
                                        <p:attrNameLst>
                                          <p:attrName>ppt_y</p:attrName>
                                        </p:attrNameLst>
                                      </p:cBhvr>
                                      <p:tavLst>
                                        <p:tav tm="0">
                                          <p:val>
                                            <p:strVal val="#ppt_y"/>
                                          </p:val>
                                        </p:tav>
                                        <p:tav tm="100000">
                                          <p:val>
                                            <p:strVal val="#ppt_y"/>
                                          </p:val>
                                        </p:tav>
                                      </p:tavLst>
                                    </p:anim>
                                    <p:anim calcmode="lin" valueType="num">
                                      <p:cBhvr>
                                        <p:cTn id="16" dur="3000" fill="hold"/>
                                        <p:tgtEl>
                                          <p:spTgt spid="7"/>
                                        </p:tgtEl>
                                        <p:attrNameLst>
                                          <p:attrName>ppt_w</p:attrName>
                                        </p:attrNameLst>
                                      </p:cBhvr>
                                      <p:tavLst>
                                        <p:tav tm="0">
                                          <p:val>
                                            <p:fltVal val="0"/>
                                          </p:val>
                                        </p:tav>
                                        <p:tav tm="100000">
                                          <p:val>
                                            <p:strVal val="#ppt_w"/>
                                          </p:val>
                                        </p:tav>
                                      </p:tavLst>
                                    </p:anim>
                                    <p:anim calcmode="lin" valueType="num">
                                      <p:cBhvr>
                                        <p:cTn id="17" dur="3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xit" presetSubtype="8" fill="hold" nodeType="clickEffect">
                                  <p:stCondLst>
                                    <p:cond delay="0"/>
                                  </p:stCondLst>
                                  <p:childTnLst>
                                    <p:anim calcmode="lin" valueType="num">
                                      <p:cBhvr>
                                        <p:cTn id="21" dur="3000"/>
                                        <p:tgtEl>
                                          <p:spTgt spid="8"/>
                                        </p:tgtEl>
                                        <p:attrNameLst>
                                          <p:attrName>ppt_x</p:attrName>
                                        </p:attrNameLst>
                                      </p:cBhvr>
                                      <p:tavLst>
                                        <p:tav tm="0">
                                          <p:val>
                                            <p:strVal val="ppt_x"/>
                                          </p:val>
                                        </p:tav>
                                        <p:tav tm="100000">
                                          <p:val>
                                            <p:strVal val="ppt_x-ppt_w/2"/>
                                          </p:val>
                                        </p:tav>
                                      </p:tavLst>
                                    </p:anim>
                                    <p:anim calcmode="lin" valueType="num">
                                      <p:cBhvr>
                                        <p:cTn id="22" dur="3000"/>
                                        <p:tgtEl>
                                          <p:spTgt spid="8"/>
                                        </p:tgtEl>
                                        <p:attrNameLst>
                                          <p:attrName>ppt_y</p:attrName>
                                        </p:attrNameLst>
                                      </p:cBhvr>
                                      <p:tavLst>
                                        <p:tav tm="0">
                                          <p:val>
                                            <p:strVal val="ppt_y"/>
                                          </p:val>
                                        </p:tav>
                                        <p:tav tm="100000">
                                          <p:val>
                                            <p:strVal val="ppt_y"/>
                                          </p:val>
                                        </p:tav>
                                      </p:tavLst>
                                    </p:anim>
                                    <p:anim calcmode="lin" valueType="num">
                                      <p:cBhvr>
                                        <p:cTn id="23" dur="3000"/>
                                        <p:tgtEl>
                                          <p:spTgt spid="8"/>
                                        </p:tgtEl>
                                        <p:attrNameLst>
                                          <p:attrName>ppt_w</p:attrName>
                                        </p:attrNameLst>
                                      </p:cBhvr>
                                      <p:tavLst>
                                        <p:tav tm="0">
                                          <p:val>
                                            <p:strVal val="ppt_w"/>
                                          </p:val>
                                        </p:tav>
                                        <p:tav tm="100000">
                                          <p:val>
                                            <p:fltVal val="0"/>
                                          </p:val>
                                        </p:tav>
                                      </p:tavLst>
                                    </p:anim>
                                    <p:anim calcmode="lin" valueType="num">
                                      <p:cBhvr>
                                        <p:cTn id="24" dur="3000"/>
                                        <p:tgtEl>
                                          <p:spTgt spid="8"/>
                                        </p:tgtEl>
                                        <p:attrNameLst>
                                          <p:attrName>ppt_h</p:attrName>
                                        </p:attrNameLst>
                                      </p:cBhvr>
                                      <p:tavLst>
                                        <p:tav tm="0">
                                          <p:val>
                                            <p:strVal val="ppt_h"/>
                                          </p:val>
                                        </p:tav>
                                        <p:tav tm="100000">
                                          <p:val>
                                            <p:strVal val="ppt_h"/>
                                          </p:val>
                                        </p:tav>
                                      </p:tavLst>
                                    </p:anim>
                                    <p:set>
                                      <p:cBhvr>
                                        <p:cTn id="25" dur="1" fill="hold">
                                          <p:stCondLst>
                                            <p:cond delay="2999"/>
                                          </p:stCondLst>
                                        </p:cTn>
                                        <p:tgtEl>
                                          <p:spTgt spid="8"/>
                                        </p:tgtEl>
                                        <p:attrNameLst>
                                          <p:attrName>style.visibility</p:attrName>
                                        </p:attrNameLst>
                                      </p:cBhvr>
                                      <p:to>
                                        <p:strVal val="hidden"/>
                                      </p:to>
                                    </p:set>
                                  </p:childTnLst>
                                </p:cTn>
                              </p:par>
                            </p:childTnLst>
                          </p:cTn>
                        </p:par>
                        <p:par>
                          <p:cTn id="26" fill="hold">
                            <p:stCondLst>
                              <p:cond delay="3000"/>
                            </p:stCondLst>
                            <p:childTnLst>
                              <p:par>
                                <p:cTn id="27" presetID="17"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3000" fill="hold"/>
                                        <p:tgtEl>
                                          <p:spTgt spid="10"/>
                                        </p:tgtEl>
                                        <p:attrNameLst>
                                          <p:attrName>ppt_x</p:attrName>
                                        </p:attrNameLst>
                                      </p:cBhvr>
                                      <p:tavLst>
                                        <p:tav tm="0">
                                          <p:val>
                                            <p:strVal val="#ppt_x+#ppt_w/2"/>
                                          </p:val>
                                        </p:tav>
                                        <p:tav tm="100000">
                                          <p:val>
                                            <p:strVal val="#ppt_x"/>
                                          </p:val>
                                        </p:tav>
                                      </p:tavLst>
                                    </p:anim>
                                    <p:anim calcmode="lin" valueType="num">
                                      <p:cBhvr>
                                        <p:cTn id="30" dur="3000" fill="hold"/>
                                        <p:tgtEl>
                                          <p:spTgt spid="10"/>
                                        </p:tgtEl>
                                        <p:attrNameLst>
                                          <p:attrName>ppt_y</p:attrName>
                                        </p:attrNameLst>
                                      </p:cBhvr>
                                      <p:tavLst>
                                        <p:tav tm="0">
                                          <p:val>
                                            <p:strVal val="#ppt_y"/>
                                          </p:val>
                                        </p:tav>
                                        <p:tav tm="100000">
                                          <p:val>
                                            <p:strVal val="#ppt_y"/>
                                          </p:val>
                                        </p:tav>
                                      </p:tavLst>
                                    </p:anim>
                                    <p:anim calcmode="lin" valueType="num">
                                      <p:cBhvr>
                                        <p:cTn id="31" dur="3000" fill="hold"/>
                                        <p:tgtEl>
                                          <p:spTgt spid="10"/>
                                        </p:tgtEl>
                                        <p:attrNameLst>
                                          <p:attrName>ppt_w</p:attrName>
                                        </p:attrNameLst>
                                      </p:cBhvr>
                                      <p:tavLst>
                                        <p:tav tm="0">
                                          <p:val>
                                            <p:fltVal val="0"/>
                                          </p:val>
                                        </p:tav>
                                        <p:tav tm="100000">
                                          <p:val>
                                            <p:strVal val="#ppt_w"/>
                                          </p:val>
                                        </p:tav>
                                      </p:tavLst>
                                    </p:anim>
                                    <p:anim calcmode="lin" valueType="num">
                                      <p:cBhvr>
                                        <p:cTn id="32" dur="3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xit" presetSubtype="8" fill="hold" nodeType="clickEffect">
                                  <p:stCondLst>
                                    <p:cond delay="0"/>
                                  </p:stCondLst>
                                  <p:childTnLst>
                                    <p:anim calcmode="lin" valueType="num">
                                      <p:cBhvr>
                                        <p:cTn id="36" dur="3000"/>
                                        <p:tgtEl>
                                          <p:spTgt spid="69"/>
                                        </p:tgtEl>
                                        <p:attrNameLst>
                                          <p:attrName>ppt_x</p:attrName>
                                        </p:attrNameLst>
                                      </p:cBhvr>
                                      <p:tavLst>
                                        <p:tav tm="0">
                                          <p:val>
                                            <p:strVal val="ppt_x"/>
                                          </p:val>
                                        </p:tav>
                                        <p:tav tm="100000">
                                          <p:val>
                                            <p:strVal val="ppt_x-ppt_w/2"/>
                                          </p:val>
                                        </p:tav>
                                      </p:tavLst>
                                    </p:anim>
                                    <p:anim calcmode="lin" valueType="num">
                                      <p:cBhvr>
                                        <p:cTn id="37" dur="3000"/>
                                        <p:tgtEl>
                                          <p:spTgt spid="69"/>
                                        </p:tgtEl>
                                        <p:attrNameLst>
                                          <p:attrName>ppt_y</p:attrName>
                                        </p:attrNameLst>
                                      </p:cBhvr>
                                      <p:tavLst>
                                        <p:tav tm="0">
                                          <p:val>
                                            <p:strVal val="ppt_y"/>
                                          </p:val>
                                        </p:tav>
                                        <p:tav tm="100000">
                                          <p:val>
                                            <p:strVal val="ppt_y"/>
                                          </p:val>
                                        </p:tav>
                                      </p:tavLst>
                                    </p:anim>
                                    <p:anim calcmode="lin" valueType="num">
                                      <p:cBhvr>
                                        <p:cTn id="38" dur="3000"/>
                                        <p:tgtEl>
                                          <p:spTgt spid="69"/>
                                        </p:tgtEl>
                                        <p:attrNameLst>
                                          <p:attrName>ppt_w</p:attrName>
                                        </p:attrNameLst>
                                      </p:cBhvr>
                                      <p:tavLst>
                                        <p:tav tm="0">
                                          <p:val>
                                            <p:strVal val="ppt_w"/>
                                          </p:val>
                                        </p:tav>
                                        <p:tav tm="100000">
                                          <p:val>
                                            <p:fltVal val="0"/>
                                          </p:val>
                                        </p:tav>
                                      </p:tavLst>
                                    </p:anim>
                                    <p:anim calcmode="lin" valueType="num">
                                      <p:cBhvr>
                                        <p:cTn id="39" dur="3000"/>
                                        <p:tgtEl>
                                          <p:spTgt spid="69"/>
                                        </p:tgtEl>
                                        <p:attrNameLst>
                                          <p:attrName>ppt_h</p:attrName>
                                        </p:attrNameLst>
                                      </p:cBhvr>
                                      <p:tavLst>
                                        <p:tav tm="0">
                                          <p:val>
                                            <p:strVal val="ppt_h"/>
                                          </p:val>
                                        </p:tav>
                                        <p:tav tm="100000">
                                          <p:val>
                                            <p:strVal val="ppt_h"/>
                                          </p:val>
                                        </p:tav>
                                      </p:tavLst>
                                    </p:anim>
                                    <p:set>
                                      <p:cBhvr>
                                        <p:cTn id="40" dur="1" fill="hold">
                                          <p:stCondLst>
                                            <p:cond delay="29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8600" y="609603"/>
          <a:ext cx="5638800" cy="7038228"/>
        </p:xfrm>
        <a:graphic>
          <a:graphicData uri="http://schemas.openxmlformats.org/drawingml/2006/table">
            <a:tbl>
              <a:tblPr firstRow="1" bandRow="1">
                <a:tableStyleId>{D03447BB-5D67-496B-8E87-E561075AD55C}</a:tableStyleId>
              </a:tblPr>
              <a:tblGrid>
                <a:gridCol w="1879600"/>
                <a:gridCol w="1879600"/>
                <a:gridCol w="1879600"/>
              </a:tblGrid>
              <a:tr h="2045970">
                <a:tc>
                  <a:txBody>
                    <a:bodyPr/>
                    <a:lstStyle/>
                    <a:p>
                      <a:r>
                        <a:rPr lang="en-US" sz="3200" dirty="0" smtClean="0"/>
                        <a:t>Non-Perishable food items</a:t>
                      </a:r>
                      <a:endParaRPr lang="en-US" sz="3200" dirty="0"/>
                    </a:p>
                  </a:txBody>
                  <a:tcPr/>
                </a:tc>
                <a:tc>
                  <a:txBody>
                    <a:bodyPr/>
                    <a:lstStyle/>
                    <a:p>
                      <a:r>
                        <a:rPr lang="en-US" sz="3200" dirty="0" smtClean="0"/>
                        <a:t>Semi perishable food items</a:t>
                      </a:r>
                      <a:endParaRPr lang="en-US" sz="3200" dirty="0"/>
                    </a:p>
                  </a:txBody>
                  <a:tcPr/>
                </a:tc>
                <a:tc>
                  <a:txBody>
                    <a:bodyPr/>
                    <a:lstStyle/>
                    <a:p>
                      <a:r>
                        <a:rPr lang="en-US" sz="3200" dirty="0" smtClean="0"/>
                        <a:t>Perishable food items</a:t>
                      </a:r>
                      <a:endParaRPr lang="en-US" sz="3200" dirty="0"/>
                    </a:p>
                  </a:txBody>
                  <a:tcPr/>
                </a:tc>
              </a:tr>
              <a:tr h="1664086">
                <a:tc>
                  <a:txBody>
                    <a:bodyPr/>
                    <a:lstStyle/>
                    <a:p>
                      <a:endParaRPr lang="en-US" sz="3200"/>
                    </a:p>
                  </a:txBody>
                  <a:tcPr/>
                </a:tc>
                <a:tc>
                  <a:txBody>
                    <a:bodyPr/>
                    <a:lstStyle/>
                    <a:p>
                      <a:endParaRPr lang="en-US" sz="3200"/>
                    </a:p>
                  </a:txBody>
                  <a:tcPr/>
                </a:tc>
                <a:tc>
                  <a:txBody>
                    <a:bodyPr/>
                    <a:lstStyle/>
                    <a:p>
                      <a:endParaRPr lang="en-US" sz="3200" dirty="0"/>
                    </a:p>
                  </a:txBody>
                  <a:tcPr/>
                </a:tc>
              </a:tr>
              <a:tr h="1664086">
                <a:tc>
                  <a:txBody>
                    <a:bodyPr/>
                    <a:lstStyle/>
                    <a:p>
                      <a:endParaRPr lang="en-US" sz="3200" dirty="0"/>
                    </a:p>
                  </a:txBody>
                  <a:tcPr/>
                </a:tc>
                <a:tc>
                  <a:txBody>
                    <a:bodyPr/>
                    <a:lstStyle/>
                    <a:p>
                      <a:endParaRPr lang="en-US" sz="3200"/>
                    </a:p>
                  </a:txBody>
                  <a:tcPr/>
                </a:tc>
                <a:tc>
                  <a:txBody>
                    <a:bodyPr/>
                    <a:lstStyle/>
                    <a:p>
                      <a:endParaRPr lang="en-US" sz="3200" dirty="0"/>
                    </a:p>
                  </a:txBody>
                  <a:tcPr/>
                </a:tc>
              </a:tr>
              <a:tr h="1664086">
                <a:tc>
                  <a:txBody>
                    <a:bodyPr/>
                    <a:lstStyle/>
                    <a:p>
                      <a:endParaRPr lang="en-US" sz="3200" dirty="0"/>
                    </a:p>
                  </a:txBody>
                  <a:tcPr/>
                </a:tc>
                <a:tc>
                  <a:txBody>
                    <a:bodyPr/>
                    <a:lstStyle/>
                    <a:p>
                      <a:endParaRPr lang="en-US" sz="3200"/>
                    </a:p>
                  </a:txBody>
                  <a:tcPr/>
                </a:tc>
                <a:tc>
                  <a:txBody>
                    <a:bodyPr/>
                    <a:lstStyle/>
                    <a:p>
                      <a:endParaRPr lang="en-US" sz="3200" dirty="0"/>
                    </a:p>
                  </a:txBody>
                  <a:tcPr/>
                </a:tc>
              </a:tr>
            </a:tbl>
          </a:graphicData>
        </a:graphic>
      </p:graphicFrame>
      <p:pic>
        <p:nvPicPr>
          <p:cNvPr id="13" name="Picture 12" descr="download.jpg"/>
          <p:cNvPicPr>
            <a:picLocks noChangeAspect="1"/>
          </p:cNvPicPr>
          <p:nvPr/>
        </p:nvPicPr>
        <p:blipFill>
          <a:blip r:embed="rId2"/>
          <a:stretch>
            <a:fillRect/>
          </a:stretch>
        </p:blipFill>
        <p:spPr>
          <a:xfrm>
            <a:off x="5943602" y="1219200"/>
            <a:ext cx="1342991" cy="971634"/>
          </a:xfrm>
          <a:prstGeom prst="rect">
            <a:avLst/>
          </a:prstGeom>
        </p:spPr>
      </p:pic>
      <p:pic>
        <p:nvPicPr>
          <p:cNvPr id="15" name="Picture 14" descr="download (1).jpg"/>
          <p:cNvPicPr>
            <a:picLocks noChangeAspect="1"/>
          </p:cNvPicPr>
          <p:nvPr/>
        </p:nvPicPr>
        <p:blipFill>
          <a:blip r:embed="rId3"/>
          <a:stretch>
            <a:fillRect/>
          </a:stretch>
        </p:blipFill>
        <p:spPr>
          <a:xfrm>
            <a:off x="6019800" y="5937240"/>
            <a:ext cx="1419298" cy="920763"/>
          </a:xfrm>
          <a:prstGeom prst="rect">
            <a:avLst/>
          </a:prstGeom>
        </p:spPr>
      </p:pic>
      <p:pic>
        <p:nvPicPr>
          <p:cNvPr id="16" name="Picture 15" descr="download (2).jpg"/>
          <p:cNvPicPr>
            <a:picLocks noChangeAspect="1"/>
          </p:cNvPicPr>
          <p:nvPr/>
        </p:nvPicPr>
        <p:blipFill>
          <a:blip r:embed="rId4"/>
          <a:stretch>
            <a:fillRect/>
          </a:stretch>
        </p:blipFill>
        <p:spPr>
          <a:xfrm>
            <a:off x="5916253" y="2743203"/>
            <a:ext cx="1398949" cy="930937"/>
          </a:xfrm>
          <a:prstGeom prst="rect">
            <a:avLst/>
          </a:prstGeom>
        </p:spPr>
      </p:pic>
      <p:pic>
        <p:nvPicPr>
          <p:cNvPr id="12" name="Picture 11" descr="images.jpg"/>
          <p:cNvPicPr>
            <a:picLocks noChangeAspect="1"/>
          </p:cNvPicPr>
          <p:nvPr/>
        </p:nvPicPr>
        <p:blipFill>
          <a:blip r:embed="rId5"/>
          <a:stretch>
            <a:fillRect/>
          </a:stretch>
        </p:blipFill>
        <p:spPr>
          <a:xfrm>
            <a:off x="6019800" y="0"/>
            <a:ext cx="1108020" cy="690562"/>
          </a:xfrm>
          <a:prstGeom prst="rect">
            <a:avLst/>
          </a:prstGeom>
        </p:spPr>
      </p:pic>
      <p:pic>
        <p:nvPicPr>
          <p:cNvPr id="17" name="Picture 16" descr="download (3).jpg"/>
          <p:cNvPicPr>
            <a:picLocks noChangeAspect="1"/>
          </p:cNvPicPr>
          <p:nvPr/>
        </p:nvPicPr>
        <p:blipFill>
          <a:blip r:embed="rId6"/>
          <a:stretch>
            <a:fillRect/>
          </a:stretch>
        </p:blipFill>
        <p:spPr>
          <a:xfrm>
            <a:off x="5943600" y="1981203"/>
            <a:ext cx="1287034" cy="1012331"/>
          </a:xfrm>
          <a:prstGeom prst="rect">
            <a:avLst/>
          </a:prstGeom>
        </p:spPr>
      </p:pic>
      <p:pic>
        <p:nvPicPr>
          <p:cNvPr id="26" name="Picture 25" descr="download (4).jpg"/>
          <p:cNvPicPr>
            <a:picLocks noChangeAspect="1"/>
          </p:cNvPicPr>
          <p:nvPr/>
        </p:nvPicPr>
        <p:blipFill>
          <a:blip r:embed="rId7"/>
          <a:stretch>
            <a:fillRect/>
          </a:stretch>
        </p:blipFill>
        <p:spPr>
          <a:xfrm>
            <a:off x="6019800" y="457200"/>
            <a:ext cx="1144594" cy="1144594"/>
          </a:xfrm>
          <a:prstGeom prst="rect">
            <a:avLst/>
          </a:prstGeom>
        </p:spPr>
      </p:pic>
      <p:pic>
        <p:nvPicPr>
          <p:cNvPr id="27" name="Picture 26" descr="images (1).jpg"/>
          <p:cNvPicPr>
            <a:picLocks noChangeAspect="1"/>
          </p:cNvPicPr>
          <p:nvPr/>
        </p:nvPicPr>
        <p:blipFill>
          <a:blip r:embed="rId8"/>
          <a:stretch>
            <a:fillRect/>
          </a:stretch>
        </p:blipFill>
        <p:spPr>
          <a:xfrm>
            <a:off x="5943600" y="4495803"/>
            <a:ext cx="1524000" cy="702337"/>
          </a:xfrm>
          <a:prstGeom prst="rect">
            <a:avLst/>
          </a:prstGeom>
        </p:spPr>
      </p:pic>
      <p:pic>
        <p:nvPicPr>
          <p:cNvPr id="28" name="Picture 27" descr="images (2).jpg"/>
          <p:cNvPicPr>
            <a:picLocks noChangeAspect="1"/>
          </p:cNvPicPr>
          <p:nvPr/>
        </p:nvPicPr>
        <p:blipFill>
          <a:blip r:embed="rId9"/>
          <a:stretch>
            <a:fillRect/>
          </a:stretch>
        </p:blipFill>
        <p:spPr>
          <a:xfrm>
            <a:off x="5943603" y="3581403"/>
            <a:ext cx="1414211" cy="844563"/>
          </a:xfrm>
          <a:prstGeom prst="rect">
            <a:avLst/>
          </a:prstGeom>
        </p:spPr>
      </p:pic>
      <p:pic>
        <p:nvPicPr>
          <p:cNvPr id="29" name="Picture 28" descr="images (3).jpg"/>
          <p:cNvPicPr>
            <a:picLocks noChangeAspect="1"/>
          </p:cNvPicPr>
          <p:nvPr/>
        </p:nvPicPr>
        <p:blipFill>
          <a:blip r:embed="rId10"/>
          <a:stretch>
            <a:fillRect/>
          </a:stretch>
        </p:blipFill>
        <p:spPr>
          <a:xfrm>
            <a:off x="6019803" y="5257803"/>
            <a:ext cx="1398949" cy="702337"/>
          </a:xfrm>
          <a:prstGeom prst="rect">
            <a:avLst/>
          </a:prstGeom>
        </p:spPr>
      </p:pic>
      <p:sp>
        <p:nvSpPr>
          <p:cNvPr id="14" name="Rectangle 13"/>
          <p:cNvSpPr/>
          <p:nvPr/>
        </p:nvSpPr>
        <p:spPr>
          <a:xfrm>
            <a:off x="6032665" y="-35031"/>
            <a:ext cx="2590800" cy="523220"/>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Nuts </a:t>
            </a:r>
          </a:p>
        </p:txBody>
      </p:sp>
      <p:sp>
        <p:nvSpPr>
          <p:cNvPr id="18" name="Rectangle 17"/>
          <p:cNvSpPr/>
          <p:nvPr/>
        </p:nvSpPr>
        <p:spPr>
          <a:xfrm>
            <a:off x="6032005" y="731013"/>
            <a:ext cx="2590800" cy="523220"/>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Maida  </a:t>
            </a:r>
          </a:p>
        </p:txBody>
      </p:sp>
      <p:sp>
        <p:nvSpPr>
          <p:cNvPr id="19" name="Rectangle 18"/>
          <p:cNvSpPr/>
          <p:nvPr/>
        </p:nvSpPr>
        <p:spPr>
          <a:xfrm>
            <a:off x="5791201" y="1524001"/>
            <a:ext cx="2590800" cy="523220"/>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Bananas  </a:t>
            </a:r>
          </a:p>
        </p:txBody>
      </p:sp>
      <p:sp>
        <p:nvSpPr>
          <p:cNvPr id="20" name="Rectangle 19"/>
          <p:cNvSpPr/>
          <p:nvPr/>
        </p:nvSpPr>
        <p:spPr>
          <a:xfrm>
            <a:off x="6024748" y="2250970"/>
            <a:ext cx="2590800" cy="523220"/>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Pulses </a:t>
            </a:r>
          </a:p>
        </p:txBody>
      </p:sp>
      <p:sp>
        <p:nvSpPr>
          <p:cNvPr id="21" name="Rectangle 20"/>
          <p:cNvSpPr/>
          <p:nvPr/>
        </p:nvSpPr>
        <p:spPr>
          <a:xfrm>
            <a:off x="6024748" y="3012970"/>
            <a:ext cx="2590800" cy="523220"/>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Eggs </a:t>
            </a:r>
          </a:p>
        </p:txBody>
      </p:sp>
      <p:sp>
        <p:nvSpPr>
          <p:cNvPr id="22" name="Rectangle 21"/>
          <p:cNvSpPr/>
          <p:nvPr/>
        </p:nvSpPr>
        <p:spPr>
          <a:xfrm>
            <a:off x="6024748" y="3896381"/>
            <a:ext cx="2590800" cy="523220"/>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Bread </a:t>
            </a:r>
          </a:p>
        </p:txBody>
      </p:sp>
      <p:sp>
        <p:nvSpPr>
          <p:cNvPr id="23" name="Rectangle 22"/>
          <p:cNvSpPr/>
          <p:nvPr/>
        </p:nvSpPr>
        <p:spPr>
          <a:xfrm>
            <a:off x="6024748" y="4459005"/>
            <a:ext cx="2590800" cy="523220"/>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Potatoes  </a:t>
            </a:r>
          </a:p>
        </p:txBody>
      </p:sp>
      <p:sp>
        <p:nvSpPr>
          <p:cNvPr id="24" name="Rectangle 23"/>
          <p:cNvSpPr/>
          <p:nvPr/>
        </p:nvSpPr>
        <p:spPr>
          <a:xfrm>
            <a:off x="6032005" y="5226950"/>
            <a:ext cx="2590800" cy="523220"/>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Butter  </a:t>
            </a:r>
          </a:p>
        </p:txBody>
      </p:sp>
      <p:sp>
        <p:nvSpPr>
          <p:cNvPr id="25" name="Rectangle 24"/>
          <p:cNvSpPr/>
          <p:nvPr/>
        </p:nvSpPr>
        <p:spPr>
          <a:xfrm>
            <a:off x="6024748" y="5827696"/>
            <a:ext cx="2590800" cy="954107"/>
          </a:xfrm>
          <a:prstGeom prst="rect">
            <a:avLst/>
          </a:prstGeom>
          <a:noFill/>
        </p:spPr>
        <p:txBody>
          <a:bodyPr wrap="square" lIns="91440" tIns="45720" rIns="91440" bIns="45720">
            <a:spAutoFit/>
          </a:bodyPr>
          <a:lstStyle/>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Whole </a:t>
            </a:r>
          </a:p>
          <a:p>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grains  </a:t>
            </a:r>
          </a:p>
        </p:txBody>
      </p:sp>
    </p:spTree>
    <p:extLst>
      <p:ext uri="{BB962C8B-B14F-4D97-AF65-F5344CB8AC3E}">
        <p14:creationId xmlns:p14="http://schemas.microsoft.com/office/powerpoint/2010/main" val="38107477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par>
                          <p:cTn id="10" fill="hold">
                            <p:stCondLst>
                              <p:cond delay="1000"/>
                            </p:stCondLst>
                            <p:childTnLst>
                              <p:par>
                                <p:cTn id="11" presetID="42" presetClass="entr" presetSubtype="0" fill="hold" grpId="1"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47" presetClass="entr" presetSubtype="0" fill="hold" grpId="1" nodeType="after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fade">
                                      <p:cBhvr>
                                        <p:cTn id="23" dur="1000"/>
                                        <p:tgtEl>
                                          <p:spTgt spid="18">
                                            <p:txEl>
                                              <p:pRg st="0" end="0"/>
                                            </p:txEl>
                                          </p:spTgt>
                                        </p:tgtEl>
                                      </p:cBhvr>
                                    </p:animEffect>
                                    <p:anim calcmode="lin" valueType="num">
                                      <p:cBhvr>
                                        <p:cTn id="24"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18">
                                            <p:txEl>
                                              <p:pRg st="0" end="0"/>
                                            </p:txEl>
                                          </p:spTgt>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ppt_x"/>
                                          </p:val>
                                        </p:tav>
                                        <p:tav tm="100000">
                                          <p:val>
                                            <p:strVal val="#ppt_x"/>
                                          </p:val>
                                        </p:tav>
                                      </p:tavLst>
                                    </p:anim>
                                    <p:anim calcmode="lin" valueType="num">
                                      <p:cBhvr additive="base">
                                        <p:cTn id="29" dur="500" fill="hold"/>
                                        <p:tgtEl>
                                          <p:spTgt spid="26"/>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42" presetClass="entr" presetSubtype="0" fill="hold" grpId="1"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1000"/>
                                        <p:tgtEl>
                                          <p:spTgt spid="19">
                                            <p:txEl>
                                              <p:pRg st="0" end="0"/>
                                            </p:txEl>
                                          </p:spTgt>
                                        </p:tgtEl>
                                      </p:cBhvr>
                                    </p:animEffect>
                                    <p:anim calcmode="lin" valueType="num">
                                      <p:cBhvr>
                                        <p:cTn id="34"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47" presetClass="entr" presetSubtype="0" fill="hold" grpId="1" nodeType="after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1000"/>
                                        <p:tgtEl>
                                          <p:spTgt spid="20">
                                            <p:txEl>
                                              <p:pRg st="0" end="0"/>
                                            </p:txEl>
                                          </p:spTgt>
                                        </p:tgtEl>
                                      </p:cBhvr>
                                    </p:animEffect>
                                    <p:anim calcmode="lin" valueType="num">
                                      <p:cBhvr>
                                        <p:cTn id="44"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42" presetClass="entr" presetSubtype="0" fill="hold" grpId="1"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fade">
                                      <p:cBhvr>
                                        <p:cTn id="53" dur="1000"/>
                                        <p:tgtEl>
                                          <p:spTgt spid="21">
                                            <p:txEl>
                                              <p:pRg st="0" end="0"/>
                                            </p:txEl>
                                          </p:spTgt>
                                        </p:tgtEl>
                                      </p:cBhvr>
                                    </p:animEffect>
                                    <p:anim calcmode="lin" valueType="num">
                                      <p:cBhvr>
                                        <p:cTn id="54"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47" presetClass="entr" presetSubtype="0" fill="hold" grpId="1" nodeType="afterEffect">
                                  <p:stCondLst>
                                    <p:cond delay="0"/>
                                  </p:stCondLst>
                                  <p:childTnLst>
                                    <p:set>
                                      <p:cBhvr>
                                        <p:cTn id="62" dur="1" fill="hold">
                                          <p:stCondLst>
                                            <p:cond delay="0"/>
                                          </p:stCondLst>
                                        </p:cTn>
                                        <p:tgtEl>
                                          <p:spTgt spid="22">
                                            <p:txEl>
                                              <p:pRg st="0" end="0"/>
                                            </p:txEl>
                                          </p:spTgt>
                                        </p:tgtEl>
                                        <p:attrNameLst>
                                          <p:attrName>style.visibility</p:attrName>
                                        </p:attrNameLst>
                                      </p:cBhvr>
                                      <p:to>
                                        <p:strVal val="visible"/>
                                      </p:to>
                                    </p:set>
                                    <p:animEffect transition="in" filter="fade">
                                      <p:cBhvr>
                                        <p:cTn id="63" dur="1000"/>
                                        <p:tgtEl>
                                          <p:spTgt spid="22">
                                            <p:txEl>
                                              <p:pRg st="0" end="0"/>
                                            </p:txEl>
                                          </p:spTgt>
                                        </p:tgtEl>
                                      </p:cBhvr>
                                    </p:animEffect>
                                    <p:anim calcmode="lin" valueType="num">
                                      <p:cBhvr>
                                        <p:cTn id="64"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500" fill="hold"/>
                                        <p:tgtEl>
                                          <p:spTgt spid="28"/>
                                        </p:tgtEl>
                                        <p:attrNameLst>
                                          <p:attrName>ppt_x</p:attrName>
                                        </p:attrNameLst>
                                      </p:cBhvr>
                                      <p:tavLst>
                                        <p:tav tm="0">
                                          <p:val>
                                            <p:strVal val="#ppt_x"/>
                                          </p:val>
                                        </p:tav>
                                        <p:tav tm="100000">
                                          <p:val>
                                            <p:strVal val="#ppt_x"/>
                                          </p:val>
                                        </p:tav>
                                      </p:tavLst>
                                    </p:anim>
                                    <p:anim calcmode="lin" valueType="num">
                                      <p:cBhvr additive="base">
                                        <p:cTn id="69" dur="500" fill="hold"/>
                                        <p:tgtEl>
                                          <p:spTgt spid="28"/>
                                        </p:tgtEl>
                                        <p:attrNameLst>
                                          <p:attrName>ppt_y</p:attrName>
                                        </p:attrNameLst>
                                      </p:cBhvr>
                                      <p:tavLst>
                                        <p:tav tm="0">
                                          <p:val>
                                            <p:strVal val="1+#ppt_h/2"/>
                                          </p:val>
                                        </p:tav>
                                        <p:tav tm="100000">
                                          <p:val>
                                            <p:strVal val="#ppt_y"/>
                                          </p:val>
                                        </p:tav>
                                      </p:tavLst>
                                    </p:anim>
                                  </p:childTnLst>
                                </p:cTn>
                              </p:par>
                            </p:childTnLst>
                          </p:cTn>
                        </p:par>
                        <p:par>
                          <p:cTn id="70" fill="hold">
                            <p:stCondLst>
                              <p:cond delay="7000"/>
                            </p:stCondLst>
                            <p:childTnLst>
                              <p:par>
                                <p:cTn id="71" presetID="42" presetClass="entr" presetSubtype="0" fill="hold" grpId="1" nodeType="afterEffect">
                                  <p:stCondLst>
                                    <p:cond delay="0"/>
                                  </p:stCondLst>
                                  <p:childTnLst>
                                    <p:set>
                                      <p:cBhvr>
                                        <p:cTn id="72" dur="1" fill="hold">
                                          <p:stCondLst>
                                            <p:cond delay="0"/>
                                          </p:stCondLst>
                                        </p:cTn>
                                        <p:tgtEl>
                                          <p:spTgt spid="23">
                                            <p:txEl>
                                              <p:pRg st="0" end="0"/>
                                            </p:txEl>
                                          </p:spTgt>
                                        </p:tgtEl>
                                        <p:attrNameLst>
                                          <p:attrName>style.visibility</p:attrName>
                                        </p:attrNameLst>
                                      </p:cBhvr>
                                      <p:to>
                                        <p:strVal val="visible"/>
                                      </p:to>
                                    </p:set>
                                    <p:animEffect transition="in" filter="fade">
                                      <p:cBhvr>
                                        <p:cTn id="73" dur="1000"/>
                                        <p:tgtEl>
                                          <p:spTgt spid="23">
                                            <p:txEl>
                                              <p:pRg st="0" end="0"/>
                                            </p:txEl>
                                          </p:spTgt>
                                        </p:tgtEl>
                                      </p:cBhvr>
                                    </p:animEffect>
                                    <p:anim calcmode="lin" valueType="num">
                                      <p:cBhvr>
                                        <p:cTn id="74"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75"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8000"/>
                            </p:stCondLst>
                            <p:childTnLst>
                              <p:par>
                                <p:cTn id="81" presetID="47" presetClass="entr" presetSubtype="0" fill="hold" grpId="1" nodeType="afterEffect">
                                  <p:stCondLst>
                                    <p:cond delay="0"/>
                                  </p:stCondLst>
                                  <p:childTnLst>
                                    <p:set>
                                      <p:cBhvr>
                                        <p:cTn id="82" dur="1" fill="hold">
                                          <p:stCondLst>
                                            <p:cond delay="0"/>
                                          </p:stCondLst>
                                        </p:cTn>
                                        <p:tgtEl>
                                          <p:spTgt spid="24">
                                            <p:txEl>
                                              <p:pRg st="0" end="0"/>
                                            </p:txEl>
                                          </p:spTgt>
                                        </p:tgtEl>
                                        <p:attrNameLst>
                                          <p:attrName>style.visibility</p:attrName>
                                        </p:attrNameLst>
                                      </p:cBhvr>
                                      <p:to>
                                        <p:strVal val="visible"/>
                                      </p:to>
                                    </p:set>
                                    <p:animEffect transition="in" filter="fade">
                                      <p:cBhvr>
                                        <p:cTn id="83" dur="1000"/>
                                        <p:tgtEl>
                                          <p:spTgt spid="24">
                                            <p:txEl>
                                              <p:pRg st="0" end="0"/>
                                            </p:txEl>
                                          </p:spTgt>
                                        </p:tgtEl>
                                      </p:cBhvr>
                                    </p:animEffect>
                                    <p:anim calcmode="lin" valueType="num">
                                      <p:cBhvr>
                                        <p:cTn id="84"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85" dur="1000" fill="hold"/>
                                        <p:tgtEl>
                                          <p:spTgt spid="24">
                                            <p:txEl>
                                              <p:pRg st="0" end="0"/>
                                            </p:txEl>
                                          </p:spTgt>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additive="base">
                                        <p:cTn id="88" dur="500" fill="hold"/>
                                        <p:tgtEl>
                                          <p:spTgt spid="29"/>
                                        </p:tgtEl>
                                        <p:attrNameLst>
                                          <p:attrName>ppt_x</p:attrName>
                                        </p:attrNameLst>
                                      </p:cBhvr>
                                      <p:tavLst>
                                        <p:tav tm="0">
                                          <p:val>
                                            <p:strVal val="#ppt_x"/>
                                          </p:val>
                                        </p:tav>
                                        <p:tav tm="100000">
                                          <p:val>
                                            <p:strVal val="#ppt_x"/>
                                          </p:val>
                                        </p:tav>
                                      </p:tavLst>
                                    </p:anim>
                                    <p:anim calcmode="lin" valueType="num">
                                      <p:cBhvr additive="base">
                                        <p:cTn id="89" dur="500" fill="hold"/>
                                        <p:tgtEl>
                                          <p:spTgt spid="29"/>
                                        </p:tgtEl>
                                        <p:attrNameLst>
                                          <p:attrName>ppt_y</p:attrName>
                                        </p:attrNameLst>
                                      </p:cBhvr>
                                      <p:tavLst>
                                        <p:tav tm="0">
                                          <p:val>
                                            <p:strVal val="1+#ppt_h/2"/>
                                          </p:val>
                                        </p:tav>
                                        <p:tav tm="100000">
                                          <p:val>
                                            <p:strVal val="#ppt_y"/>
                                          </p:val>
                                        </p:tav>
                                      </p:tavLst>
                                    </p:anim>
                                  </p:childTnLst>
                                </p:cTn>
                              </p:par>
                            </p:childTnLst>
                          </p:cTn>
                        </p:par>
                        <p:par>
                          <p:cTn id="90" fill="hold">
                            <p:stCondLst>
                              <p:cond delay="9000"/>
                            </p:stCondLst>
                            <p:childTnLst>
                              <p:par>
                                <p:cTn id="91" presetID="42" presetClass="entr" presetSubtype="0" fill="hold" grpId="1" nodeType="after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1000"/>
                                        <p:tgtEl>
                                          <p:spTgt spid="25"/>
                                        </p:tgtEl>
                                      </p:cBhvr>
                                    </p:animEffect>
                                    <p:anim calcmode="lin" valueType="num">
                                      <p:cBhvr>
                                        <p:cTn id="94" dur="1000" fill="hold"/>
                                        <p:tgtEl>
                                          <p:spTgt spid="25"/>
                                        </p:tgtEl>
                                        <p:attrNameLst>
                                          <p:attrName>ppt_x</p:attrName>
                                        </p:attrNameLst>
                                      </p:cBhvr>
                                      <p:tavLst>
                                        <p:tav tm="0">
                                          <p:val>
                                            <p:strVal val="#ppt_x"/>
                                          </p:val>
                                        </p:tav>
                                        <p:tav tm="100000">
                                          <p:val>
                                            <p:strVal val="#ppt_x"/>
                                          </p:val>
                                        </p:tav>
                                      </p:tavLst>
                                    </p:anim>
                                    <p:anim calcmode="lin" valueType="num">
                                      <p:cBhvr>
                                        <p:cTn id="95" dur="1000" fill="hold"/>
                                        <p:tgtEl>
                                          <p:spTgt spid="25"/>
                                        </p:tgtEl>
                                        <p:attrNameLst>
                                          <p:attrName>ppt_y</p:attrName>
                                        </p:attrNameLst>
                                      </p:cBhvr>
                                      <p:tavLst>
                                        <p:tav tm="0">
                                          <p:val>
                                            <p:strVal val="#ppt_y+.1"/>
                                          </p:val>
                                        </p:tav>
                                        <p:tav tm="100000">
                                          <p:val>
                                            <p:strVal val="#ppt_y"/>
                                          </p:val>
                                        </p:tav>
                                      </p:tavLst>
                                    </p:anim>
                                  </p:childTnLst>
                                </p:cTn>
                              </p:par>
                            </p:childTnLst>
                          </p:cTn>
                        </p:par>
                        <p:par>
                          <p:cTn id="96" fill="hold">
                            <p:stCondLst>
                              <p:cond delay="10000"/>
                            </p:stCondLst>
                            <p:childTnLst>
                              <p:par>
                                <p:cTn id="97" presetID="2" presetClass="entr" presetSubtype="4" fill="hold" nodeType="after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additive="base">
                                        <p:cTn id="99" dur="500" fill="hold"/>
                                        <p:tgtEl>
                                          <p:spTgt spid="15"/>
                                        </p:tgtEl>
                                        <p:attrNameLst>
                                          <p:attrName>ppt_x</p:attrName>
                                        </p:attrNameLst>
                                      </p:cBhvr>
                                      <p:tavLst>
                                        <p:tav tm="0">
                                          <p:val>
                                            <p:strVal val="#ppt_x"/>
                                          </p:val>
                                        </p:tav>
                                        <p:tav tm="100000">
                                          <p:val>
                                            <p:strVal val="#ppt_x"/>
                                          </p:val>
                                        </p:tav>
                                      </p:tavLst>
                                    </p:anim>
                                    <p:anim calcmode="lin" valueType="num">
                                      <p:cBhvr additive="base">
                                        <p:cTn id="10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grpId="0" nodeType="clickEffect">
                                  <p:stCondLst>
                                    <p:cond delay="0"/>
                                  </p:stCondLst>
                                  <p:childTnLst>
                                    <p:animMotion origin="layout" path="M 1.11111E-6 -1.85185E-6 L -0.62639 0.32176 L -0.62639 0.32246 L -0.62379 0.32176 " pathEditMode="relative" rAng="0" ptsTypes="AAAA">
                                      <p:cBhvr>
                                        <p:cTn id="104" dur="2000" fill="hold"/>
                                        <p:tgtEl>
                                          <p:spTgt spid="14"/>
                                        </p:tgtEl>
                                        <p:attrNameLst>
                                          <p:attrName>ppt_x</p:attrName>
                                          <p:attrName>ppt_y</p:attrName>
                                        </p:attrNameLst>
                                      </p:cBhvr>
                                      <p:rCtr x="-31319" y="16111"/>
                                    </p:animMotion>
                                  </p:childTnLst>
                                </p:cTn>
                              </p:par>
                              <p:par>
                                <p:cTn id="105" presetID="0" presetClass="path" presetSubtype="0" accel="50000" decel="50000" fill="hold" nodeType="withEffect">
                                  <p:stCondLst>
                                    <p:cond delay="0"/>
                                  </p:stCondLst>
                                  <p:childTnLst>
                                    <p:animMotion origin="layout" path="M -3.61111E-6 -3.4104E-6 L -0.62725 0.31607 " pathEditMode="relative" rAng="0" ptsTypes="AA">
                                      <p:cBhvr>
                                        <p:cTn id="106" dur="2000" fill="hold"/>
                                        <p:tgtEl>
                                          <p:spTgt spid="12"/>
                                        </p:tgtEl>
                                        <p:attrNameLst>
                                          <p:attrName>ppt_x</p:attrName>
                                          <p:attrName>ppt_y</p:attrName>
                                        </p:attrNameLst>
                                      </p:cBhvr>
                                      <p:rCtr x="-314" y="158"/>
                                    </p:animMotion>
                                  </p:childTnLst>
                                </p:cTn>
                              </p:par>
                            </p:childTnLst>
                          </p:cTn>
                        </p:par>
                      </p:childTnLst>
                    </p:cTn>
                  </p:par>
                  <p:par>
                    <p:cTn id="107" fill="hold">
                      <p:stCondLst>
                        <p:cond delay="indefinite"/>
                      </p:stCondLst>
                      <p:childTnLst>
                        <p:par>
                          <p:cTn id="108" fill="hold">
                            <p:stCondLst>
                              <p:cond delay="0"/>
                            </p:stCondLst>
                            <p:childTnLst>
                              <p:par>
                                <p:cTn id="109" presetID="0" presetClass="path" presetSubtype="0" accel="50000" decel="50000" fill="hold" grpId="0" nodeType="clickEffect">
                                  <p:stCondLst>
                                    <p:cond delay="0"/>
                                  </p:stCondLst>
                                  <p:childTnLst>
                                    <p:animMotion origin="layout" path="M 1.11111E-6 4.07407E-6 L -0.43472 0.21041 L -0.43472 0.21088 L -0.43316 0.21041 " pathEditMode="relative" rAng="0" ptsTypes="AAAA">
                                      <p:cBhvr>
                                        <p:cTn id="110" dur="2000" fill="hold"/>
                                        <p:tgtEl>
                                          <p:spTgt spid="18">
                                            <p:txEl>
                                              <p:pRg st="0" end="0"/>
                                            </p:txEl>
                                          </p:spTgt>
                                        </p:tgtEl>
                                        <p:attrNameLst>
                                          <p:attrName>ppt_x</p:attrName>
                                          <p:attrName>ppt_y</p:attrName>
                                        </p:attrNameLst>
                                      </p:cBhvr>
                                      <p:rCtr x="-21736" y="10532"/>
                                    </p:animMotion>
                                  </p:childTnLst>
                                </p:cTn>
                              </p:par>
                              <p:par>
                                <p:cTn id="111" presetID="0" presetClass="path" presetSubtype="0" accel="50000" decel="50000" fill="hold" nodeType="withEffect">
                                  <p:stCondLst>
                                    <p:cond delay="0"/>
                                  </p:stCondLst>
                                  <p:childTnLst>
                                    <p:animMotion origin="layout" path="M -3.33333E-6 3.4104E-6 L -0.4375 0.20531 " pathEditMode="relative" rAng="0" ptsTypes="AA">
                                      <p:cBhvr>
                                        <p:cTn id="112" dur="2000" fill="hold"/>
                                        <p:tgtEl>
                                          <p:spTgt spid="26"/>
                                        </p:tgtEl>
                                        <p:attrNameLst>
                                          <p:attrName>ppt_x</p:attrName>
                                          <p:attrName>ppt_y</p:attrName>
                                        </p:attrNameLst>
                                      </p:cBhvr>
                                      <p:rCtr x="-219" y="103"/>
                                    </p:animMotion>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0" nodeType="clickEffect">
                                  <p:stCondLst>
                                    <p:cond delay="0"/>
                                  </p:stCondLst>
                                  <p:childTnLst>
                                    <p:animMotion origin="layout" path="M 1.11111E-6 2.96296E-6 L -0.22639 0.10162 L -0.22639 0.10185 L -0.22552 0.10162 " pathEditMode="relative" rAng="0" ptsTypes="AAAA">
                                      <p:cBhvr>
                                        <p:cTn id="116" dur="2000" fill="hold"/>
                                        <p:tgtEl>
                                          <p:spTgt spid="19">
                                            <p:txEl>
                                              <p:pRg st="0" end="0"/>
                                            </p:txEl>
                                          </p:spTgt>
                                        </p:tgtEl>
                                        <p:attrNameLst>
                                          <p:attrName>ppt_x</p:attrName>
                                          <p:attrName>ppt_y</p:attrName>
                                        </p:attrNameLst>
                                      </p:cBhvr>
                                      <p:rCtr x="-11319" y="5093"/>
                                    </p:animMotion>
                                  </p:childTnLst>
                                </p:cTn>
                              </p:par>
                              <p:par>
                                <p:cTn id="117" presetID="0" presetClass="path" presetSubtype="0" accel="50000" decel="50000" fill="hold" nodeType="withEffect">
                                  <p:stCondLst>
                                    <p:cond delay="0"/>
                                  </p:stCondLst>
                                  <p:childTnLst>
                                    <p:animMotion origin="layout" path="M 2.5E-6 -3.69942E-6 L -0.23177 0.10682 " pathEditMode="relative" rAng="0" ptsTypes="AA">
                                      <p:cBhvr>
                                        <p:cTn id="118" dur="2000" fill="hold"/>
                                        <p:tgtEl>
                                          <p:spTgt spid="13"/>
                                        </p:tgtEl>
                                        <p:attrNameLst>
                                          <p:attrName>ppt_x</p:attrName>
                                          <p:attrName>ppt_y</p:attrName>
                                        </p:attrNameLst>
                                      </p:cBhvr>
                                      <p:rCtr x="-116" y="53"/>
                                    </p:animMotion>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grpId="0" nodeType="clickEffect">
                                  <p:stCondLst>
                                    <p:cond delay="0"/>
                                  </p:stCondLst>
                                  <p:childTnLst>
                                    <p:animMotion origin="layout" path="M -8.33333E-7 4.81481E-6 L -0.62552 0.24398 L -0.62552 0.24467 L -0.62309 0.24398 " pathEditMode="relative" rAng="0" ptsTypes="AAAA">
                                      <p:cBhvr>
                                        <p:cTn id="122" dur="2000" fill="hold"/>
                                        <p:tgtEl>
                                          <p:spTgt spid="20">
                                            <p:txEl>
                                              <p:pRg st="0" end="0"/>
                                            </p:txEl>
                                          </p:spTgt>
                                        </p:tgtEl>
                                        <p:attrNameLst>
                                          <p:attrName>ppt_x</p:attrName>
                                          <p:attrName>ppt_y</p:attrName>
                                        </p:attrNameLst>
                                      </p:cBhvr>
                                      <p:rCtr x="-31285" y="12222"/>
                                    </p:animMotion>
                                  </p:childTnLst>
                                </p:cTn>
                              </p:par>
                              <p:par>
                                <p:cTn id="123" presetID="0" presetClass="path" presetSubtype="0" accel="50000" decel="50000" fill="hold" nodeType="withEffect">
                                  <p:stCondLst>
                                    <p:cond delay="0"/>
                                  </p:stCondLst>
                                  <p:childTnLst>
                                    <p:animMotion origin="layout" path="M -2.5E-6 -2.13873E-6 L -0.62031 0.24809 " pathEditMode="relative" rAng="0" ptsTypes="AA">
                                      <p:cBhvr>
                                        <p:cTn id="124" dur="2000" fill="hold"/>
                                        <p:tgtEl>
                                          <p:spTgt spid="17"/>
                                        </p:tgtEl>
                                        <p:attrNameLst>
                                          <p:attrName>ppt_x</p:attrName>
                                          <p:attrName>ppt_y</p:attrName>
                                        </p:attrNameLst>
                                      </p:cBhvr>
                                      <p:rCtr x="-310" y="124"/>
                                    </p:animMotion>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0" nodeType="clickEffect">
                                  <p:stCondLst>
                                    <p:cond delay="0"/>
                                  </p:stCondLst>
                                  <p:childTnLst>
                                    <p:animMotion origin="layout" path="M -8.33333E-7 3.7037E-6 L -0.43385 0.12939 L -0.43385 0.12986 L -0.43246 0.12939 " pathEditMode="relative" rAng="0" ptsTypes="AAAA">
                                      <p:cBhvr>
                                        <p:cTn id="128" dur="2000" fill="hold"/>
                                        <p:tgtEl>
                                          <p:spTgt spid="21">
                                            <p:txEl>
                                              <p:pRg st="0" end="0"/>
                                            </p:txEl>
                                          </p:spTgt>
                                        </p:tgtEl>
                                        <p:attrNameLst>
                                          <p:attrName>ppt_x</p:attrName>
                                          <p:attrName>ppt_y</p:attrName>
                                        </p:attrNameLst>
                                      </p:cBhvr>
                                      <p:rCtr x="-21701" y="6481"/>
                                    </p:animMotion>
                                  </p:childTnLst>
                                </p:cTn>
                              </p:par>
                              <p:par>
                                <p:cTn id="129" presetID="0" presetClass="path" presetSubtype="0" accel="50000" decel="50000" fill="hold" nodeType="withEffect">
                                  <p:stCondLst>
                                    <p:cond delay="0"/>
                                  </p:stCondLst>
                                  <p:childTnLst>
                                    <p:animMotion origin="layout" path="M 2.5E-6 -3.23699E-6 L -0.43177 0.13203 " pathEditMode="relative" rAng="0" ptsTypes="AA">
                                      <p:cBhvr>
                                        <p:cTn id="130" dur="2000" fill="hold"/>
                                        <p:tgtEl>
                                          <p:spTgt spid="16"/>
                                        </p:tgtEl>
                                        <p:attrNameLst>
                                          <p:attrName>ppt_x</p:attrName>
                                          <p:attrName>ppt_y</p:attrName>
                                        </p:attrNameLst>
                                      </p:cBhvr>
                                      <p:rCtr x="-216" y="66"/>
                                    </p:animMotion>
                                  </p:childTnLst>
                                </p:cTn>
                              </p:par>
                            </p:childTnLst>
                          </p:cTn>
                        </p:par>
                      </p:childTnLst>
                    </p:cTn>
                  </p:par>
                  <p:par>
                    <p:cTn id="131" fill="hold">
                      <p:stCondLst>
                        <p:cond delay="indefinite"/>
                      </p:stCondLst>
                      <p:childTnLst>
                        <p:par>
                          <p:cTn id="132" fill="hold">
                            <p:stCondLst>
                              <p:cond delay="0"/>
                            </p:stCondLst>
                            <p:childTnLst>
                              <p:par>
                                <p:cTn id="133" presetID="0" presetClass="path" presetSubtype="0" accel="50000" decel="50000" fill="hold" grpId="0" nodeType="clickEffect">
                                  <p:stCondLst>
                                    <p:cond delay="0"/>
                                  </p:stCondLst>
                                  <p:childTnLst>
                                    <p:animMotion origin="layout" path="M -3.61111E-6 -3.7037E-7 L -0.21718 0.00671 L -0.21718 0.00625 L -0.21649 0.00671 " pathEditMode="relative" rAng="0" ptsTypes="AAAA">
                                      <p:cBhvr>
                                        <p:cTn id="134" dur="2000" fill="hold"/>
                                        <p:tgtEl>
                                          <p:spTgt spid="22">
                                            <p:txEl>
                                              <p:pRg st="0" end="0"/>
                                            </p:txEl>
                                          </p:spTgt>
                                        </p:tgtEl>
                                        <p:attrNameLst>
                                          <p:attrName>ppt_x</p:attrName>
                                          <p:attrName>ppt_y</p:attrName>
                                        </p:attrNameLst>
                                      </p:cBhvr>
                                      <p:rCtr x="-10868" y="324"/>
                                    </p:animMotion>
                                  </p:childTnLst>
                                </p:cTn>
                              </p:par>
                              <p:par>
                                <p:cTn id="135" presetID="0" presetClass="path" presetSubtype="0" accel="50000" decel="50000" fill="hold" nodeType="withEffect">
                                  <p:stCondLst>
                                    <p:cond delay="0"/>
                                  </p:stCondLst>
                                  <p:childTnLst>
                                    <p:animMotion origin="layout" path="M 2.77778E-7 5.0289E-6 L -0.21667 0.0111 " pathEditMode="relative" ptsTypes="AA">
                                      <p:cBhvr>
                                        <p:cTn id="136" dur="2000" fill="hold"/>
                                        <p:tgtEl>
                                          <p:spTgt spid="28"/>
                                        </p:tgtEl>
                                        <p:attrNameLst>
                                          <p:attrName>ppt_x</p:attrName>
                                          <p:attrName>ppt_y</p:attrName>
                                        </p:attrNameLst>
                                      </p:cBhvr>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0" nodeType="clickEffect">
                                  <p:stCondLst>
                                    <p:cond delay="0"/>
                                  </p:stCondLst>
                                  <p:childTnLst>
                                    <p:animMotion origin="layout" path="M 5E-6 -2.96296E-6 L -0.42553 0.14885 L -0.42553 0.14931 L -0.42396 0.14885 " pathEditMode="relative" rAng="0" ptsTypes="AAAA">
                                      <p:cBhvr>
                                        <p:cTn id="140" dur="2000" fill="hold"/>
                                        <p:tgtEl>
                                          <p:spTgt spid="23">
                                            <p:txEl>
                                              <p:pRg st="0" end="0"/>
                                            </p:txEl>
                                          </p:spTgt>
                                        </p:tgtEl>
                                        <p:attrNameLst>
                                          <p:attrName>ppt_x</p:attrName>
                                          <p:attrName>ppt_y</p:attrName>
                                        </p:attrNameLst>
                                      </p:cBhvr>
                                      <p:rCtr x="-21285" y="7454"/>
                                    </p:animMotion>
                                  </p:childTnLst>
                                </p:cTn>
                              </p:par>
                              <p:par>
                                <p:cTn id="141" presetID="0" presetClass="path" presetSubtype="0" accel="50000" decel="50000" fill="hold" nodeType="withEffect">
                                  <p:stCondLst>
                                    <p:cond delay="0"/>
                                  </p:stCondLst>
                                  <p:childTnLst>
                                    <p:animMotion origin="layout" path="M -3.33333E-6 4.04624E-6 L -0.40833 0.13757 " pathEditMode="relative" rAng="0" ptsTypes="AA">
                                      <p:cBhvr>
                                        <p:cTn id="142" dur="2000" fill="hold"/>
                                        <p:tgtEl>
                                          <p:spTgt spid="27"/>
                                        </p:tgtEl>
                                        <p:attrNameLst>
                                          <p:attrName>ppt_x</p:attrName>
                                          <p:attrName>ppt_y</p:attrName>
                                        </p:attrNameLst>
                                      </p:cBhvr>
                                      <p:rCtr x="-204" y="69"/>
                                    </p:animMotion>
                                  </p:childTnLst>
                                </p:cTn>
                              </p:par>
                            </p:childTnLst>
                          </p:cTn>
                        </p:par>
                      </p:childTnLst>
                    </p:cTn>
                  </p:par>
                  <p:par>
                    <p:cTn id="143" fill="hold">
                      <p:stCondLst>
                        <p:cond delay="indefinite"/>
                      </p:stCondLst>
                      <p:childTnLst>
                        <p:par>
                          <p:cTn id="144" fill="hold">
                            <p:stCondLst>
                              <p:cond delay="0"/>
                            </p:stCondLst>
                            <p:childTnLst>
                              <p:par>
                                <p:cTn id="145" presetID="0" presetClass="path" presetSubtype="0" accel="50000" decel="50000" fill="hold" grpId="0" nodeType="clickEffect">
                                  <p:stCondLst>
                                    <p:cond delay="0"/>
                                  </p:stCondLst>
                                  <p:childTnLst>
                                    <p:animMotion origin="layout" path="M -1.38889E-6 0 L -0.20972 0.0375 L -0.20972 0.03819 L -0.20903 0.0375 " pathEditMode="relative" rAng="0" ptsTypes="AAAA">
                                      <p:cBhvr>
                                        <p:cTn id="146" dur="2000" fill="hold"/>
                                        <p:tgtEl>
                                          <p:spTgt spid="24">
                                            <p:txEl>
                                              <p:pRg st="0" end="0"/>
                                            </p:txEl>
                                          </p:spTgt>
                                        </p:tgtEl>
                                        <p:attrNameLst>
                                          <p:attrName>ppt_x</p:attrName>
                                          <p:attrName>ppt_y</p:attrName>
                                        </p:attrNameLst>
                                      </p:cBhvr>
                                      <p:rCtr x="-10486" y="1898"/>
                                    </p:animMotion>
                                  </p:childTnLst>
                                </p:cTn>
                              </p:par>
                              <p:par>
                                <p:cTn id="147" presetID="0" presetClass="path" presetSubtype="0" accel="50000" decel="50000" fill="hold" nodeType="withEffect">
                                  <p:stCondLst>
                                    <p:cond delay="0"/>
                                  </p:stCondLst>
                                  <p:childTnLst>
                                    <p:animMotion origin="layout" path="M -1.11111E-6 3.46821E-6 L -0.21666 0.03329 " pathEditMode="relative" ptsTypes="AA">
                                      <p:cBhvr>
                                        <p:cTn id="148" dur="2000" fill="hold"/>
                                        <p:tgtEl>
                                          <p:spTgt spid="29"/>
                                        </p:tgtEl>
                                        <p:attrNameLst>
                                          <p:attrName>ppt_x</p:attrName>
                                          <p:attrName>ppt_y</p:attrName>
                                        </p:attrNameLst>
                                      </p:cBhvr>
                                    </p:animMotion>
                                  </p:childTnLst>
                                </p:cTn>
                              </p:par>
                            </p:childTnLst>
                          </p:cTn>
                        </p:par>
                      </p:childTnLst>
                    </p:cTn>
                  </p:par>
                  <p:par>
                    <p:cTn id="149" fill="hold">
                      <p:stCondLst>
                        <p:cond delay="indefinite"/>
                      </p:stCondLst>
                      <p:childTnLst>
                        <p:par>
                          <p:cTn id="150" fill="hold">
                            <p:stCondLst>
                              <p:cond delay="0"/>
                            </p:stCondLst>
                            <p:childTnLst>
                              <p:par>
                                <p:cTn id="151" presetID="0" presetClass="path" presetSubtype="0" accel="50000" decel="50000" fill="hold" grpId="0" nodeType="clickEffect">
                                  <p:stCondLst>
                                    <p:cond delay="0"/>
                                  </p:stCondLst>
                                  <p:childTnLst>
                                    <p:animMotion origin="layout" path="M -8.33333E-7 -2.96296E-6 L -0.62552 -0.08541 L -0.62552 -0.08518 L -0.62309 -0.08541 " pathEditMode="relative" rAng="0" ptsTypes="AAAA">
                                      <p:cBhvr>
                                        <p:cTn id="152" dur="2000" fill="hold"/>
                                        <p:tgtEl>
                                          <p:spTgt spid="25"/>
                                        </p:tgtEl>
                                        <p:attrNameLst>
                                          <p:attrName>ppt_x</p:attrName>
                                          <p:attrName>ppt_y</p:attrName>
                                        </p:attrNameLst>
                                      </p:cBhvr>
                                      <p:rCtr x="-31285" y="-4282"/>
                                    </p:animMotion>
                                  </p:childTnLst>
                                </p:cTn>
                              </p:par>
                              <p:par>
                                <p:cTn id="153" presetID="0" presetClass="path" presetSubtype="0" accel="50000" decel="50000" fill="hold" nodeType="withEffect">
                                  <p:stCondLst>
                                    <p:cond delay="0"/>
                                  </p:stCondLst>
                                  <p:childTnLst>
                                    <p:animMotion origin="layout" path="M 2.5E-6 -1.90751E-6 L -0.62761 -0.09942 " pathEditMode="relative" rAng="0" ptsTypes="AA">
                                      <p:cBhvr>
                                        <p:cTn id="154" dur="2000" fill="hold"/>
                                        <p:tgtEl>
                                          <p:spTgt spid="15"/>
                                        </p:tgtEl>
                                        <p:attrNameLst>
                                          <p:attrName>ppt_x</p:attrName>
                                          <p:attrName>ppt_y</p:attrName>
                                        </p:attrNameLst>
                                      </p:cBhvr>
                                      <p:rCtr x="-314" y="-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8" grpId="0" build="p"/>
      <p:bldP spid="18" grpId="1" build="allAtOnce"/>
      <p:bldP spid="19" grpId="0" build="p"/>
      <p:bldP spid="19" grpId="1" build="allAtOnce"/>
      <p:bldP spid="20" grpId="0" build="p"/>
      <p:bldP spid="20" grpId="1" build="allAtOnce"/>
      <p:bldP spid="21" grpId="0" build="p"/>
      <p:bldP spid="21" grpId="1" build="allAtOnce"/>
      <p:bldP spid="22" grpId="0" build="p"/>
      <p:bldP spid="22" grpId="1" build="allAtOnce"/>
      <p:bldP spid="23" grpId="0" build="p"/>
      <p:bldP spid="23" grpId="1" build="allAtOnce"/>
      <p:bldP spid="24" grpId="0" build="p"/>
      <p:bldP spid="24" grpId="1" build="allAtOnce"/>
      <p:bldP spid="25" grpId="0"/>
      <p:bldP spid="25"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2|10.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6670</Words>
  <Application>Microsoft Office PowerPoint</Application>
  <PresentationFormat>On-screen Show (4:3)</PresentationFormat>
  <Paragraphs>1121</Paragraphs>
  <Slides>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Algerian</vt:lpstr>
      <vt:lpstr>Arial</vt:lpstr>
      <vt:lpstr>Arial Black</vt:lpstr>
      <vt:lpstr>Bodoni MT Condensed</vt:lpstr>
      <vt:lpstr>Calibri</vt:lpstr>
      <vt:lpstr>Calibri Light</vt:lpstr>
      <vt:lpstr>Comic Sans MS</vt:lpstr>
      <vt:lpstr>Corbel</vt:lpstr>
      <vt:lpstr>Verdana</vt:lpstr>
      <vt:lpstr>Vivaldi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Sachdeva</dc:creator>
  <cp:lastModifiedBy>Vinay Sachdeva</cp:lastModifiedBy>
  <cp:revision>5</cp:revision>
  <dcterms:created xsi:type="dcterms:W3CDTF">2015-07-15T11:55:34Z</dcterms:created>
  <dcterms:modified xsi:type="dcterms:W3CDTF">2015-07-15T17:15:24Z</dcterms:modified>
</cp:coreProperties>
</file>