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2C63A5-AD1A-4EC2-A04F-4E4D47F14BD7}"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63A5-AD1A-4EC2-A04F-4E4D47F14BD7}"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63A5-AD1A-4EC2-A04F-4E4D47F14BD7}"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63A5-AD1A-4EC2-A04F-4E4D47F14BD7}"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C63A5-AD1A-4EC2-A04F-4E4D47F14BD7}"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2C63A5-AD1A-4EC2-A04F-4E4D47F14BD7}"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2C63A5-AD1A-4EC2-A04F-4E4D47F14BD7}" type="datetimeFigureOut">
              <a:rPr lang="en-US" smtClean="0"/>
              <a:pPr/>
              <a:t>8/3/2015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C63A5-AD1A-4EC2-A04F-4E4D47F14BD7}" type="datetimeFigureOut">
              <a:rPr lang="en-US" smtClean="0"/>
              <a:pPr/>
              <a:t>8/3/2015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C63A5-AD1A-4EC2-A04F-4E4D47F14BD7}" type="datetimeFigureOut">
              <a:rPr lang="en-US" smtClean="0"/>
              <a:pPr/>
              <a:t>8/3/2015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63A5-AD1A-4EC2-A04F-4E4D47F14BD7}"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63A5-AD1A-4EC2-A04F-4E4D47F14BD7}"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668AB-9CEB-4E6B-981B-A8874ECDBF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C63A5-AD1A-4EC2-A04F-4E4D47F14BD7}" type="datetimeFigureOut">
              <a:rPr lang="en-US" smtClean="0"/>
              <a:pPr/>
              <a:t>8/3/2015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668AB-9CEB-4E6B-981B-A8874ECDBF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298825"/>
          </a:xfrm>
        </p:spPr>
        <p:txBody>
          <a:bodyPr>
            <a:noAutofit/>
          </a:bodyPr>
          <a:lstStyle/>
          <a:p>
            <a:r>
              <a:rPr lang="en-US" sz="8000" b="1" u="sng" baseline="-25000" dirty="0" smtClean="0">
                <a:solidFill>
                  <a:srgbClr val="0070C0"/>
                </a:solidFill>
              </a:rPr>
              <a:t>Ways To Minimize Air Pollution</a:t>
            </a:r>
            <a:endParaRPr lang="en-US" sz="8000" b="1" u="sng" baseline="-25000" dirty="0">
              <a:solidFill>
                <a:srgbClr val="0070C0"/>
              </a:solidFill>
            </a:endParaRPr>
          </a:p>
        </p:txBody>
      </p:sp>
      <p:sp>
        <p:nvSpPr>
          <p:cNvPr id="3" name="Subtitle 2"/>
          <p:cNvSpPr>
            <a:spLocks noGrp="1"/>
          </p:cNvSpPr>
          <p:nvPr>
            <p:ph type="subTitle" idx="1"/>
          </p:nvPr>
        </p:nvSpPr>
        <p:spPr>
          <a:xfrm>
            <a:off x="0" y="4191000"/>
            <a:ext cx="9144000" cy="2667000"/>
          </a:xfrm>
        </p:spPr>
        <p:txBody>
          <a:bodyPr>
            <a:noAutofit/>
          </a:bodyPr>
          <a:lstStyle/>
          <a:p>
            <a:r>
              <a:rPr lang="en-US" sz="6600" dirty="0" smtClean="0">
                <a:solidFill>
                  <a:srgbClr val="FF0000"/>
                </a:solidFill>
              </a:rPr>
              <a:t>Stopping The Irrevocable </a:t>
            </a:r>
            <a:endParaRPr lang="en-US" sz="4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800" b="1" u="sng" dirty="0" smtClean="0">
                <a:solidFill>
                  <a:srgbClr val="7030A0"/>
                </a:solidFill>
              </a:rPr>
              <a:t>Activated Carbon</a:t>
            </a:r>
            <a:endParaRPr lang="en-US" sz="8800" b="1" u="sng"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r>
              <a:rPr lang="en-US" dirty="0" smtClean="0"/>
              <a:t>activated carbon In adsorption, gaseous pollutants are removed from an air stream by transferring the pollutants to the solid surface of an adsorbent. Activated carbon is the most commonly used adsorbent, although </a:t>
            </a:r>
            <a:r>
              <a:rPr lang="en-US" dirty="0" err="1" smtClean="0"/>
              <a:t>zeolites</a:t>
            </a:r>
            <a:r>
              <a:rPr lang="en-US" dirty="0" smtClean="0"/>
              <a:t>, polymers, and other adsorbents may be used. There is a limit to the mass of pollutants that can be collected by an adsorbent. When this limit is reached, the adsorbent is no longer effective in removing pollutant. To recover the ability to capture gaseous pollutants, adsorbents typically are "regenerated;" i.e., the pollutant is desorbed (removed) from the adsorbent. This regeneration may occur off-site or on-site. (A special case of on-site regeneration occurs when the adsorbent is used to concentrate pollutants for on-site thermal or catalytic oxidation. These concentrators are discussed separately and can be accessed by clicking on the link provided below.)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Activated-Carbon_3.jpg"/>
          <p:cNvPicPr>
            <a:picLocks noGrp="1" noChangeAspect="1"/>
          </p:cNvPicPr>
          <p:nvPr>
            <p:ph sz="half" idx="1"/>
          </p:nvPr>
        </p:nvPicPr>
        <p:blipFill>
          <a:blip r:embed="rId2"/>
          <a:stretch>
            <a:fillRect/>
          </a:stretch>
        </p:blipFill>
        <p:spPr>
          <a:xfrm>
            <a:off x="457199" y="609600"/>
            <a:ext cx="3742765" cy="1905000"/>
          </a:xfrm>
        </p:spPr>
      </p:pic>
      <p:pic>
        <p:nvPicPr>
          <p:cNvPr id="6" name="Content Placeholder 5" descr="images.jpg"/>
          <p:cNvPicPr>
            <a:picLocks noGrp="1" noChangeAspect="1"/>
          </p:cNvPicPr>
          <p:nvPr>
            <p:ph sz="half" idx="2"/>
          </p:nvPr>
        </p:nvPicPr>
        <p:blipFill>
          <a:blip r:embed="rId3"/>
          <a:stretch>
            <a:fillRect/>
          </a:stretch>
        </p:blipFill>
        <p:spPr>
          <a:xfrm>
            <a:off x="4876800" y="838200"/>
            <a:ext cx="3862616" cy="2882106"/>
          </a:xfrm>
        </p:spPr>
      </p:pic>
      <p:pic>
        <p:nvPicPr>
          <p:cNvPr id="7" name="Picture 6" descr="holi.jpg"/>
          <p:cNvPicPr>
            <a:picLocks noChangeAspect="1"/>
          </p:cNvPicPr>
          <p:nvPr/>
        </p:nvPicPr>
        <p:blipFill>
          <a:blip r:embed="rId4"/>
          <a:stretch>
            <a:fillRect/>
          </a:stretch>
        </p:blipFill>
        <p:spPr>
          <a:xfrm>
            <a:off x="381000" y="3657600"/>
            <a:ext cx="4267200" cy="29554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u="sng" dirty="0" smtClean="0">
                <a:solidFill>
                  <a:srgbClr val="7030A0"/>
                </a:solidFill>
              </a:rPr>
              <a:t>Bio Filtration</a:t>
            </a:r>
            <a:endParaRPr lang="en-US" sz="6600" b="1" u="sng" dirty="0">
              <a:solidFill>
                <a:srgbClr val="7030A0"/>
              </a:solidFill>
            </a:endParaRPr>
          </a:p>
        </p:txBody>
      </p:sp>
      <p:pic>
        <p:nvPicPr>
          <p:cNvPr id="5" name="Content Placeholder 4" descr="bio.png"/>
          <p:cNvPicPr>
            <a:picLocks noGrp="1" noChangeAspect="1"/>
          </p:cNvPicPr>
          <p:nvPr>
            <p:ph sz="half" idx="1"/>
          </p:nvPr>
        </p:nvPicPr>
        <p:blipFill>
          <a:blip r:embed="rId2"/>
          <a:stretch>
            <a:fillRect/>
          </a:stretch>
        </p:blipFill>
        <p:spPr>
          <a:xfrm>
            <a:off x="152400" y="2971800"/>
            <a:ext cx="7132320" cy="2438400"/>
          </a:xfrm>
        </p:spPr>
      </p:pic>
      <p:sp>
        <p:nvSpPr>
          <p:cNvPr id="4" name="Content Placeholder 3"/>
          <p:cNvSpPr>
            <a:spLocks noGrp="1"/>
          </p:cNvSpPr>
          <p:nvPr>
            <p:ph sz="half" idx="2"/>
          </p:nvPr>
        </p:nvSpPr>
        <p:spPr/>
        <p:txBody>
          <a:bodyPr/>
          <a:lstStyle/>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solidFill>
                  <a:srgbClr val="7030A0"/>
                </a:solidFill>
              </a:rPr>
              <a:t>Catlytic</a:t>
            </a:r>
            <a:r>
              <a:rPr lang="en-US" b="1" u="sng" dirty="0" smtClean="0">
                <a:solidFill>
                  <a:srgbClr val="7030A0"/>
                </a:solidFill>
              </a:rPr>
              <a:t> Oxidizers</a:t>
            </a:r>
            <a:endParaRPr lang="en-US" b="1" u="sng" dirty="0">
              <a:solidFill>
                <a:srgbClr val="7030A0"/>
              </a:solidFill>
            </a:endParaRPr>
          </a:p>
        </p:txBody>
      </p:sp>
      <p:sp>
        <p:nvSpPr>
          <p:cNvPr id="1025" name="Rectangle 1"/>
          <p:cNvSpPr>
            <a:spLocks noChangeArrowheads="1"/>
          </p:cNvSpPr>
          <p:nvPr/>
        </p:nvSpPr>
        <p:spPr bwMode="auto">
          <a:xfrm>
            <a:off x="457200" y="1564242"/>
            <a:ext cx="8229600" cy="47397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To reduce fuel usage required for oxidation, catalytic oxidizers may have some form of heat recovery. The percentage of heat recovery in the design of catalytic oxidizers generally increases with decreasing inlet VOC/HAP concentration. Heat recovery may either be regenerative or recuperative. In regenerative heat recovery, hot exhaust gases and cool inlet gases are alternatively passed through a fixed bed, typically employing ceramics. In recuperative heat recovery, heat is recovered by passing the hot exhaust gases through a non-contact air-to-air heat exchanger to heat incoming air to the oxidizer.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 training tool developed for inspectors provides an overview of oxidizers, including catalytic oxidizers; this tool describes oxidizer types, operating principles, pollutants controlled, proper operating conditions, and performance monitoring of oxidizers. A training video provides similar information in an audio-video format (about 15 minutes in length). Other specific information about catalytic oxidizers can be found from the EPA Air Pollution Control Cost Manual, Section 3.2, Chapter 2 - Incinerators and from the EPA Fact Sheet - Catalytic Incinerator.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Content Placeholder 7"/>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ermox-catalytic2.jpg"/>
          <p:cNvPicPr>
            <a:picLocks noGrp="1" noChangeAspect="1"/>
          </p:cNvPicPr>
          <p:nvPr>
            <p:ph idx="1"/>
          </p:nvPr>
        </p:nvPicPr>
        <p:blipFill>
          <a:blip r:embed="rId2"/>
          <a:stretch>
            <a:fillRect/>
          </a:stretch>
        </p:blipFill>
        <p:spPr>
          <a:xfrm>
            <a:off x="914400" y="2590800"/>
            <a:ext cx="6172200" cy="3352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rgbClr val="7030A0"/>
                </a:solidFill>
              </a:rPr>
              <a:t>Dry Scrubbers</a:t>
            </a:r>
            <a:endParaRPr lang="en-US" sz="5400" b="1" u="sng" dirty="0">
              <a:solidFill>
                <a:srgbClr val="7030A0"/>
              </a:solidFill>
            </a:endParaRPr>
          </a:p>
        </p:txBody>
      </p:sp>
      <p:sp>
        <p:nvSpPr>
          <p:cNvPr id="3" name="Content Placeholder 2"/>
          <p:cNvSpPr>
            <a:spLocks noGrp="1"/>
          </p:cNvSpPr>
          <p:nvPr>
            <p:ph idx="1"/>
          </p:nvPr>
        </p:nvSpPr>
        <p:spPr/>
        <p:txBody>
          <a:bodyPr>
            <a:normAutofit fontScale="85000" lnSpcReduction="20000"/>
          </a:bodyPr>
          <a:lstStyle/>
          <a:p>
            <a:r>
              <a:rPr lang="en-US" dirty="0" smtClean="0"/>
              <a:t>Scrubbers are devices that use a liquid (often water) to capture and remove pollutants. Through a nozzle or orifice a scrubbing liquid is atomized and dispersed into the gas stream. The droplets entrain and capture dust particles through agglomeration, adherence, or encapsulation. This effectively increases the size and mass of the particles, making them easier to collect in a subsequent filter or separation process. The scrubbing liquid simultaneously absorbs and neutralizes gaseous pollutants. Suspended liquid is typically recovered in mist collectors and recycled through the system.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ry-scrubbers-250x250.jpg"/>
          <p:cNvPicPr>
            <a:picLocks noGrp="1" noChangeAspect="1"/>
          </p:cNvPicPr>
          <p:nvPr>
            <p:ph idx="1"/>
          </p:nvPr>
        </p:nvPicPr>
        <p:blipFill>
          <a:blip r:embed="rId2"/>
          <a:stretch>
            <a:fillRect/>
          </a:stretch>
        </p:blipFill>
        <p:spPr>
          <a:xfrm>
            <a:off x="228600" y="1066800"/>
            <a:ext cx="3175000" cy="3175000"/>
          </a:xfrm>
        </p:spPr>
      </p:pic>
      <p:pic>
        <p:nvPicPr>
          <p:cNvPr id="5" name="Picture 4" descr="CDS System Image_rev_0.jpg"/>
          <p:cNvPicPr>
            <a:picLocks noChangeAspect="1"/>
          </p:cNvPicPr>
          <p:nvPr/>
        </p:nvPicPr>
        <p:blipFill>
          <a:blip r:embed="rId3"/>
          <a:stretch>
            <a:fillRect/>
          </a:stretch>
        </p:blipFill>
        <p:spPr>
          <a:xfrm>
            <a:off x="2743200" y="2590800"/>
            <a:ext cx="5429635"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r>
              <a:rPr lang="en-US" dirty="0" smtClean="0"/>
              <a:t>THANK YOU</a:t>
            </a:r>
            <a:br>
              <a:rPr lang="en-US" dirty="0" smtClean="0"/>
            </a:br>
            <a:r>
              <a:rPr lang="en-US" dirty="0" smtClean="0"/>
              <a:t/>
            </a:r>
            <a:br>
              <a:rPr lang="en-US" dirty="0" smtClean="0"/>
            </a:br>
            <a:r>
              <a:rPr lang="en-US" dirty="0" smtClean="0"/>
              <a:t>BY GAURAV NOTANEY &amp;</a:t>
            </a:r>
            <a:br>
              <a:rPr lang="en-US" dirty="0" smtClean="0"/>
            </a:br>
            <a:r>
              <a:rPr lang="en-US" dirty="0" smtClean="0"/>
              <a:t>VAIBHAV SHARMA</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458</Words>
  <Application>Microsoft Office PowerPoint</Application>
  <PresentationFormat>On-screen Show (4:3)</PresentationFormat>
  <Paragraphs>14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Ways To Minimize Air Pollution</vt:lpstr>
      <vt:lpstr>Activated Carbon</vt:lpstr>
      <vt:lpstr>Slide 3</vt:lpstr>
      <vt:lpstr>Bio Filtration</vt:lpstr>
      <vt:lpstr>Catlytic Oxidizers</vt:lpstr>
      <vt:lpstr>Slide 6</vt:lpstr>
      <vt:lpstr>Dry Scrubbers</vt:lpstr>
      <vt:lpstr>Slide 8</vt:lpstr>
      <vt:lpstr>THANK YOU  BY GAURAV NOTANEY &amp; VAIBHAV SHARMA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Ways To Minimize Air Pollution</dc:title>
  <dc:creator>prntr</dc:creator>
  <cp:lastModifiedBy>prntr</cp:lastModifiedBy>
  <cp:revision>17</cp:revision>
  <dcterms:created xsi:type="dcterms:W3CDTF">2015-08-03T03:34:40Z</dcterms:created>
  <dcterms:modified xsi:type="dcterms:W3CDTF">2015-08-03T07:17:44Z</dcterms:modified>
</cp:coreProperties>
</file>