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261"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a:t>
            </a:r>
            <a:fld id="{81D60167-4931-47E6-BA6A-407CBD079E47}" type="slidenum">
              <a:rPr dirty="0"/>
              <a:t>‹#›</a:t>
            </a:fld>
            <a:r>
              <a:rPr dirty="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a:t>
            </a:r>
            <a:fld id="{81D60167-4931-47E6-BA6A-407CBD079E47}" type="slidenum">
              <a:rPr dirty="0"/>
              <a:t>‹#›</a:t>
            </a:fld>
            <a:r>
              <a:rPr dirty="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a:t>
            </a:r>
            <a:fld id="{81D60167-4931-47E6-BA6A-407CBD079E47}" type="slidenum">
              <a:rPr dirty="0"/>
              <a:t>‹#›</a:t>
            </a:fld>
            <a:r>
              <a:rPr dirty="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a:t>
            </a:r>
            <a:fld id="{81D60167-4931-47E6-BA6A-407CBD079E47}" type="slidenum">
              <a:rPr dirty="0"/>
              <a:t>‹#›</a:t>
            </a:fld>
            <a:r>
              <a:rPr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a:t>
            </a:r>
            <a:fld id="{81D60167-4931-47E6-BA6A-407CBD079E47}" type="slidenum">
              <a:rPr dirty="0"/>
              <a:t>‹#›</a:t>
            </a:fld>
            <a:r>
              <a:rPr dirty="0"/>
              <a: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a:xfrm>
            <a:off x="3654044" y="9916700"/>
            <a:ext cx="291464" cy="165734"/>
          </a:xfrm>
          <a:prstGeom prst="rect">
            <a:avLst/>
          </a:prstGeom>
        </p:spPr>
        <p:txBody>
          <a:bodyPr wrap="square" lIns="0" tIns="0" rIns="0" bIns="0">
            <a:spAutoFit/>
          </a:bodyPr>
          <a:lstStyle>
            <a:lvl1pPr>
              <a:defRPr sz="1100" b="0" i="0">
                <a:solidFill>
                  <a:schemeClr val="tx1"/>
                </a:solidFill>
                <a:latin typeface="Calibri"/>
                <a:cs typeface="Calibri"/>
              </a:defRPr>
            </a:lvl1pPr>
          </a:lstStyle>
          <a:p>
            <a:pPr marL="12700">
              <a:lnSpc>
                <a:spcPts val="1150"/>
              </a:lnSpc>
            </a:pPr>
            <a:r>
              <a:rPr dirty="0"/>
              <a:t>[</a:t>
            </a:r>
            <a:fld id="{81D60167-4931-47E6-BA6A-407CBD079E47}" type="slidenum">
              <a:rPr dirty="0"/>
              <a:t>‹#›</a:t>
            </a:fld>
            <a:r>
              <a:rPr dirty="0"/>
              <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geeksforgeeks.org/how-to-build-hostel-management-"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22195" y="891654"/>
            <a:ext cx="3916045" cy="1522095"/>
          </a:xfrm>
          <a:prstGeom prst="rect">
            <a:avLst/>
          </a:prstGeom>
        </p:spPr>
        <p:txBody>
          <a:bodyPr vert="horz" wrap="square" lIns="0" tIns="12700" rIns="0" bIns="0" rtlCol="0">
            <a:spAutoFit/>
          </a:bodyPr>
          <a:lstStyle/>
          <a:p>
            <a:pPr marL="1270" algn="ctr">
              <a:lnSpc>
                <a:spcPct val="100000"/>
              </a:lnSpc>
              <a:spcBef>
                <a:spcPts val="100"/>
              </a:spcBef>
            </a:pPr>
            <a:r>
              <a:rPr sz="1200" b="1" spc="-5" dirty="0">
                <a:latin typeface="Times New Roman"/>
                <a:cs typeface="Times New Roman"/>
              </a:rPr>
              <a:t>PROJECT</a:t>
            </a:r>
            <a:r>
              <a:rPr sz="1200" b="1" spc="-60" dirty="0">
                <a:latin typeface="Times New Roman"/>
                <a:cs typeface="Times New Roman"/>
              </a:rPr>
              <a:t> </a:t>
            </a:r>
            <a:r>
              <a:rPr sz="1200" b="1" spc="-10" dirty="0">
                <a:latin typeface="Times New Roman"/>
                <a:cs typeface="Times New Roman"/>
              </a:rPr>
              <a:t>REPORT</a:t>
            </a:r>
            <a:endParaRPr sz="1200">
              <a:latin typeface="Times New Roman"/>
              <a:cs typeface="Times New Roman"/>
            </a:endParaRPr>
          </a:p>
          <a:p>
            <a:pPr algn="ctr">
              <a:lnSpc>
                <a:spcPct val="100000"/>
              </a:lnSpc>
              <a:spcBef>
                <a:spcPts val="1140"/>
              </a:spcBef>
            </a:pPr>
            <a:r>
              <a:rPr sz="1200" dirty="0">
                <a:latin typeface="Times New Roman"/>
                <a:cs typeface="Times New Roman"/>
              </a:rPr>
              <a:t>on</a:t>
            </a:r>
            <a:endParaRPr sz="1200">
              <a:latin typeface="Times New Roman"/>
              <a:cs typeface="Times New Roman"/>
            </a:endParaRPr>
          </a:p>
          <a:p>
            <a:pPr marL="635" algn="ctr">
              <a:lnSpc>
                <a:spcPct val="100000"/>
              </a:lnSpc>
              <a:spcBef>
                <a:spcPts val="1150"/>
              </a:spcBef>
            </a:pPr>
            <a:r>
              <a:rPr sz="1200" b="1" spc="-5" dirty="0">
                <a:latin typeface="Times New Roman"/>
                <a:cs typeface="Times New Roman"/>
              </a:rPr>
              <a:t>HOSTELIA:</a:t>
            </a:r>
            <a:r>
              <a:rPr sz="1200" b="1" spc="-30" dirty="0">
                <a:latin typeface="Times New Roman"/>
                <a:cs typeface="Times New Roman"/>
              </a:rPr>
              <a:t> </a:t>
            </a:r>
            <a:r>
              <a:rPr sz="1200" b="1" spc="-5" dirty="0">
                <a:latin typeface="Times New Roman"/>
                <a:cs typeface="Times New Roman"/>
              </a:rPr>
              <a:t>The</a:t>
            </a:r>
            <a:r>
              <a:rPr sz="1200" b="1" dirty="0">
                <a:latin typeface="Times New Roman"/>
                <a:cs typeface="Times New Roman"/>
              </a:rPr>
              <a:t> </a:t>
            </a:r>
            <a:r>
              <a:rPr sz="1200" b="1" spc="-5" dirty="0">
                <a:latin typeface="Times New Roman"/>
                <a:cs typeface="Times New Roman"/>
              </a:rPr>
              <a:t>Hostel</a:t>
            </a:r>
            <a:r>
              <a:rPr sz="1200" b="1" dirty="0">
                <a:latin typeface="Times New Roman"/>
                <a:cs typeface="Times New Roman"/>
              </a:rPr>
              <a:t> </a:t>
            </a:r>
            <a:r>
              <a:rPr sz="1200" b="1" spc="-5" dirty="0">
                <a:latin typeface="Times New Roman"/>
                <a:cs typeface="Times New Roman"/>
              </a:rPr>
              <a:t>Management</a:t>
            </a:r>
            <a:r>
              <a:rPr sz="1200" b="1" spc="10" dirty="0">
                <a:latin typeface="Times New Roman"/>
                <a:cs typeface="Times New Roman"/>
              </a:rPr>
              <a:t> </a:t>
            </a:r>
            <a:r>
              <a:rPr sz="1200" b="1" spc="-5" dirty="0">
                <a:latin typeface="Times New Roman"/>
                <a:cs typeface="Times New Roman"/>
              </a:rPr>
              <a:t>System</a:t>
            </a:r>
            <a:endParaRPr sz="1200">
              <a:latin typeface="Times New Roman"/>
              <a:cs typeface="Times New Roman"/>
            </a:endParaRPr>
          </a:p>
          <a:p>
            <a:pPr algn="ctr">
              <a:lnSpc>
                <a:spcPct val="100000"/>
              </a:lnSpc>
              <a:spcBef>
                <a:spcPts val="1155"/>
              </a:spcBef>
            </a:pPr>
            <a:r>
              <a:rPr sz="1200" i="1" spc="-5" dirty="0">
                <a:latin typeface="Times New Roman"/>
                <a:cs typeface="Times New Roman"/>
              </a:rPr>
              <a:t>Submitted </a:t>
            </a:r>
            <a:r>
              <a:rPr sz="1200" i="1" dirty="0">
                <a:latin typeface="Times New Roman"/>
                <a:cs typeface="Times New Roman"/>
              </a:rPr>
              <a:t>in partial</a:t>
            </a:r>
            <a:r>
              <a:rPr sz="1200" i="1" spc="-10" dirty="0">
                <a:latin typeface="Times New Roman"/>
                <a:cs typeface="Times New Roman"/>
              </a:rPr>
              <a:t> </a:t>
            </a:r>
            <a:r>
              <a:rPr sz="1200" i="1" spc="-5" dirty="0">
                <a:latin typeface="Times New Roman"/>
                <a:cs typeface="Times New Roman"/>
              </a:rPr>
              <a:t>fulfillment</a:t>
            </a:r>
            <a:r>
              <a:rPr sz="1200" i="1" dirty="0">
                <a:latin typeface="Times New Roman"/>
                <a:cs typeface="Times New Roman"/>
              </a:rPr>
              <a:t> of </a:t>
            </a:r>
            <a:r>
              <a:rPr sz="1200" i="1" spc="-10" dirty="0">
                <a:latin typeface="Times New Roman"/>
                <a:cs typeface="Times New Roman"/>
              </a:rPr>
              <a:t>requirements</a:t>
            </a:r>
            <a:r>
              <a:rPr sz="1200" i="1" dirty="0">
                <a:latin typeface="Times New Roman"/>
                <a:cs typeface="Times New Roman"/>
              </a:rPr>
              <a:t> for the</a:t>
            </a:r>
            <a:r>
              <a:rPr sz="1200" i="1" spc="-5" dirty="0">
                <a:latin typeface="Times New Roman"/>
                <a:cs typeface="Times New Roman"/>
              </a:rPr>
              <a:t> </a:t>
            </a:r>
            <a:r>
              <a:rPr sz="1200" i="1" spc="-10" dirty="0">
                <a:latin typeface="Times New Roman"/>
                <a:cs typeface="Times New Roman"/>
              </a:rPr>
              <a:t>award</a:t>
            </a:r>
            <a:r>
              <a:rPr sz="1200" i="1" spc="-15" dirty="0">
                <a:latin typeface="Times New Roman"/>
                <a:cs typeface="Times New Roman"/>
              </a:rPr>
              <a:t> </a:t>
            </a:r>
            <a:r>
              <a:rPr sz="1200" i="1" dirty="0">
                <a:latin typeface="Times New Roman"/>
                <a:cs typeface="Times New Roman"/>
              </a:rPr>
              <a:t>of</a:t>
            </a:r>
            <a:endParaRPr sz="1200">
              <a:latin typeface="Times New Roman"/>
              <a:cs typeface="Times New Roman"/>
            </a:endParaRPr>
          </a:p>
          <a:p>
            <a:pPr algn="ctr">
              <a:lnSpc>
                <a:spcPct val="100000"/>
              </a:lnSpc>
              <a:spcBef>
                <a:spcPts val="1140"/>
              </a:spcBef>
            </a:pPr>
            <a:r>
              <a:rPr sz="1200" b="1" dirty="0">
                <a:latin typeface="Times New Roman"/>
                <a:cs typeface="Times New Roman"/>
              </a:rPr>
              <a:t>Ba</a:t>
            </a:r>
            <a:r>
              <a:rPr sz="1200" b="1" spc="-5" dirty="0">
                <a:latin typeface="Times New Roman"/>
                <a:cs typeface="Times New Roman"/>
              </a:rPr>
              <a:t>c</a:t>
            </a:r>
            <a:r>
              <a:rPr sz="1200" b="1" dirty="0">
                <a:latin typeface="Times New Roman"/>
                <a:cs typeface="Times New Roman"/>
              </a:rPr>
              <a:t>h</a:t>
            </a:r>
            <a:r>
              <a:rPr sz="1200" b="1" spc="-5" dirty="0">
                <a:latin typeface="Times New Roman"/>
                <a:cs typeface="Times New Roman"/>
              </a:rPr>
              <a:t>e</a:t>
            </a:r>
            <a:r>
              <a:rPr sz="1200" b="1" dirty="0">
                <a:latin typeface="Times New Roman"/>
                <a:cs typeface="Times New Roman"/>
              </a:rPr>
              <a:t>lor</a:t>
            </a:r>
            <a:r>
              <a:rPr sz="1200" b="1" spc="-30" dirty="0">
                <a:latin typeface="Times New Roman"/>
                <a:cs typeface="Times New Roman"/>
              </a:rPr>
              <a:t> </a:t>
            </a:r>
            <a:r>
              <a:rPr sz="1200" b="1" dirty="0">
                <a:latin typeface="Times New Roman"/>
                <a:cs typeface="Times New Roman"/>
              </a:rPr>
              <a:t>of</a:t>
            </a:r>
            <a:r>
              <a:rPr sz="1200" b="1" spc="-5" dirty="0">
                <a:latin typeface="Times New Roman"/>
                <a:cs typeface="Times New Roman"/>
              </a:rPr>
              <a:t> C</a:t>
            </a:r>
            <a:r>
              <a:rPr sz="1200" b="1" dirty="0">
                <a:latin typeface="Times New Roman"/>
                <a:cs typeface="Times New Roman"/>
              </a:rPr>
              <a:t>o</a:t>
            </a:r>
            <a:r>
              <a:rPr sz="1200" b="1" spc="-5" dirty="0">
                <a:latin typeface="Times New Roman"/>
                <a:cs typeface="Times New Roman"/>
              </a:rPr>
              <a:t>m</a:t>
            </a:r>
            <a:r>
              <a:rPr sz="1200" b="1" dirty="0">
                <a:latin typeface="Times New Roman"/>
                <a:cs typeface="Times New Roman"/>
              </a:rPr>
              <a:t>pu</a:t>
            </a:r>
            <a:r>
              <a:rPr sz="1200" b="1" spc="-5" dirty="0">
                <a:latin typeface="Times New Roman"/>
                <a:cs typeface="Times New Roman"/>
              </a:rPr>
              <a:t>te</a:t>
            </a:r>
            <a:r>
              <a:rPr sz="1200" b="1" dirty="0">
                <a:latin typeface="Times New Roman"/>
                <a:cs typeface="Times New Roman"/>
              </a:rPr>
              <a:t>r</a:t>
            </a:r>
            <a:r>
              <a:rPr sz="1200" b="1" spc="-90" dirty="0">
                <a:latin typeface="Times New Roman"/>
                <a:cs typeface="Times New Roman"/>
              </a:rPr>
              <a:t> </a:t>
            </a:r>
            <a:r>
              <a:rPr sz="1200" b="1" spc="-5" dirty="0">
                <a:latin typeface="Times New Roman"/>
                <a:cs typeface="Times New Roman"/>
              </a:rPr>
              <a:t>A</a:t>
            </a:r>
            <a:r>
              <a:rPr sz="1200" b="1" dirty="0">
                <a:latin typeface="Times New Roman"/>
                <a:cs typeface="Times New Roman"/>
              </a:rPr>
              <a:t>ppli</a:t>
            </a:r>
            <a:r>
              <a:rPr sz="1200" b="1" spc="-5" dirty="0">
                <a:latin typeface="Times New Roman"/>
                <a:cs typeface="Times New Roman"/>
              </a:rPr>
              <a:t>c</a:t>
            </a:r>
            <a:r>
              <a:rPr sz="1200" b="1" dirty="0">
                <a:latin typeface="Times New Roman"/>
                <a:cs typeface="Times New Roman"/>
              </a:rPr>
              <a:t>a</a:t>
            </a:r>
            <a:r>
              <a:rPr sz="1200" b="1" spc="-5" dirty="0">
                <a:latin typeface="Times New Roman"/>
                <a:cs typeface="Times New Roman"/>
              </a:rPr>
              <a:t>t</a:t>
            </a:r>
            <a:r>
              <a:rPr sz="1200" b="1" dirty="0">
                <a:latin typeface="Times New Roman"/>
                <a:cs typeface="Times New Roman"/>
              </a:rPr>
              <a:t>ion</a:t>
            </a:r>
            <a:endParaRPr sz="1200">
              <a:latin typeface="Times New Roman"/>
              <a:cs typeface="Times New Roman"/>
            </a:endParaRPr>
          </a:p>
        </p:txBody>
      </p:sp>
      <p:pic>
        <p:nvPicPr>
          <p:cNvPr id="3" name="object 3"/>
          <p:cNvPicPr/>
          <p:nvPr/>
        </p:nvPicPr>
        <p:blipFill>
          <a:blip r:embed="rId2" cstate="print"/>
          <a:stretch>
            <a:fillRect/>
          </a:stretch>
        </p:blipFill>
        <p:spPr>
          <a:xfrm>
            <a:off x="1996439" y="2884932"/>
            <a:ext cx="3535680" cy="1615440"/>
          </a:xfrm>
          <a:prstGeom prst="rect">
            <a:avLst/>
          </a:prstGeom>
        </p:spPr>
      </p:pic>
      <p:sp>
        <p:nvSpPr>
          <p:cNvPr id="4" name="object 4"/>
          <p:cNvSpPr txBox="1"/>
          <p:nvPr/>
        </p:nvSpPr>
        <p:spPr>
          <a:xfrm>
            <a:off x="2133079" y="4634611"/>
            <a:ext cx="3293110" cy="2179320"/>
          </a:xfrm>
          <a:prstGeom prst="rect">
            <a:avLst/>
          </a:prstGeom>
        </p:spPr>
        <p:txBody>
          <a:bodyPr vert="horz" wrap="square" lIns="0" tIns="12700" rIns="0" bIns="0" rtlCol="0">
            <a:spAutoFit/>
          </a:bodyPr>
          <a:lstStyle/>
          <a:p>
            <a:pPr algn="ctr">
              <a:lnSpc>
                <a:spcPct val="100000"/>
              </a:lnSpc>
              <a:spcBef>
                <a:spcPts val="100"/>
              </a:spcBef>
            </a:pPr>
            <a:r>
              <a:rPr sz="1200" i="1" spc="-5" dirty="0">
                <a:latin typeface="Times New Roman"/>
                <a:cs typeface="Times New Roman"/>
              </a:rPr>
              <a:t>Submitted</a:t>
            </a:r>
            <a:r>
              <a:rPr sz="1200" i="1" spc="-25" dirty="0">
                <a:latin typeface="Times New Roman"/>
                <a:cs typeface="Times New Roman"/>
              </a:rPr>
              <a:t> </a:t>
            </a:r>
            <a:r>
              <a:rPr sz="1200" i="1" spc="-5" dirty="0">
                <a:latin typeface="Times New Roman"/>
                <a:cs typeface="Times New Roman"/>
              </a:rPr>
              <a:t>by:</a:t>
            </a:r>
            <a:endParaRPr sz="1200" dirty="0">
              <a:latin typeface="Times New Roman"/>
              <a:cs typeface="Times New Roman"/>
            </a:endParaRPr>
          </a:p>
          <a:p>
            <a:pPr marL="441959" marR="434975" indent="-1270" algn="ctr">
              <a:lnSpc>
                <a:spcPct val="179600"/>
              </a:lnSpc>
              <a:spcBef>
                <a:spcPts val="5"/>
              </a:spcBef>
            </a:pPr>
            <a:r>
              <a:rPr sz="1200" b="1" spc="-5" dirty="0">
                <a:latin typeface="Times New Roman"/>
                <a:cs typeface="Times New Roman"/>
              </a:rPr>
              <a:t>Amarjoti</a:t>
            </a:r>
            <a:r>
              <a:rPr sz="1200" b="1" spc="5" dirty="0">
                <a:latin typeface="Times New Roman"/>
                <a:cs typeface="Times New Roman"/>
              </a:rPr>
              <a:t> </a:t>
            </a:r>
            <a:r>
              <a:rPr sz="1200" b="1" spc="-5" dirty="0">
                <a:latin typeface="Times New Roman"/>
                <a:cs typeface="Times New Roman"/>
              </a:rPr>
              <a:t>Gogoi (CS22BCAGN009) </a:t>
            </a:r>
            <a:r>
              <a:rPr sz="1200" b="1" dirty="0">
                <a:latin typeface="Times New Roman"/>
                <a:cs typeface="Times New Roman"/>
              </a:rPr>
              <a:t> </a:t>
            </a:r>
            <a:r>
              <a:rPr sz="1200" b="1" spc="-5" dirty="0">
                <a:latin typeface="Times New Roman"/>
                <a:cs typeface="Times New Roman"/>
              </a:rPr>
              <a:t>Kekhav</a:t>
            </a:r>
            <a:r>
              <a:rPr sz="1200" b="1" dirty="0">
                <a:latin typeface="Times New Roman"/>
                <a:cs typeface="Times New Roman"/>
              </a:rPr>
              <a:t> </a:t>
            </a:r>
            <a:r>
              <a:rPr sz="1200" b="1" spc="-5" dirty="0">
                <a:latin typeface="Times New Roman"/>
                <a:cs typeface="Times New Roman"/>
              </a:rPr>
              <a:t>Sonowal</a:t>
            </a:r>
            <a:r>
              <a:rPr sz="1200" b="1" spc="-10" dirty="0">
                <a:latin typeface="Times New Roman"/>
                <a:cs typeface="Times New Roman"/>
              </a:rPr>
              <a:t> </a:t>
            </a:r>
            <a:r>
              <a:rPr sz="1200" b="1" spc="-5" dirty="0">
                <a:latin typeface="Times New Roman"/>
                <a:cs typeface="Times New Roman"/>
              </a:rPr>
              <a:t>(CS22BCAGN014) </a:t>
            </a:r>
            <a:r>
              <a:rPr sz="1200" b="1" dirty="0">
                <a:latin typeface="Times New Roman"/>
                <a:cs typeface="Times New Roman"/>
              </a:rPr>
              <a:t> </a:t>
            </a:r>
            <a:r>
              <a:rPr sz="1200" b="1" spc="-5" dirty="0">
                <a:latin typeface="Times New Roman"/>
                <a:cs typeface="Times New Roman"/>
              </a:rPr>
              <a:t>Gautam</a:t>
            </a:r>
            <a:r>
              <a:rPr sz="1200" b="1" dirty="0">
                <a:latin typeface="Times New Roman"/>
                <a:cs typeface="Times New Roman"/>
              </a:rPr>
              <a:t> </a:t>
            </a:r>
            <a:r>
              <a:rPr sz="1200" b="1" spc="-5" dirty="0">
                <a:latin typeface="Times New Roman"/>
                <a:cs typeface="Times New Roman"/>
              </a:rPr>
              <a:t>Paik (CS22BCAGN023) </a:t>
            </a:r>
            <a:r>
              <a:rPr sz="1200" b="1" dirty="0">
                <a:latin typeface="Times New Roman"/>
                <a:cs typeface="Times New Roman"/>
              </a:rPr>
              <a:t> </a:t>
            </a:r>
            <a:r>
              <a:rPr sz="1200" spc="-5" dirty="0">
                <a:latin typeface="Times New Roman"/>
                <a:cs typeface="Times New Roman"/>
              </a:rPr>
              <a:t>Under </a:t>
            </a:r>
            <a:r>
              <a:rPr sz="1200" dirty="0">
                <a:latin typeface="Times New Roman"/>
                <a:cs typeface="Times New Roman"/>
              </a:rPr>
              <a:t>the</a:t>
            </a:r>
            <a:r>
              <a:rPr sz="1200" spc="-5" dirty="0">
                <a:latin typeface="Times New Roman"/>
                <a:cs typeface="Times New Roman"/>
              </a:rPr>
              <a:t> supervision</a:t>
            </a:r>
            <a:r>
              <a:rPr sz="1200" spc="5" dirty="0">
                <a:latin typeface="Times New Roman"/>
                <a:cs typeface="Times New Roman"/>
              </a:rPr>
              <a:t> </a:t>
            </a:r>
            <a:r>
              <a:rPr sz="1200" dirty="0">
                <a:latin typeface="Times New Roman"/>
                <a:cs typeface="Times New Roman"/>
              </a:rPr>
              <a:t>and </a:t>
            </a:r>
            <a:r>
              <a:rPr sz="1200" spc="-5" dirty="0">
                <a:latin typeface="Times New Roman"/>
                <a:cs typeface="Times New Roman"/>
              </a:rPr>
              <a:t>Guidance </a:t>
            </a:r>
            <a:r>
              <a:rPr sz="1200" dirty="0">
                <a:latin typeface="Times New Roman"/>
                <a:cs typeface="Times New Roman"/>
              </a:rPr>
              <a:t>of </a:t>
            </a:r>
            <a:r>
              <a:rPr sz="1200" spc="-285" dirty="0">
                <a:latin typeface="Times New Roman"/>
                <a:cs typeface="Times New Roman"/>
              </a:rPr>
              <a:t> </a:t>
            </a:r>
            <a:r>
              <a:rPr sz="1200" b="1" spc="-5" dirty="0">
                <a:latin typeface="Times New Roman"/>
                <a:cs typeface="Times New Roman"/>
              </a:rPr>
              <a:t>Miss. Priyanka</a:t>
            </a:r>
            <a:r>
              <a:rPr sz="1200" b="1" spc="-15" dirty="0">
                <a:latin typeface="Times New Roman"/>
                <a:cs typeface="Times New Roman"/>
              </a:rPr>
              <a:t> </a:t>
            </a:r>
            <a:r>
              <a:rPr sz="1200" b="1" spc="-5" dirty="0">
                <a:latin typeface="Times New Roman"/>
                <a:cs typeface="Times New Roman"/>
              </a:rPr>
              <a:t>Mazumder</a:t>
            </a:r>
            <a:endParaRPr sz="1200" dirty="0">
              <a:latin typeface="Times New Roman"/>
              <a:cs typeface="Times New Roman"/>
            </a:endParaRPr>
          </a:p>
          <a:p>
            <a:pPr algn="ctr">
              <a:lnSpc>
                <a:spcPct val="100000"/>
              </a:lnSpc>
              <a:spcBef>
                <a:spcPts val="1140"/>
              </a:spcBef>
            </a:pPr>
            <a:r>
              <a:rPr sz="1200" spc="-5" dirty="0">
                <a:latin typeface="Times New Roman"/>
                <a:cs typeface="Times New Roman"/>
              </a:rPr>
              <a:t>Assistant</a:t>
            </a:r>
            <a:r>
              <a:rPr sz="1200" spc="5" dirty="0">
                <a:latin typeface="Times New Roman"/>
                <a:cs typeface="Times New Roman"/>
              </a:rPr>
              <a:t> </a:t>
            </a:r>
            <a:r>
              <a:rPr sz="1200" spc="-5" dirty="0">
                <a:latin typeface="Times New Roman"/>
                <a:cs typeface="Times New Roman"/>
              </a:rPr>
              <a:t>Professor,</a:t>
            </a:r>
            <a:r>
              <a:rPr sz="1200" spc="-35" dirty="0">
                <a:latin typeface="Times New Roman"/>
                <a:cs typeface="Times New Roman"/>
              </a:rPr>
              <a:t> </a:t>
            </a:r>
            <a:r>
              <a:rPr sz="1200" spc="-5" dirty="0">
                <a:latin typeface="Times New Roman"/>
                <a:cs typeface="Times New Roman"/>
              </a:rPr>
              <a:t>The</a:t>
            </a:r>
            <a:r>
              <a:rPr sz="1200" spc="-65" dirty="0">
                <a:latin typeface="Times New Roman"/>
                <a:cs typeface="Times New Roman"/>
              </a:rPr>
              <a:t> </a:t>
            </a:r>
            <a:r>
              <a:rPr sz="1200" spc="-5" dirty="0">
                <a:latin typeface="Times New Roman"/>
                <a:cs typeface="Times New Roman"/>
              </a:rPr>
              <a:t>Assam</a:t>
            </a:r>
            <a:r>
              <a:rPr sz="1200" spc="5" dirty="0">
                <a:latin typeface="Times New Roman"/>
                <a:cs typeface="Times New Roman"/>
              </a:rPr>
              <a:t> </a:t>
            </a:r>
            <a:r>
              <a:rPr sz="1200" spc="-5" dirty="0">
                <a:latin typeface="Times New Roman"/>
                <a:cs typeface="Times New Roman"/>
              </a:rPr>
              <a:t>Kaziranga</a:t>
            </a:r>
            <a:r>
              <a:rPr sz="1200" spc="15" dirty="0">
                <a:latin typeface="Times New Roman"/>
                <a:cs typeface="Times New Roman"/>
              </a:rPr>
              <a:t> </a:t>
            </a:r>
            <a:r>
              <a:rPr sz="1200" spc="-5" dirty="0">
                <a:latin typeface="Times New Roman"/>
                <a:cs typeface="Times New Roman"/>
              </a:rPr>
              <a:t>University</a:t>
            </a:r>
            <a:endParaRPr sz="1200" dirty="0">
              <a:latin typeface="Times New Roman"/>
              <a:cs typeface="Times New Roman"/>
            </a:endParaRPr>
          </a:p>
        </p:txBody>
      </p:sp>
      <p:sp>
        <p:nvSpPr>
          <p:cNvPr id="6" name="object 6"/>
          <p:cNvSpPr txBox="1"/>
          <p:nvPr/>
        </p:nvSpPr>
        <p:spPr>
          <a:xfrm>
            <a:off x="3689096" y="9916700"/>
            <a:ext cx="2197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a:t>
            </a:r>
            <a:fld id="{81D60167-4931-47E6-BA6A-407CBD079E47}" type="slidenum">
              <a:rPr sz="1100" dirty="0">
                <a:latin typeface="Calibri"/>
                <a:cs typeface="Calibri"/>
              </a:rPr>
              <a:t>1</a:t>
            </a:fld>
            <a:r>
              <a:rPr sz="1100" dirty="0">
                <a:latin typeface="Calibri"/>
                <a:cs typeface="Calibri"/>
              </a:rPr>
              <a:t>]</a:t>
            </a:r>
            <a:endParaRPr sz="1100">
              <a:latin typeface="Calibri"/>
              <a:cs typeface="Calibri"/>
            </a:endParaRPr>
          </a:p>
        </p:txBody>
      </p:sp>
      <p:sp>
        <p:nvSpPr>
          <p:cNvPr id="5" name="object 5"/>
          <p:cNvSpPr txBox="1"/>
          <p:nvPr/>
        </p:nvSpPr>
        <p:spPr>
          <a:xfrm>
            <a:off x="2189479" y="7263511"/>
            <a:ext cx="3179445" cy="1200329"/>
          </a:xfrm>
          <a:prstGeom prst="rect">
            <a:avLst/>
          </a:prstGeom>
        </p:spPr>
        <p:txBody>
          <a:bodyPr vert="horz" wrap="square" lIns="0" tIns="12700" rIns="0" bIns="0" rtlCol="0">
            <a:spAutoFit/>
          </a:bodyPr>
          <a:lstStyle/>
          <a:p>
            <a:pPr marL="2540" algn="ctr">
              <a:lnSpc>
                <a:spcPct val="100000"/>
              </a:lnSpc>
              <a:spcBef>
                <a:spcPts val="100"/>
              </a:spcBef>
            </a:pPr>
            <a:r>
              <a:rPr sz="1200" b="1" spc="-5" dirty="0">
                <a:latin typeface="Times New Roman"/>
                <a:cs typeface="Times New Roman"/>
              </a:rPr>
              <a:t>Department</a:t>
            </a:r>
            <a:r>
              <a:rPr sz="1200" b="1" spc="-10" dirty="0">
                <a:latin typeface="Times New Roman"/>
                <a:cs typeface="Times New Roman"/>
              </a:rPr>
              <a:t> </a:t>
            </a:r>
            <a:r>
              <a:rPr sz="1200" b="1" dirty="0">
                <a:latin typeface="Times New Roman"/>
                <a:cs typeface="Times New Roman"/>
              </a:rPr>
              <a:t>of</a:t>
            </a:r>
            <a:r>
              <a:rPr sz="1200" b="1" spc="5" dirty="0">
                <a:latin typeface="Times New Roman"/>
                <a:cs typeface="Times New Roman"/>
              </a:rPr>
              <a:t> </a:t>
            </a:r>
            <a:r>
              <a:rPr sz="1200" b="1" spc="-5" dirty="0">
                <a:latin typeface="Times New Roman"/>
                <a:cs typeface="Times New Roman"/>
              </a:rPr>
              <a:t>Information</a:t>
            </a:r>
            <a:r>
              <a:rPr sz="1200" b="1" spc="-20" dirty="0">
                <a:latin typeface="Times New Roman"/>
                <a:cs typeface="Times New Roman"/>
              </a:rPr>
              <a:t> </a:t>
            </a:r>
            <a:r>
              <a:rPr sz="1200" b="1" spc="-15" dirty="0">
                <a:latin typeface="Times New Roman"/>
                <a:cs typeface="Times New Roman"/>
              </a:rPr>
              <a:t>Technology</a:t>
            </a:r>
            <a:endParaRPr sz="1200" dirty="0">
              <a:latin typeface="Times New Roman"/>
              <a:cs typeface="Times New Roman"/>
            </a:endParaRPr>
          </a:p>
          <a:p>
            <a:pPr marL="635" algn="ctr">
              <a:lnSpc>
                <a:spcPct val="100000"/>
              </a:lnSpc>
              <a:spcBef>
                <a:spcPts val="1140"/>
              </a:spcBef>
            </a:pPr>
            <a:r>
              <a:rPr sz="1200" b="1" spc="-5" dirty="0">
                <a:latin typeface="Times New Roman"/>
                <a:cs typeface="Times New Roman"/>
              </a:rPr>
              <a:t>School</a:t>
            </a:r>
            <a:r>
              <a:rPr sz="1200" b="1" spc="-20" dirty="0">
                <a:latin typeface="Times New Roman"/>
                <a:cs typeface="Times New Roman"/>
              </a:rPr>
              <a:t> </a:t>
            </a:r>
            <a:r>
              <a:rPr sz="1200" b="1" dirty="0">
                <a:latin typeface="Times New Roman"/>
                <a:cs typeface="Times New Roman"/>
              </a:rPr>
              <a:t>of </a:t>
            </a:r>
            <a:r>
              <a:rPr sz="1200" b="1" spc="-5" dirty="0">
                <a:latin typeface="Times New Roman"/>
                <a:cs typeface="Times New Roman"/>
              </a:rPr>
              <a:t>Computing</a:t>
            </a:r>
            <a:r>
              <a:rPr sz="1200" b="1" spc="-20" dirty="0">
                <a:latin typeface="Times New Roman"/>
                <a:cs typeface="Times New Roman"/>
              </a:rPr>
              <a:t> </a:t>
            </a:r>
            <a:r>
              <a:rPr sz="1200" b="1" spc="-5" dirty="0">
                <a:latin typeface="Times New Roman"/>
                <a:cs typeface="Times New Roman"/>
              </a:rPr>
              <a:t>Sciences</a:t>
            </a:r>
            <a:endParaRPr sz="1200" dirty="0">
              <a:latin typeface="Times New Roman"/>
              <a:cs typeface="Times New Roman"/>
            </a:endParaRPr>
          </a:p>
          <a:p>
            <a:pPr algn="ctr">
              <a:lnSpc>
                <a:spcPct val="100000"/>
              </a:lnSpc>
              <a:spcBef>
                <a:spcPts val="1150"/>
              </a:spcBef>
            </a:pPr>
            <a:r>
              <a:rPr sz="1200" b="1" dirty="0">
                <a:latin typeface="Times New Roman"/>
                <a:cs typeface="Times New Roman"/>
              </a:rPr>
              <a:t>The</a:t>
            </a:r>
            <a:r>
              <a:rPr sz="1200" b="1" spc="-80" dirty="0">
                <a:latin typeface="Times New Roman"/>
                <a:cs typeface="Times New Roman"/>
              </a:rPr>
              <a:t> </a:t>
            </a:r>
            <a:r>
              <a:rPr sz="1200" b="1" spc="-5" dirty="0">
                <a:latin typeface="Times New Roman"/>
                <a:cs typeface="Times New Roman"/>
              </a:rPr>
              <a:t>Assam</a:t>
            </a:r>
            <a:r>
              <a:rPr sz="1200" b="1" spc="10" dirty="0">
                <a:latin typeface="Times New Roman"/>
                <a:cs typeface="Times New Roman"/>
              </a:rPr>
              <a:t> </a:t>
            </a:r>
            <a:r>
              <a:rPr sz="1200" b="1" spc="-5" dirty="0">
                <a:latin typeface="Times New Roman"/>
                <a:cs typeface="Times New Roman"/>
              </a:rPr>
              <a:t>Kaziranga</a:t>
            </a:r>
            <a:r>
              <a:rPr sz="1200" b="1" spc="20" dirty="0">
                <a:latin typeface="Times New Roman"/>
                <a:cs typeface="Times New Roman"/>
              </a:rPr>
              <a:t> </a:t>
            </a:r>
            <a:r>
              <a:rPr sz="1200" b="1" spc="-10" dirty="0">
                <a:latin typeface="Times New Roman"/>
                <a:cs typeface="Times New Roman"/>
              </a:rPr>
              <a:t>University, </a:t>
            </a:r>
            <a:r>
              <a:rPr sz="1200" b="1" spc="-5" dirty="0">
                <a:latin typeface="Times New Roman"/>
                <a:cs typeface="Times New Roman"/>
              </a:rPr>
              <a:t>Jorhat,</a:t>
            </a:r>
            <a:r>
              <a:rPr sz="1200" b="1" spc="-70" dirty="0">
                <a:latin typeface="Times New Roman"/>
                <a:cs typeface="Times New Roman"/>
              </a:rPr>
              <a:t> </a:t>
            </a:r>
            <a:r>
              <a:rPr sz="1200" b="1" spc="-5" dirty="0">
                <a:latin typeface="Times New Roman"/>
                <a:cs typeface="Times New Roman"/>
              </a:rPr>
              <a:t>Assam</a:t>
            </a:r>
            <a:endParaRPr lang="en-US" sz="1200" b="1" spc="-5" dirty="0">
              <a:latin typeface="Times New Roman"/>
              <a:cs typeface="Times New Roman"/>
            </a:endParaRPr>
          </a:p>
          <a:p>
            <a:pPr algn="ctr">
              <a:lnSpc>
                <a:spcPct val="100000"/>
              </a:lnSpc>
              <a:spcBef>
                <a:spcPts val="1150"/>
              </a:spcBef>
            </a:pPr>
            <a:r>
              <a:rPr lang="en-IN" sz="1200" b="1" dirty="0">
                <a:latin typeface="Times New Roman" panose="02020603050405020304" pitchFamily="18" charset="0"/>
                <a:cs typeface="Times New Roman" panose="02020603050405020304" pitchFamily="18" charset="0"/>
              </a:rPr>
              <a:t>JORHAT-785006 :: ASSAM :: INDIA </a:t>
            </a:r>
            <a:endParaRPr sz="1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10</a:t>
            </a:fld>
            <a:r>
              <a:rPr dirty="0"/>
              <a:t>]</a:t>
            </a:r>
          </a:p>
        </p:txBody>
      </p:sp>
      <p:sp>
        <p:nvSpPr>
          <p:cNvPr id="2" name="object 2"/>
          <p:cNvSpPr txBox="1"/>
          <p:nvPr/>
        </p:nvSpPr>
        <p:spPr>
          <a:xfrm>
            <a:off x="2931667" y="891654"/>
            <a:ext cx="1696085" cy="535940"/>
          </a:xfrm>
          <a:prstGeom prst="rect">
            <a:avLst/>
          </a:prstGeom>
        </p:spPr>
        <p:txBody>
          <a:bodyPr vert="horz" wrap="square" lIns="0" tIns="12700" rIns="0" bIns="0" rtlCol="0">
            <a:spAutoFit/>
          </a:bodyPr>
          <a:lstStyle/>
          <a:p>
            <a:pPr algn="ctr">
              <a:lnSpc>
                <a:spcPct val="100000"/>
              </a:lnSpc>
              <a:spcBef>
                <a:spcPts val="100"/>
              </a:spcBef>
            </a:pPr>
            <a:r>
              <a:rPr sz="1200" b="1" spc="-5" dirty="0">
                <a:latin typeface="Times New Roman"/>
                <a:cs typeface="Times New Roman"/>
              </a:rPr>
              <a:t>CHAPTER</a:t>
            </a:r>
            <a:r>
              <a:rPr sz="1200" b="1" spc="-40" dirty="0">
                <a:latin typeface="Times New Roman"/>
                <a:cs typeface="Times New Roman"/>
              </a:rPr>
              <a:t> </a:t>
            </a:r>
            <a:r>
              <a:rPr sz="1200" b="1" dirty="0">
                <a:latin typeface="Times New Roman"/>
                <a:cs typeface="Times New Roman"/>
              </a:rPr>
              <a:t>2</a:t>
            </a:r>
            <a:endParaRPr sz="1200">
              <a:latin typeface="Times New Roman"/>
              <a:cs typeface="Times New Roman"/>
            </a:endParaRPr>
          </a:p>
          <a:p>
            <a:pPr algn="ctr">
              <a:lnSpc>
                <a:spcPct val="100000"/>
              </a:lnSpc>
              <a:spcBef>
                <a:spcPts val="1140"/>
              </a:spcBef>
            </a:pPr>
            <a:r>
              <a:rPr sz="1200" b="1" spc="-15" dirty="0">
                <a:latin typeface="Times New Roman"/>
                <a:cs typeface="Times New Roman"/>
              </a:rPr>
              <a:t>LITERATURE</a:t>
            </a:r>
            <a:r>
              <a:rPr sz="1200" b="1" spc="-25" dirty="0">
                <a:latin typeface="Times New Roman"/>
                <a:cs typeface="Times New Roman"/>
              </a:rPr>
              <a:t> </a:t>
            </a:r>
            <a:r>
              <a:rPr sz="1200" b="1" spc="-5" dirty="0">
                <a:latin typeface="Times New Roman"/>
                <a:cs typeface="Times New Roman"/>
              </a:rPr>
              <a:t>REVIEW</a:t>
            </a:r>
            <a:endParaRPr sz="1200">
              <a:latin typeface="Times New Roman"/>
              <a:cs typeface="Times New Roman"/>
            </a:endParaRPr>
          </a:p>
        </p:txBody>
      </p:sp>
      <p:sp>
        <p:nvSpPr>
          <p:cNvPr id="3" name="object 3"/>
          <p:cNvSpPr txBox="1"/>
          <p:nvPr/>
        </p:nvSpPr>
        <p:spPr>
          <a:xfrm>
            <a:off x="901700" y="1877695"/>
            <a:ext cx="5755640" cy="1141095"/>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7.1</a:t>
            </a:r>
            <a:r>
              <a:rPr sz="1200" b="1" spc="5" dirty="0">
                <a:latin typeface="Times New Roman"/>
                <a:cs typeface="Times New Roman"/>
              </a:rPr>
              <a:t> </a:t>
            </a:r>
            <a:r>
              <a:rPr sz="1200" b="1" spc="-5" dirty="0">
                <a:latin typeface="Times New Roman"/>
                <a:cs typeface="Times New Roman"/>
              </a:rPr>
              <a:t>Literature</a:t>
            </a:r>
            <a:r>
              <a:rPr sz="1200" b="1" spc="-15" dirty="0">
                <a:latin typeface="Times New Roman"/>
                <a:cs typeface="Times New Roman"/>
              </a:rPr>
              <a:t> </a:t>
            </a:r>
            <a:r>
              <a:rPr sz="1200" b="1" spc="-5" dirty="0">
                <a:latin typeface="Times New Roman"/>
                <a:cs typeface="Times New Roman"/>
              </a:rPr>
              <a:t>Review:</a:t>
            </a:r>
            <a:r>
              <a:rPr sz="1200" b="1" spc="-10" dirty="0">
                <a:latin typeface="Times New Roman"/>
                <a:cs typeface="Times New Roman"/>
              </a:rPr>
              <a:t> </a:t>
            </a:r>
            <a:r>
              <a:rPr sz="1200" b="1" spc="-5" dirty="0">
                <a:latin typeface="Times New Roman"/>
                <a:cs typeface="Times New Roman"/>
              </a:rPr>
              <a:t>The</a:t>
            </a:r>
            <a:r>
              <a:rPr sz="1200" b="1" dirty="0">
                <a:latin typeface="Times New Roman"/>
                <a:cs typeface="Times New Roman"/>
              </a:rPr>
              <a:t> </a:t>
            </a:r>
            <a:r>
              <a:rPr sz="1200" b="1" spc="-5" dirty="0">
                <a:latin typeface="Times New Roman"/>
                <a:cs typeface="Times New Roman"/>
              </a:rPr>
              <a:t>Evolution </a:t>
            </a:r>
            <a:r>
              <a:rPr sz="1200" b="1" dirty="0">
                <a:latin typeface="Times New Roman"/>
                <a:cs typeface="Times New Roman"/>
              </a:rPr>
              <a:t>of</a:t>
            </a:r>
            <a:r>
              <a:rPr sz="1200" b="1" spc="15" dirty="0">
                <a:latin typeface="Times New Roman"/>
                <a:cs typeface="Times New Roman"/>
              </a:rPr>
              <a:t> </a:t>
            </a:r>
            <a:r>
              <a:rPr sz="1200" b="1" spc="-5" dirty="0">
                <a:latin typeface="Times New Roman"/>
                <a:cs typeface="Times New Roman"/>
              </a:rPr>
              <a:t>Hostel</a:t>
            </a:r>
            <a:r>
              <a:rPr sz="1200" b="1" spc="5" dirty="0">
                <a:latin typeface="Times New Roman"/>
                <a:cs typeface="Times New Roman"/>
              </a:rPr>
              <a:t> </a:t>
            </a:r>
            <a:r>
              <a:rPr sz="1200" b="1" spc="-5" dirty="0">
                <a:latin typeface="Times New Roman"/>
                <a:cs typeface="Times New Roman"/>
              </a:rPr>
              <a:t>Management</a:t>
            </a:r>
            <a:r>
              <a:rPr sz="1200" b="1" spc="15" dirty="0">
                <a:latin typeface="Times New Roman"/>
                <a:cs typeface="Times New Roman"/>
              </a:rPr>
              <a:t> </a:t>
            </a:r>
            <a:r>
              <a:rPr sz="1200" b="1" spc="-5" dirty="0">
                <a:latin typeface="Times New Roman"/>
                <a:cs typeface="Times New Roman"/>
              </a:rPr>
              <a:t>Systems</a:t>
            </a:r>
            <a:endParaRPr sz="1200">
              <a:latin typeface="Times New Roman"/>
              <a:cs typeface="Times New Roman"/>
            </a:endParaRPr>
          </a:p>
          <a:p>
            <a:pPr marL="12700" marR="5080" algn="just">
              <a:lnSpc>
                <a:spcPct val="110300"/>
              </a:lnSpc>
              <a:spcBef>
                <a:spcPts val="990"/>
              </a:spcBef>
            </a:pPr>
            <a:r>
              <a:rPr sz="1200" spc="-10" dirty="0">
                <a:latin typeface="Times New Roman"/>
                <a:cs typeface="Times New Roman"/>
              </a:rPr>
              <a:t>In</a:t>
            </a:r>
            <a:r>
              <a:rPr sz="1200" spc="-5" dirty="0">
                <a:latin typeface="Times New Roman"/>
                <a:cs typeface="Times New Roman"/>
              </a:rPr>
              <a:t> today's</a:t>
            </a:r>
            <a:r>
              <a:rPr sz="1200" spc="290" dirty="0">
                <a:latin typeface="Times New Roman"/>
                <a:cs typeface="Times New Roman"/>
              </a:rPr>
              <a:t> </a:t>
            </a:r>
            <a:r>
              <a:rPr sz="1200" spc="-5" dirty="0">
                <a:latin typeface="Times New Roman"/>
                <a:cs typeface="Times New Roman"/>
              </a:rPr>
              <a:t>fast-paced educational environment, hostel administrators face </a:t>
            </a:r>
            <a:r>
              <a:rPr sz="1200" dirty="0">
                <a:latin typeface="Times New Roman"/>
                <a:cs typeface="Times New Roman"/>
              </a:rPr>
              <a:t>the </a:t>
            </a:r>
            <a:r>
              <a:rPr sz="1200" spc="-5" dirty="0">
                <a:latin typeface="Times New Roman"/>
                <a:cs typeface="Times New Roman"/>
              </a:rPr>
              <a:t>daily challenge </a:t>
            </a:r>
            <a:r>
              <a:rPr sz="1200" dirty="0">
                <a:latin typeface="Times New Roman"/>
                <a:cs typeface="Times New Roman"/>
              </a:rPr>
              <a:t> of </a:t>
            </a:r>
            <a:r>
              <a:rPr sz="1200" spc="-5" dirty="0">
                <a:latin typeface="Times New Roman"/>
                <a:cs typeface="Times New Roman"/>
              </a:rPr>
              <a:t>managing hundreds</a:t>
            </a:r>
            <a:r>
              <a:rPr sz="1200" dirty="0">
                <a:latin typeface="Times New Roman"/>
                <a:cs typeface="Times New Roman"/>
              </a:rPr>
              <a:t> of </a:t>
            </a:r>
            <a:r>
              <a:rPr sz="1200" spc="-5" dirty="0">
                <a:latin typeface="Times New Roman"/>
                <a:cs typeface="Times New Roman"/>
              </a:rPr>
              <a:t>students' </a:t>
            </a:r>
            <a:r>
              <a:rPr sz="1200" dirty="0">
                <a:latin typeface="Times New Roman"/>
                <a:cs typeface="Times New Roman"/>
              </a:rPr>
              <a:t>living </a:t>
            </a:r>
            <a:r>
              <a:rPr sz="1200" spc="-5" dirty="0">
                <a:latin typeface="Times New Roman"/>
                <a:cs typeface="Times New Roman"/>
              </a:rPr>
              <a:t>arrangements while ensuring</a:t>
            </a:r>
            <a:r>
              <a:rPr sz="1200" spc="290" dirty="0">
                <a:latin typeface="Times New Roman"/>
                <a:cs typeface="Times New Roman"/>
              </a:rPr>
              <a:t> </a:t>
            </a:r>
            <a:r>
              <a:rPr sz="1200" spc="-5" dirty="0">
                <a:latin typeface="Times New Roman"/>
                <a:cs typeface="Times New Roman"/>
              </a:rPr>
              <a:t>their comfort and </a:t>
            </a:r>
            <a:r>
              <a:rPr sz="1200" dirty="0">
                <a:latin typeface="Times New Roman"/>
                <a:cs typeface="Times New Roman"/>
              </a:rPr>
              <a:t> </a:t>
            </a:r>
            <a:r>
              <a:rPr sz="1200" spc="-10" dirty="0">
                <a:latin typeface="Times New Roman"/>
                <a:cs typeface="Times New Roman"/>
              </a:rPr>
              <a:t>safety. </a:t>
            </a:r>
            <a:r>
              <a:rPr sz="1200" spc="-5" dirty="0">
                <a:latin typeface="Times New Roman"/>
                <a:cs typeface="Times New Roman"/>
              </a:rPr>
              <a:t>Our review reveals </a:t>
            </a:r>
            <a:r>
              <a:rPr sz="1200" dirty="0">
                <a:latin typeface="Times New Roman"/>
                <a:cs typeface="Times New Roman"/>
              </a:rPr>
              <a:t>how </a:t>
            </a:r>
            <a:r>
              <a:rPr sz="1200" spc="-5" dirty="0">
                <a:latin typeface="Times New Roman"/>
                <a:cs typeface="Times New Roman"/>
              </a:rPr>
              <a:t>existing systems have attempted </a:t>
            </a:r>
            <a:r>
              <a:rPr sz="1200" dirty="0">
                <a:latin typeface="Times New Roman"/>
                <a:cs typeface="Times New Roman"/>
              </a:rPr>
              <a:t>to </a:t>
            </a:r>
            <a:r>
              <a:rPr sz="1200" spc="-5" dirty="0">
                <a:latin typeface="Times New Roman"/>
                <a:cs typeface="Times New Roman"/>
              </a:rPr>
              <a:t>address these challenges, </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where</a:t>
            </a:r>
            <a:r>
              <a:rPr sz="1200" spc="5" dirty="0">
                <a:latin typeface="Times New Roman"/>
                <a:cs typeface="Times New Roman"/>
              </a:rPr>
              <a:t> </a:t>
            </a:r>
            <a:r>
              <a:rPr sz="1200" spc="-5" dirty="0">
                <a:latin typeface="Times New Roman"/>
                <a:cs typeface="Times New Roman"/>
              </a:rPr>
              <a:t>they've</a:t>
            </a:r>
            <a:r>
              <a:rPr sz="1200" spc="10" dirty="0">
                <a:latin typeface="Times New Roman"/>
                <a:cs typeface="Times New Roman"/>
              </a:rPr>
              <a:t> </a:t>
            </a:r>
            <a:r>
              <a:rPr sz="1200" spc="-5" dirty="0">
                <a:latin typeface="Times New Roman"/>
                <a:cs typeface="Times New Roman"/>
              </a:rPr>
              <a:t>fallen</a:t>
            </a:r>
            <a:r>
              <a:rPr sz="1200" spc="10" dirty="0">
                <a:latin typeface="Times New Roman"/>
                <a:cs typeface="Times New Roman"/>
              </a:rPr>
              <a:t> </a:t>
            </a:r>
            <a:r>
              <a:rPr sz="1200" spc="-5" dirty="0">
                <a:latin typeface="Times New Roman"/>
                <a:cs typeface="Times New Roman"/>
              </a:rPr>
              <a:t>short</a:t>
            </a:r>
            <a:r>
              <a:rPr sz="1200" dirty="0">
                <a:latin typeface="Times New Roman"/>
                <a:cs typeface="Times New Roman"/>
              </a:rPr>
              <a:t> of </a:t>
            </a:r>
            <a:r>
              <a:rPr sz="1200" spc="-5" dirty="0">
                <a:latin typeface="Times New Roman"/>
                <a:cs typeface="Times New Roman"/>
              </a:rPr>
              <a:t>meeting</a:t>
            </a:r>
            <a:r>
              <a:rPr sz="1200" dirty="0">
                <a:latin typeface="Times New Roman"/>
                <a:cs typeface="Times New Roman"/>
              </a:rPr>
              <a:t> the </a:t>
            </a:r>
            <a:r>
              <a:rPr sz="1200" spc="-5" dirty="0">
                <a:latin typeface="Times New Roman"/>
                <a:cs typeface="Times New Roman"/>
              </a:rPr>
              <a:t>real</a:t>
            </a:r>
            <a:r>
              <a:rPr sz="1200" dirty="0">
                <a:latin typeface="Times New Roman"/>
                <a:cs typeface="Times New Roman"/>
              </a:rPr>
              <a:t> </a:t>
            </a:r>
            <a:r>
              <a:rPr sz="1200" spc="-5" dirty="0">
                <a:latin typeface="Times New Roman"/>
                <a:cs typeface="Times New Roman"/>
              </a:rPr>
              <a:t>needs</a:t>
            </a:r>
            <a:r>
              <a:rPr sz="1200" spc="10" dirty="0">
                <a:latin typeface="Times New Roman"/>
                <a:cs typeface="Times New Roman"/>
              </a:rPr>
              <a:t> </a:t>
            </a:r>
            <a:r>
              <a:rPr sz="1200" dirty="0">
                <a:latin typeface="Times New Roman"/>
                <a:cs typeface="Times New Roman"/>
              </a:rPr>
              <a:t>of </a:t>
            </a:r>
            <a:r>
              <a:rPr sz="1200" spc="-5" dirty="0">
                <a:latin typeface="Times New Roman"/>
                <a:cs typeface="Times New Roman"/>
              </a:rPr>
              <a:t>students</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staff.</a:t>
            </a:r>
            <a:endParaRPr sz="1200">
              <a:latin typeface="Times New Roman"/>
              <a:cs typeface="Times New Roman"/>
            </a:endParaRPr>
          </a:p>
        </p:txBody>
      </p:sp>
      <p:sp>
        <p:nvSpPr>
          <p:cNvPr id="4" name="object 4"/>
          <p:cNvSpPr txBox="1"/>
          <p:nvPr/>
        </p:nvSpPr>
        <p:spPr>
          <a:xfrm>
            <a:off x="901700" y="3467214"/>
            <a:ext cx="5756275" cy="2381885"/>
          </a:xfrm>
          <a:prstGeom prst="rect">
            <a:avLst/>
          </a:prstGeom>
        </p:spPr>
        <p:txBody>
          <a:bodyPr vert="horz" wrap="square" lIns="0" tIns="12700" rIns="0" bIns="0" rtlCol="0">
            <a:spAutoFit/>
          </a:bodyPr>
          <a:lstStyle/>
          <a:p>
            <a:pPr marL="241300" lvl="1" indent="-228600">
              <a:lnSpc>
                <a:spcPct val="100000"/>
              </a:lnSpc>
              <a:spcBef>
                <a:spcPts val="100"/>
              </a:spcBef>
              <a:buAutoNum type="arabicPeriod" startAt="2"/>
              <a:tabLst>
                <a:tab pos="241300" algn="l"/>
              </a:tabLst>
            </a:pPr>
            <a:r>
              <a:rPr sz="1200" b="1" spc="-10" dirty="0">
                <a:latin typeface="Times New Roman"/>
                <a:cs typeface="Times New Roman"/>
              </a:rPr>
              <a:t>Paper-Based </a:t>
            </a:r>
            <a:r>
              <a:rPr sz="1200" b="1" spc="-5" dirty="0">
                <a:latin typeface="Times New Roman"/>
                <a:cs typeface="Times New Roman"/>
              </a:rPr>
              <a:t>to</a:t>
            </a:r>
            <a:r>
              <a:rPr sz="1200" b="1" spc="10" dirty="0">
                <a:latin typeface="Times New Roman"/>
                <a:cs typeface="Times New Roman"/>
              </a:rPr>
              <a:t> </a:t>
            </a:r>
            <a:r>
              <a:rPr sz="1200" b="1" spc="-5" dirty="0">
                <a:latin typeface="Times New Roman"/>
                <a:cs typeface="Times New Roman"/>
              </a:rPr>
              <a:t>Digital:</a:t>
            </a:r>
            <a:r>
              <a:rPr sz="1200" b="1" spc="-25" dirty="0">
                <a:latin typeface="Times New Roman"/>
                <a:cs typeface="Times New Roman"/>
              </a:rPr>
              <a:t> </a:t>
            </a:r>
            <a:r>
              <a:rPr sz="1200" b="1" dirty="0">
                <a:latin typeface="Times New Roman"/>
                <a:cs typeface="Times New Roman"/>
              </a:rPr>
              <a:t>The</a:t>
            </a:r>
            <a:r>
              <a:rPr sz="1200" b="1" spc="-5" dirty="0">
                <a:latin typeface="Times New Roman"/>
                <a:cs typeface="Times New Roman"/>
              </a:rPr>
              <a:t> First</a:t>
            </a:r>
            <a:r>
              <a:rPr sz="1200" b="1" dirty="0">
                <a:latin typeface="Times New Roman"/>
                <a:cs typeface="Times New Roman"/>
              </a:rPr>
              <a:t> </a:t>
            </a:r>
            <a:r>
              <a:rPr sz="1200" b="1" spc="-5" dirty="0">
                <a:latin typeface="Times New Roman"/>
                <a:cs typeface="Times New Roman"/>
              </a:rPr>
              <a:t>Steps</a:t>
            </a:r>
            <a:endParaRPr sz="1200">
              <a:latin typeface="Times New Roman"/>
              <a:cs typeface="Times New Roman"/>
            </a:endParaRPr>
          </a:p>
          <a:p>
            <a:pPr marL="12700" marR="5080">
              <a:lnSpc>
                <a:spcPct val="110800"/>
              </a:lnSpc>
              <a:spcBef>
                <a:spcPts val="985"/>
              </a:spcBef>
            </a:pPr>
            <a:r>
              <a:rPr sz="1200" spc="-5" dirty="0">
                <a:latin typeface="Times New Roman"/>
                <a:cs typeface="Times New Roman"/>
              </a:rPr>
              <a:t>Many</a:t>
            </a:r>
            <a:r>
              <a:rPr sz="1200" spc="225" dirty="0">
                <a:latin typeface="Times New Roman"/>
                <a:cs typeface="Times New Roman"/>
              </a:rPr>
              <a:t> </a:t>
            </a:r>
            <a:r>
              <a:rPr sz="1200" spc="-5" dirty="0">
                <a:latin typeface="Times New Roman"/>
                <a:cs typeface="Times New Roman"/>
              </a:rPr>
              <a:t>hostels</a:t>
            </a:r>
            <a:r>
              <a:rPr sz="1200" spc="215" dirty="0">
                <a:latin typeface="Times New Roman"/>
                <a:cs typeface="Times New Roman"/>
              </a:rPr>
              <a:t> </a:t>
            </a:r>
            <a:r>
              <a:rPr sz="1200" dirty="0">
                <a:latin typeface="Times New Roman"/>
                <a:cs typeface="Times New Roman"/>
              </a:rPr>
              <a:t>still</a:t>
            </a:r>
            <a:r>
              <a:rPr sz="1200" spc="215" dirty="0">
                <a:latin typeface="Times New Roman"/>
                <a:cs typeface="Times New Roman"/>
              </a:rPr>
              <a:t> </a:t>
            </a:r>
            <a:r>
              <a:rPr sz="1200" spc="-5" dirty="0">
                <a:latin typeface="Times New Roman"/>
                <a:cs typeface="Times New Roman"/>
              </a:rPr>
              <a:t>rely</a:t>
            </a:r>
            <a:r>
              <a:rPr sz="1200" spc="229" dirty="0">
                <a:latin typeface="Times New Roman"/>
                <a:cs typeface="Times New Roman"/>
              </a:rPr>
              <a:t> </a:t>
            </a:r>
            <a:r>
              <a:rPr sz="1200" dirty="0">
                <a:latin typeface="Times New Roman"/>
                <a:cs typeface="Times New Roman"/>
              </a:rPr>
              <a:t>on</a:t>
            </a:r>
            <a:r>
              <a:rPr sz="1200" spc="225" dirty="0">
                <a:latin typeface="Times New Roman"/>
                <a:cs typeface="Times New Roman"/>
              </a:rPr>
              <a:t> </a:t>
            </a:r>
            <a:r>
              <a:rPr sz="1200" spc="-5" dirty="0">
                <a:latin typeface="Times New Roman"/>
                <a:cs typeface="Times New Roman"/>
              </a:rPr>
              <a:t>traditional</a:t>
            </a:r>
            <a:r>
              <a:rPr sz="1200" spc="229" dirty="0">
                <a:latin typeface="Times New Roman"/>
                <a:cs typeface="Times New Roman"/>
              </a:rPr>
              <a:t> </a:t>
            </a:r>
            <a:r>
              <a:rPr sz="1200" spc="-5" dirty="0">
                <a:latin typeface="Times New Roman"/>
                <a:cs typeface="Times New Roman"/>
              </a:rPr>
              <a:t>methods</a:t>
            </a:r>
            <a:r>
              <a:rPr sz="1200" spc="225" dirty="0">
                <a:latin typeface="Times New Roman"/>
                <a:cs typeface="Times New Roman"/>
              </a:rPr>
              <a:t> </a:t>
            </a:r>
            <a:r>
              <a:rPr sz="1200" dirty="0">
                <a:latin typeface="Times New Roman"/>
                <a:cs typeface="Times New Roman"/>
              </a:rPr>
              <a:t>-</a:t>
            </a:r>
            <a:r>
              <a:rPr sz="1200" spc="220" dirty="0">
                <a:latin typeface="Times New Roman"/>
                <a:cs typeface="Times New Roman"/>
              </a:rPr>
              <a:t> </a:t>
            </a:r>
            <a:r>
              <a:rPr sz="1200" spc="-5" dirty="0">
                <a:latin typeface="Times New Roman"/>
                <a:cs typeface="Times New Roman"/>
              </a:rPr>
              <a:t>paper</a:t>
            </a:r>
            <a:r>
              <a:rPr sz="1200" spc="235" dirty="0">
                <a:latin typeface="Times New Roman"/>
                <a:cs typeface="Times New Roman"/>
              </a:rPr>
              <a:t> </a:t>
            </a:r>
            <a:r>
              <a:rPr sz="1200" spc="-5" dirty="0">
                <a:latin typeface="Times New Roman"/>
                <a:cs typeface="Times New Roman"/>
              </a:rPr>
              <a:t>registers,</a:t>
            </a:r>
            <a:r>
              <a:rPr sz="1200" spc="225" dirty="0">
                <a:latin typeface="Times New Roman"/>
                <a:cs typeface="Times New Roman"/>
              </a:rPr>
              <a:t> </a:t>
            </a:r>
            <a:r>
              <a:rPr sz="1200" spc="-5" dirty="0">
                <a:latin typeface="Times New Roman"/>
                <a:cs typeface="Times New Roman"/>
              </a:rPr>
              <a:t>filing</a:t>
            </a:r>
            <a:r>
              <a:rPr sz="1200" spc="225" dirty="0">
                <a:latin typeface="Times New Roman"/>
                <a:cs typeface="Times New Roman"/>
              </a:rPr>
              <a:t> </a:t>
            </a:r>
            <a:r>
              <a:rPr sz="1200" spc="-5" dirty="0">
                <a:latin typeface="Times New Roman"/>
                <a:cs typeface="Times New Roman"/>
              </a:rPr>
              <a:t>cabinets,</a:t>
            </a:r>
            <a:r>
              <a:rPr sz="1200" spc="229" dirty="0">
                <a:latin typeface="Times New Roman"/>
                <a:cs typeface="Times New Roman"/>
              </a:rPr>
              <a:t> </a:t>
            </a:r>
            <a:r>
              <a:rPr sz="1200" spc="-5" dirty="0">
                <a:latin typeface="Times New Roman"/>
                <a:cs typeface="Times New Roman"/>
              </a:rPr>
              <a:t>and</a:t>
            </a:r>
            <a:r>
              <a:rPr sz="1200" spc="225" dirty="0">
                <a:latin typeface="Times New Roman"/>
                <a:cs typeface="Times New Roman"/>
              </a:rPr>
              <a:t> </a:t>
            </a:r>
            <a:r>
              <a:rPr sz="1200" spc="-5" dirty="0">
                <a:latin typeface="Times New Roman"/>
                <a:cs typeface="Times New Roman"/>
              </a:rPr>
              <a:t>basic </a:t>
            </a:r>
            <a:r>
              <a:rPr sz="1200" spc="-285" dirty="0">
                <a:latin typeface="Times New Roman"/>
                <a:cs typeface="Times New Roman"/>
              </a:rPr>
              <a:t> </a:t>
            </a:r>
            <a:r>
              <a:rPr sz="1200" spc="-5" dirty="0">
                <a:latin typeface="Times New Roman"/>
                <a:cs typeface="Times New Roman"/>
              </a:rPr>
              <a:t>spreadsheets.</a:t>
            </a:r>
            <a:r>
              <a:rPr sz="1200" spc="-25" dirty="0">
                <a:latin typeface="Times New Roman"/>
                <a:cs typeface="Times New Roman"/>
              </a:rPr>
              <a:t> </a:t>
            </a:r>
            <a:r>
              <a:rPr sz="1200" spc="-5" dirty="0">
                <a:latin typeface="Times New Roman"/>
                <a:cs typeface="Times New Roman"/>
              </a:rPr>
              <a:t>While familiar,</a:t>
            </a:r>
            <a:r>
              <a:rPr sz="1200" spc="-10" dirty="0">
                <a:latin typeface="Times New Roman"/>
                <a:cs typeface="Times New Roman"/>
              </a:rPr>
              <a:t> </a:t>
            </a:r>
            <a:r>
              <a:rPr sz="1200" spc="-5" dirty="0">
                <a:latin typeface="Times New Roman"/>
                <a:cs typeface="Times New Roman"/>
              </a:rPr>
              <a:t>these</a:t>
            </a:r>
            <a:r>
              <a:rPr sz="1200" spc="5" dirty="0">
                <a:latin typeface="Times New Roman"/>
                <a:cs typeface="Times New Roman"/>
              </a:rPr>
              <a:t> </a:t>
            </a:r>
            <a:r>
              <a:rPr sz="1200" spc="-5" dirty="0">
                <a:latin typeface="Times New Roman"/>
                <a:cs typeface="Times New Roman"/>
              </a:rPr>
              <a:t>methods</a:t>
            </a:r>
            <a:r>
              <a:rPr sz="1200" spc="5" dirty="0">
                <a:latin typeface="Times New Roman"/>
                <a:cs typeface="Times New Roman"/>
              </a:rPr>
              <a:t> </a:t>
            </a:r>
            <a:r>
              <a:rPr sz="1200" spc="-5" dirty="0">
                <a:latin typeface="Times New Roman"/>
                <a:cs typeface="Times New Roman"/>
              </a:rPr>
              <a:t>often</a:t>
            </a:r>
            <a:r>
              <a:rPr sz="1200" dirty="0">
                <a:latin typeface="Times New Roman"/>
                <a:cs typeface="Times New Roman"/>
              </a:rPr>
              <a:t> </a:t>
            </a:r>
            <a:r>
              <a:rPr sz="1200" spc="-5" dirty="0">
                <a:latin typeface="Times New Roman"/>
                <a:cs typeface="Times New Roman"/>
              </a:rPr>
              <a:t>create</a:t>
            </a:r>
            <a:r>
              <a:rPr sz="1200" spc="10" dirty="0">
                <a:latin typeface="Times New Roman"/>
                <a:cs typeface="Times New Roman"/>
              </a:rPr>
              <a:t> </a:t>
            </a:r>
            <a:r>
              <a:rPr sz="1200" spc="-5" dirty="0">
                <a:latin typeface="Times New Roman"/>
                <a:cs typeface="Times New Roman"/>
              </a:rPr>
              <a:t>real</a:t>
            </a:r>
            <a:r>
              <a:rPr sz="1200" spc="5" dirty="0">
                <a:latin typeface="Times New Roman"/>
                <a:cs typeface="Times New Roman"/>
              </a:rPr>
              <a:t> </a:t>
            </a:r>
            <a:r>
              <a:rPr sz="1200" spc="-5" dirty="0">
                <a:latin typeface="Times New Roman"/>
                <a:cs typeface="Times New Roman"/>
              </a:rPr>
              <a:t>frustrations.</a:t>
            </a:r>
            <a:endParaRPr sz="1200">
              <a:latin typeface="Times New Roman"/>
              <a:cs typeface="Times New Roman"/>
            </a:endParaRPr>
          </a:p>
          <a:p>
            <a:pPr marL="12700">
              <a:lnSpc>
                <a:spcPct val="100000"/>
              </a:lnSpc>
              <a:spcBef>
                <a:spcPts val="1140"/>
              </a:spcBef>
            </a:pPr>
            <a:r>
              <a:rPr sz="1200" spc="-5" dirty="0">
                <a:latin typeface="Times New Roman"/>
                <a:cs typeface="Times New Roman"/>
              </a:rPr>
              <a:t>These</a:t>
            </a:r>
            <a:r>
              <a:rPr sz="1200" spc="15" dirty="0">
                <a:latin typeface="Times New Roman"/>
                <a:cs typeface="Times New Roman"/>
              </a:rPr>
              <a:t> </a:t>
            </a:r>
            <a:r>
              <a:rPr sz="1200" spc="-5" dirty="0">
                <a:latin typeface="Times New Roman"/>
                <a:cs typeface="Times New Roman"/>
              </a:rPr>
              <a:t>manual</a:t>
            </a:r>
            <a:r>
              <a:rPr sz="1200" spc="10" dirty="0">
                <a:latin typeface="Times New Roman"/>
                <a:cs typeface="Times New Roman"/>
              </a:rPr>
              <a:t> </a:t>
            </a:r>
            <a:r>
              <a:rPr sz="1200" spc="-5" dirty="0">
                <a:latin typeface="Times New Roman"/>
                <a:cs typeface="Times New Roman"/>
              </a:rPr>
              <a:t>systems,</a:t>
            </a:r>
            <a:r>
              <a:rPr sz="1200" spc="25" dirty="0">
                <a:latin typeface="Times New Roman"/>
                <a:cs typeface="Times New Roman"/>
              </a:rPr>
              <a:t> </a:t>
            </a:r>
            <a:r>
              <a:rPr sz="1200" spc="-5" dirty="0">
                <a:latin typeface="Times New Roman"/>
                <a:cs typeface="Times New Roman"/>
              </a:rPr>
              <a:t>while</a:t>
            </a:r>
            <a:r>
              <a:rPr sz="1200" spc="5" dirty="0">
                <a:latin typeface="Times New Roman"/>
                <a:cs typeface="Times New Roman"/>
              </a:rPr>
              <a:t> </a:t>
            </a:r>
            <a:r>
              <a:rPr sz="1200" spc="-5" dirty="0">
                <a:latin typeface="Times New Roman"/>
                <a:cs typeface="Times New Roman"/>
              </a:rPr>
              <a:t>simple</a:t>
            </a:r>
            <a:r>
              <a:rPr sz="1200" spc="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implement,</a:t>
            </a:r>
            <a:r>
              <a:rPr sz="1200" spc="15" dirty="0">
                <a:latin typeface="Times New Roman"/>
                <a:cs typeface="Times New Roman"/>
              </a:rPr>
              <a:t> </a:t>
            </a:r>
            <a:r>
              <a:rPr sz="1200" spc="-5" dirty="0">
                <a:latin typeface="Times New Roman"/>
                <a:cs typeface="Times New Roman"/>
              </a:rPr>
              <a:t>create</a:t>
            </a:r>
            <a:r>
              <a:rPr sz="1200" spc="5" dirty="0">
                <a:latin typeface="Times New Roman"/>
                <a:cs typeface="Times New Roman"/>
              </a:rPr>
              <a:t> </a:t>
            </a:r>
            <a:r>
              <a:rPr sz="1200" spc="-5" dirty="0">
                <a:latin typeface="Times New Roman"/>
                <a:cs typeface="Times New Roman"/>
              </a:rPr>
              <a:t>daily</a:t>
            </a:r>
            <a:r>
              <a:rPr sz="1200" spc="10" dirty="0">
                <a:latin typeface="Times New Roman"/>
                <a:cs typeface="Times New Roman"/>
              </a:rPr>
              <a:t> </a:t>
            </a:r>
            <a:r>
              <a:rPr sz="1200" spc="-5" dirty="0">
                <a:latin typeface="Times New Roman"/>
                <a:cs typeface="Times New Roman"/>
              </a:rPr>
              <a:t>challenges:</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Students</a:t>
            </a:r>
            <a:r>
              <a:rPr sz="1200" spc="-10" dirty="0">
                <a:latin typeface="Times New Roman"/>
                <a:cs typeface="Times New Roman"/>
              </a:rPr>
              <a:t> </a:t>
            </a:r>
            <a:r>
              <a:rPr sz="1200" spc="-5" dirty="0">
                <a:latin typeface="Times New Roman"/>
                <a:cs typeface="Times New Roman"/>
              </a:rPr>
              <a:t>waiting</a:t>
            </a:r>
            <a:r>
              <a:rPr sz="1200" spc="10"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long</a:t>
            </a:r>
            <a:r>
              <a:rPr sz="1200" spc="10" dirty="0">
                <a:latin typeface="Times New Roman"/>
                <a:cs typeface="Times New Roman"/>
              </a:rPr>
              <a:t> </a:t>
            </a:r>
            <a:r>
              <a:rPr sz="1200" spc="-5" dirty="0">
                <a:latin typeface="Times New Roman"/>
                <a:cs typeface="Times New Roman"/>
              </a:rPr>
              <a:t>queues</a:t>
            </a:r>
            <a:r>
              <a:rPr sz="1200" spc="5" dirty="0">
                <a:latin typeface="Times New Roman"/>
                <a:cs typeface="Times New Roman"/>
              </a:rPr>
              <a:t> </a:t>
            </a:r>
            <a:r>
              <a:rPr sz="1200" spc="-5" dirty="0">
                <a:latin typeface="Times New Roman"/>
                <a:cs typeface="Times New Roman"/>
              </a:rPr>
              <a:t>during</a:t>
            </a:r>
            <a:r>
              <a:rPr sz="1200" spc="20" dirty="0">
                <a:latin typeface="Times New Roman"/>
                <a:cs typeface="Times New Roman"/>
              </a:rPr>
              <a:t> </a:t>
            </a:r>
            <a:r>
              <a:rPr sz="1200" spc="-5" dirty="0">
                <a:latin typeface="Times New Roman"/>
                <a:cs typeface="Times New Roman"/>
              </a:rPr>
              <a:t>check-in</a:t>
            </a:r>
            <a:r>
              <a:rPr sz="1200" spc="5" dirty="0">
                <a:latin typeface="Times New Roman"/>
                <a:cs typeface="Times New Roman"/>
              </a:rPr>
              <a:t> </a:t>
            </a:r>
            <a:r>
              <a:rPr sz="1200" spc="-5" dirty="0">
                <a:latin typeface="Times New Roman"/>
                <a:cs typeface="Times New Roman"/>
              </a:rPr>
              <a:t>periods.</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Staff</a:t>
            </a:r>
            <a:r>
              <a:rPr sz="1200" spc="-10" dirty="0">
                <a:latin typeface="Times New Roman"/>
                <a:cs typeface="Times New Roman"/>
              </a:rPr>
              <a:t> </a:t>
            </a:r>
            <a:r>
              <a:rPr sz="1200" spc="-5" dirty="0">
                <a:latin typeface="Times New Roman"/>
                <a:cs typeface="Times New Roman"/>
              </a:rPr>
              <a:t>spending</a:t>
            </a:r>
            <a:r>
              <a:rPr sz="1200" spc="10" dirty="0">
                <a:latin typeface="Times New Roman"/>
                <a:cs typeface="Times New Roman"/>
              </a:rPr>
              <a:t> </a:t>
            </a:r>
            <a:r>
              <a:rPr sz="1200" spc="-5" dirty="0">
                <a:latin typeface="Times New Roman"/>
                <a:cs typeface="Times New Roman"/>
              </a:rPr>
              <a:t>evenings</a:t>
            </a:r>
            <a:r>
              <a:rPr sz="1200" spc="20" dirty="0">
                <a:latin typeface="Times New Roman"/>
                <a:cs typeface="Times New Roman"/>
              </a:rPr>
              <a:t> </a:t>
            </a:r>
            <a:r>
              <a:rPr sz="1200" spc="-5" dirty="0">
                <a:latin typeface="Times New Roman"/>
                <a:cs typeface="Times New Roman"/>
              </a:rPr>
              <a:t>reconciling</a:t>
            </a:r>
            <a:r>
              <a:rPr sz="1200" spc="10" dirty="0">
                <a:latin typeface="Times New Roman"/>
                <a:cs typeface="Times New Roman"/>
              </a:rPr>
              <a:t> </a:t>
            </a:r>
            <a:r>
              <a:rPr sz="1200" spc="-5" dirty="0">
                <a:latin typeface="Times New Roman"/>
                <a:cs typeface="Times New Roman"/>
              </a:rPr>
              <a:t>paper</a:t>
            </a:r>
            <a:r>
              <a:rPr sz="1200" spc="20" dirty="0">
                <a:latin typeface="Times New Roman"/>
                <a:cs typeface="Times New Roman"/>
              </a:rPr>
              <a:t> </a:t>
            </a:r>
            <a:r>
              <a:rPr sz="1200" spc="-5" dirty="0">
                <a:latin typeface="Times New Roman"/>
                <a:cs typeface="Times New Roman"/>
              </a:rPr>
              <a:t>records.</a:t>
            </a:r>
            <a:endParaRPr sz="1200">
              <a:latin typeface="Times New Roman"/>
              <a:cs typeface="Times New Roman"/>
            </a:endParaRPr>
          </a:p>
          <a:p>
            <a:pPr marL="469900" lvl="2"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Constant worry</a:t>
            </a:r>
            <a:r>
              <a:rPr sz="1200" spc="20" dirty="0">
                <a:latin typeface="Times New Roman"/>
                <a:cs typeface="Times New Roman"/>
              </a:rPr>
              <a:t> </a:t>
            </a:r>
            <a:r>
              <a:rPr sz="1200" spc="-5" dirty="0">
                <a:latin typeface="Times New Roman"/>
                <a:cs typeface="Times New Roman"/>
              </a:rPr>
              <a:t>about</a:t>
            </a:r>
            <a:r>
              <a:rPr sz="1200" spc="5" dirty="0">
                <a:latin typeface="Times New Roman"/>
                <a:cs typeface="Times New Roman"/>
              </a:rPr>
              <a:t> </a:t>
            </a:r>
            <a:r>
              <a:rPr sz="1200" dirty="0">
                <a:latin typeface="Times New Roman"/>
                <a:cs typeface="Times New Roman"/>
              </a:rPr>
              <a:t>losing</a:t>
            </a:r>
            <a:r>
              <a:rPr sz="1200" spc="10" dirty="0">
                <a:latin typeface="Times New Roman"/>
                <a:cs typeface="Times New Roman"/>
              </a:rPr>
              <a:t> </a:t>
            </a:r>
            <a:r>
              <a:rPr sz="1200" spc="-5" dirty="0">
                <a:latin typeface="Times New Roman"/>
                <a:cs typeface="Times New Roman"/>
              </a:rPr>
              <a:t>important</a:t>
            </a:r>
            <a:r>
              <a:rPr sz="1200" spc="10" dirty="0">
                <a:latin typeface="Times New Roman"/>
                <a:cs typeface="Times New Roman"/>
              </a:rPr>
              <a:t> </a:t>
            </a:r>
            <a:r>
              <a:rPr sz="1200" spc="-5" dirty="0">
                <a:latin typeface="Times New Roman"/>
                <a:cs typeface="Times New Roman"/>
              </a:rPr>
              <a:t>documents.</a:t>
            </a:r>
            <a:endParaRPr sz="1200">
              <a:latin typeface="Times New Roman"/>
              <a:cs typeface="Times New Roman"/>
            </a:endParaRPr>
          </a:p>
          <a:p>
            <a:pPr marL="469900" lvl="2" indent="-228600">
              <a:lnSpc>
                <a:spcPct val="100000"/>
              </a:lnSpc>
              <a:spcBef>
                <a:spcPts val="1155"/>
              </a:spcBef>
              <a:buSzPct val="83333"/>
              <a:buAutoNum type="arabicPeriod"/>
              <a:tabLst>
                <a:tab pos="469265" algn="l"/>
                <a:tab pos="469900" algn="l"/>
              </a:tabLst>
            </a:pPr>
            <a:r>
              <a:rPr sz="1200" spc="-5" dirty="0">
                <a:latin typeface="Times New Roman"/>
                <a:cs typeface="Times New Roman"/>
              </a:rPr>
              <a:t>Delayed</a:t>
            </a:r>
            <a:r>
              <a:rPr sz="1200" spc="10" dirty="0">
                <a:latin typeface="Times New Roman"/>
                <a:cs typeface="Times New Roman"/>
              </a:rPr>
              <a:t> </a:t>
            </a:r>
            <a:r>
              <a:rPr sz="1200" spc="-5" dirty="0">
                <a:latin typeface="Times New Roman"/>
                <a:cs typeface="Times New Roman"/>
              </a:rPr>
              <a:t>responses</a:t>
            </a:r>
            <a:r>
              <a:rPr sz="1200" spc="1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student and</a:t>
            </a:r>
            <a:r>
              <a:rPr sz="1200" spc="15" dirty="0">
                <a:latin typeface="Times New Roman"/>
                <a:cs typeface="Times New Roman"/>
              </a:rPr>
              <a:t> </a:t>
            </a:r>
            <a:r>
              <a:rPr sz="1200" spc="-5" dirty="0">
                <a:latin typeface="Times New Roman"/>
                <a:cs typeface="Times New Roman"/>
              </a:rPr>
              <a:t>parent</a:t>
            </a:r>
            <a:r>
              <a:rPr sz="1200" spc="5" dirty="0">
                <a:latin typeface="Times New Roman"/>
                <a:cs typeface="Times New Roman"/>
              </a:rPr>
              <a:t> </a:t>
            </a:r>
            <a:r>
              <a:rPr sz="1200" spc="-5" dirty="0">
                <a:latin typeface="Times New Roman"/>
                <a:cs typeface="Times New Roman"/>
              </a:rPr>
              <a:t>inquiries.</a:t>
            </a:r>
            <a:endParaRPr sz="1200">
              <a:latin typeface="Times New Roman"/>
              <a:cs typeface="Times New Roman"/>
            </a:endParaRPr>
          </a:p>
        </p:txBody>
      </p:sp>
      <p:sp>
        <p:nvSpPr>
          <p:cNvPr id="5" name="object 5"/>
          <p:cNvSpPr txBox="1"/>
          <p:nvPr/>
        </p:nvSpPr>
        <p:spPr>
          <a:xfrm>
            <a:off x="901700" y="6297295"/>
            <a:ext cx="5758815" cy="3113405"/>
          </a:xfrm>
          <a:prstGeom prst="rect">
            <a:avLst/>
          </a:prstGeom>
        </p:spPr>
        <p:txBody>
          <a:bodyPr vert="horz" wrap="square" lIns="0" tIns="12700" rIns="0" bIns="0" rtlCol="0">
            <a:spAutoFit/>
          </a:bodyPr>
          <a:lstStyle/>
          <a:p>
            <a:pPr marL="238125" lvl="1" indent="-226060">
              <a:lnSpc>
                <a:spcPct val="100000"/>
              </a:lnSpc>
              <a:spcBef>
                <a:spcPts val="100"/>
              </a:spcBef>
              <a:buAutoNum type="arabicPeriod" startAt="3"/>
              <a:tabLst>
                <a:tab pos="238760" algn="l"/>
              </a:tabLst>
            </a:pPr>
            <a:r>
              <a:rPr sz="1200" b="1" dirty="0">
                <a:latin typeface="Times New Roman"/>
                <a:cs typeface="Times New Roman"/>
              </a:rPr>
              <a:t>The</a:t>
            </a:r>
            <a:r>
              <a:rPr sz="1200" b="1" spc="-10" dirty="0">
                <a:latin typeface="Times New Roman"/>
                <a:cs typeface="Times New Roman"/>
              </a:rPr>
              <a:t> </a:t>
            </a:r>
            <a:r>
              <a:rPr sz="1200" b="1" spc="-5" dirty="0">
                <a:latin typeface="Times New Roman"/>
                <a:cs typeface="Times New Roman"/>
              </a:rPr>
              <a:t>Digital</a:t>
            </a:r>
            <a:r>
              <a:rPr sz="1200" b="1" spc="-30" dirty="0">
                <a:latin typeface="Times New Roman"/>
                <a:cs typeface="Times New Roman"/>
              </a:rPr>
              <a:t> </a:t>
            </a:r>
            <a:r>
              <a:rPr sz="1200" b="1" spc="-10" dirty="0">
                <a:latin typeface="Times New Roman"/>
                <a:cs typeface="Times New Roman"/>
              </a:rPr>
              <a:t>Transition: </a:t>
            </a:r>
            <a:r>
              <a:rPr sz="1200" b="1" dirty="0">
                <a:latin typeface="Times New Roman"/>
                <a:cs typeface="Times New Roman"/>
              </a:rPr>
              <a:t>Basic</a:t>
            </a:r>
            <a:r>
              <a:rPr sz="1200" b="1" spc="-25" dirty="0">
                <a:latin typeface="Times New Roman"/>
                <a:cs typeface="Times New Roman"/>
              </a:rPr>
              <a:t> </a:t>
            </a:r>
            <a:r>
              <a:rPr sz="1200" b="1" spc="-5" dirty="0">
                <a:latin typeface="Times New Roman"/>
                <a:cs typeface="Times New Roman"/>
              </a:rPr>
              <a:t>Software Solutions</a:t>
            </a:r>
            <a:endParaRPr sz="1200">
              <a:latin typeface="Times New Roman"/>
              <a:cs typeface="Times New Roman"/>
            </a:endParaRPr>
          </a:p>
          <a:p>
            <a:pPr marL="12700" marR="6985" algn="just">
              <a:lnSpc>
                <a:spcPct val="110000"/>
              </a:lnSpc>
              <a:spcBef>
                <a:spcPts val="994"/>
              </a:spcBef>
            </a:pP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hostels</a:t>
            </a:r>
            <a:r>
              <a:rPr sz="1200" dirty="0">
                <a:latin typeface="Times New Roman"/>
                <a:cs typeface="Times New Roman"/>
              </a:rPr>
              <a:t> </a:t>
            </a:r>
            <a:r>
              <a:rPr sz="1200" spc="-5" dirty="0">
                <a:latin typeface="Times New Roman"/>
                <a:cs typeface="Times New Roman"/>
              </a:rPr>
              <a:t>began</a:t>
            </a:r>
            <a:r>
              <a:rPr sz="1200" dirty="0">
                <a:latin typeface="Times New Roman"/>
                <a:cs typeface="Times New Roman"/>
              </a:rPr>
              <a:t> </a:t>
            </a:r>
            <a:r>
              <a:rPr sz="1200" spc="-5" dirty="0">
                <a:latin typeface="Times New Roman"/>
                <a:cs typeface="Times New Roman"/>
              </a:rPr>
              <a:t>digitalizing,</a:t>
            </a:r>
            <a:r>
              <a:rPr sz="1200" dirty="0">
                <a:latin typeface="Times New Roman"/>
                <a:cs typeface="Times New Roman"/>
              </a:rPr>
              <a:t> </a:t>
            </a:r>
            <a:r>
              <a:rPr sz="1200" spc="-5" dirty="0">
                <a:latin typeface="Times New Roman"/>
                <a:cs typeface="Times New Roman"/>
              </a:rPr>
              <a:t>many</a:t>
            </a:r>
            <a:r>
              <a:rPr sz="1200" dirty="0">
                <a:latin typeface="Times New Roman"/>
                <a:cs typeface="Times New Roman"/>
              </a:rPr>
              <a:t> </a:t>
            </a:r>
            <a:r>
              <a:rPr sz="1200" spc="-5" dirty="0">
                <a:latin typeface="Times New Roman"/>
                <a:cs typeface="Times New Roman"/>
              </a:rPr>
              <a:t>adopted</a:t>
            </a:r>
            <a:r>
              <a:rPr sz="1200" dirty="0">
                <a:latin typeface="Times New Roman"/>
                <a:cs typeface="Times New Roman"/>
              </a:rPr>
              <a:t> simple</a:t>
            </a:r>
            <a:r>
              <a:rPr sz="1200" spc="5" dirty="0">
                <a:latin typeface="Times New Roman"/>
                <a:cs typeface="Times New Roman"/>
              </a:rPr>
              <a:t> </a:t>
            </a:r>
            <a:r>
              <a:rPr sz="1200" spc="-5" dirty="0">
                <a:latin typeface="Times New Roman"/>
                <a:cs typeface="Times New Roman"/>
              </a:rPr>
              <a:t>software</a:t>
            </a:r>
            <a:r>
              <a:rPr sz="1200" dirty="0">
                <a:latin typeface="Times New Roman"/>
                <a:cs typeface="Times New Roman"/>
              </a:rPr>
              <a:t> solutions.</a:t>
            </a:r>
            <a:r>
              <a:rPr sz="1200" spc="5" dirty="0">
                <a:latin typeface="Times New Roman"/>
                <a:cs typeface="Times New Roman"/>
              </a:rPr>
              <a:t> </a:t>
            </a:r>
            <a:r>
              <a:rPr sz="1200" spc="-5" dirty="0">
                <a:latin typeface="Times New Roman"/>
                <a:cs typeface="Times New Roman"/>
              </a:rPr>
              <a:t>While</a:t>
            </a:r>
            <a:r>
              <a:rPr sz="1200" dirty="0">
                <a:latin typeface="Times New Roman"/>
                <a:cs typeface="Times New Roman"/>
              </a:rPr>
              <a:t> </a:t>
            </a:r>
            <a:r>
              <a:rPr sz="1200" spc="-5" dirty="0">
                <a:latin typeface="Times New Roman"/>
                <a:cs typeface="Times New Roman"/>
              </a:rPr>
              <a:t>these </a:t>
            </a:r>
            <a:r>
              <a:rPr sz="1200" dirty="0">
                <a:latin typeface="Times New Roman"/>
                <a:cs typeface="Times New Roman"/>
              </a:rPr>
              <a:t> </a:t>
            </a:r>
            <a:r>
              <a:rPr sz="1200" spc="-5" dirty="0">
                <a:latin typeface="Times New Roman"/>
                <a:cs typeface="Times New Roman"/>
              </a:rPr>
              <a:t>represented</a:t>
            </a:r>
            <a:r>
              <a:rPr sz="1200" spc="10" dirty="0">
                <a:latin typeface="Times New Roman"/>
                <a:cs typeface="Times New Roman"/>
              </a:rPr>
              <a:t> </a:t>
            </a:r>
            <a:r>
              <a:rPr sz="1200" spc="-5" dirty="0">
                <a:latin typeface="Times New Roman"/>
                <a:cs typeface="Times New Roman"/>
              </a:rPr>
              <a:t>progress,</a:t>
            </a:r>
            <a:r>
              <a:rPr sz="1200" spc="10" dirty="0">
                <a:latin typeface="Times New Roman"/>
                <a:cs typeface="Times New Roman"/>
              </a:rPr>
              <a:t> </a:t>
            </a:r>
            <a:r>
              <a:rPr sz="1200" spc="-5" dirty="0">
                <a:latin typeface="Times New Roman"/>
                <a:cs typeface="Times New Roman"/>
              </a:rPr>
              <a:t>they</a:t>
            </a:r>
            <a:r>
              <a:rPr sz="1200" dirty="0">
                <a:latin typeface="Times New Roman"/>
                <a:cs typeface="Times New Roman"/>
              </a:rPr>
              <a:t> </a:t>
            </a:r>
            <a:r>
              <a:rPr sz="1200" spc="-5" dirty="0">
                <a:latin typeface="Times New Roman"/>
                <a:cs typeface="Times New Roman"/>
              </a:rPr>
              <a:t>brought</a:t>
            </a:r>
            <a:r>
              <a:rPr sz="1200" spc="5" dirty="0">
                <a:latin typeface="Times New Roman"/>
                <a:cs typeface="Times New Roman"/>
              </a:rPr>
              <a:t> </a:t>
            </a:r>
            <a:r>
              <a:rPr sz="1200" spc="-5" dirty="0">
                <a:latin typeface="Times New Roman"/>
                <a:cs typeface="Times New Roman"/>
              </a:rPr>
              <a:t>their</a:t>
            </a:r>
            <a:r>
              <a:rPr sz="1200" spc="5" dirty="0">
                <a:latin typeface="Times New Roman"/>
                <a:cs typeface="Times New Roman"/>
              </a:rPr>
              <a:t> </a:t>
            </a:r>
            <a:r>
              <a:rPr sz="1200" spc="-5" dirty="0">
                <a:latin typeface="Times New Roman"/>
                <a:cs typeface="Times New Roman"/>
              </a:rPr>
              <a:t>own set</a:t>
            </a:r>
            <a:r>
              <a:rPr sz="1200" dirty="0">
                <a:latin typeface="Times New Roman"/>
                <a:cs typeface="Times New Roman"/>
              </a:rPr>
              <a:t> of </a:t>
            </a:r>
            <a:r>
              <a:rPr sz="1200" spc="-5" dirty="0">
                <a:latin typeface="Times New Roman"/>
                <a:cs typeface="Times New Roman"/>
              </a:rPr>
              <a:t>challenges:</a:t>
            </a:r>
            <a:endParaRPr sz="1200">
              <a:latin typeface="Times New Roman"/>
              <a:cs typeface="Times New Roman"/>
            </a:endParaRPr>
          </a:p>
          <a:p>
            <a:pPr marL="12700" marR="5080" algn="just">
              <a:lnSpc>
                <a:spcPct val="110000"/>
              </a:lnSpc>
              <a:spcBef>
                <a:spcPts val="1005"/>
              </a:spcBef>
            </a:pPr>
            <a:r>
              <a:rPr sz="1200" dirty="0">
                <a:latin typeface="Times New Roman"/>
                <a:cs typeface="Times New Roman"/>
              </a:rPr>
              <a:t>A </a:t>
            </a:r>
            <a:r>
              <a:rPr sz="1200" spc="-5" dirty="0">
                <a:latin typeface="Times New Roman"/>
                <a:cs typeface="Times New Roman"/>
              </a:rPr>
              <a:t>hostel warden at </a:t>
            </a:r>
            <a:r>
              <a:rPr sz="1200" dirty="0">
                <a:latin typeface="Times New Roman"/>
                <a:cs typeface="Times New Roman"/>
              </a:rPr>
              <a:t>a </a:t>
            </a:r>
            <a:r>
              <a:rPr sz="1200" spc="-5" dirty="0">
                <a:latin typeface="Times New Roman"/>
                <a:cs typeface="Times New Roman"/>
              </a:rPr>
              <a:t>technical college notes: "Our current software helps with basic room </a:t>
            </a:r>
            <a:r>
              <a:rPr sz="1200" dirty="0">
                <a:latin typeface="Times New Roman"/>
                <a:cs typeface="Times New Roman"/>
              </a:rPr>
              <a:t> </a:t>
            </a:r>
            <a:r>
              <a:rPr sz="1200" spc="-5" dirty="0">
                <a:latin typeface="Times New Roman"/>
                <a:cs typeface="Times New Roman"/>
              </a:rPr>
              <a:t>allocation, </a:t>
            </a:r>
            <a:r>
              <a:rPr sz="1200" dirty="0">
                <a:latin typeface="Times New Roman"/>
                <a:cs typeface="Times New Roman"/>
              </a:rPr>
              <a:t>but </a:t>
            </a:r>
            <a:r>
              <a:rPr sz="1200" spc="-5" dirty="0">
                <a:latin typeface="Times New Roman"/>
                <a:cs typeface="Times New Roman"/>
              </a:rPr>
              <a:t>when students want </a:t>
            </a:r>
            <a:r>
              <a:rPr sz="1200" dirty="0">
                <a:latin typeface="Times New Roman"/>
                <a:cs typeface="Times New Roman"/>
              </a:rPr>
              <a:t>to </a:t>
            </a:r>
            <a:r>
              <a:rPr sz="1200" spc="-5" dirty="0">
                <a:latin typeface="Times New Roman"/>
                <a:cs typeface="Times New Roman"/>
              </a:rPr>
              <a:t>change rooms </a:t>
            </a:r>
            <a:r>
              <a:rPr sz="1200" dirty="0">
                <a:latin typeface="Times New Roman"/>
                <a:cs typeface="Times New Roman"/>
              </a:rPr>
              <a:t>or </a:t>
            </a:r>
            <a:r>
              <a:rPr sz="1200" spc="-5" dirty="0">
                <a:latin typeface="Times New Roman"/>
                <a:cs typeface="Times New Roman"/>
              </a:rPr>
              <a:t>report maintenance issues, we </a:t>
            </a:r>
            <a:r>
              <a:rPr sz="1200" dirty="0">
                <a:latin typeface="Times New Roman"/>
                <a:cs typeface="Times New Roman"/>
              </a:rPr>
              <a:t>still </a:t>
            </a:r>
            <a:r>
              <a:rPr sz="1200" spc="5" dirty="0">
                <a:latin typeface="Times New Roman"/>
                <a:cs typeface="Times New Roman"/>
              </a:rPr>
              <a:t> </a:t>
            </a:r>
            <a:r>
              <a:rPr sz="1200" spc="-5" dirty="0">
                <a:latin typeface="Times New Roman"/>
                <a:cs typeface="Times New Roman"/>
              </a:rPr>
              <a:t>resort</a:t>
            </a:r>
            <a:r>
              <a:rPr sz="1200" dirty="0">
                <a:latin typeface="Times New Roman"/>
                <a:cs typeface="Times New Roman"/>
              </a:rPr>
              <a:t> to </a:t>
            </a:r>
            <a:r>
              <a:rPr sz="1200" spc="-5" dirty="0">
                <a:latin typeface="Times New Roman"/>
                <a:cs typeface="Times New Roman"/>
              </a:rPr>
              <a:t>paper</a:t>
            </a:r>
            <a:r>
              <a:rPr sz="1200" spc="5" dirty="0">
                <a:latin typeface="Times New Roman"/>
                <a:cs typeface="Times New Roman"/>
              </a:rPr>
              <a:t> </a:t>
            </a:r>
            <a:r>
              <a:rPr sz="1200" spc="-5" dirty="0">
                <a:latin typeface="Times New Roman"/>
                <a:cs typeface="Times New Roman"/>
              </a:rPr>
              <a:t>forms</a:t>
            </a:r>
            <a:r>
              <a:rPr sz="1200" spc="15" dirty="0">
                <a:latin typeface="Times New Roman"/>
                <a:cs typeface="Times New Roman"/>
              </a:rPr>
              <a:t> </a:t>
            </a:r>
            <a:r>
              <a:rPr sz="1200" spc="-5" dirty="0">
                <a:latin typeface="Times New Roman"/>
                <a:cs typeface="Times New Roman"/>
              </a:rPr>
              <a:t>because</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system</a:t>
            </a:r>
            <a:r>
              <a:rPr sz="1200" spc="10" dirty="0">
                <a:latin typeface="Times New Roman"/>
                <a:cs typeface="Times New Roman"/>
              </a:rPr>
              <a:t> </a:t>
            </a:r>
            <a:r>
              <a:rPr sz="1200" spc="-5" dirty="0">
                <a:latin typeface="Times New Roman"/>
                <a:cs typeface="Times New Roman"/>
              </a:rPr>
              <a:t>can't</a:t>
            </a:r>
            <a:r>
              <a:rPr sz="1200" spc="15" dirty="0">
                <a:latin typeface="Times New Roman"/>
                <a:cs typeface="Times New Roman"/>
              </a:rPr>
              <a:t> </a:t>
            </a:r>
            <a:r>
              <a:rPr sz="1200" spc="-5" dirty="0">
                <a:latin typeface="Times New Roman"/>
                <a:cs typeface="Times New Roman"/>
              </a:rPr>
              <a:t>handle these</a:t>
            </a:r>
            <a:r>
              <a:rPr sz="1200" spc="5" dirty="0">
                <a:latin typeface="Times New Roman"/>
                <a:cs typeface="Times New Roman"/>
              </a:rPr>
              <a:t> </a:t>
            </a:r>
            <a:r>
              <a:rPr sz="1200" spc="-5" dirty="0">
                <a:latin typeface="Times New Roman"/>
                <a:cs typeface="Times New Roman"/>
              </a:rPr>
              <a:t>requests."</a:t>
            </a:r>
            <a:endParaRPr sz="1200">
              <a:latin typeface="Times New Roman"/>
              <a:cs typeface="Times New Roman"/>
            </a:endParaRPr>
          </a:p>
          <a:p>
            <a:pPr marL="12700" algn="just">
              <a:lnSpc>
                <a:spcPct val="100000"/>
              </a:lnSpc>
              <a:spcBef>
                <a:spcPts val="1155"/>
              </a:spcBef>
            </a:pPr>
            <a:r>
              <a:rPr sz="1200" dirty="0">
                <a:latin typeface="Times New Roman"/>
                <a:cs typeface="Times New Roman"/>
              </a:rPr>
              <a:t>Common</a:t>
            </a:r>
            <a:r>
              <a:rPr sz="1200" spc="-25" dirty="0">
                <a:latin typeface="Times New Roman"/>
                <a:cs typeface="Times New Roman"/>
              </a:rPr>
              <a:t> </a:t>
            </a:r>
            <a:r>
              <a:rPr sz="1200" spc="-5" dirty="0">
                <a:latin typeface="Times New Roman"/>
                <a:cs typeface="Times New Roman"/>
              </a:rPr>
              <a:t>limitations</a:t>
            </a:r>
            <a:r>
              <a:rPr sz="1200" spc="-10" dirty="0">
                <a:latin typeface="Times New Roman"/>
                <a:cs typeface="Times New Roman"/>
              </a:rPr>
              <a:t> </a:t>
            </a:r>
            <a:r>
              <a:rPr sz="1200" spc="-5" dirty="0">
                <a:latin typeface="Times New Roman"/>
                <a:cs typeface="Times New Roman"/>
              </a:rPr>
              <a:t>include:</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Rigid</a:t>
            </a:r>
            <a:r>
              <a:rPr sz="1200" dirty="0">
                <a:latin typeface="Times New Roman"/>
                <a:cs typeface="Times New Roman"/>
              </a:rPr>
              <a:t> </a:t>
            </a:r>
            <a:r>
              <a:rPr sz="1200" spc="-5" dirty="0">
                <a:latin typeface="Times New Roman"/>
                <a:cs typeface="Times New Roman"/>
              </a:rPr>
              <a:t>interfaces</a:t>
            </a:r>
            <a:r>
              <a:rPr sz="1200" spc="15"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frustrate</a:t>
            </a:r>
            <a:r>
              <a:rPr sz="1200" spc="5" dirty="0">
                <a:latin typeface="Times New Roman"/>
                <a:cs typeface="Times New Roman"/>
              </a:rPr>
              <a:t> </a:t>
            </a:r>
            <a:r>
              <a:rPr sz="1200" dirty="0">
                <a:latin typeface="Times New Roman"/>
                <a:cs typeface="Times New Roman"/>
              </a:rPr>
              <a:t>both</a:t>
            </a:r>
            <a:r>
              <a:rPr sz="1200" spc="5" dirty="0">
                <a:latin typeface="Times New Roman"/>
                <a:cs typeface="Times New Roman"/>
              </a:rPr>
              <a:t> </a:t>
            </a:r>
            <a:r>
              <a:rPr sz="1200" spc="-5" dirty="0">
                <a:latin typeface="Times New Roman"/>
                <a:cs typeface="Times New Roman"/>
              </a:rPr>
              <a:t>staff</a:t>
            </a:r>
            <a:r>
              <a:rPr sz="1200" spc="-1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students.</a:t>
            </a:r>
            <a:endParaRPr sz="1200">
              <a:latin typeface="Times New Roman"/>
              <a:cs typeface="Times New Roman"/>
            </a:endParaRPr>
          </a:p>
          <a:p>
            <a:pPr marL="469900" lvl="2" indent="-228600">
              <a:lnSpc>
                <a:spcPct val="100000"/>
              </a:lnSpc>
              <a:spcBef>
                <a:spcPts val="1155"/>
              </a:spcBef>
              <a:buSzPct val="83333"/>
              <a:buAutoNum type="arabicPeriod"/>
              <a:tabLst>
                <a:tab pos="469265" algn="l"/>
                <a:tab pos="469900" algn="l"/>
              </a:tabLst>
            </a:pPr>
            <a:r>
              <a:rPr sz="1200" spc="-5" dirty="0">
                <a:latin typeface="Times New Roman"/>
                <a:cs typeface="Times New Roman"/>
              </a:rPr>
              <a:t>Security</a:t>
            </a:r>
            <a:r>
              <a:rPr sz="1200" spc="5" dirty="0">
                <a:latin typeface="Times New Roman"/>
                <a:cs typeface="Times New Roman"/>
              </a:rPr>
              <a:t> </a:t>
            </a:r>
            <a:r>
              <a:rPr sz="1200" spc="-5" dirty="0">
                <a:latin typeface="Times New Roman"/>
                <a:cs typeface="Times New Roman"/>
              </a:rPr>
              <a:t>concerns</a:t>
            </a:r>
            <a:r>
              <a:rPr sz="1200" spc="10" dirty="0">
                <a:latin typeface="Times New Roman"/>
                <a:cs typeface="Times New Roman"/>
              </a:rPr>
              <a:t> </a:t>
            </a:r>
            <a:r>
              <a:rPr sz="1200" spc="-5" dirty="0">
                <a:latin typeface="Times New Roman"/>
                <a:cs typeface="Times New Roman"/>
              </a:rPr>
              <a:t>when</a:t>
            </a:r>
            <a:r>
              <a:rPr sz="1200" spc="20" dirty="0">
                <a:latin typeface="Times New Roman"/>
                <a:cs typeface="Times New Roman"/>
              </a:rPr>
              <a:t> </a:t>
            </a:r>
            <a:r>
              <a:rPr sz="1200" spc="-5" dirty="0">
                <a:latin typeface="Times New Roman"/>
                <a:cs typeface="Times New Roman"/>
              </a:rPr>
              <a:t>handling</a:t>
            </a:r>
            <a:r>
              <a:rPr sz="1200" spc="5" dirty="0">
                <a:latin typeface="Times New Roman"/>
                <a:cs typeface="Times New Roman"/>
              </a:rPr>
              <a:t> </a:t>
            </a:r>
            <a:r>
              <a:rPr sz="1200" spc="-5" dirty="0">
                <a:latin typeface="Times New Roman"/>
                <a:cs typeface="Times New Roman"/>
              </a:rPr>
              <a:t>sensitive</a:t>
            </a:r>
            <a:r>
              <a:rPr sz="1200" spc="5" dirty="0">
                <a:latin typeface="Times New Roman"/>
                <a:cs typeface="Times New Roman"/>
              </a:rPr>
              <a:t> </a:t>
            </a:r>
            <a:r>
              <a:rPr sz="1200" spc="-5" dirty="0">
                <a:latin typeface="Times New Roman"/>
                <a:cs typeface="Times New Roman"/>
              </a:rPr>
              <a:t>data.</a:t>
            </a:r>
            <a:endParaRPr sz="1200">
              <a:latin typeface="Times New Roman"/>
              <a:cs typeface="Times New Roman"/>
            </a:endParaRPr>
          </a:p>
          <a:p>
            <a:pPr marL="469900" lvl="2"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Systems</a:t>
            </a:r>
            <a:r>
              <a:rPr sz="1200" spc="5" dirty="0">
                <a:latin typeface="Times New Roman"/>
                <a:cs typeface="Times New Roman"/>
              </a:rPr>
              <a:t> </a:t>
            </a:r>
            <a:r>
              <a:rPr sz="1200" spc="-5" dirty="0">
                <a:latin typeface="Times New Roman"/>
                <a:cs typeface="Times New Roman"/>
              </a:rPr>
              <a:t>that</a:t>
            </a:r>
            <a:r>
              <a:rPr sz="1200" spc="10" dirty="0">
                <a:latin typeface="Times New Roman"/>
                <a:cs typeface="Times New Roman"/>
              </a:rPr>
              <a:t> </a:t>
            </a:r>
            <a:r>
              <a:rPr sz="1200" spc="-5" dirty="0">
                <a:latin typeface="Times New Roman"/>
                <a:cs typeface="Times New Roman"/>
              </a:rPr>
              <a:t>can't</a:t>
            </a:r>
            <a:r>
              <a:rPr sz="1200" spc="15" dirty="0">
                <a:latin typeface="Times New Roman"/>
                <a:cs typeface="Times New Roman"/>
              </a:rPr>
              <a:t> </a:t>
            </a:r>
            <a:r>
              <a:rPr sz="1200" spc="-5" dirty="0">
                <a:latin typeface="Times New Roman"/>
                <a:cs typeface="Times New Roman"/>
              </a:rPr>
              <a:t>grow</a:t>
            </a:r>
            <a:r>
              <a:rPr sz="1200" spc="5" dirty="0">
                <a:latin typeface="Times New Roman"/>
                <a:cs typeface="Times New Roman"/>
              </a:rPr>
              <a:t> </a:t>
            </a:r>
            <a:r>
              <a:rPr sz="1200" spc="-5" dirty="0">
                <a:latin typeface="Times New Roman"/>
                <a:cs typeface="Times New Roman"/>
              </a:rPr>
              <a:t>with</a:t>
            </a:r>
            <a:r>
              <a:rPr sz="1200" spc="5" dirty="0">
                <a:latin typeface="Times New Roman"/>
                <a:cs typeface="Times New Roman"/>
              </a:rPr>
              <a:t> </a:t>
            </a:r>
            <a:r>
              <a:rPr sz="1200" spc="-5" dirty="0">
                <a:latin typeface="Times New Roman"/>
                <a:cs typeface="Times New Roman"/>
              </a:rPr>
              <a:t>increasing</a:t>
            </a:r>
            <a:r>
              <a:rPr sz="1200" spc="10" dirty="0">
                <a:latin typeface="Times New Roman"/>
                <a:cs typeface="Times New Roman"/>
              </a:rPr>
              <a:t> </a:t>
            </a:r>
            <a:r>
              <a:rPr sz="1200" spc="-5" dirty="0">
                <a:latin typeface="Times New Roman"/>
                <a:cs typeface="Times New Roman"/>
              </a:rPr>
              <a:t>student</a:t>
            </a:r>
            <a:r>
              <a:rPr sz="1200" spc="5" dirty="0">
                <a:latin typeface="Times New Roman"/>
                <a:cs typeface="Times New Roman"/>
              </a:rPr>
              <a:t> </a:t>
            </a:r>
            <a:r>
              <a:rPr sz="1200" spc="-5" dirty="0">
                <a:latin typeface="Times New Roman"/>
                <a:cs typeface="Times New Roman"/>
              </a:rPr>
              <a:t>numbers.</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Lack</a:t>
            </a:r>
            <a:r>
              <a:rPr sz="1200" spc="10" dirty="0">
                <a:latin typeface="Times New Roman"/>
                <a:cs typeface="Times New Roman"/>
              </a:rPr>
              <a:t> </a:t>
            </a:r>
            <a:r>
              <a:rPr sz="1200" dirty="0">
                <a:latin typeface="Times New Roman"/>
                <a:cs typeface="Times New Roman"/>
              </a:rPr>
              <a:t>of </a:t>
            </a:r>
            <a:r>
              <a:rPr sz="1200" spc="-5" dirty="0">
                <a:latin typeface="Times New Roman"/>
                <a:cs typeface="Times New Roman"/>
              </a:rPr>
              <a:t>features</a:t>
            </a:r>
            <a:r>
              <a:rPr sz="1200" spc="15"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modern</a:t>
            </a:r>
            <a:r>
              <a:rPr sz="1200" spc="15" dirty="0">
                <a:latin typeface="Times New Roman"/>
                <a:cs typeface="Times New Roman"/>
              </a:rPr>
              <a:t> </a:t>
            </a:r>
            <a:r>
              <a:rPr sz="1200" spc="-5" dirty="0">
                <a:latin typeface="Times New Roman"/>
                <a:cs typeface="Times New Roman"/>
              </a:rPr>
              <a:t>communication</a:t>
            </a:r>
            <a:r>
              <a:rPr sz="1200" dirty="0">
                <a:latin typeface="Times New Roman"/>
                <a:cs typeface="Times New Roman"/>
              </a:rPr>
              <a:t> </a:t>
            </a:r>
            <a:r>
              <a:rPr sz="1200" spc="-5" dirty="0">
                <a:latin typeface="Times New Roman"/>
                <a:cs typeface="Times New Roman"/>
              </a:rPr>
              <a:t>needs.</a:t>
            </a:r>
            <a:endParaRPr sz="12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11</a:t>
            </a:fld>
            <a:r>
              <a:rPr dirty="0"/>
              <a:t>]</a:t>
            </a:r>
          </a:p>
        </p:txBody>
      </p:sp>
      <p:sp>
        <p:nvSpPr>
          <p:cNvPr id="2" name="object 2"/>
          <p:cNvSpPr txBox="1"/>
          <p:nvPr/>
        </p:nvSpPr>
        <p:spPr>
          <a:xfrm>
            <a:off x="901700" y="891654"/>
            <a:ext cx="5757545" cy="2783840"/>
          </a:xfrm>
          <a:prstGeom prst="rect">
            <a:avLst/>
          </a:prstGeom>
        </p:spPr>
        <p:txBody>
          <a:bodyPr vert="horz" wrap="square" lIns="0" tIns="12700" rIns="0" bIns="0" rtlCol="0">
            <a:spAutoFit/>
          </a:bodyPr>
          <a:lstStyle/>
          <a:p>
            <a:pPr marL="241300" lvl="1" indent="-228600">
              <a:lnSpc>
                <a:spcPct val="100000"/>
              </a:lnSpc>
              <a:spcBef>
                <a:spcPts val="100"/>
              </a:spcBef>
              <a:buAutoNum type="arabicPeriod" startAt="4"/>
              <a:tabLst>
                <a:tab pos="241300" algn="l"/>
              </a:tabLst>
            </a:pPr>
            <a:r>
              <a:rPr sz="1200" b="1" spc="-5" dirty="0">
                <a:latin typeface="Times New Roman"/>
                <a:cs typeface="Times New Roman"/>
              </a:rPr>
              <a:t>Enterprise</a:t>
            </a:r>
            <a:r>
              <a:rPr sz="1200" b="1" spc="-10" dirty="0">
                <a:latin typeface="Times New Roman"/>
                <a:cs typeface="Times New Roman"/>
              </a:rPr>
              <a:t> </a:t>
            </a:r>
            <a:r>
              <a:rPr sz="1200" b="1" spc="-5" dirty="0">
                <a:latin typeface="Times New Roman"/>
                <a:cs typeface="Times New Roman"/>
              </a:rPr>
              <a:t>Systems:</a:t>
            </a:r>
            <a:r>
              <a:rPr sz="1200" b="1" spc="5" dirty="0">
                <a:latin typeface="Times New Roman"/>
                <a:cs typeface="Times New Roman"/>
              </a:rPr>
              <a:t> </a:t>
            </a:r>
            <a:r>
              <a:rPr sz="1200" b="1" spc="-5" dirty="0">
                <a:latin typeface="Times New Roman"/>
                <a:cs typeface="Times New Roman"/>
              </a:rPr>
              <a:t>Over-Engineering</a:t>
            </a:r>
            <a:r>
              <a:rPr sz="1200" b="1" dirty="0">
                <a:latin typeface="Times New Roman"/>
                <a:cs typeface="Times New Roman"/>
              </a:rPr>
              <a:t> </a:t>
            </a:r>
            <a:r>
              <a:rPr sz="1200" b="1" spc="-5" dirty="0">
                <a:latin typeface="Times New Roman"/>
                <a:cs typeface="Times New Roman"/>
              </a:rPr>
              <a:t>the</a:t>
            </a:r>
            <a:r>
              <a:rPr sz="1200" b="1" spc="5" dirty="0">
                <a:latin typeface="Times New Roman"/>
                <a:cs typeface="Times New Roman"/>
              </a:rPr>
              <a:t> </a:t>
            </a:r>
            <a:r>
              <a:rPr sz="1200" b="1" spc="-5" dirty="0">
                <a:latin typeface="Times New Roman"/>
                <a:cs typeface="Times New Roman"/>
              </a:rPr>
              <a:t>Solution</a:t>
            </a:r>
            <a:endParaRPr sz="1200">
              <a:latin typeface="Times New Roman"/>
              <a:cs typeface="Times New Roman"/>
            </a:endParaRPr>
          </a:p>
          <a:p>
            <a:pPr marL="12700" marR="5080" algn="just">
              <a:lnSpc>
                <a:spcPct val="110300"/>
              </a:lnSpc>
              <a:spcBef>
                <a:spcPts val="990"/>
              </a:spcBef>
            </a:pPr>
            <a:r>
              <a:rPr sz="1200" dirty="0">
                <a:latin typeface="Times New Roman"/>
                <a:cs typeface="Times New Roman"/>
              </a:rPr>
              <a:t>Some</a:t>
            </a:r>
            <a:r>
              <a:rPr sz="1200" spc="5" dirty="0">
                <a:latin typeface="Times New Roman"/>
                <a:cs typeface="Times New Roman"/>
              </a:rPr>
              <a:t> </a:t>
            </a:r>
            <a:r>
              <a:rPr sz="1200" spc="-5" dirty="0">
                <a:latin typeface="Times New Roman"/>
                <a:cs typeface="Times New Roman"/>
              </a:rPr>
              <a:t>institutions</a:t>
            </a:r>
            <a:r>
              <a:rPr sz="1200" dirty="0">
                <a:latin typeface="Times New Roman"/>
                <a:cs typeface="Times New Roman"/>
              </a:rPr>
              <a:t> </a:t>
            </a:r>
            <a:r>
              <a:rPr sz="1200" spc="-5" dirty="0">
                <a:latin typeface="Times New Roman"/>
                <a:cs typeface="Times New Roman"/>
              </a:rPr>
              <a:t>invested</a:t>
            </a:r>
            <a:r>
              <a:rPr sz="1200" dirty="0">
                <a:latin typeface="Times New Roman"/>
                <a:cs typeface="Times New Roman"/>
              </a:rPr>
              <a:t> in</a:t>
            </a:r>
            <a:r>
              <a:rPr sz="1200" spc="5" dirty="0">
                <a:latin typeface="Times New Roman"/>
                <a:cs typeface="Times New Roman"/>
              </a:rPr>
              <a:t> </a:t>
            </a:r>
            <a:r>
              <a:rPr sz="1200" spc="-5" dirty="0">
                <a:latin typeface="Times New Roman"/>
                <a:cs typeface="Times New Roman"/>
              </a:rPr>
              <a:t>comprehensive</a:t>
            </a:r>
            <a:r>
              <a:rPr sz="1200" dirty="0">
                <a:latin typeface="Times New Roman"/>
                <a:cs typeface="Times New Roman"/>
              </a:rPr>
              <a:t> </a:t>
            </a:r>
            <a:r>
              <a:rPr sz="1200" spc="-5" dirty="0">
                <a:latin typeface="Times New Roman"/>
                <a:cs typeface="Times New Roman"/>
              </a:rPr>
              <a:t>ERP</a:t>
            </a:r>
            <a:r>
              <a:rPr sz="1200" dirty="0">
                <a:latin typeface="Times New Roman"/>
                <a:cs typeface="Times New Roman"/>
              </a:rPr>
              <a:t> </a:t>
            </a:r>
            <a:r>
              <a:rPr sz="1200" spc="-5" dirty="0">
                <a:latin typeface="Times New Roman"/>
                <a:cs typeface="Times New Roman"/>
              </a:rPr>
              <a:t>systems,</a:t>
            </a:r>
            <a:r>
              <a:rPr sz="1200" dirty="0">
                <a:latin typeface="Times New Roman"/>
                <a:cs typeface="Times New Roman"/>
              </a:rPr>
              <a:t> hoping</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solve</a:t>
            </a:r>
            <a:r>
              <a:rPr sz="1200" spc="5" dirty="0">
                <a:latin typeface="Times New Roman"/>
                <a:cs typeface="Times New Roman"/>
              </a:rPr>
              <a:t> </a:t>
            </a:r>
            <a:r>
              <a:rPr sz="1200" spc="-5" dirty="0">
                <a:latin typeface="Times New Roman"/>
                <a:cs typeface="Times New Roman"/>
              </a:rPr>
              <a:t>all</a:t>
            </a:r>
            <a:r>
              <a:rPr sz="1200" dirty="0">
                <a:latin typeface="Times New Roman"/>
                <a:cs typeface="Times New Roman"/>
              </a:rPr>
              <a:t> </a:t>
            </a:r>
            <a:r>
              <a:rPr sz="1200" spc="-5" dirty="0">
                <a:latin typeface="Times New Roman"/>
                <a:cs typeface="Times New Roman"/>
              </a:rPr>
              <a:t>their </a:t>
            </a:r>
            <a:r>
              <a:rPr sz="1200" dirty="0">
                <a:latin typeface="Times New Roman"/>
                <a:cs typeface="Times New Roman"/>
              </a:rPr>
              <a:t> </a:t>
            </a:r>
            <a:r>
              <a:rPr sz="1200" spc="-5" dirty="0">
                <a:latin typeface="Times New Roman"/>
                <a:cs typeface="Times New Roman"/>
              </a:rPr>
              <a:t>management challenges at once. However, as </a:t>
            </a:r>
            <a:r>
              <a:rPr sz="1200" dirty="0">
                <a:latin typeface="Times New Roman"/>
                <a:cs typeface="Times New Roman"/>
              </a:rPr>
              <a:t>one </a:t>
            </a:r>
            <a:r>
              <a:rPr sz="1200" spc="-5" dirty="0">
                <a:latin typeface="Times New Roman"/>
                <a:cs typeface="Times New Roman"/>
              </a:rPr>
              <a:t>hostel director </a:t>
            </a:r>
            <a:r>
              <a:rPr sz="1200" dirty="0">
                <a:latin typeface="Times New Roman"/>
                <a:cs typeface="Times New Roman"/>
              </a:rPr>
              <a:t>puts it: </a:t>
            </a:r>
            <a:r>
              <a:rPr sz="1200" spc="-25" dirty="0">
                <a:latin typeface="Times New Roman"/>
                <a:cs typeface="Times New Roman"/>
              </a:rPr>
              <a:t>"We </a:t>
            </a:r>
            <a:r>
              <a:rPr sz="1200" spc="-5" dirty="0">
                <a:latin typeface="Times New Roman"/>
                <a:cs typeface="Times New Roman"/>
              </a:rPr>
              <a:t>paid for an </a:t>
            </a:r>
            <a:r>
              <a:rPr sz="1200" dirty="0">
                <a:latin typeface="Times New Roman"/>
                <a:cs typeface="Times New Roman"/>
              </a:rPr>
              <a:t> expensive </a:t>
            </a:r>
            <a:r>
              <a:rPr sz="1200" spc="-5" dirty="0">
                <a:latin typeface="Times New Roman"/>
                <a:cs typeface="Times New Roman"/>
              </a:rPr>
              <a:t>system that does everything except what we actually need. </a:t>
            </a:r>
            <a:r>
              <a:rPr sz="1200" spc="-10" dirty="0">
                <a:latin typeface="Times New Roman"/>
                <a:cs typeface="Times New Roman"/>
              </a:rPr>
              <a:t>It's </a:t>
            </a:r>
            <a:r>
              <a:rPr sz="1200" dirty="0">
                <a:latin typeface="Times New Roman"/>
                <a:cs typeface="Times New Roman"/>
              </a:rPr>
              <a:t>like </a:t>
            </a:r>
            <a:r>
              <a:rPr sz="1200" spc="-5" dirty="0">
                <a:latin typeface="Times New Roman"/>
                <a:cs typeface="Times New Roman"/>
              </a:rPr>
              <a:t>buying </a:t>
            </a:r>
            <a:r>
              <a:rPr sz="1200" dirty="0">
                <a:latin typeface="Times New Roman"/>
                <a:cs typeface="Times New Roman"/>
              </a:rPr>
              <a:t>a </a:t>
            </a:r>
            <a:r>
              <a:rPr sz="1200" spc="-5" dirty="0">
                <a:latin typeface="Times New Roman"/>
                <a:cs typeface="Times New Roman"/>
              </a:rPr>
              <a:t>luxury </a:t>
            </a:r>
            <a:r>
              <a:rPr sz="1200" dirty="0">
                <a:latin typeface="Times New Roman"/>
                <a:cs typeface="Times New Roman"/>
              </a:rPr>
              <a:t> </a:t>
            </a:r>
            <a:r>
              <a:rPr sz="1200" spc="-5" dirty="0">
                <a:latin typeface="Times New Roman"/>
                <a:cs typeface="Times New Roman"/>
              </a:rPr>
              <a:t>car</a:t>
            </a:r>
            <a:r>
              <a:rPr sz="1200" dirty="0">
                <a:latin typeface="Times New Roman"/>
                <a:cs typeface="Times New Roman"/>
              </a:rPr>
              <a:t> just</a:t>
            </a:r>
            <a:r>
              <a:rPr sz="1200" spc="-10" dirty="0">
                <a:latin typeface="Times New Roman"/>
                <a:cs typeface="Times New Roman"/>
              </a:rPr>
              <a:t> </a:t>
            </a:r>
            <a:r>
              <a:rPr sz="1200" dirty="0">
                <a:latin typeface="Times New Roman"/>
                <a:cs typeface="Times New Roman"/>
              </a:rPr>
              <a:t>to </a:t>
            </a:r>
            <a:r>
              <a:rPr sz="1200" spc="-5" dirty="0">
                <a:latin typeface="Times New Roman"/>
                <a:cs typeface="Times New Roman"/>
              </a:rPr>
              <a:t>drive</a:t>
            </a:r>
            <a:r>
              <a:rPr sz="1200" spc="5"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corner</a:t>
            </a:r>
            <a:r>
              <a:rPr sz="1200" spc="5" dirty="0">
                <a:latin typeface="Times New Roman"/>
                <a:cs typeface="Times New Roman"/>
              </a:rPr>
              <a:t> </a:t>
            </a:r>
            <a:r>
              <a:rPr sz="1200" spc="-5" dirty="0">
                <a:latin typeface="Times New Roman"/>
                <a:cs typeface="Times New Roman"/>
              </a:rPr>
              <a:t>store."</a:t>
            </a:r>
            <a:endParaRPr sz="1200">
              <a:latin typeface="Times New Roman"/>
              <a:cs typeface="Times New Roman"/>
            </a:endParaRPr>
          </a:p>
          <a:p>
            <a:pPr marL="12700" algn="just">
              <a:lnSpc>
                <a:spcPct val="100000"/>
              </a:lnSpc>
              <a:spcBef>
                <a:spcPts val="1140"/>
              </a:spcBef>
            </a:pPr>
            <a:r>
              <a:rPr sz="1200" spc="-5" dirty="0">
                <a:latin typeface="Times New Roman"/>
                <a:cs typeface="Times New Roman"/>
              </a:rPr>
              <a:t>These systems often</a:t>
            </a:r>
            <a:r>
              <a:rPr sz="1200" dirty="0">
                <a:latin typeface="Times New Roman"/>
                <a:cs typeface="Times New Roman"/>
              </a:rPr>
              <a:t> </a:t>
            </a:r>
            <a:r>
              <a:rPr sz="1200" spc="-5" dirty="0">
                <a:latin typeface="Times New Roman"/>
                <a:cs typeface="Times New Roman"/>
              </a:rPr>
              <a:t>present:</a:t>
            </a:r>
            <a:endParaRPr sz="1200">
              <a:latin typeface="Times New Roman"/>
              <a:cs typeface="Times New Roman"/>
            </a:endParaRPr>
          </a:p>
          <a:p>
            <a:pPr marL="469900" lvl="2" indent="-228600">
              <a:lnSpc>
                <a:spcPct val="100000"/>
              </a:lnSpc>
              <a:spcBef>
                <a:spcPts val="1165"/>
              </a:spcBef>
              <a:buSzPct val="83333"/>
              <a:buAutoNum type="arabicPeriod"/>
              <a:tabLst>
                <a:tab pos="469265" algn="l"/>
                <a:tab pos="469900" algn="l"/>
              </a:tabLst>
            </a:pPr>
            <a:r>
              <a:rPr sz="1200" spc="-5" dirty="0">
                <a:latin typeface="Times New Roman"/>
                <a:cs typeface="Times New Roman"/>
              </a:rPr>
              <a:t>Prohibitive</a:t>
            </a:r>
            <a:r>
              <a:rPr sz="1200" spc="-10" dirty="0">
                <a:latin typeface="Times New Roman"/>
                <a:cs typeface="Times New Roman"/>
              </a:rPr>
              <a:t> </a:t>
            </a:r>
            <a:r>
              <a:rPr sz="1200" spc="-5" dirty="0">
                <a:latin typeface="Times New Roman"/>
                <a:cs typeface="Times New Roman"/>
              </a:rPr>
              <a:t>costs</a:t>
            </a:r>
            <a:r>
              <a:rPr sz="1200" spc="10" dirty="0">
                <a:latin typeface="Times New Roman"/>
                <a:cs typeface="Times New Roman"/>
              </a:rPr>
              <a:t> </a:t>
            </a:r>
            <a:r>
              <a:rPr sz="1200" spc="-5" dirty="0">
                <a:latin typeface="Times New Roman"/>
                <a:cs typeface="Times New Roman"/>
              </a:rPr>
              <a:t>for</a:t>
            </a:r>
            <a:r>
              <a:rPr sz="1200" spc="15" dirty="0">
                <a:latin typeface="Times New Roman"/>
                <a:cs typeface="Times New Roman"/>
              </a:rPr>
              <a:t> </a:t>
            </a:r>
            <a:r>
              <a:rPr sz="1200" spc="-5" dirty="0">
                <a:latin typeface="Times New Roman"/>
                <a:cs typeface="Times New Roman"/>
              </a:rPr>
              <a:t>smaller</a:t>
            </a:r>
            <a:r>
              <a:rPr sz="1200" spc="5" dirty="0">
                <a:latin typeface="Times New Roman"/>
                <a:cs typeface="Times New Roman"/>
              </a:rPr>
              <a:t> </a:t>
            </a:r>
            <a:r>
              <a:rPr sz="1200" spc="-5" dirty="0">
                <a:latin typeface="Times New Roman"/>
                <a:cs typeface="Times New Roman"/>
              </a:rPr>
              <a:t>institutions.</a:t>
            </a:r>
            <a:endParaRPr sz="1200">
              <a:latin typeface="Times New Roman"/>
              <a:cs typeface="Times New Roman"/>
            </a:endParaRPr>
          </a:p>
          <a:p>
            <a:pPr marL="469900" lvl="2"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Overwhelming</a:t>
            </a:r>
            <a:r>
              <a:rPr sz="1200" spc="5" dirty="0">
                <a:latin typeface="Times New Roman"/>
                <a:cs typeface="Times New Roman"/>
              </a:rPr>
              <a:t> </a:t>
            </a:r>
            <a:r>
              <a:rPr sz="1200" spc="-5" dirty="0">
                <a:latin typeface="Times New Roman"/>
                <a:cs typeface="Times New Roman"/>
              </a:rPr>
              <a:t>complexity</a:t>
            </a:r>
            <a:r>
              <a:rPr sz="1200" spc="10"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daily</a:t>
            </a:r>
            <a:r>
              <a:rPr sz="1200" spc="10" dirty="0">
                <a:latin typeface="Times New Roman"/>
                <a:cs typeface="Times New Roman"/>
              </a:rPr>
              <a:t> </a:t>
            </a:r>
            <a:r>
              <a:rPr sz="1200" spc="-5" dirty="0">
                <a:latin typeface="Times New Roman"/>
                <a:cs typeface="Times New Roman"/>
              </a:rPr>
              <a:t>tasks.</a:t>
            </a:r>
            <a:endParaRPr sz="1200">
              <a:latin typeface="Times New Roman"/>
              <a:cs typeface="Times New Roman"/>
            </a:endParaRPr>
          </a:p>
          <a:p>
            <a:pPr marL="469900" lvl="2"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Features</a:t>
            </a:r>
            <a:r>
              <a:rPr sz="1200" spc="10" dirty="0">
                <a:latin typeface="Times New Roman"/>
                <a:cs typeface="Times New Roman"/>
              </a:rPr>
              <a:t> </a:t>
            </a:r>
            <a:r>
              <a:rPr sz="1200" spc="-5" dirty="0">
                <a:latin typeface="Times New Roman"/>
                <a:cs typeface="Times New Roman"/>
              </a:rPr>
              <a:t>that</a:t>
            </a:r>
            <a:r>
              <a:rPr sz="1200" spc="-10" dirty="0">
                <a:latin typeface="Times New Roman"/>
                <a:cs typeface="Times New Roman"/>
              </a:rPr>
              <a:t> go</a:t>
            </a:r>
            <a:r>
              <a:rPr sz="1200" spc="10" dirty="0">
                <a:latin typeface="Times New Roman"/>
                <a:cs typeface="Times New Roman"/>
              </a:rPr>
              <a:t> </a:t>
            </a:r>
            <a:r>
              <a:rPr sz="1200" spc="-5" dirty="0">
                <a:latin typeface="Times New Roman"/>
                <a:cs typeface="Times New Roman"/>
              </a:rPr>
              <a:t>unused</a:t>
            </a:r>
            <a:r>
              <a:rPr sz="1200" spc="10" dirty="0">
                <a:latin typeface="Times New Roman"/>
                <a:cs typeface="Times New Roman"/>
              </a:rPr>
              <a:t> </a:t>
            </a:r>
            <a:r>
              <a:rPr sz="1200" dirty="0">
                <a:latin typeface="Times New Roman"/>
                <a:cs typeface="Times New Roman"/>
              </a:rPr>
              <a:t>but </a:t>
            </a:r>
            <a:r>
              <a:rPr sz="1200" spc="-5" dirty="0">
                <a:latin typeface="Times New Roman"/>
                <a:cs typeface="Times New Roman"/>
              </a:rPr>
              <a:t>can't</a:t>
            </a:r>
            <a:r>
              <a:rPr sz="1200" dirty="0">
                <a:latin typeface="Times New Roman"/>
                <a:cs typeface="Times New Roman"/>
              </a:rPr>
              <a:t> be</a:t>
            </a:r>
            <a:r>
              <a:rPr sz="1200" spc="5" dirty="0">
                <a:latin typeface="Times New Roman"/>
                <a:cs typeface="Times New Roman"/>
              </a:rPr>
              <a:t> </a:t>
            </a:r>
            <a:r>
              <a:rPr sz="1200" spc="-5" dirty="0">
                <a:latin typeface="Times New Roman"/>
                <a:cs typeface="Times New Roman"/>
              </a:rPr>
              <a:t>removed.</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High</a:t>
            </a:r>
            <a:r>
              <a:rPr sz="1200" spc="5" dirty="0">
                <a:latin typeface="Times New Roman"/>
                <a:cs typeface="Times New Roman"/>
              </a:rPr>
              <a:t> </a:t>
            </a:r>
            <a:r>
              <a:rPr sz="1200" spc="-5" dirty="0">
                <a:latin typeface="Times New Roman"/>
                <a:cs typeface="Times New Roman"/>
              </a:rPr>
              <a:t>training</a:t>
            </a:r>
            <a:r>
              <a:rPr sz="1200" dirty="0">
                <a:latin typeface="Times New Roman"/>
                <a:cs typeface="Times New Roman"/>
              </a:rPr>
              <a:t> </a:t>
            </a:r>
            <a:r>
              <a:rPr sz="1200" spc="-5" dirty="0">
                <a:latin typeface="Times New Roman"/>
                <a:cs typeface="Times New Roman"/>
              </a:rPr>
              <a:t>requirements</a:t>
            </a:r>
            <a:r>
              <a:rPr sz="1200" dirty="0">
                <a:latin typeface="Times New Roman"/>
                <a:cs typeface="Times New Roman"/>
              </a:rPr>
              <a:t> </a:t>
            </a:r>
            <a:r>
              <a:rPr sz="1200" spc="-5" dirty="0">
                <a:latin typeface="Times New Roman"/>
                <a:cs typeface="Times New Roman"/>
              </a:rPr>
              <a:t>for</a:t>
            </a:r>
            <a:r>
              <a:rPr sz="1200" spc="5" dirty="0">
                <a:latin typeface="Times New Roman"/>
                <a:cs typeface="Times New Roman"/>
              </a:rPr>
              <a:t> </a:t>
            </a:r>
            <a:r>
              <a:rPr sz="1200" spc="-5" dirty="0">
                <a:latin typeface="Times New Roman"/>
                <a:cs typeface="Times New Roman"/>
              </a:rPr>
              <a:t>new staff.</a:t>
            </a:r>
            <a:endParaRPr sz="1200">
              <a:latin typeface="Times New Roman"/>
              <a:cs typeface="Times New Roman"/>
            </a:endParaRPr>
          </a:p>
        </p:txBody>
      </p:sp>
      <p:sp>
        <p:nvSpPr>
          <p:cNvPr id="3" name="object 3"/>
          <p:cNvSpPr txBox="1"/>
          <p:nvPr/>
        </p:nvSpPr>
        <p:spPr>
          <a:xfrm>
            <a:off x="901700" y="4124071"/>
            <a:ext cx="4827270" cy="1851660"/>
          </a:xfrm>
          <a:prstGeom prst="rect">
            <a:avLst/>
          </a:prstGeom>
        </p:spPr>
        <p:txBody>
          <a:bodyPr vert="horz" wrap="square" lIns="0" tIns="12700" rIns="0" bIns="0" rtlCol="0">
            <a:spAutoFit/>
          </a:bodyPr>
          <a:lstStyle/>
          <a:p>
            <a:pPr marL="238125" lvl="1" indent="-226060">
              <a:lnSpc>
                <a:spcPct val="100000"/>
              </a:lnSpc>
              <a:spcBef>
                <a:spcPts val="100"/>
              </a:spcBef>
              <a:buAutoNum type="arabicPeriod" startAt="5"/>
              <a:tabLst>
                <a:tab pos="238760" algn="l"/>
              </a:tabLst>
            </a:pPr>
            <a:r>
              <a:rPr sz="1200" b="1" dirty="0">
                <a:latin typeface="Times New Roman"/>
                <a:cs typeface="Times New Roman"/>
              </a:rPr>
              <a:t>The</a:t>
            </a:r>
            <a:r>
              <a:rPr sz="1200" b="1" spc="-20" dirty="0">
                <a:latin typeface="Times New Roman"/>
                <a:cs typeface="Times New Roman"/>
              </a:rPr>
              <a:t> </a:t>
            </a:r>
            <a:r>
              <a:rPr sz="1200" b="1" spc="-5" dirty="0">
                <a:latin typeface="Times New Roman"/>
                <a:cs typeface="Times New Roman"/>
              </a:rPr>
              <a:t>Gap</a:t>
            </a:r>
            <a:r>
              <a:rPr sz="1200" b="1" spc="-10" dirty="0">
                <a:latin typeface="Times New Roman"/>
                <a:cs typeface="Times New Roman"/>
              </a:rPr>
              <a:t> </a:t>
            </a:r>
            <a:r>
              <a:rPr sz="1200" b="1" dirty="0">
                <a:latin typeface="Times New Roman"/>
                <a:cs typeface="Times New Roman"/>
              </a:rPr>
              <a:t>in</a:t>
            </a:r>
            <a:r>
              <a:rPr sz="1200" b="1" spc="-15" dirty="0">
                <a:latin typeface="Times New Roman"/>
                <a:cs typeface="Times New Roman"/>
              </a:rPr>
              <a:t> </a:t>
            </a:r>
            <a:r>
              <a:rPr sz="1200" b="1" spc="-5" dirty="0">
                <a:latin typeface="Times New Roman"/>
                <a:cs typeface="Times New Roman"/>
              </a:rPr>
              <a:t>Current</a:t>
            </a:r>
            <a:r>
              <a:rPr sz="1200" b="1" spc="-15" dirty="0">
                <a:latin typeface="Times New Roman"/>
                <a:cs typeface="Times New Roman"/>
              </a:rPr>
              <a:t> </a:t>
            </a:r>
            <a:r>
              <a:rPr sz="1200" b="1" spc="-5" dirty="0">
                <a:latin typeface="Times New Roman"/>
                <a:cs typeface="Times New Roman"/>
              </a:rPr>
              <a:t>Solutions</a:t>
            </a:r>
            <a:endParaRPr sz="1200">
              <a:latin typeface="Times New Roman"/>
              <a:cs typeface="Times New Roman"/>
            </a:endParaRPr>
          </a:p>
          <a:p>
            <a:pPr marL="12700">
              <a:lnSpc>
                <a:spcPct val="100000"/>
              </a:lnSpc>
              <a:spcBef>
                <a:spcPts val="1150"/>
              </a:spcBef>
            </a:pPr>
            <a:r>
              <a:rPr sz="1200" spc="-20" dirty="0">
                <a:latin typeface="Times New Roman"/>
                <a:cs typeface="Times New Roman"/>
              </a:rPr>
              <a:t>Today's</a:t>
            </a:r>
            <a:r>
              <a:rPr sz="1200" spc="20" dirty="0">
                <a:latin typeface="Times New Roman"/>
                <a:cs typeface="Times New Roman"/>
              </a:rPr>
              <a:t> </a:t>
            </a:r>
            <a:r>
              <a:rPr sz="1200" spc="-5" dirty="0">
                <a:latin typeface="Times New Roman"/>
                <a:cs typeface="Times New Roman"/>
              </a:rPr>
              <a:t>hostel</a:t>
            </a:r>
            <a:r>
              <a:rPr sz="1200" spc="10" dirty="0">
                <a:latin typeface="Times New Roman"/>
                <a:cs typeface="Times New Roman"/>
              </a:rPr>
              <a:t> </a:t>
            </a:r>
            <a:r>
              <a:rPr sz="1200" spc="-5" dirty="0">
                <a:latin typeface="Times New Roman"/>
                <a:cs typeface="Times New Roman"/>
              </a:rPr>
              <a:t>managers</a:t>
            </a:r>
            <a:r>
              <a:rPr sz="1200" spc="10" dirty="0">
                <a:latin typeface="Times New Roman"/>
                <a:cs typeface="Times New Roman"/>
              </a:rPr>
              <a:t> </a:t>
            </a:r>
            <a:r>
              <a:rPr sz="1200" spc="-5" dirty="0">
                <a:latin typeface="Times New Roman"/>
                <a:cs typeface="Times New Roman"/>
              </a:rPr>
              <a:t>need</a:t>
            </a:r>
            <a:r>
              <a:rPr sz="1200" spc="25" dirty="0">
                <a:latin typeface="Times New Roman"/>
                <a:cs typeface="Times New Roman"/>
              </a:rPr>
              <a:t> </a:t>
            </a:r>
            <a:r>
              <a:rPr sz="1200" spc="-5" dirty="0">
                <a:latin typeface="Times New Roman"/>
                <a:cs typeface="Times New Roman"/>
              </a:rPr>
              <a:t>systems</a:t>
            </a:r>
            <a:r>
              <a:rPr sz="1200" spc="10" dirty="0">
                <a:latin typeface="Times New Roman"/>
                <a:cs typeface="Times New Roman"/>
              </a:rPr>
              <a:t> </a:t>
            </a:r>
            <a:r>
              <a:rPr sz="1200" spc="-5" dirty="0">
                <a:latin typeface="Times New Roman"/>
                <a:cs typeface="Times New Roman"/>
              </a:rPr>
              <a:t>that</a:t>
            </a:r>
            <a:r>
              <a:rPr sz="1200" spc="10" dirty="0">
                <a:latin typeface="Times New Roman"/>
                <a:cs typeface="Times New Roman"/>
              </a:rPr>
              <a:t> </a:t>
            </a:r>
            <a:r>
              <a:rPr sz="1200" spc="-5" dirty="0">
                <a:latin typeface="Times New Roman"/>
                <a:cs typeface="Times New Roman"/>
              </a:rPr>
              <a:t>understand</a:t>
            </a:r>
            <a:r>
              <a:rPr sz="1200" spc="25" dirty="0">
                <a:latin typeface="Times New Roman"/>
                <a:cs typeface="Times New Roman"/>
              </a:rPr>
              <a:t> </a:t>
            </a:r>
            <a:r>
              <a:rPr sz="1200" spc="-5" dirty="0">
                <a:latin typeface="Times New Roman"/>
                <a:cs typeface="Times New Roman"/>
              </a:rPr>
              <a:t>their</a:t>
            </a:r>
            <a:r>
              <a:rPr sz="1200" spc="15" dirty="0">
                <a:latin typeface="Times New Roman"/>
                <a:cs typeface="Times New Roman"/>
              </a:rPr>
              <a:t> </a:t>
            </a:r>
            <a:r>
              <a:rPr sz="1200" dirty="0">
                <a:latin typeface="Times New Roman"/>
                <a:cs typeface="Times New Roman"/>
              </a:rPr>
              <a:t>unique</a:t>
            </a:r>
            <a:r>
              <a:rPr sz="1200" spc="5" dirty="0">
                <a:latin typeface="Times New Roman"/>
                <a:cs typeface="Times New Roman"/>
              </a:rPr>
              <a:t> </a:t>
            </a:r>
            <a:r>
              <a:rPr sz="1200" spc="-5" dirty="0">
                <a:latin typeface="Times New Roman"/>
                <a:cs typeface="Times New Roman"/>
              </a:rPr>
              <a:t>challenges:</a:t>
            </a:r>
            <a:endParaRPr sz="1200">
              <a:latin typeface="Times New Roman"/>
              <a:cs typeface="Times New Roman"/>
            </a:endParaRPr>
          </a:p>
          <a:p>
            <a:pPr marL="469900" lvl="2"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Parents</a:t>
            </a:r>
            <a:r>
              <a:rPr sz="1200" spc="10" dirty="0">
                <a:latin typeface="Times New Roman"/>
                <a:cs typeface="Times New Roman"/>
              </a:rPr>
              <a:t> </a:t>
            </a:r>
            <a:r>
              <a:rPr sz="1200" spc="-5" dirty="0">
                <a:latin typeface="Times New Roman"/>
                <a:cs typeface="Times New Roman"/>
              </a:rPr>
              <a:t>expect</a:t>
            </a:r>
            <a:r>
              <a:rPr sz="1200" spc="10" dirty="0">
                <a:latin typeface="Times New Roman"/>
                <a:cs typeface="Times New Roman"/>
              </a:rPr>
              <a:t> </a:t>
            </a:r>
            <a:r>
              <a:rPr sz="1200" spc="-5" dirty="0">
                <a:latin typeface="Times New Roman"/>
                <a:cs typeface="Times New Roman"/>
              </a:rPr>
              <a:t>instant</a:t>
            </a:r>
            <a:r>
              <a:rPr sz="1200" spc="10" dirty="0">
                <a:latin typeface="Times New Roman"/>
                <a:cs typeface="Times New Roman"/>
              </a:rPr>
              <a:t> </a:t>
            </a:r>
            <a:r>
              <a:rPr sz="1200" spc="-5" dirty="0">
                <a:latin typeface="Times New Roman"/>
                <a:cs typeface="Times New Roman"/>
              </a:rPr>
              <a:t>updates</a:t>
            </a:r>
            <a:r>
              <a:rPr sz="1200" spc="10" dirty="0">
                <a:latin typeface="Times New Roman"/>
                <a:cs typeface="Times New Roman"/>
              </a:rPr>
              <a:t> </a:t>
            </a:r>
            <a:r>
              <a:rPr sz="1200" spc="-5" dirty="0">
                <a:latin typeface="Times New Roman"/>
                <a:cs typeface="Times New Roman"/>
              </a:rPr>
              <a:t>about</a:t>
            </a:r>
            <a:r>
              <a:rPr sz="1200" spc="20" dirty="0">
                <a:latin typeface="Times New Roman"/>
                <a:cs typeface="Times New Roman"/>
              </a:rPr>
              <a:t> </a:t>
            </a:r>
            <a:r>
              <a:rPr sz="1200" spc="-5" dirty="0">
                <a:latin typeface="Times New Roman"/>
                <a:cs typeface="Times New Roman"/>
              </a:rPr>
              <a:t>their</a:t>
            </a:r>
            <a:r>
              <a:rPr sz="1200" spc="-10" dirty="0">
                <a:latin typeface="Times New Roman"/>
                <a:cs typeface="Times New Roman"/>
              </a:rPr>
              <a:t> </a:t>
            </a:r>
            <a:r>
              <a:rPr sz="1200" spc="-5" dirty="0">
                <a:latin typeface="Times New Roman"/>
                <a:cs typeface="Times New Roman"/>
              </a:rPr>
              <a:t>children's</a:t>
            </a:r>
            <a:r>
              <a:rPr sz="1200" spc="25" dirty="0">
                <a:latin typeface="Times New Roman"/>
                <a:cs typeface="Times New Roman"/>
              </a:rPr>
              <a:t> </a:t>
            </a:r>
            <a:r>
              <a:rPr sz="1200" spc="-5" dirty="0">
                <a:latin typeface="Times New Roman"/>
                <a:cs typeface="Times New Roman"/>
              </a:rPr>
              <a:t>welfare.</a:t>
            </a:r>
            <a:endParaRPr sz="1200">
              <a:latin typeface="Times New Roman"/>
              <a:cs typeface="Times New Roman"/>
            </a:endParaRPr>
          </a:p>
          <a:p>
            <a:pPr marL="469900" lvl="2" indent="-228600">
              <a:lnSpc>
                <a:spcPct val="100000"/>
              </a:lnSpc>
              <a:spcBef>
                <a:spcPts val="1155"/>
              </a:spcBef>
              <a:buSzPct val="83333"/>
              <a:buAutoNum type="arabicPeriod"/>
              <a:tabLst>
                <a:tab pos="469265" algn="l"/>
                <a:tab pos="469900" algn="l"/>
              </a:tabLst>
            </a:pPr>
            <a:r>
              <a:rPr sz="1200" spc="-5" dirty="0">
                <a:latin typeface="Times New Roman"/>
                <a:cs typeface="Times New Roman"/>
              </a:rPr>
              <a:t>Students want</a:t>
            </a:r>
            <a:r>
              <a:rPr sz="1200" spc="20" dirty="0">
                <a:latin typeface="Times New Roman"/>
                <a:cs typeface="Times New Roman"/>
              </a:rPr>
              <a:t> </a:t>
            </a:r>
            <a:r>
              <a:rPr sz="1200" spc="-5" dirty="0">
                <a:latin typeface="Times New Roman"/>
                <a:cs typeface="Times New Roman"/>
              </a:rPr>
              <a:t>modern,</a:t>
            </a:r>
            <a:r>
              <a:rPr sz="1200" spc="10" dirty="0">
                <a:latin typeface="Times New Roman"/>
                <a:cs typeface="Times New Roman"/>
              </a:rPr>
              <a:t> </a:t>
            </a:r>
            <a:r>
              <a:rPr sz="1200" spc="-5" dirty="0">
                <a:latin typeface="Times New Roman"/>
                <a:cs typeface="Times New Roman"/>
              </a:rPr>
              <a:t>app-based</a:t>
            </a:r>
            <a:r>
              <a:rPr sz="1200" spc="25" dirty="0">
                <a:latin typeface="Times New Roman"/>
                <a:cs typeface="Times New Roman"/>
              </a:rPr>
              <a:t> </a:t>
            </a:r>
            <a:r>
              <a:rPr sz="1200" spc="-10" dirty="0">
                <a:latin typeface="Times New Roman"/>
                <a:cs typeface="Times New Roman"/>
              </a:rPr>
              <a:t>ways</a:t>
            </a:r>
            <a:r>
              <a:rPr sz="1200" spc="20"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spc="-5" dirty="0">
                <a:latin typeface="Times New Roman"/>
                <a:cs typeface="Times New Roman"/>
              </a:rPr>
              <a:t>interact</a:t>
            </a:r>
            <a:r>
              <a:rPr sz="1200" spc="10" dirty="0">
                <a:latin typeface="Times New Roman"/>
                <a:cs typeface="Times New Roman"/>
              </a:rPr>
              <a:t> </a:t>
            </a:r>
            <a:r>
              <a:rPr sz="1200" spc="-5" dirty="0">
                <a:latin typeface="Times New Roman"/>
                <a:cs typeface="Times New Roman"/>
              </a:rPr>
              <a:t>with</a:t>
            </a:r>
            <a:r>
              <a:rPr sz="1200" spc="10" dirty="0">
                <a:latin typeface="Times New Roman"/>
                <a:cs typeface="Times New Roman"/>
              </a:rPr>
              <a:t> </a:t>
            </a:r>
            <a:r>
              <a:rPr sz="1200" spc="-5" dirty="0">
                <a:latin typeface="Times New Roman"/>
                <a:cs typeface="Times New Roman"/>
              </a:rPr>
              <a:t>hostel</a:t>
            </a:r>
            <a:r>
              <a:rPr sz="1200" spc="15" dirty="0">
                <a:latin typeface="Times New Roman"/>
                <a:cs typeface="Times New Roman"/>
              </a:rPr>
              <a:t> </a:t>
            </a:r>
            <a:r>
              <a:rPr sz="1200" spc="-5" dirty="0">
                <a:latin typeface="Times New Roman"/>
                <a:cs typeface="Times New Roman"/>
              </a:rPr>
              <a:t>services.</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Administrators</a:t>
            </a:r>
            <a:r>
              <a:rPr sz="1200" spc="5" dirty="0">
                <a:latin typeface="Times New Roman"/>
                <a:cs typeface="Times New Roman"/>
              </a:rPr>
              <a:t> </a:t>
            </a:r>
            <a:r>
              <a:rPr sz="1200" spc="-5" dirty="0">
                <a:latin typeface="Times New Roman"/>
                <a:cs typeface="Times New Roman"/>
              </a:rPr>
              <a:t>need</a:t>
            </a:r>
            <a:r>
              <a:rPr sz="1200" spc="10" dirty="0">
                <a:latin typeface="Times New Roman"/>
                <a:cs typeface="Times New Roman"/>
              </a:rPr>
              <a:t> </a:t>
            </a:r>
            <a:r>
              <a:rPr sz="1200" spc="-5" dirty="0">
                <a:latin typeface="Times New Roman"/>
                <a:cs typeface="Times New Roman"/>
              </a:rPr>
              <a:t>quick</a:t>
            </a:r>
            <a:r>
              <a:rPr sz="1200" spc="20" dirty="0">
                <a:latin typeface="Times New Roman"/>
                <a:cs typeface="Times New Roman"/>
              </a:rPr>
              <a:t> </a:t>
            </a:r>
            <a:r>
              <a:rPr sz="1200" spc="-5" dirty="0">
                <a:latin typeface="Times New Roman"/>
                <a:cs typeface="Times New Roman"/>
              </a:rPr>
              <a:t>access</a:t>
            </a:r>
            <a:r>
              <a:rPr sz="1200" spc="10"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accurate</a:t>
            </a:r>
            <a:r>
              <a:rPr sz="1200" spc="15" dirty="0">
                <a:latin typeface="Times New Roman"/>
                <a:cs typeface="Times New Roman"/>
              </a:rPr>
              <a:t> </a:t>
            </a:r>
            <a:r>
              <a:rPr sz="1200" spc="-5" dirty="0">
                <a:latin typeface="Times New Roman"/>
                <a:cs typeface="Times New Roman"/>
              </a:rPr>
              <a:t>information.</a:t>
            </a:r>
            <a:endParaRPr sz="1200">
              <a:latin typeface="Times New Roman"/>
              <a:cs typeface="Times New Roman"/>
            </a:endParaRPr>
          </a:p>
          <a:p>
            <a:pPr marL="469900" lvl="2"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Institutions</a:t>
            </a:r>
            <a:r>
              <a:rPr sz="1200" spc="-10" dirty="0">
                <a:latin typeface="Times New Roman"/>
                <a:cs typeface="Times New Roman"/>
              </a:rPr>
              <a:t> </a:t>
            </a:r>
            <a:r>
              <a:rPr sz="1200" spc="-5" dirty="0">
                <a:latin typeface="Times New Roman"/>
                <a:cs typeface="Times New Roman"/>
              </a:rPr>
              <a:t>require</a:t>
            </a:r>
            <a:r>
              <a:rPr sz="1200" spc="15" dirty="0">
                <a:latin typeface="Times New Roman"/>
                <a:cs typeface="Times New Roman"/>
              </a:rPr>
              <a:t> </a:t>
            </a:r>
            <a:r>
              <a:rPr sz="1200" spc="-5" dirty="0">
                <a:latin typeface="Times New Roman"/>
                <a:cs typeface="Times New Roman"/>
              </a:rPr>
              <a:t>secure,</a:t>
            </a:r>
            <a:r>
              <a:rPr sz="1200" spc="10" dirty="0">
                <a:latin typeface="Times New Roman"/>
                <a:cs typeface="Times New Roman"/>
              </a:rPr>
              <a:t> </a:t>
            </a:r>
            <a:r>
              <a:rPr sz="1200" spc="-5" dirty="0">
                <a:latin typeface="Times New Roman"/>
                <a:cs typeface="Times New Roman"/>
              </a:rPr>
              <a:t>efficient</a:t>
            </a:r>
            <a:r>
              <a:rPr sz="1200" spc="25" dirty="0">
                <a:latin typeface="Times New Roman"/>
                <a:cs typeface="Times New Roman"/>
              </a:rPr>
              <a:t> </a:t>
            </a:r>
            <a:r>
              <a:rPr sz="1200" spc="-10" dirty="0">
                <a:latin typeface="Times New Roman"/>
                <a:cs typeface="Times New Roman"/>
              </a:rPr>
              <a:t>ways</a:t>
            </a:r>
            <a:r>
              <a:rPr sz="1200" spc="2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manage</a:t>
            </a:r>
            <a:r>
              <a:rPr sz="1200" spc="15" dirty="0">
                <a:latin typeface="Times New Roman"/>
                <a:cs typeface="Times New Roman"/>
              </a:rPr>
              <a:t> </a:t>
            </a:r>
            <a:r>
              <a:rPr sz="1200" spc="-5" dirty="0">
                <a:latin typeface="Times New Roman"/>
                <a:cs typeface="Times New Roman"/>
              </a:rPr>
              <a:t>operations.</a:t>
            </a:r>
            <a:endParaRPr sz="1200">
              <a:latin typeface="Times New Roman"/>
              <a:cs typeface="Times New Roman"/>
            </a:endParaRPr>
          </a:p>
        </p:txBody>
      </p:sp>
      <p:sp>
        <p:nvSpPr>
          <p:cNvPr id="4" name="object 4"/>
          <p:cNvSpPr txBox="1"/>
          <p:nvPr/>
        </p:nvSpPr>
        <p:spPr>
          <a:xfrm>
            <a:off x="901700" y="6423774"/>
            <a:ext cx="5757545" cy="2052320"/>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7.6 </a:t>
            </a:r>
            <a:r>
              <a:rPr sz="1200" b="1" spc="-5" dirty="0">
                <a:latin typeface="Times New Roman"/>
                <a:cs typeface="Times New Roman"/>
              </a:rPr>
              <a:t>HOSTELIA:</a:t>
            </a:r>
            <a:r>
              <a:rPr sz="1200" b="1" spc="-80" dirty="0">
                <a:latin typeface="Times New Roman"/>
                <a:cs typeface="Times New Roman"/>
              </a:rPr>
              <a:t> </a:t>
            </a:r>
            <a:r>
              <a:rPr sz="1200" b="1" dirty="0">
                <a:latin typeface="Times New Roman"/>
                <a:cs typeface="Times New Roman"/>
              </a:rPr>
              <a:t>A</a:t>
            </a:r>
            <a:r>
              <a:rPr sz="1200" b="1" spc="-65" dirty="0">
                <a:latin typeface="Times New Roman"/>
                <a:cs typeface="Times New Roman"/>
              </a:rPr>
              <a:t> </a:t>
            </a:r>
            <a:r>
              <a:rPr sz="1200" b="1" spc="-5" dirty="0">
                <a:latin typeface="Times New Roman"/>
                <a:cs typeface="Times New Roman"/>
              </a:rPr>
              <a:t>Human-Centralize</a:t>
            </a:r>
            <a:r>
              <a:rPr sz="1200" b="1" spc="-65" dirty="0">
                <a:latin typeface="Times New Roman"/>
                <a:cs typeface="Times New Roman"/>
              </a:rPr>
              <a:t> </a:t>
            </a:r>
            <a:r>
              <a:rPr sz="1200" b="1" spc="-10" dirty="0">
                <a:latin typeface="Times New Roman"/>
                <a:cs typeface="Times New Roman"/>
              </a:rPr>
              <a:t>Approach</a:t>
            </a:r>
            <a:endParaRPr sz="1200">
              <a:latin typeface="Times New Roman"/>
              <a:cs typeface="Times New Roman"/>
            </a:endParaRPr>
          </a:p>
          <a:p>
            <a:pPr marL="12700" marR="5080">
              <a:lnSpc>
                <a:spcPct val="110000"/>
              </a:lnSpc>
              <a:spcBef>
                <a:spcPts val="1005"/>
              </a:spcBef>
            </a:pPr>
            <a:r>
              <a:rPr sz="1200" spc="-5" dirty="0">
                <a:latin typeface="Times New Roman"/>
                <a:cs typeface="Times New Roman"/>
              </a:rPr>
              <a:t>HOSTELIA was</a:t>
            </a:r>
            <a:r>
              <a:rPr sz="1200" spc="45" dirty="0">
                <a:latin typeface="Times New Roman"/>
                <a:cs typeface="Times New Roman"/>
              </a:rPr>
              <a:t> </a:t>
            </a:r>
            <a:r>
              <a:rPr sz="1200" spc="-5" dirty="0">
                <a:latin typeface="Times New Roman"/>
                <a:cs typeface="Times New Roman"/>
              </a:rPr>
              <a:t>developed</a:t>
            </a:r>
            <a:r>
              <a:rPr sz="1200" spc="55" dirty="0">
                <a:latin typeface="Times New Roman"/>
                <a:cs typeface="Times New Roman"/>
              </a:rPr>
              <a:t> </a:t>
            </a:r>
            <a:r>
              <a:rPr sz="1200" spc="-5" dirty="0">
                <a:latin typeface="Times New Roman"/>
                <a:cs typeface="Times New Roman"/>
              </a:rPr>
              <a:t>after</a:t>
            </a:r>
            <a:r>
              <a:rPr sz="1200" spc="55" dirty="0">
                <a:latin typeface="Times New Roman"/>
                <a:cs typeface="Times New Roman"/>
              </a:rPr>
              <a:t> </a:t>
            </a:r>
            <a:r>
              <a:rPr sz="1200" spc="-5" dirty="0">
                <a:latin typeface="Times New Roman"/>
                <a:cs typeface="Times New Roman"/>
              </a:rPr>
              <a:t>extensive</a:t>
            </a:r>
            <a:r>
              <a:rPr sz="1200" spc="40" dirty="0">
                <a:latin typeface="Times New Roman"/>
                <a:cs typeface="Times New Roman"/>
              </a:rPr>
              <a:t> </a:t>
            </a:r>
            <a:r>
              <a:rPr sz="1200" spc="-5" dirty="0">
                <a:latin typeface="Times New Roman"/>
                <a:cs typeface="Times New Roman"/>
              </a:rPr>
              <a:t>interviews</a:t>
            </a:r>
            <a:r>
              <a:rPr sz="1200" spc="50" dirty="0">
                <a:latin typeface="Times New Roman"/>
                <a:cs typeface="Times New Roman"/>
              </a:rPr>
              <a:t> </a:t>
            </a:r>
            <a:r>
              <a:rPr sz="1200" spc="-5" dirty="0">
                <a:latin typeface="Times New Roman"/>
                <a:cs typeface="Times New Roman"/>
              </a:rPr>
              <a:t>with</a:t>
            </a:r>
            <a:r>
              <a:rPr sz="1200" spc="45" dirty="0">
                <a:latin typeface="Times New Roman"/>
                <a:cs typeface="Times New Roman"/>
              </a:rPr>
              <a:t> </a:t>
            </a:r>
            <a:r>
              <a:rPr sz="1200" spc="-5" dirty="0">
                <a:latin typeface="Times New Roman"/>
                <a:cs typeface="Times New Roman"/>
              </a:rPr>
              <a:t>hostel</a:t>
            </a:r>
            <a:r>
              <a:rPr sz="1200" spc="45" dirty="0">
                <a:latin typeface="Times New Roman"/>
                <a:cs typeface="Times New Roman"/>
              </a:rPr>
              <a:t> </a:t>
            </a:r>
            <a:r>
              <a:rPr sz="1200" spc="-5" dirty="0">
                <a:latin typeface="Times New Roman"/>
                <a:cs typeface="Times New Roman"/>
              </a:rPr>
              <a:t>staff,</a:t>
            </a:r>
            <a:r>
              <a:rPr sz="1200" spc="35" dirty="0">
                <a:latin typeface="Times New Roman"/>
                <a:cs typeface="Times New Roman"/>
              </a:rPr>
              <a:t> </a:t>
            </a:r>
            <a:r>
              <a:rPr sz="1200" spc="-5" dirty="0">
                <a:latin typeface="Times New Roman"/>
                <a:cs typeface="Times New Roman"/>
              </a:rPr>
              <a:t>students,</a:t>
            </a:r>
            <a:r>
              <a:rPr sz="1200" spc="45" dirty="0">
                <a:latin typeface="Times New Roman"/>
                <a:cs typeface="Times New Roman"/>
              </a:rPr>
              <a:t> </a:t>
            </a:r>
            <a:r>
              <a:rPr sz="1200" spc="-5" dirty="0">
                <a:latin typeface="Times New Roman"/>
                <a:cs typeface="Times New Roman"/>
              </a:rPr>
              <a:t>and</a:t>
            </a:r>
            <a:r>
              <a:rPr sz="1200" spc="50" dirty="0">
                <a:latin typeface="Times New Roman"/>
                <a:cs typeface="Times New Roman"/>
              </a:rPr>
              <a:t> </a:t>
            </a:r>
            <a:r>
              <a:rPr sz="1200" spc="-5" dirty="0">
                <a:latin typeface="Times New Roman"/>
                <a:cs typeface="Times New Roman"/>
              </a:rPr>
              <a:t>parents. </a:t>
            </a:r>
            <a:r>
              <a:rPr sz="1200" spc="-285" dirty="0">
                <a:latin typeface="Times New Roman"/>
                <a:cs typeface="Times New Roman"/>
              </a:rPr>
              <a:t> </a:t>
            </a:r>
            <a:r>
              <a:rPr sz="1200" spc="-10" dirty="0">
                <a:latin typeface="Times New Roman"/>
                <a:cs typeface="Times New Roman"/>
              </a:rPr>
              <a:t>It</a:t>
            </a:r>
            <a:r>
              <a:rPr sz="1200" spc="10" dirty="0">
                <a:latin typeface="Times New Roman"/>
                <a:cs typeface="Times New Roman"/>
              </a:rPr>
              <a:t> </a:t>
            </a:r>
            <a:r>
              <a:rPr sz="1200" spc="-5" dirty="0">
                <a:latin typeface="Times New Roman"/>
                <a:cs typeface="Times New Roman"/>
              </a:rPr>
              <a:t>addresses</a:t>
            </a:r>
            <a:r>
              <a:rPr sz="1200" dirty="0">
                <a:latin typeface="Times New Roman"/>
                <a:cs typeface="Times New Roman"/>
              </a:rPr>
              <a:t> </a:t>
            </a:r>
            <a:r>
              <a:rPr sz="1200" spc="-5" dirty="0">
                <a:latin typeface="Times New Roman"/>
                <a:cs typeface="Times New Roman"/>
              </a:rPr>
              <a:t>real</a:t>
            </a:r>
            <a:r>
              <a:rPr sz="1200" dirty="0">
                <a:latin typeface="Times New Roman"/>
                <a:cs typeface="Times New Roman"/>
              </a:rPr>
              <a:t> </a:t>
            </a:r>
            <a:r>
              <a:rPr sz="1200" spc="-5" dirty="0">
                <a:latin typeface="Times New Roman"/>
                <a:cs typeface="Times New Roman"/>
              </a:rPr>
              <a:t>needs</a:t>
            </a:r>
            <a:r>
              <a:rPr sz="1200" spc="10" dirty="0">
                <a:latin typeface="Times New Roman"/>
                <a:cs typeface="Times New Roman"/>
              </a:rPr>
              <a:t> </a:t>
            </a:r>
            <a:r>
              <a:rPr sz="1200" spc="-5" dirty="0">
                <a:latin typeface="Times New Roman"/>
                <a:cs typeface="Times New Roman"/>
              </a:rPr>
              <a:t>with</a:t>
            </a:r>
            <a:r>
              <a:rPr sz="1200" dirty="0">
                <a:latin typeface="Times New Roman"/>
                <a:cs typeface="Times New Roman"/>
              </a:rPr>
              <a:t> </a:t>
            </a:r>
            <a:r>
              <a:rPr sz="1200" spc="-5" dirty="0">
                <a:latin typeface="Times New Roman"/>
                <a:cs typeface="Times New Roman"/>
              </a:rPr>
              <a:t>practical</a:t>
            </a:r>
            <a:r>
              <a:rPr sz="1200" spc="10" dirty="0">
                <a:latin typeface="Times New Roman"/>
                <a:cs typeface="Times New Roman"/>
              </a:rPr>
              <a:t> </a:t>
            </a:r>
            <a:r>
              <a:rPr sz="1200" spc="-5" dirty="0">
                <a:latin typeface="Times New Roman"/>
                <a:cs typeface="Times New Roman"/>
              </a:rPr>
              <a:t>solutions:</a:t>
            </a:r>
            <a:endParaRPr sz="1200">
              <a:latin typeface="Times New Roman"/>
              <a:cs typeface="Times New Roman"/>
            </a:endParaRPr>
          </a:p>
          <a:p>
            <a:pPr marL="165100" indent="-152400">
              <a:lnSpc>
                <a:spcPct val="100000"/>
              </a:lnSpc>
              <a:spcBef>
                <a:spcPts val="1140"/>
              </a:spcBef>
              <a:buAutoNum type="arabicPeriod"/>
              <a:tabLst>
                <a:tab pos="165100" algn="l"/>
              </a:tabLst>
            </a:pPr>
            <a:r>
              <a:rPr sz="1200" b="1" spc="-5" dirty="0">
                <a:latin typeface="Times New Roman"/>
                <a:cs typeface="Times New Roman"/>
              </a:rPr>
              <a:t>Putting</a:t>
            </a:r>
            <a:r>
              <a:rPr sz="1200" b="1" spc="-20" dirty="0">
                <a:latin typeface="Times New Roman"/>
                <a:cs typeface="Times New Roman"/>
              </a:rPr>
              <a:t> </a:t>
            </a:r>
            <a:r>
              <a:rPr sz="1200" b="1" spc="-5" dirty="0">
                <a:latin typeface="Times New Roman"/>
                <a:cs typeface="Times New Roman"/>
              </a:rPr>
              <a:t>People</a:t>
            </a:r>
            <a:r>
              <a:rPr sz="1200" b="1" spc="-20" dirty="0">
                <a:latin typeface="Times New Roman"/>
                <a:cs typeface="Times New Roman"/>
              </a:rPr>
              <a:t> </a:t>
            </a:r>
            <a:r>
              <a:rPr sz="1200" b="1" spc="-5" dirty="0">
                <a:latin typeface="Times New Roman"/>
                <a:cs typeface="Times New Roman"/>
              </a:rPr>
              <a:t>First</a:t>
            </a:r>
            <a:endParaRPr sz="1200">
              <a:latin typeface="Times New Roman"/>
              <a:cs typeface="Times New Roman"/>
            </a:endParaRPr>
          </a:p>
          <a:p>
            <a:pPr marL="469900" lvl="1" indent="-228600">
              <a:lnSpc>
                <a:spcPct val="100000"/>
              </a:lnSpc>
              <a:spcBef>
                <a:spcPts val="1155"/>
              </a:spcBef>
              <a:buSzPct val="83333"/>
              <a:buAutoNum type="arabicPeriod"/>
              <a:tabLst>
                <a:tab pos="469265" algn="l"/>
                <a:tab pos="469900" algn="l"/>
              </a:tabLst>
            </a:pPr>
            <a:r>
              <a:rPr sz="1200" spc="-5" dirty="0">
                <a:latin typeface="Times New Roman"/>
                <a:cs typeface="Times New Roman"/>
              </a:rPr>
              <a:t>Simple,</a:t>
            </a:r>
            <a:r>
              <a:rPr sz="1200" spc="5" dirty="0">
                <a:latin typeface="Times New Roman"/>
                <a:cs typeface="Times New Roman"/>
              </a:rPr>
              <a:t> </a:t>
            </a:r>
            <a:r>
              <a:rPr sz="1200" spc="-5" dirty="0">
                <a:latin typeface="Times New Roman"/>
                <a:cs typeface="Times New Roman"/>
              </a:rPr>
              <a:t>intuitive</a:t>
            </a:r>
            <a:r>
              <a:rPr sz="1200" spc="5" dirty="0">
                <a:latin typeface="Times New Roman"/>
                <a:cs typeface="Times New Roman"/>
              </a:rPr>
              <a:t> </a:t>
            </a:r>
            <a:r>
              <a:rPr sz="1200" spc="-5" dirty="0">
                <a:latin typeface="Times New Roman"/>
                <a:cs typeface="Times New Roman"/>
              </a:rPr>
              <a:t>interfaces</a:t>
            </a:r>
            <a:r>
              <a:rPr sz="1200" spc="20" dirty="0">
                <a:latin typeface="Times New Roman"/>
                <a:cs typeface="Times New Roman"/>
              </a:rPr>
              <a:t> </a:t>
            </a:r>
            <a:r>
              <a:rPr sz="1200" spc="-5" dirty="0">
                <a:latin typeface="Times New Roman"/>
                <a:cs typeface="Times New Roman"/>
              </a:rPr>
              <a:t>that</a:t>
            </a:r>
            <a:r>
              <a:rPr sz="1200" spc="10" dirty="0">
                <a:latin typeface="Times New Roman"/>
                <a:cs typeface="Times New Roman"/>
              </a:rPr>
              <a:t> </a:t>
            </a:r>
            <a:r>
              <a:rPr sz="1200" spc="-5" dirty="0">
                <a:latin typeface="Times New Roman"/>
                <a:cs typeface="Times New Roman"/>
              </a:rPr>
              <a:t>respect</a:t>
            </a:r>
            <a:r>
              <a:rPr sz="1200" spc="5" dirty="0">
                <a:latin typeface="Times New Roman"/>
                <a:cs typeface="Times New Roman"/>
              </a:rPr>
              <a:t> </a:t>
            </a:r>
            <a:r>
              <a:rPr sz="1200" spc="-5" dirty="0">
                <a:latin typeface="Times New Roman"/>
                <a:cs typeface="Times New Roman"/>
              </a:rPr>
              <a:t>users'</a:t>
            </a:r>
            <a:r>
              <a:rPr sz="1200" spc="20" dirty="0">
                <a:latin typeface="Times New Roman"/>
                <a:cs typeface="Times New Roman"/>
              </a:rPr>
              <a:t> </a:t>
            </a:r>
            <a:r>
              <a:rPr sz="1200" spc="-5" dirty="0">
                <a:latin typeface="Times New Roman"/>
                <a:cs typeface="Times New Roman"/>
              </a:rPr>
              <a:t>time.</a:t>
            </a:r>
            <a:endParaRPr sz="1200">
              <a:latin typeface="Times New Roman"/>
              <a:cs typeface="Times New Roman"/>
            </a:endParaRPr>
          </a:p>
          <a:p>
            <a:pPr marL="469900" lvl="1"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Mobile-first</a:t>
            </a:r>
            <a:r>
              <a:rPr sz="1200" spc="10" dirty="0">
                <a:latin typeface="Times New Roman"/>
                <a:cs typeface="Times New Roman"/>
              </a:rPr>
              <a:t> </a:t>
            </a:r>
            <a:r>
              <a:rPr sz="1200" spc="-5" dirty="0">
                <a:latin typeface="Times New Roman"/>
                <a:cs typeface="Times New Roman"/>
              </a:rPr>
              <a:t>design</a:t>
            </a:r>
            <a:r>
              <a:rPr sz="1200" spc="10" dirty="0">
                <a:latin typeface="Times New Roman"/>
                <a:cs typeface="Times New Roman"/>
              </a:rPr>
              <a:t> </a:t>
            </a:r>
            <a:r>
              <a:rPr sz="1200" spc="-5" dirty="0">
                <a:latin typeface="Times New Roman"/>
                <a:cs typeface="Times New Roman"/>
              </a:rPr>
              <a:t>that</a:t>
            </a:r>
            <a:r>
              <a:rPr sz="1200" spc="15" dirty="0">
                <a:latin typeface="Times New Roman"/>
                <a:cs typeface="Times New Roman"/>
              </a:rPr>
              <a:t> </a:t>
            </a:r>
            <a:r>
              <a:rPr sz="1200" spc="-5" dirty="0">
                <a:latin typeface="Times New Roman"/>
                <a:cs typeface="Times New Roman"/>
              </a:rPr>
              <a:t>matches</a:t>
            </a:r>
            <a:r>
              <a:rPr sz="1200" spc="20" dirty="0">
                <a:latin typeface="Times New Roman"/>
                <a:cs typeface="Times New Roman"/>
              </a:rPr>
              <a:t> </a:t>
            </a:r>
            <a:r>
              <a:rPr sz="1200" dirty="0">
                <a:latin typeface="Times New Roman"/>
                <a:cs typeface="Times New Roman"/>
              </a:rPr>
              <a:t>how</a:t>
            </a:r>
            <a:r>
              <a:rPr sz="1200" spc="10" dirty="0">
                <a:latin typeface="Times New Roman"/>
                <a:cs typeface="Times New Roman"/>
              </a:rPr>
              <a:t> </a:t>
            </a:r>
            <a:r>
              <a:rPr sz="1200" spc="-5" dirty="0">
                <a:latin typeface="Times New Roman"/>
                <a:cs typeface="Times New Roman"/>
              </a:rPr>
              <a:t>students</a:t>
            </a:r>
            <a:r>
              <a:rPr sz="1200" spc="10" dirty="0">
                <a:latin typeface="Times New Roman"/>
                <a:cs typeface="Times New Roman"/>
              </a:rPr>
              <a:t> </a:t>
            </a:r>
            <a:r>
              <a:rPr sz="1200" spc="-5" dirty="0">
                <a:latin typeface="Times New Roman"/>
                <a:cs typeface="Times New Roman"/>
              </a:rPr>
              <a:t>actually</a:t>
            </a:r>
            <a:r>
              <a:rPr sz="1200" spc="10" dirty="0">
                <a:latin typeface="Times New Roman"/>
                <a:cs typeface="Times New Roman"/>
              </a:rPr>
              <a:t> </a:t>
            </a:r>
            <a:r>
              <a:rPr sz="1200" spc="-5" dirty="0">
                <a:latin typeface="Times New Roman"/>
                <a:cs typeface="Times New Roman"/>
              </a:rPr>
              <a:t>communicate.</a:t>
            </a:r>
            <a:endParaRPr sz="1200">
              <a:latin typeface="Times New Roman"/>
              <a:cs typeface="Times New Roman"/>
            </a:endParaRPr>
          </a:p>
          <a:p>
            <a:pPr marL="469900" lvl="1" indent="-228600">
              <a:lnSpc>
                <a:spcPct val="100000"/>
              </a:lnSpc>
              <a:spcBef>
                <a:spcPts val="1140"/>
              </a:spcBef>
              <a:buSzPct val="83333"/>
              <a:buAutoNum type="arabicPeriod"/>
              <a:tabLst>
                <a:tab pos="469265" algn="l"/>
                <a:tab pos="469900" algn="l"/>
              </a:tabLst>
            </a:pPr>
            <a:r>
              <a:rPr sz="1200" spc="-10" dirty="0">
                <a:latin typeface="Times New Roman"/>
                <a:cs typeface="Times New Roman"/>
              </a:rPr>
              <a:t>Clear,</a:t>
            </a:r>
            <a:r>
              <a:rPr sz="1200" spc="-15" dirty="0">
                <a:latin typeface="Times New Roman"/>
                <a:cs typeface="Times New Roman"/>
              </a:rPr>
              <a:t> </a:t>
            </a:r>
            <a:r>
              <a:rPr sz="1200" spc="-5" dirty="0">
                <a:latin typeface="Times New Roman"/>
                <a:cs typeface="Times New Roman"/>
              </a:rPr>
              <a:t>instant</a:t>
            </a:r>
            <a:r>
              <a:rPr sz="1200" spc="10" dirty="0">
                <a:latin typeface="Times New Roman"/>
                <a:cs typeface="Times New Roman"/>
              </a:rPr>
              <a:t> </a:t>
            </a:r>
            <a:r>
              <a:rPr sz="1200" spc="-5" dirty="0">
                <a:latin typeface="Times New Roman"/>
                <a:cs typeface="Times New Roman"/>
              </a:rPr>
              <a:t>notifications</a:t>
            </a:r>
            <a:r>
              <a:rPr sz="1200" spc="15" dirty="0">
                <a:latin typeface="Times New Roman"/>
                <a:cs typeface="Times New Roman"/>
              </a:rPr>
              <a:t> </a:t>
            </a:r>
            <a:r>
              <a:rPr sz="1200" spc="-5" dirty="0">
                <a:latin typeface="Times New Roman"/>
                <a:cs typeface="Times New Roman"/>
              </a:rPr>
              <a:t>for</a:t>
            </a:r>
            <a:r>
              <a:rPr sz="1200" spc="5" dirty="0">
                <a:latin typeface="Times New Roman"/>
                <a:cs typeface="Times New Roman"/>
              </a:rPr>
              <a:t> </a:t>
            </a:r>
            <a:r>
              <a:rPr sz="1200" spc="-5" dirty="0">
                <a:latin typeface="Times New Roman"/>
                <a:cs typeface="Times New Roman"/>
              </a:rPr>
              <a:t>important</a:t>
            </a:r>
            <a:r>
              <a:rPr sz="1200" spc="10" dirty="0">
                <a:latin typeface="Times New Roman"/>
                <a:cs typeface="Times New Roman"/>
              </a:rPr>
              <a:t> </a:t>
            </a:r>
            <a:r>
              <a:rPr sz="1200" spc="-5" dirty="0">
                <a:latin typeface="Times New Roman"/>
                <a:cs typeface="Times New Roman"/>
              </a:rPr>
              <a:t>updates.</a:t>
            </a:r>
            <a:endParaRPr sz="12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12</a:t>
            </a:fld>
            <a:r>
              <a:rPr dirty="0"/>
              <a:t>]</a:t>
            </a:r>
          </a:p>
        </p:txBody>
      </p:sp>
      <p:sp>
        <p:nvSpPr>
          <p:cNvPr id="2" name="object 2"/>
          <p:cNvSpPr txBox="1"/>
          <p:nvPr/>
        </p:nvSpPr>
        <p:spPr>
          <a:xfrm>
            <a:off x="901700" y="891654"/>
            <a:ext cx="4645025" cy="1194435"/>
          </a:xfrm>
          <a:prstGeom prst="rect">
            <a:avLst/>
          </a:prstGeom>
        </p:spPr>
        <p:txBody>
          <a:bodyPr vert="horz" wrap="square" lIns="0" tIns="12700" rIns="0" bIns="0" rtlCol="0">
            <a:spAutoFit/>
          </a:bodyPr>
          <a:lstStyle/>
          <a:p>
            <a:pPr marL="165100" indent="-152400">
              <a:lnSpc>
                <a:spcPct val="100000"/>
              </a:lnSpc>
              <a:spcBef>
                <a:spcPts val="100"/>
              </a:spcBef>
              <a:buAutoNum type="arabicPeriod" startAt="2"/>
              <a:tabLst>
                <a:tab pos="165100" algn="l"/>
              </a:tabLst>
            </a:pPr>
            <a:r>
              <a:rPr sz="1200" b="1" spc="-5" dirty="0">
                <a:latin typeface="Times New Roman"/>
                <a:cs typeface="Times New Roman"/>
              </a:rPr>
              <a:t>Growing</a:t>
            </a:r>
            <a:r>
              <a:rPr sz="1200" b="1" spc="-25" dirty="0">
                <a:latin typeface="Times New Roman"/>
                <a:cs typeface="Times New Roman"/>
              </a:rPr>
              <a:t> </a:t>
            </a:r>
            <a:r>
              <a:rPr sz="1200" b="1" spc="-5" dirty="0">
                <a:latin typeface="Times New Roman"/>
                <a:cs typeface="Times New Roman"/>
              </a:rPr>
              <a:t>with</a:t>
            </a:r>
            <a:r>
              <a:rPr sz="1200" b="1" spc="-20" dirty="0">
                <a:latin typeface="Times New Roman"/>
                <a:cs typeface="Times New Roman"/>
              </a:rPr>
              <a:t> </a:t>
            </a:r>
            <a:r>
              <a:rPr sz="1200" b="1" spc="-5" dirty="0">
                <a:latin typeface="Times New Roman"/>
                <a:cs typeface="Times New Roman"/>
              </a:rPr>
              <a:t>Needs</a:t>
            </a:r>
            <a:endParaRPr sz="1200">
              <a:latin typeface="Times New Roman"/>
              <a:cs typeface="Times New Roman"/>
            </a:endParaRPr>
          </a:p>
          <a:p>
            <a:pPr marL="469900" lvl="1"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Scalable</a:t>
            </a:r>
            <a:r>
              <a:rPr sz="1200" dirty="0">
                <a:latin typeface="Times New Roman"/>
                <a:cs typeface="Times New Roman"/>
              </a:rPr>
              <a:t> </a:t>
            </a:r>
            <a:r>
              <a:rPr sz="1200" spc="-5" dirty="0">
                <a:latin typeface="Times New Roman"/>
                <a:cs typeface="Times New Roman"/>
              </a:rPr>
              <a:t>architecture</a:t>
            </a:r>
            <a:r>
              <a:rPr sz="1200" spc="15" dirty="0">
                <a:latin typeface="Times New Roman"/>
                <a:cs typeface="Times New Roman"/>
              </a:rPr>
              <a:t> </a:t>
            </a:r>
            <a:r>
              <a:rPr sz="1200" spc="-5" dirty="0">
                <a:latin typeface="Times New Roman"/>
                <a:cs typeface="Times New Roman"/>
              </a:rPr>
              <a:t>that</a:t>
            </a:r>
            <a:r>
              <a:rPr sz="1200" spc="10" dirty="0">
                <a:latin typeface="Times New Roman"/>
                <a:cs typeface="Times New Roman"/>
              </a:rPr>
              <a:t> </a:t>
            </a:r>
            <a:r>
              <a:rPr sz="1200" spc="-5" dirty="0">
                <a:latin typeface="Times New Roman"/>
                <a:cs typeface="Times New Roman"/>
              </a:rPr>
              <a:t>grows</a:t>
            </a:r>
            <a:r>
              <a:rPr sz="1200" spc="20" dirty="0">
                <a:latin typeface="Times New Roman"/>
                <a:cs typeface="Times New Roman"/>
              </a:rPr>
              <a:t> </a:t>
            </a:r>
            <a:r>
              <a:rPr sz="1200" spc="-5" dirty="0">
                <a:latin typeface="Times New Roman"/>
                <a:cs typeface="Times New Roman"/>
              </a:rPr>
              <a:t>with</a:t>
            </a:r>
            <a:r>
              <a:rPr sz="1200" spc="-10" dirty="0">
                <a:latin typeface="Times New Roman"/>
                <a:cs typeface="Times New Roman"/>
              </a:rPr>
              <a:t> </a:t>
            </a:r>
            <a:r>
              <a:rPr sz="1200" spc="-5" dirty="0">
                <a:latin typeface="Times New Roman"/>
                <a:cs typeface="Times New Roman"/>
              </a:rPr>
              <a:t>student</a:t>
            </a:r>
            <a:r>
              <a:rPr sz="1200" spc="10" dirty="0">
                <a:latin typeface="Times New Roman"/>
                <a:cs typeface="Times New Roman"/>
              </a:rPr>
              <a:t> </a:t>
            </a:r>
            <a:r>
              <a:rPr sz="1200" spc="-5" dirty="0">
                <a:latin typeface="Times New Roman"/>
                <a:cs typeface="Times New Roman"/>
              </a:rPr>
              <a:t>numbers.</a:t>
            </a:r>
            <a:endParaRPr sz="1200">
              <a:latin typeface="Times New Roman"/>
              <a:cs typeface="Times New Roman"/>
            </a:endParaRPr>
          </a:p>
          <a:p>
            <a:pPr marL="469900" lvl="1"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Regular updates</a:t>
            </a:r>
            <a:r>
              <a:rPr sz="1200" spc="10" dirty="0">
                <a:latin typeface="Times New Roman"/>
                <a:cs typeface="Times New Roman"/>
              </a:rPr>
              <a:t> </a:t>
            </a:r>
            <a:r>
              <a:rPr sz="1200" spc="-5" dirty="0">
                <a:latin typeface="Times New Roman"/>
                <a:cs typeface="Times New Roman"/>
              </a:rPr>
              <a:t>based</a:t>
            </a:r>
            <a:r>
              <a:rPr sz="1200" spc="10" dirty="0">
                <a:latin typeface="Times New Roman"/>
                <a:cs typeface="Times New Roman"/>
              </a:rPr>
              <a:t> </a:t>
            </a:r>
            <a:r>
              <a:rPr sz="1200" dirty="0">
                <a:latin typeface="Times New Roman"/>
                <a:cs typeface="Times New Roman"/>
              </a:rPr>
              <a:t>on</a:t>
            </a:r>
            <a:r>
              <a:rPr sz="1200" spc="5" dirty="0">
                <a:latin typeface="Times New Roman"/>
                <a:cs typeface="Times New Roman"/>
              </a:rPr>
              <a:t> </a:t>
            </a:r>
            <a:r>
              <a:rPr sz="1200" spc="-5" dirty="0">
                <a:latin typeface="Times New Roman"/>
                <a:cs typeface="Times New Roman"/>
              </a:rPr>
              <a:t>user feedback.</a:t>
            </a:r>
            <a:endParaRPr sz="1200">
              <a:latin typeface="Times New Roman"/>
              <a:cs typeface="Times New Roman"/>
            </a:endParaRPr>
          </a:p>
          <a:p>
            <a:pPr marL="469900" lvl="1" indent="-228600">
              <a:lnSpc>
                <a:spcPct val="100000"/>
              </a:lnSpc>
              <a:spcBef>
                <a:spcPts val="1155"/>
              </a:spcBef>
              <a:buSzPct val="83333"/>
              <a:buAutoNum type="arabicPeriod"/>
              <a:tabLst>
                <a:tab pos="469265" algn="l"/>
                <a:tab pos="469900" algn="l"/>
              </a:tabLst>
            </a:pPr>
            <a:r>
              <a:rPr sz="1200" spc="-5" dirty="0">
                <a:latin typeface="Times New Roman"/>
                <a:cs typeface="Times New Roman"/>
              </a:rPr>
              <a:t>Future-ready</a:t>
            </a:r>
            <a:r>
              <a:rPr sz="1200" spc="10" dirty="0">
                <a:latin typeface="Times New Roman"/>
                <a:cs typeface="Times New Roman"/>
              </a:rPr>
              <a:t> </a:t>
            </a:r>
            <a:r>
              <a:rPr sz="1200" spc="-5" dirty="0">
                <a:latin typeface="Times New Roman"/>
                <a:cs typeface="Times New Roman"/>
              </a:rPr>
              <a:t>features</a:t>
            </a:r>
            <a:r>
              <a:rPr sz="1200" spc="10" dirty="0">
                <a:latin typeface="Times New Roman"/>
                <a:cs typeface="Times New Roman"/>
              </a:rPr>
              <a:t> </a:t>
            </a:r>
            <a:r>
              <a:rPr sz="1200" dirty="0">
                <a:latin typeface="Times New Roman"/>
                <a:cs typeface="Times New Roman"/>
              </a:rPr>
              <a:t>like</a:t>
            </a:r>
            <a:r>
              <a:rPr sz="1200" spc="-55" dirty="0">
                <a:latin typeface="Times New Roman"/>
                <a:cs typeface="Times New Roman"/>
              </a:rPr>
              <a:t> </a:t>
            </a:r>
            <a:r>
              <a:rPr sz="1200" spc="-5" dirty="0">
                <a:latin typeface="Times New Roman"/>
                <a:cs typeface="Times New Roman"/>
              </a:rPr>
              <a:t>AI</a:t>
            </a:r>
            <a:r>
              <a:rPr sz="1200" spc="5" dirty="0">
                <a:latin typeface="Times New Roman"/>
                <a:cs typeface="Times New Roman"/>
              </a:rPr>
              <a:t> </a:t>
            </a:r>
            <a:r>
              <a:rPr sz="1200" spc="-5" dirty="0">
                <a:latin typeface="Times New Roman"/>
                <a:cs typeface="Times New Roman"/>
              </a:rPr>
              <a:t>assistance</a:t>
            </a:r>
            <a:r>
              <a:rPr sz="1200" spc="15" dirty="0">
                <a:latin typeface="Times New Roman"/>
                <a:cs typeface="Times New Roman"/>
              </a:rPr>
              <a:t> </a:t>
            </a:r>
            <a:r>
              <a:rPr sz="1200" spc="-5" dirty="0">
                <a:latin typeface="Times New Roman"/>
                <a:cs typeface="Times New Roman"/>
              </a:rPr>
              <a:t>and</a:t>
            </a:r>
            <a:r>
              <a:rPr sz="1200" spc="25" dirty="0">
                <a:latin typeface="Times New Roman"/>
                <a:cs typeface="Times New Roman"/>
              </a:rPr>
              <a:t> </a:t>
            </a:r>
            <a:r>
              <a:rPr sz="1200" spc="-5" dirty="0">
                <a:latin typeface="Times New Roman"/>
                <a:cs typeface="Times New Roman"/>
              </a:rPr>
              <a:t>predictive</a:t>
            </a:r>
            <a:r>
              <a:rPr sz="1200" spc="15" dirty="0">
                <a:latin typeface="Times New Roman"/>
                <a:cs typeface="Times New Roman"/>
              </a:rPr>
              <a:t> </a:t>
            </a:r>
            <a:r>
              <a:rPr sz="1200" spc="-5" dirty="0">
                <a:latin typeface="Times New Roman"/>
                <a:cs typeface="Times New Roman"/>
              </a:rPr>
              <a:t>maintenance.</a:t>
            </a:r>
            <a:endParaRPr sz="1200">
              <a:latin typeface="Times New Roman"/>
              <a:cs typeface="Times New Roman"/>
            </a:endParaRPr>
          </a:p>
        </p:txBody>
      </p:sp>
      <p:sp>
        <p:nvSpPr>
          <p:cNvPr id="3" name="object 3"/>
          <p:cNvSpPr txBox="1"/>
          <p:nvPr/>
        </p:nvSpPr>
        <p:spPr>
          <a:xfrm>
            <a:off x="901700" y="2533015"/>
            <a:ext cx="5758180" cy="1673225"/>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7.7</a:t>
            </a:r>
            <a:r>
              <a:rPr sz="1200" b="1" spc="-20" dirty="0">
                <a:latin typeface="Times New Roman"/>
                <a:cs typeface="Times New Roman"/>
              </a:rPr>
              <a:t> </a:t>
            </a:r>
            <a:r>
              <a:rPr sz="1200" b="1" spc="-5" dirty="0">
                <a:latin typeface="Times New Roman"/>
                <a:cs typeface="Times New Roman"/>
              </a:rPr>
              <a:t>Looking</a:t>
            </a:r>
            <a:r>
              <a:rPr sz="1200" b="1" spc="-25" dirty="0">
                <a:latin typeface="Times New Roman"/>
                <a:cs typeface="Times New Roman"/>
              </a:rPr>
              <a:t> </a:t>
            </a:r>
            <a:r>
              <a:rPr sz="1200" b="1" spc="-5" dirty="0">
                <a:latin typeface="Times New Roman"/>
                <a:cs typeface="Times New Roman"/>
              </a:rPr>
              <a:t>Forward</a:t>
            </a:r>
            <a:endParaRPr sz="1200">
              <a:latin typeface="Times New Roman"/>
              <a:cs typeface="Times New Roman"/>
            </a:endParaRPr>
          </a:p>
          <a:p>
            <a:pPr marL="12700" marR="5080" algn="just">
              <a:lnSpc>
                <a:spcPct val="110300"/>
              </a:lnSpc>
              <a:spcBef>
                <a:spcPts val="1000"/>
              </a:spcBef>
            </a:pPr>
            <a:r>
              <a:rPr sz="1200" spc="-5" dirty="0">
                <a:latin typeface="Times New Roman"/>
                <a:cs typeface="Times New Roman"/>
              </a:rPr>
              <a:t>HOSTELIA represents more than </a:t>
            </a:r>
            <a:r>
              <a:rPr sz="1200" dirty="0">
                <a:latin typeface="Times New Roman"/>
                <a:cs typeface="Times New Roman"/>
              </a:rPr>
              <a:t>just </a:t>
            </a:r>
            <a:r>
              <a:rPr sz="1200" spc="-5" dirty="0">
                <a:latin typeface="Times New Roman"/>
                <a:cs typeface="Times New Roman"/>
              </a:rPr>
              <a:t>another</a:t>
            </a:r>
            <a:r>
              <a:rPr sz="1200" dirty="0">
                <a:latin typeface="Times New Roman"/>
                <a:cs typeface="Times New Roman"/>
              </a:rPr>
              <a:t> </a:t>
            </a:r>
            <a:r>
              <a:rPr sz="1200" spc="-5" dirty="0">
                <a:latin typeface="Times New Roman"/>
                <a:cs typeface="Times New Roman"/>
              </a:rPr>
              <a:t>management system</a:t>
            </a:r>
            <a:r>
              <a:rPr sz="1200" dirty="0">
                <a:latin typeface="Times New Roman"/>
                <a:cs typeface="Times New Roman"/>
              </a:rPr>
              <a:t> - </a:t>
            </a:r>
            <a:r>
              <a:rPr sz="1200" spc="-5" dirty="0">
                <a:latin typeface="Times New Roman"/>
                <a:cs typeface="Times New Roman"/>
              </a:rPr>
              <a:t>it's</a:t>
            </a:r>
            <a:r>
              <a:rPr sz="1200" spc="290" dirty="0">
                <a:latin typeface="Times New Roman"/>
                <a:cs typeface="Times New Roman"/>
              </a:rPr>
              <a:t> </a:t>
            </a:r>
            <a:r>
              <a:rPr sz="1200" dirty="0">
                <a:latin typeface="Times New Roman"/>
                <a:cs typeface="Times New Roman"/>
              </a:rPr>
              <a:t>a </a:t>
            </a:r>
            <a:r>
              <a:rPr sz="1200" spc="-5" dirty="0">
                <a:latin typeface="Times New Roman"/>
                <a:cs typeface="Times New Roman"/>
              </a:rPr>
              <a:t>platform designed </a:t>
            </a:r>
            <a:r>
              <a:rPr sz="1200" spc="-285" dirty="0">
                <a:latin typeface="Times New Roman"/>
                <a:cs typeface="Times New Roman"/>
              </a:rPr>
              <a:t> </a:t>
            </a:r>
            <a:r>
              <a:rPr sz="1200" dirty="0">
                <a:latin typeface="Times New Roman"/>
                <a:cs typeface="Times New Roman"/>
              </a:rPr>
              <a:t>to </a:t>
            </a:r>
            <a:r>
              <a:rPr sz="1200" spc="-5" dirty="0">
                <a:latin typeface="Times New Roman"/>
                <a:cs typeface="Times New Roman"/>
              </a:rPr>
              <a:t>enhance </a:t>
            </a:r>
            <a:r>
              <a:rPr sz="1200" dirty="0">
                <a:latin typeface="Times New Roman"/>
                <a:cs typeface="Times New Roman"/>
              </a:rPr>
              <a:t>the </a:t>
            </a:r>
            <a:r>
              <a:rPr sz="1200" spc="-5" dirty="0">
                <a:latin typeface="Times New Roman"/>
                <a:cs typeface="Times New Roman"/>
              </a:rPr>
              <a:t>hostel </a:t>
            </a:r>
            <a:r>
              <a:rPr sz="1200" dirty="0">
                <a:latin typeface="Times New Roman"/>
                <a:cs typeface="Times New Roman"/>
              </a:rPr>
              <a:t>living </a:t>
            </a:r>
            <a:r>
              <a:rPr sz="1200" spc="-5" dirty="0">
                <a:latin typeface="Times New Roman"/>
                <a:cs typeface="Times New Roman"/>
              </a:rPr>
              <a:t>experience for everyone involved. By focusing </a:t>
            </a:r>
            <a:r>
              <a:rPr sz="1200" dirty="0">
                <a:latin typeface="Times New Roman"/>
                <a:cs typeface="Times New Roman"/>
              </a:rPr>
              <a:t>on </a:t>
            </a:r>
            <a:r>
              <a:rPr sz="1200" spc="-5" dirty="0">
                <a:latin typeface="Times New Roman"/>
                <a:cs typeface="Times New Roman"/>
              </a:rPr>
              <a:t>real human </a:t>
            </a:r>
            <a:r>
              <a:rPr sz="1200" dirty="0">
                <a:latin typeface="Times New Roman"/>
                <a:cs typeface="Times New Roman"/>
              </a:rPr>
              <a:t> </a:t>
            </a:r>
            <a:r>
              <a:rPr sz="1200" spc="-5" dirty="0">
                <a:latin typeface="Times New Roman"/>
                <a:cs typeface="Times New Roman"/>
              </a:rPr>
              <a:t>needs rather than </a:t>
            </a:r>
            <a:r>
              <a:rPr sz="1200" dirty="0">
                <a:latin typeface="Times New Roman"/>
                <a:cs typeface="Times New Roman"/>
              </a:rPr>
              <a:t>just </a:t>
            </a:r>
            <a:r>
              <a:rPr sz="1200" spc="-5" dirty="0">
                <a:latin typeface="Times New Roman"/>
                <a:cs typeface="Times New Roman"/>
              </a:rPr>
              <a:t>technical capabilities, </a:t>
            </a:r>
            <a:r>
              <a:rPr sz="1200" dirty="0">
                <a:latin typeface="Times New Roman"/>
                <a:cs typeface="Times New Roman"/>
              </a:rPr>
              <a:t>it </a:t>
            </a:r>
            <a:r>
              <a:rPr sz="1200" spc="-5" dirty="0">
                <a:latin typeface="Times New Roman"/>
                <a:cs typeface="Times New Roman"/>
              </a:rPr>
              <a:t>aims </a:t>
            </a:r>
            <a:r>
              <a:rPr sz="1200" dirty="0">
                <a:latin typeface="Times New Roman"/>
                <a:cs typeface="Times New Roman"/>
              </a:rPr>
              <a:t>to </a:t>
            </a:r>
            <a:r>
              <a:rPr sz="1200" spc="-5" dirty="0">
                <a:latin typeface="Times New Roman"/>
                <a:cs typeface="Times New Roman"/>
              </a:rPr>
              <a:t>transform </a:t>
            </a:r>
            <a:r>
              <a:rPr sz="1200" dirty="0">
                <a:latin typeface="Times New Roman"/>
                <a:cs typeface="Times New Roman"/>
              </a:rPr>
              <a:t>how </a:t>
            </a:r>
            <a:r>
              <a:rPr sz="1200" spc="-5" dirty="0">
                <a:latin typeface="Times New Roman"/>
                <a:cs typeface="Times New Roman"/>
              </a:rPr>
              <a:t>hostels operate </a:t>
            </a:r>
            <a:r>
              <a:rPr sz="1200" dirty="0">
                <a:latin typeface="Times New Roman"/>
                <a:cs typeface="Times New Roman"/>
              </a:rPr>
              <a:t>in the </a:t>
            </a:r>
            <a:r>
              <a:rPr sz="1200" spc="5" dirty="0">
                <a:latin typeface="Times New Roman"/>
                <a:cs typeface="Times New Roman"/>
              </a:rPr>
              <a:t> </a:t>
            </a:r>
            <a:r>
              <a:rPr sz="1200" spc="-5" dirty="0">
                <a:latin typeface="Times New Roman"/>
                <a:cs typeface="Times New Roman"/>
              </a:rPr>
              <a:t>digital age.</a:t>
            </a:r>
            <a:endParaRPr sz="1200">
              <a:latin typeface="Times New Roman"/>
              <a:cs typeface="Times New Roman"/>
            </a:endParaRPr>
          </a:p>
          <a:p>
            <a:pPr marL="12700" marR="6985" algn="just">
              <a:lnSpc>
                <a:spcPct val="110800"/>
              </a:lnSpc>
              <a:spcBef>
                <a:spcPts val="985"/>
              </a:spcBef>
            </a:pPr>
            <a:r>
              <a:rPr sz="1200" spc="-5" dirty="0">
                <a:latin typeface="Times New Roman"/>
                <a:cs typeface="Times New Roman"/>
              </a:rPr>
              <a:t>The</a:t>
            </a:r>
            <a:r>
              <a:rPr sz="1200" dirty="0">
                <a:latin typeface="Times New Roman"/>
                <a:cs typeface="Times New Roman"/>
              </a:rPr>
              <a:t> </a:t>
            </a:r>
            <a:r>
              <a:rPr sz="1200" spc="-5" dirty="0">
                <a:latin typeface="Times New Roman"/>
                <a:cs typeface="Times New Roman"/>
              </a:rPr>
              <a:t>system's</a:t>
            </a:r>
            <a:r>
              <a:rPr sz="1200" dirty="0">
                <a:latin typeface="Times New Roman"/>
                <a:cs typeface="Times New Roman"/>
              </a:rPr>
              <a:t> </a:t>
            </a:r>
            <a:r>
              <a:rPr sz="1200" spc="-5" dirty="0">
                <a:latin typeface="Times New Roman"/>
                <a:cs typeface="Times New Roman"/>
              </a:rPr>
              <a:t>architecture</a:t>
            </a:r>
            <a:r>
              <a:rPr sz="1200" dirty="0">
                <a:latin typeface="Times New Roman"/>
                <a:cs typeface="Times New Roman"/>
              </a:rPr>
              <a:t> </a:t>
            </a:r>
            <a:r>
              <a:rPr sz="1200" spc="-5" dirty="0">
                <a:latin typeface="Times New Roman"/>
                <a:cs typeface="Times New Roman"/>
              </a:rPr>
              <a:t>supports</a:t>
            </a:r>
            <a:r>
              <a:rPr sz="1200" dirty="0">
                <a:latin typeface="Times New Roman"/>
                <a:cs typeface="Times New Roman"/>
              </a:rPr>
              <a:t> </a:t>
            </a:r>
            <a:r>
              <a:rPr sz="1200" spc="-5" dirty="0">
                <a:latin typeface="Times New Roman"/>
                <a:cs typeface="Times New Roman"/>
              </a:rPr>
              <a:t>future</a:t>
            </a:r>
            <a:r>
              <a:rPr sz="1200" dirty="0">
                <a:latin typeface="Times New Roman"/>
                <a:cs typeface="Times New Roman"/>
              </a:rPr>
              <a:t> </a:t>
            </a:r>
            <a:r>
              <a:rPr sz="1200" spc="-5" dirty="0">
                <a:latin typeface="Times New Roman"/>
                <a:cs typeface="Times New Roman"/>
              </a:rPr>
              <a:t>innovations</a:t>
            </a:r>
            <a:r>
              <a:rPr sz="1200" dirty="0">
                <a:latin typeface="Times New Roman"/>
                <a:cs typeface="Times New Roman"/>
              </a:rPr>
              <a:t> </a:t>
            </a:r>
            <a:r>
              <a:rPr sz="1200" spc="-5" dirty="0">
                <a:latin typeface="Times New Roman"/>
                <a:cs typeface="Times New Roman"/>
              </a:rPr>
              <a:t>while</a:t>
            </a:r>
            <a:r>
              <a:rPr sz="1200" dirty="0">
                <a:latin typeface="Times New Roman"/>
                <a:cs typeface="Times New Roman"/>
              </a:rPr>
              <a:t> </a:t>
            </a:r>
            <a:r>
              <a:rPr sz="1200" spc="-5" dirty="0">
                <a:latin typeface="Times New Roman"/>
                <a:cs typeface="Times New Roman"/>
              </a:rPr>
              <a:t>maintaining</a:t>
            </a:r>
            <a:r>
              <a:rPr sz="1200" dirty="0">
                <a:latin typeface="Times New Roman"/>
                <a:cs typeface="Times New Roman"/>
              </a:rPr>
              <a:t> </a:t>
            </a:r>
            <a:r>
              <a:rPr sz="1200" spc="-5" dirty="0">
                <a:latin typeface="Times New Roman"/>
                <a:cs typeface="Times New Roman"/>
              </a:rPr>
              <a:t>simplicity</a:t>
            </a:r>
            <a:r>
              <a:rPr sz="1200"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10" dirty="0">
                <a:latin typeface="Times New Roman"/>
                <a:cs typeface="Times New Roman"/>
              </a:rPr>
              <a:t>usability,</a:t>
            </a:r>
            <a:r>
              <a:rPr sz="1200" spc="-15" dirty="0">
                <a:latin typeface="Times New Roman"/>
                <a:cs typeface="Times New Roman"/>
              </a:rPr>
              <a:t> </a:t>
            </a:r>
            <a:r>
              <a:rPr sz="1200" spc="-5" dirty="0">
                <a:latin typeface="Times New Roman"/>
                <a:cs typeface="Times New Roman"/>
              </a:rPr>
              <a:t>ensuring</a:t>
            </a:r>
            <a:r>
              <a:rPr sz="1200"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technology</a:t>
            </a:r>
            <a:r>
              <a:rPr sz="1200" dirty="0">
                <a:latin typeface="Times New Roman"/>
                <a:cs typeface="Times New Roman"/>
              </a:rPr>
              <a:t> </a:t>
            </a:r>
            <a:r>
              <a:rPr sz="1200" spc="-5" dirty="0">
                <a:latin typeface="Times New Roman"/>
                <a:cs typeface="Times New Roman"/>
              </a:rPr>
              <a:t>serves</a:t>
            </a:r>
            <a:r>
              <a:rPr sz="1200" spc="15" dirty="0">
                <a:latin typeface="Times New Roman"/>
                <a:cs typeface="Times New Roman"/>
              </a:rPr>
              <a:t> </a:t>
            </a:r>
            <a:r>
              <a:rPr sz="1200" spc="-5" dirty="0">
                <a:latin typeface="Times New Roman"/>
                <a:cs typeface="Times New Roman"/>
              </a:rPr>
              <a:t>people,</a:t>
            </a:r>
            <a:r>
              <a:rPr sz="1200" spc="10" dirty="0">
                <a:latin typeface="Times New Roman"/>
                <a:cs typeface="Times New Roman"/>
              </a:rPr>
              <a:t> </a:t>
            </a:r>
            <a:r>
              <a:rPr sz="1200" dirty="0">
                <a:latin typeface="Times New Roman"/>
                <a:cs typeface="Times New Roman"/>
              </a:rPr>
              <a:t>not</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other</a:t>
            </a:r>
            <a:r>
              <a:rPr sz="1200" dirty="0">
                <a:latin typeface="Times New Roman"/>
                <a:cs typeface="Times New Roman"/>
              </a:rPr>
              <a:t> </a:t>
            </a:r>
            <a:r>
              <a:rPr sz="1200" spc="-5" dirty="0">
                <a:latin typeface="Times New Roman"/>
                <a:cs typeface="Times New Roman"/>
              </a:rPr>
              <a:t>way</a:t>
            </a:r>
            <a:r>
              <a:rPr sz="1200" spc="10" dirty="0">
                <a:latin typeface="Times New Roman"/>
                <a:cs typeface="Times New Roman"/>
              </a:rPr>
              <a:t> </a:t>
            </a:r>
            <a:r>
              <a:rPr sz="1200" spc="-5" dirty="0">
                <a:latin typeface="Times New Roman"/>
                <a:cs typeface="Times New Roman"/>
              </a:rPr>
              <a:t>around.</a:t>
            </a:r>
            <a:endParaRPr sz="12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13</a:t>
            </a:fld>
            <a:r>
              <a:rPr dirty="0"/>
              <a:t>]</a:t>
            </a:r>
          </a:p>
        </p:txBody>
      </p:sp>
      <p:sp>
        <p:nvSpPr>
          <p:cNvPr id="2" name="object 2"/>
          <p:cNvSpPr txBox="1"/>
          <p:nvPr/>
        </p:nvSpPr>
        <p:spPr>
          <a:xfrm>
            <a:off x="3065779" y="891654"/>
            <a:ext cx="1430020" cy="535940"/>
          </a:xfrm>
          <a:prstGeom prst="rect">
            <a:avLst/>
          </a:prstGeom>
        </p:spPr>
        <p:txBody>
          <a:bodyPr vert="horz" wrap="square" lIns="0" tIns="12700" rIns="0" bIns="0" rtlCol="0">
            <a:spAutoFit/>
          </a:bodyPr>
          <a:lstStyle/>
          <a:p>
            <a:pPr algn="ctr">
              <a:lnSpc>
                <a:spcPct val="100000"/>
              </a:lnSpc>
              <a:spcBef>
                <a:spcPts val="100"/>
              </a:spcBef>
            </a:pPr>
            <a:r>
              <a:rPr sz="1200" b="1" spc="-5" dirty="0">
                <a:latin typeface="Times New Roman"/>
                <a:cs typeface="Times New Roman"/>
              </a:rPr>
              <a:t>CHAPTER</a:t>
            </a:r>
            <a:r>
              <a:rPr sz="1200" b="1" spc="-40" dirty="0">
                <a:latin typeface="Times New Roman"/>
                <a:cs typeface="Times New Roman"/>
              </a:rPr>
              <a:t> </a:t>
            </a:r>
            <a:r>
              <a:rPr sz="1200" b="1" dirty="0">
                <a:latin typeface="Times New Roman"/>
                <a:cs typeface="Times New Roman"/>
              </a:rPr>
              <a:t>3</a:t>
            </a:r>
            <a:endParaRPr sz="1200">
              <a:latin typeface="Times New Roman"/>
              <a:cs typeface="Times New Roman"/>
            </a:endParaRPr>
          </a:p>
          <a:p>
            <a:pPr algn="ctr">
              <a:lnSpc>
                <a:spcPct val="100000"/>
              </a:lnSpc>
              <a:spcBef>
                <a:spcPts val="1140"/>
              </a:spcBef>
            </a:pPr>
            <a:r>
              <a:rPr sz="1200" b="1" spc="-5" dirty="0">
                <a:latin typeface="Times New Roman"/>
                <a:cs typeface="Times New Roman"/>
              </a:rPr>
              <a:t>PROJECT</a:t>
            </a:r>
            <a:r>
              <a:rPr sz="1200" b="1" spc="-70" dirty="0">
                <a:latin typeface="Times New Roman"/>
                <a:cs typeface="Times New Roman"/>
              </a:rPr>
              <a:t> </a:t>
            </a:r>
            <a:r>
              <a:rPr sz="1200" b="1" spc="-15" dirty="0">
                <a:latin typeface="Times New Roman"/>
                <a:cs typeface="Times New Roman"/>
              </a:rPr>
              <a:t>DETAILS</a:t>
            </a:r>
            <a:endParaRPr sz="1200">
              <a:latin typeface="Times New Roman"/>
              <a:cs typeface="Times New Roman"/>
            </a:endParaRPr>
          </a:p>
        </p:txBody>
      </p:sp>
      <p:sp>
        <p:nvSpPr>
          <p:cNvPr id="3" name="object 3"/>
          <p:cNvSpPr txBox="1"/>
          <p:nvPr/>
        </p:nvSpPr>
        <p:spPr>
          <a:xfrm>
            <a:off x="901700" y="1877695"/>
            <a:ext cx="5757545" cy="1468755"/>
          </a:xfrm>
          <a:prstGeom prst="rect">
            <a:avLst/>
          </a:prstGeom>
        </p:spPr>
        <p:txBody>
          <a:bodyPr vert="horz" wrap="square" lIns="0" tIns="12700" rIns="0" bIns="0" rtlCol="0">
            <a:spAutoFit/>
          </a:bodyPr>
          <a:lstStyle/>
          <a:p>
            <a:pPr marL="165100" indent="-152400">
              <a:lnSpc>
                <a:spcPct val="100000"/>
              </a:lnSpc>
              <a:spcBef>
                <a:spcPts val="100"/>
              </a:spcBef>
              <a:buAutoNum type="arabicPeriod" startAt="8"/>
              <a:tabLst>
                <a:tab pos="165100" algn="l"/>
              </a:tabLst>
            </a:pPr>
            <a:r>
              <a:rPr sz="1200" b="1" spc="-5" dirty="0">
                <a:latin typeface="Times New Roman"/>
                <a:cs typeface="Times New Roman"/>
              </a:rPr>
              <a:t>Building</a:t>
            </a:r>
            <a:r>
              <a:rPr sz="1200" b="1" spc="-10" dirty="0">
                <a:latin typeface="Times New Roman"/>
                <a:cs typeface="Times New Roman"/>
              </a:rPr>
              <a:t> </a:t>
            </a:r>
            <a:r>
              <a:rPr sz="1200" b="1" spc="-5" dirty="0">
                <a:latin typeface="Times New Roman"/>
                <a:cs typeface="Times New Roman"/>
              </a:rPr>
              <a:t>HOSTELIA:</a:t>
            </a:r>
            <a:r>
              <a:rPr sz="1200" b="1" spc="-10" dirty="0">
                <a:latin typeface="Times New Roman"/>
                <a:cs typeface="Times New Roman"/>
              </a:rPr>
              <a:t> </a:t>
            </a:r>
            <a:r>
              <a:rPr sz="1200" b="1" dirty="0">
                <a:latin typeface="Times New Roman"/>
                <a:cs typeface="Times New Roman"/>
              </a:rPr>
              <a:t>Our</a:t>
            </a:r>
            <a:r>
              <a:rPr sz="1200" b="1" spc="-50" dirty="0">
                <a:latin typeface="Times New Roman"/>
                <a:cs typeface="Times New Roman"/>
              </a:rPr>
              <a:t> </a:t>
            </a:r>
            <a:r>
              <a:rPr sz="1200" b="1" spc="-15" dirty="0">
                <a:latin typeface="Times New Roman"/>
                <a:cs typeface="Times New Roman"/>
              </a:rPr>
              <a:t>Technical</a:t>
            </a:r>
            <a:r>
              <a:rPr sz="1200" b="1" spc="-5" dirty="0">
                <a:latin typeface="Times New Roman"/>
                <a:cs typeface="Times New Roman"/>
              </a:rPr>
              <a:t> Foundation</a:t>
            </a:r>
            <a:endParaRPr sz="1200">
              <a:latin typeface="Times New Roman"/>
              <a:cs typeface="Times New Roman"/>
            </a:endParaRPr>
          </a:p>
          <a:p>
            <a:pPr marL="241300" lvl="1" indent="-228600">
              <a:lnSpc>
                <a:spcPct val="100000"/>
              </a:lnSpc>
              <a:spcBef>
                <a:spcPts val="1140"/>
              </a:spcBef>
              <a:buAutoNum type="arabicPeriod"/>
              <a:tabLst>
                <a:tab pos="241300" algn="l"/>
              </a:tabLst>
            </a:pPr>
            <a:r>
              <a:rPr sz="1200" b="1" spc="-5" dirty="0">
                <a:latin typeface="Times New Roman"/>
                <a:cs typeface="Times New Roman"/>
              </a:rPr>
              <a:t>Choosing</a:t>
            </a:r>
            <a:r>
              <a:rPr sz="1200" b="1" spc="-15" dirty="0">
                <a:latin typeface="Times New Roman"/>
                <a:cs typeface="Times New Roman"/>
              </a:rPr>
              <a:t> </a:t>
            </a:r>
            <a:r>
              <a:rPr sz="1200" b="1" spc="-5" dirty="0">
                <a:latin typeface="Times New Roman"/>
                <a:cs typeface="Times New Roman"/>
              </a:rPr>
              <a:t>the Right</a:t>
            </a:r>
            <a:r>
              <a:rPr sz="1200" b="1" spc="-30" dirty="0">
                <a:latin typeface="Times New Roman"/>
                <a:cs typeface="Times New Roman"/>
              </a:rPr>
              <a:t> </a:t>
            </a:r>
            <a:r>
              <a:rPr sz="1200" b="1" spc="-20" dirty="0">
                <a:latin typeface="Times New Roman"/>
                <a:cs typeface="Times New Roman"/>
              </a:rPr>
              <a:t>Tools:</a:t>
            </a:r>
            <a:r>
              <a:rPr sz="1200" b="1" spc="-30" dirty="0">
                <a:latin typeface="Times New Roman"/>
                <a:cs typeface="Times New Roman"/>
              </a:rPr>
              <a:t> </a:t>
            </a:r>
            <a:r>
              <a:rPr sz="1200" b="1" dirty="0">
                <a:latin typeface="Times New Roman"/>
                <a:cs typeface="Times New Roman"/>
              </a:rPr>
              <a:t>The</a:t>
            </a:r>
            <a:r>
              <a:rPr sz="1200" b="1" spc="-5" dirty="0">
                <a:latin typeface="Times New Roman"/>
                <a:cs typeface="Times New Roman"/>
              </a:rPr>
              <a:t> MERN Stack</a:t>
            </a:r>
            <a:endParaRPr sz="1200">
              <a:latin typeface="Times New Roman"/>
              <a:cs typeface="Times New Roman"/>
            </a:endParaRPr>
          </a:p>
          <a:p>
            <a:pPr marL="12700" marR="5080" algn="just">
              <a:lnSpc>
                <a:spcPct val="110300"/>
              </a:lnSpc>
              <a:spcBef>
                <a:spcPts val="990"/>
              </a:spcBef>
            </a:pPr>
            <a:r>
              <a:rPr sz="1200" spc="-10" dirty="0">
                <a:latin typeface="Times New Roman"/>
                <a:cs typeface="Times New Roman"/>
              </a:rPr>
              <a:t>In </a:t>
            </a:r>
            <a:r>
              <a:rPr sz="1200" spc="-5" dirty="0">
                <a:latin typeface="Times New Roman"/>
                <a:cs typeface="Times New Roman"/>
              </a:rPr>
              <a:t>creating HOSTELIA, we wanted </a:t>
            </a:r>
            <a:r>
              <a:rPr sz="1200" dirty="0">
                <a:latin typeface="Times New Roman"/>
                <a:cs typeface="Times New Roman"/>
              </a:rPr>
              <a:t>to build </a:t>
            </a:r>
            <a:r>
              <a:rPr sz="1200" spc="-5" dirty="0">
                <a:latin typeface="Times New Roman"/>
                <a:cs typeface="Times New Roman"/>
              </a:rPr>
              <a:t>something that wasn't </a:t>
            </a:r>
            <a:r>
              <a:rPr sz="1200" dirty="0">
                <a:latin typeface="Times New Roman"/>
                <a:cs typeface="Times New Roman"/>
              </a:rPr>
              <a:t>just </a:t>
            </a:r>
            <a:r>
              <a:rPr sz="1200" spc="-5" dirty="0">
                <a:latin typeface="Times New Roman"/>
                <a:cs typeface="Times New Roman"/>
              </a:rPr>
              <a:t>powerful, </a:t>
            </a:r>
            <a:r>
              <a:rPr sz="1200" dirty="0">
                <a:latin typeface="Times New Roman"/>
                <a:cs typeface="Times New Roman"/>
              </a:rPr>
              <a:t>but </a:t>
            </a:r>
            <a:r>
              <a:rPr sz="1200" spc="-5" dirty="0">
                <a:latin typeface="Times New Roman"/>
                <a:cs typeface="Times New Roman"/>
              </a:rPr>
              <a:t>also </a:t>
            </a:r>
            <a:r>
              <a:rPr sz="1200" dirty="0">
                <a:latin typeface="Times New Roman"/>
                <a:cs typeface="Times New Roman"/>
              </a:rPr>
              <a:t> flexible </a:t>
            </a:r>
            <a:r>
              <a:rPr sz="1200" spc="-5" dirty="0">
                <a:latin typeface="Times New Roman"/>
                <a:cs typeface="Times New Roman"/>
              </a:rPr>
              <a:t>enough </a:t>
            </a:r>
            <a:r>
              <a:rPr sz="1200" dirty="0">
                <a:latin typeface="Times New Roman"/>
                <a:cs typeface="Times New Roman"/>
              </a:rPr>
              <a:t>to </a:t>
            </a:r>
            <a:r>
              <a:rPr sz="1200" spc="-5" dirty="0">
                <a:latin typeface="Times New Roman"/>
                <a:cs typeface="Times New Roman"/>
              </a:rPr>
              <a:t>grow with </a:t>
            </a:r>
            <a:r>
              <a:rPr sz="1200" dirty="0">
                <a:latin typeface="Times New Roman"/>
                <a:cs typeface="Times New Roman"/>
              </a:rPr>
              <a:t>our </a:t>
            </a:r>
            <a:r>
              <a:rPr sz="1200" spc="-5" dirty="0">
                <a:latin typeface="Times New Roman"/>
                <a:cs typeface="Times New Roman"/>
              </a:rPr>
              <a:t>users' needs. That's why we chose </a:t>
            </a:r>
            <a:r>
              <a:rPr sz="1200" dirty="0">
                <a:latin typeface="Times New Roman"/>
                <a:cs typeface="Times New Roman"/>
              </a:rPr>
              <a:t>the </a:t>
            </a:r>
            <a:r>
              <a:rPr sz="1200" spc="-5" dirty="0">
                <a:latin typeface="Times New Roman"/>
                <a:cs typeface="Times New Roman"/>
              </a:rPr>
              <a:t>MERN stack </a:t>
            </a:r>
            <a:r>
              <a:rPr sz="1200" dirty="0">
                <a:latin typeface="Times New Roman"/>
                <a:cs typeface="Times New Roman"/>
              </a:rPr>
              <a:t>– a </a:t>
            </a:r>
            <a:r>
              <a:rPr sz="1200" spc="5" dirty="0">
                <a:latin typeface="Times New Roman"/>
                <a:cs typeface="Times New Roman"/>
              </a:rPr>
              <a:t> </a:t>
            </a:r>
            <a:r>
              <a:rPr sz="1200" spc="-5" dirty="0">
                <a:latin typeface="Times New Roman"/>
                <a:cs typeface="Times New Roman"/>
              </a:rPr>
              <a:t>modern collection </a:t>
            </a:r>
            <a:r>
              <a:rPr sz="1200" dirty="0">
                <a:latin typeface="Times New Roman"/>
                <a:cs typeface="Times New Roman"/>
              </a:rPr>
              <a:t>of </a:t>
            </a:r>
            <a:r>
              <a:rPr sz="1200" spc="-5" dirty="0">
                <a:latin typeface="Times New Roman"/>
                <a:cs typeface="Times New Roman"/>
              </a:rPr>
              <a:t>technologies that work together seamlessly </a:t>
            </a:r>
            <a:r>
              <a:rPr sz="1200" dirty="0">
                <a:latin typeface="Times New Roman"/>
                <a:cs typeface="Times New Roman"/>
              </a:rPr>
              <a:t>to </a:t>
            </a:r>
            <a:r>
              <a:rPr sz="1200" spc="-5" dirty="0">
                <a:latin typeface="Times New Roman"/>
                <a:cs typeface="Times New Roman"/>
              </a:rPr>
              <a:t>create </a:t>
            </a:r>
            <a:r>
              <a:rPr sz="1200" dirty="0">
                <a:latin typeface="Times New Roman"/>
                <a:cs typeface="Times New Roman"/>
              </a:rPr>
              <a:t>a </a:t>
            </a:r>
            <a:r>
              <a:rPr sz="1200" spc="-5" dirty="0">
                <a:latin typeface="Times New Roman"/>
                <a:cs typeface="Times New Roman"/>
              </a:rPr>
              <a:t>robust hostel </a:t>
            </a:r>
            <a:r>
              <a:rPr sz="1200" dirty="0">
                <a:latin typeface="Times New Roman"/>
                <a:cs typeface="Times New Roman"/>
              </a:rPr>
              <a:t> </a:t>
            </a:r>
            <a:r>
              <a:rPr sz="1200" spc="-5" dirty="0">
                <a:latin typeface="Times New Roman"/>
                <a:cs typeface="Times New Roman"/>
              </a:rPr>
              <a:t>management system.</a:t>
            </a:r>
            <a:endParaRPr sz="1200">
              <a:latin typeface="Times New Roman"/>
              <a:cs typeface="Times New Roman"/>
            </a:endParaRPr>
          </a:p>
        </p:txBody>
      </p:sp>
      <p:sp>
        <p:nvSpPr>
          <p:cNvPr id="4" name="object 4"/>
          <p:cNvSpPr txBox="1"/>
          <p:nvPr/>
        </p:nvSpPr>
        <p:spPr>
          <a:xfrm>
            <a:off x="901700" y="3794874"/>
            <a:ext cx="5757545" cy="3963670"/>
          </a:xfrm>
          <a:prstGeom prst="rect">
            <a:avLst/>
          </a:prstGeom>
        </p:spPr>
        <p:txBody>
          <a:bodyPr vert="horz" wrap="square" lIns="0" tIns="12700" rIns="0" bIns="0" rtlCol="0">
            <a:spAutoFit/>
          </a:bodyPr>
          <a:lstStyle/>
          <a:p>
            <a:pPr marL="241300" lvl="1" indent="-228600">
              <a:lnSpc>
                <a:spcPct val="100000"/>
              </a:lnSpc>
              <a:spcBef>
                <a:spcPts val="100"/>
              </a:spcBef>
              <a:buAutoNum type="arabicPeriod" startAt="2"/>
              <a:tabLst>
                <a:tab pos="241300" algn="l"/>
              </a:tabLst>
            </a:pPr>
            <a:r>
              <a:rPr sz="1200" b="1" dirty="0">
                <a:latin typeface="Times New Roman"/>
                <a:cs typeface="Times New Roman"/>
              </a:rPr>
              <a:t>Our</a:t>
            </a:r>
            <a:r>
              <a:rPr sz="1200" b="1" spc="-60" dirty="0">
                <a:latin typeface="Times New Roman"/>
                <a:cs typeface="Times New Roman"/>
              </a:rPr>
              <a:t> </a:t>
            </a:r>
            <a:r>
              <a:rPr sz="1200" b="1" spc="-15" dirty="0">
                <a:latin typeface="Times New Roman"/>
                <a:cs typeface="Times New Roman"/>
              </a:rPr>
              <a:t>Technology</a:t>
            </a:r>
            <a:r>
              <a:rPr sz="1200" b="1" spc="-20" dirty="0">
                <a:latin typeface="Times New Roman"/>
                <a:cs typeface="Times New Roman"/>
              </a:rPr>
              <a:t> </a:t>
            </a:r>
            <a:r>
              <a:rPr sz="1200" b="1" spc="-5" dirty="0">
                <a:latin typeface="Times New Roman"/>
                <a:cs typeface="Times New Roman"/>
              </a:rPr>
              <a:t>Choices Explained</a:t>
            </a:r>
            <a:endParaRPr sz="1200">
              <a:latin typeface="Times New Roman"/>
              <a:cs typeface="Times New Roman"/>
            </a:endParaRPr>
          </a:p>
          <a:p>
            <a:pPr marL="469900" marR="5080" lvl="2" indent="-228600" algn="just">
              <a:lnSpc>
                <a:spcPct val="110200"/>
              </a:lnSpc>
              <a:spcBef>
                <a:spcPts val="1005"/>
              </a:spcBef>
              <a:buAutoNum type="arabicPeriod"/>
              <a:tabLst>
                <a:tab pos="469900" algn="l"/>
              </a:tabLst>
            </a:pPr>
            <a:r>
              <a:rPr sz="1200" b="1" spc="-5" dirty="0">
                <a:latin typeface="Times New Roman"/>
                <a:cs typeface="Times New Roman"/>
              </a:rPr>
              <a:t>MongoDB: </a:t>
            </a:r>
            <a:r>
              <a:rPr sz="1200" spc="-5" dirty="0">
                <a:latin typeface="Times New Roman"/>
                <a:cs typeface="Times New Roman"/>
              </a:rPr>
              <a:t>Think </a:t>
            </a:r>
            <a:r>
              <a:rPr sz="1200" dirty="0">
                <a:latin typeface="Times New Roman"/>
                <a:cs typeface="Times New Roman"/>
              </a:rPr>
              <a:t>of </a:t>
            </a:r>
            <a:r>
              <a:rPr sz="1200" spc="-5" dirty="0">
                <a:latin typeface="Times New Roman"/>
                <a:cs typeface="Times New Roman"/>
              </a:rPr>
              <a:t>MongoDB as HOSTELIA's digital filing cabinet, </a:t>
            </a:r>
            <a:r>
              <a:rPr sz="1200" dirty="0">
                <a:latin typeface="Times New Roman"/>
                <a:cs typeface="Times New Roman"/>
              </a:rPr>
              <a:t>but </a:t>
            </a:r>
            <a:r>
              <a:rPr sz="1200" spc="-5" dirty="0">
                <a:latin typeface="Times New Roman"/>
                <a:cs typeface="Times New Roman"/>
              </a:rPr>
              <a:t>infinitely </a:t>
            </a:r>
            <a:r>
              <a:rPr sz="1200" dirty="0">
                <a:latin typeface="Times New Roman"/>
                <a:cs typeface="Times New Roman"/>
              </a:rPr>
              <a:t> </a:t>
            </a:r>
            <a:r>
              <a:rPr sz="1200" spc="-5" dirty="0">
                <a:latin typeface="Times New Roman"/>
                <a:cs typeface="Times New Roman"/>
              </a:rPr>
              <a:t>more powerful.</a:t>
            </a:r>
            <a:r>
              <a:rPr sz="1200" dirty="0">
                <a:latin typeface="Times New Roman"/>
                <a:cs typeface="Times New Roman"/>
              </a:rPr>
              <a:t> </a:t>
            </a:r>
            <a:r>
              <a:rPr sz="1200" spc="-5" dirty="0">
                <a:latin typeface="Times New Roman"/>
                <a:cs typeface="Times New Roman"/>
              </a:rPr>
              <a:t>Unlike traditional databases that</a:t>
            </a:r>
            <a:r>
              <a:rPr sz="1200" dirty="0">
                <a:latin typeface="Times New Roman"/>
                <a:cs typeface="Times New Roman"/>
              </a:rPr>
              <a:t> </a:t>
            </a:r>
            <a:r>
              <a:rPr sz="1200" spc="-5" dirty="0">
                <a:latin typeface="Times New Roman"/>
                <a:cs typeface="Times New Roman"/>
              </a:rPr>
              <a:t>are rigid </a:t>
            </a:r>
            <a:r>
              <a:rPr sz="1200" dirty="0">
                <a:latin typeface="Times New Roman"/>
                <a:cs typeface="Times New Roman"/>
              </a:rPr>
              <a:t>in </a:t>
            </a:r>
            <a:r>
              <a:rPr sz="1200" spc="-5" dirty="0">
                <a:latin typeface="Times New Roman"/>
                <a:cs typeface="Times New Roman"/>
              </a:rPr>
              <a:t>structure,</a:t>
            </a:r>
            <a:r>
              <a:rPr sz="1200" dirty="0">
                <a:latin typeface="Times New Roman"/>
                <a:cs typeface="Times New Roman"/>
              </a:rPr>
              <a:t> </a:t>
            </a:r>
            <a:r>
              <a:rPr sz="1200" spc="-5" dirty="0">
                <a:latin typeface="Times New Roman"/>
                <a:cs typeface="Times New Roman"/>
              </a:rPr>
              <a:t>MongoDB </a:t>
            </a:r>
            <a:r>
              <a:rPr sz="1200" dirty="0">
                <a:latin typeface="Times New Roman"/>
                <a:cs typeface="Times New Roman"/>
              </a:rPr>
              <a:t> </a:t>
            </a:r>
            <a:r>
              <a:rPr sz="1200" spc="-5" dirty="0">
                <a:latin typeface="Times New Roman"/>
                <a:cs typeface="Times New Roman"/>
              </a:rPr>
              <a:t>adapts</a:t>
            </a:r>
            <a:r>
              <a:rPr sz="1200" spc="90" dirty="0">
                <a:latin typeface="Times New Roman"/>
                <a:cs typeface="Times New Roman"/>
              </a:rPr>
              <a:t> </a:t>
            </a:r>
            <a:r>
              <a:rPr sz="1200" dirty="0">
                <a:latin typeface="Times New Roman"/>
                <a:cs typeface="Times New Roman"/>
              </a:rPr>
              <a:t>to</a:t>
            </a:r>
            <a:r>
              <a:rPr sz="1200" spc="80" dirty="0">
                <a:latin typeface="Times New Roman"/>
                <a:cs typeface="Times New Roman"/>
              </a:rPr>
              <a:t> </a:t>
            </a:r>
            <a:r>
              <a:rPr sz="1200" dirty="0">
                <a:latin typeface="Times New Roman"/>
                <a:cs typeface="Times New Roman"/>
              </a:rPr>
              <a:t>our</a:t>
            </a:r>
            <a:r>
              <a:rPr sz="1200" spc="90" dirty="0">
                <a:latin typeface="Times New Roman"/>
                <a:cs typeface="Times New Roman"/>
              </a:rPr>
              <a:t> </a:t>
            </a:r>
            <a:r>
              <a:rPr sz="1200" spc="-5" dirty="0">
                <a:latin typeface="Times New Roman"/>
                <a:cs typeface="Times New Roman"/>
              </a:rPr>
              <a:t>needs.</a:t>
            </a:r>
            <a:r>
              <a:rPr sz="1200" spc="75" dirty="0">
                <a:latin typeface="Times New Roman"/>
                <a:cs typeface="Times New Roman"/>
              </a:rPr>
              <a:t> </a:t>
            </a:r>
            <a:r>
              <a:rPr sz="1200" spc="-5" dirty="0">
                <a:latin typeface="Times New Roman"/>
                <a:cs typeface="Times New Roman"/>
              </a:rPr>
              <a:t>This</a:t>
            </a:r>
            <a:r>
              <a:rPr sz="1200" spc="80" dirty="0">
                <a:latin typeface="Times New Roman"/>
                <a:cs typeface="Times New Roman"/>
              </a:rPr>
              <a:t> </a:t>
            </a:r>
            <a:r>
              <a:rPr sz="1200" spc="-5" dirty="0">
                <a:latin typeface="Times New Roman"/>
                <a:cs typeface="Times New Roman"/>
              </a:rPr>
              <a:t>means</a:t>
            </a:r>
            <a:r>
              <a:rPr sz="1200" spc="95" dirty="0">
                <a:latin typeface="Times New Roman"/>
                <a:cs typeface="Times New Roman"/>
              </a:rPr>
              <a:t> </a:t>
            </a:r>
            <a:r>
              <a:rPr sz="1200" spc="-5" dirty="0">
                <a:latin typeface="Times New Roman"/>
                <a:cs typeface="Times New Roman"/>
              </a:rPr>
              <a:t>we</a:t>
            </a:r>
            <a:r>
              <a:rPr sz="1200" spc="85" dirty="0">
                <a:latin typeface="Times New Roman"/>
                <a:cs typeface="Times New Roman"/>
              </a:rPr>
              <a:t> </a:t>
            </a:r>
            <a:r>
              <a:rPr sz="1200" spc="-5" dirty="0">
                <a:latin typeface="Times New Roman"/>
                <a:cs typeface="Times New Roman"/>
              </a:rPr>
              <a:t>can</a:t>
            </a:r>
            <a:r>
              <a:rPr sz="1200" spc="100" dirty="0">
                <a:latin typeface="Times New Roman"/>
                <a:cs typeface="Times New Roman"/>
              </a:rPr>
              <a:t> </a:t>
            </a:r>
            <a:r>
              <a:rPr sz="1200" spc="-5" dirty="0">
                <a:latin typeface="Times New Roman"/>
                <a:cs typeface="Times New Roman"/>
              </a:rPr>
              <a:t>easily</a:t>
            </a:r>
            <a:r>
              <a:rPr sz="1200" spc="80" dirty="0">
                <a:latin typeface="Times New Roman"/>
                <a:cs typeface="Times New Roman"/>
              </a:rPr>
              <a:t> </a:t>
            </a:r>
            <a:r>
              <a:rPr sz="1200" spc="-5" dirty="0">
                <a:latin typeface="Times New Roman"/>
                <a:cs typeface="Times New Roman"/>
              </a:rPr>
              <a:t>store</a:t>
            </a:r>
            <a:r>
              <a:rPr sz="1200" spc="100" dirty="0">
                <a:latin typeface="Times New Roman"/>
                <a:cs typeface="Times New Roman"/>
              </a:rPr>
              <a:t> </a:t>
            </a:r>
            <a:r>
              <a:rPr sz="1200" spc="-5" dirty="0">
                <a:latin typeface="Times New Roman"/>
                <a:cs typeface="Times New Roman"/>
              </a:rPr>
              <a:t>everything</a:t>
            </a:r>
            <a:r>
              <a:rPr sz="1200" spc="90" dirty="0">
                <a:latin typeface="Times New Roman"/>
                <a:cs typeface="Times New Roman"/>
              </a:rPr>
              <a:t> </a:t>
            </a:r>
            <a:r>
              <a:rPr sz="1200" spc="-5" dirty="0">
                <a:latin typeface="Times New Roman"/>
                <a:cs typeface="Times New Roman"/>
              </a:rPr>
              <a:t>from</a:t>
            </a:r>
            <a:r>
              <a:rPr sz="1200" spc="90" dirty="0">
                <a:latin typeface="Times New Roman"/>
                <a:cs typeface="Times New Roman"/>
              </a:rPr>
              <a:t> </a:t>
            </a:r>
            <a:r>
              <a:rPr sz="1200" spc="-5" dirty="0">
                <a:latin typeface="Times New Roman"/>
                <a:cs typeface="Times New Roman"/>
              </a:rPr>
              <a:t>student</a:t>
            </a:r>
            <a:r>
              <a:rPr sz="1200" spc="80" dirty="0">
                <a:latin typeface="Times New Roman"/>
                <a:cs typeface="Times New Roman"/>
              </a:rPr>
              <a:t> </a:t>
            </a:r>
            <a:r>
              <a:rPr sz="1200" spc="-5" dirty="0">
                <a:latin typeface="Times New Roman"/>
                <a:cs typeface="Times New Roman"/>
              </a:rPr>
              <a:t>profiles </a:t>
            </a:r>
            <a:r>
              <a:rPr sz="1200" spc="-290" dirty="0">
                <a:latin typeface="Times New Roman"/>
                <a:cs typeface="Times New Roman"/>
              </a:rPr>
              <a:t> </a:t>
            </a:r>
            <a:r>
              <a:rPr sz="1200" dirty="0">
                <a:latin typeface="Times New Roman"/>
                <a:cs typeface="Times New Roman"/>
              </a:rPr>
              <a:t>to </a:t>
            </a:r>
            <a:r>
              <a:rPr sz="1200" spc="-5" dirty="0">
                <a:latin typeface="Times New Roman"/>
                <a:cs typeface="Times New Roman"/>
              </a:rPr>
              <a:t>room</a:t>
            </a:r>
            <a:r>
              <a:rPr sz="1200" dirty="0">
                <a:latin typeface="Times New Roman"/>
                <a:cs typeface="Times New Roman"/>
              </a:rPr>
              <a:t> </a:t>
            </a:r>
            <a:r>
              <a:rPr sz="1200" spc="-5" dirty="0">
                <a:latin typeface="Times New Roman"/>
                <a:cs typeface="Times New Roman"/>
              </a:rPr>
              <a:t>assignments</a:t>
            </a:r>
            <a:r>
              <a:rPr sz="1200" dirty="0">
                <a:latin typeface="Times New Roman"/>
                <a:cs typeface="Times New Roman"/>
              </a:rPr>
              <a:t> </a:t>
            </a:r>
            <a:r>
              <a:rPr sz="1200" spc="-5" dirty="0">
                <a:latin typeface="Times New Roman"/>
                <a:cs typeface="Times New Roman"/>
              </a:rPr>
              <a:t>without being</a:t>
            </a:r>
            <a:r>
              <a:rPr sz="1200" dirty="0">
                <a:latin typeface="Times New Roman"/>
                <a:cs typeface="Times New Roman"/>
              </a:rPr>
              <a:t> </a:t>
            </a:r>
            <a:r>
              <a:rPr sz="1200" spc="-5" dirty="0">
                <a:latin typeface="Times New Roman"/>
                <a:cs typeface="Times New Roman"/>
              </a:rPr>
              <a:t>constrained</a:t>
            </a:r>
            <a:r>
              <a:rPr sz="1200" dirty="0">
                <a:latin typeface="Times New Roman"/>
                <a:cs typeface="Times New Roman"/>
              </a:rPr>
              <a:t> by fixed </a:t>
            </a:r>
            <a:r>
              <a:rPr sz="1200" spc="-5" dirty="0">
                <a:latin typeface="Times New Roman"/>
                <a:cs typeface="Times New Roman"/>
              </a:rPr>
              <a:t>formats. </a:t>
            </a:r>
            <a:r>
              <a:rPr sz="1200" dirty="0">
                <a:latin typeface="Times New Roman"/>
                <a:cs typeface="Times New Roman"/>
              </a:rPr>
              <a:t>When </a:t>
            </a:r>
            <a:r>
              <a:rPr sz="1200" spc="-5" dirty="0">
                <a:latin typeface="Times New Roman"/>
                <a:cs typeface="Times New Roman"/>
              </a:rPr>
              <a:t>we need</a:t>
            </a:r>
            <a:r>
              <a:rPr sz="1200" spc="290" dirty="0">
                <a:latin typeface="Times New Roman"/>
                <a:cs typeface="Times New Roman"/>
              </a:rPr>
              <a:t> </a:t>
            </a:r>
            <a:r>
              <a:rPr sz="1200" dirty="0">
                <a:latin typeface="Times New Roman"/>
                <a:cs typeface="Times New Roman"/>
              </a:rPr>
              <a:t>to </a:t>
            </a:r>
            <a:r>
              <a:rPr sz="1200" spc="5" dirty="0">
                <a:latin typeface="Times New Roman"/>
                <a:cs typeface="Times New Roman"/>
              </a:rPr>
              <a:t> </a:t>
            </a:r>
            <a:r>
              <a:rPr sz="1200" spc="-5" dirty="0">
                <a:latin typeface="Times New Roman"/>
                <a:cs typeface="Times New Roman"/>
              </a:rPr>
              <a:t>add</a:t>
            </a:r>
            <a:r>
              <a:rPr sz="1200" dirty="0">
                <a:latin typeface="Times New Roman"/>
                <a:cs typeface="Times New Roman"/>
              </a:rPr>
              <a:t> </a:t>
            </a:r>
            <a:r>
              <a:rPr sz="1200" spc="-5" dirty="0">
                <a:latin typeface="Times New Roman"/>
                <a:cs typeface="Times New Roman"/>
              </a:rPr>
              <a:t>new</a:t>
            </a:r>
            <a:r>
              <a:rPr sz="1200" dirty="0">
                <a:latin typeface="Times New Roman"/>
                <a:cs typeface="Times New Roman"/>
              </a:rPr>
              <a:t> </a:t>
            </a:r>
            <a:r>
              <a:rPr sz="1200" spc="-5" dirty="0">
                <a:latin typeface="Times New Roman"/>
                <a:cs typeface="Times New Roman"/>
              </a:rPr>
              <a:t>features</a:t>
            </a:r>
            <a:r>
              <a:rPr sz="1200" dirty="0">
                <a:latin typeface="Times New Roman"/>
                <a:cs typeface="Times New Roman"/>
              </a:rPr>
              <a:t> or</a:t>
            </a:r>
            <a:r>
              <a:rPr sz="1200" spc="5" dirty="0">
                <a:latin typeface="Times New Roman"/>
                <a:cs typeface="Times New Roman"/>
              </a:rPr>
              <a:t> </a:t>
            </a:r>
            <a:r>
              <a:rPr sz="1200" spc="-5" dirty="0">
                <a:latin typeface="Times New Roman"/>
                <a:cs typeface="Times New Roman"/>
              </a:rPr>
              <a:t>modify</a:t>
            </a:r>
            <a:r>
              <a:rPr sz="1200" dirty="0">
                <a:latin typeface="Times New Roman"/>
                <a:cs typeface="Times New Roman"/>
              </a:rPr>
              <a:t> </a:t>
            </a:r>
            <a:r>
              <a:rPr sz="1200" spc="-5" dirty="0">
                <a:latin typeface="Times New Roman"/>
                <a:cs typeface="Times New Roman"/>
              </a:rPr>
              <a:t>existing</a:t>
            </a:r>
            <a:r>
              <a:rPr sz="1200" dirty="0">
                <a:latin typeface="Times New Roman"/>
                <a:cs typeface="Times New Roman"/>
              </a:rPr>
              <a:t> </a:t>
            </a:r>
            <a:r>
              <a:rPr sz="1200" spc="-5" dirty="0">
                <a:latin typeface="Times New Roman"/>
                <a:cs typeface="Times New Roman"/>
              </a:rPr>
              <a:t>ones,</a:t>
            </a:r>
            <a:r>
              <a:rPr sz="1200" dirty="0">
                <a:latin typeface="Times New Roman"/>
                <a:cs typeface="Times New Roman"/>
              </a:rPr>
              <a:t> </a:t>
            </a:r>
            <a:r>
              <a:rPr sz="1200" spc="-5" dirty="0">
                <a:latin typeface="Times New Roman"/>
                <a:cs typeface="Times New Roman"/>
              </a:rPr>
              <a:t>MongoDB's</a:t>
            </a:r>
            <a:r>
              <a:rPr sz="1200" spc="290" dirty="0">
                <a:latin typeface="Times New Roman"/>
                <a:cs typeface="Times New Roman"/>
              </a:rPr>
              <a:t> </a:t>
            </a:r>
            <a:r>
              <a:rPr sz="1200" spc="-5" dirty="0">
                <a:latin typeface="Times New Roman"/>
                <a:cs typeface="Times New Roman"/>
              </a:rPr>
              <a:t>flexibility</a:t>
            </a:r>
            <a:r>
              <a:rPr sz="1200" spc="290" dirty="0">
                <a:latin typeface="Times New Roman"/>
                <a:cs typeface="Times New Roman"/>
              </a:rPr>
              <a:t> </a:t>
            </a:r>
            <a:r>
              <a:rPr sz="1200" spc="-5" dirty="0">
                <a:latin typeface="Times New Roman"/>
                <a:cs typeface="Times New Roman"/>
              </a:rPr>
              <a:t>makes</a:t>
            </a:r>
            <a:r>
              <a:rPr sz="1200" spc="290" dirty="0">
                <a:latin typeface="Times New Roman"/>
                <a:cs typeface="Times New Roman"/>
              </a:rPr>
              <a:t> </a:t>
            </a:r>
            <a:r>
              <a:rPr sz="1200" spc="-5" dirty="0">
                <a:latin typeface="Times New Roman"/>
                <a:cs typeface="Times New Roman"/>
              </a:rPr>
              <a:t>these </a:t>
            </a:r>
            <a:r>
              <a:rPr sz="1200" dirty="0">
                <a:latin typeface="Times New Roman"/>
                <a:cs typeface="Times New Roman"/>
              </a:rPr>
              <a:t> </a:t>
            </a:r>
            <a:r>
              <a:rPr sz="1200" spc="-5" dirty="0">
                <a:latin typeface="Times New Roman"/>
                <a:cs typeface="Times New Roman"/>
              </a:rPr>
              <a:t>changes </a:t>
            </a:r>
            <a:r>
              <a:rPr sz="1200" dirty="0">
                <a:latin typeface="Times New Roman"/>
                <a:cs typeface="Times New Roman"/>
              </a:rPr>
              <a:t>smooth</a:t>
            </a:r>
            <a:r>
              <a:rPr sz="1200" spc="-1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efficient.</a:t>
            </a:r>
            <a:endParaRPr sz="1200">
              <a:latin typeface="Times New Roman"/>
              <a:cs typeface="Times New Roman"/>
            </a:endParaRPr>
          </a:p>
          <a:p>
            <a:pPr marL="469900" lvl="2" indent="-228600" algn="just">
              <a:lnSpc>
                <a:spcPct val="100000"/>
              </a:lnSpc>
              <a:spcBef>
                <a:spcPts val="145"/>
              </a:spcBef>
              <a:buAutoNum type="arabicPeriod"/>
              <a:tabLst>
                <a:tab pos="469900" algn="l"/>
              </a:tabLst>
            </a:pPr>
            <a:r>
              <a:rPr sz="1200" b="1" spc="-5" dirty="0">
                <a:latin typeface="Times New Roman"/>
                <a:cs typeface="Times New Roman"/>
              </a:rPr>
              <a:t>Express.js:</a:t>
            </a:r>
            <a:r>
              <a:rPr sz="1200" b="1" spc="165" dirty="0">
                <a:latin typeface="Times New Roman"/>
                <a:cs typeface="Times New Roman"/>
              </a:rPr>
              <a:t> </a:t>
            </a:r>
            <a:r>
              <a:rPr sz="1200" spc="-5" dirty="0">
                <a:latin typeface="Times New Roman"/>
                <a:cs typeface="Times New Roman"/>
              </a:rPr>
              <a:t>Express.js</a:t>
            </a:r>
            <a:r>
              <a:rPr sz="1200" spc="170" dirty="0">
                <a:latin typeface="Times New Roman"/>
                <a:cs typeface="Times New Roman"/>
              </a:rPr>
              <a:t> </a:t>
            </a:r>
            <a:r>
              <a:rPr sz="1200" spc="-5" dirty="0">
                <a:latin typeface="Times New Roman"/>
                <a:cs typeface="Times New Roman"/>
              </a:rPr>
              <a:t>serves</a:t>
            </a:r>
            <a:r>
              <a:rPr sz="1200" spc="200" dirty="0">
                <a:latin typeface="Times New Roman"/>
                <a:cs typeface="Times New Roman"/>
              </a:rPr>
              <a:t> </a:t>
            </a:r>
            <a:r>
              <a:rPr sz="1200" spc="-5" dirty="0">
                <a:latin typeface="Times New Roman"/>
                <a:cs typeface="Times New Roman"/>
              </a:rPr>
              <a:t>as</a:t>
            </a:r>
            <a:r>
              <a:rPr sz="1200" spc="175" dirty="0">
                <a:latin typeface="Times New Roman"/>
                <a:cs typeface="Times New Roman"/>
              </a:rPr>
              <a:t> </a:t>
            </a:r>
            <a:r>
              <a:rPr sz="1200" dirty="0">
                <a:latin typeface="Times New Roman"/>
                <a:cs typeface="Times New Roman"/>
              </a:rPr>
              <a:t>our</a:t>
            </a:r>
            <a:r>
              <a:rPr sz="1200" spc="180" dirty="0">
                <a:latin typeface="Times New Roman"/>
                <a:cs typeface="Times New Roman"/>
              </a:rPr>
              <a:t> </a:t>
            </a:r>
            <a:r>
              <a:rPr sz="1200" spc="-5" dirty="0">
                <a:latin typeface="Times New Roman"/>
                <a:cs typeface="Times New Roman"/>
              </a:rPr>
              <a:t>system's</a:t>
            </a:r>
            <a:r>
              <a:rPr sz="1200" spc="200" dirty="0">
                <a:latin typeface="Times New Roman"/>
                <a:cs typeface="Times New Roman"/>
              </a:rPr>
              <a:t> </a:t>
            </a:r>
            <a:r>
              <a:rPr sz="1200" spc="-5" dirty="0">
                <a:latin typeface="Times New Roman"/>
                <a:cs typeface="Times New Roman"/>
              </a:rPr>
              <a:t>traffic</a:t>
            </a:r>
            <a:r>
              <a:rPr sz="1200" spc="180" dirty="0">
                <a:latin typeface="Times New Roman"/>
                <a:cs typeface="Times New Roman"/>
              </a:rPr>
              <a:t> </a:t>
            </a:r>
            <a:r>
              <a:rPr sz="1200" spc="-10" dirty="0">
                <a:latin typeface="Times New Roman"/>
                <a:cs typeface="Times New Roman"/>
              </a:rPr>
              <a:t>controller.</a:t>
            </a:r>
            <a:r>
              <a:rPr sz="1200" spc="175" dirty="0">
                <a:latin typeface="Times New Roman"/>
                <a:cs typeface="Times New Roman"/>
              </a:rPr>
              <a:t> </a:t>
            </a:r>
            <a:r>
              <a:rPr sz="1200" spc="-10" dirty="0">
                <a:latin typeface="Times New Roman"/>
                <a:cs typeface="Times New Roman"/>
              </a:rPr>
              <a:t>It</a:t>
            </a:r>
            <a:r>
              <a:rPr sz="1200" spc="185" dirty="0">
                <a:latin typeface="Times New Roman"/>
                <a:cs typeface="Times New Roman"/>
              </a:rPr>
              <a:t> </a:t>
            </a:r>
            <a:r>
              <a:rPr sz="1200" spc="-5" dirty="0">
                <a:latin typeface="Times New Roman"/>
                <a:cs typeface="Times New Roman"/>
              </a:rPr>
              <a:t>efficiently</a:t>
            </a:r>
            <a:r>
              <a:rPr sz="1200" spc="190" dirty="0">
                <a:latin typeface="Times New Roman"/>
                <a:cs typeface="Times New Roman"/>
              </a:rPr>
              <a:t> </a:t>
            </a:r>
            <a:r>
              <a:rPr sz="1200" spc="-5" dirty="0">
                <a:latin typeface="Times New Roman"/>
                <a:cs typeface="Times New Roman"/>
              </a:rPr>
              <a:t>directs</a:t>
            </a:r>
            <a:endParaRPr sz="1200">
              <a:latin typeface="Times New Roman"/>
              <a:cs typeface="Times New Roman"/>
            </a:endParaRPr>
          </a:p>
          <a:p>
            <a:pPr marL="469900" marR="5715" algn="just">
              <a:lnSpc>
                <a:spcPct val="110000"/>
              </a:lnSpc>
              <a:spcBef>
                <a:spcPts val="10"/>
              </a:spcBef>
            </a:pPr>
            <a:r>
              <a:rPr sz="1200" spc="-5" dirty="0">
                <a:latin typeface="Times New Roman"/>
                <a:cs typeface="Times New Roman"/>
              </a:rPr>
              <a:t>data</a:t>
            </a:r>
            <a:r>
              <a:rPr sz="1200" spc="75" dirty="0">
                <a:latin typeface="Times New Roman"/>
                <a:cs typeface="Times New Roman"/>
              </a:rPr>
              <a:t> </a:t>
            </a:r>
            <a:r>
              <a:rPr sz="1200" spc="-5" dirty="0">
                <a:latin typeface="Times New Roman"/>
                <a:cs typeface="Times New Roman"/>
              </a:rPr>
              <a:t>between</a:t>
            </a:r>
            <a:r>
              <a:rPr sz="1200" spc="90" dirty="0">
                <a:latin typeface="Times New Roman"/>
                <a:cs typeface="Times New Roman"/>
              </a:rPr>
              <a:t> </a:t>
            </a:r>
            <a:r>
              <a:rPr sz="1200" dirty="0">
                <a:latin typeface="Times New Roman"/>
                <a:cs typeface="Times New Roman"/>
              </a:rPr>
              <a:t>our</a:t>
            </a:r>
            <a:r>
              <a:rPr sz="1200" spc="75" dirty="0">
                <a:latin typeface="Times New Roman"/>
                <a:cs typeface="Times New Roman"/>
              </a:rPr>
              <a:t> </a:t>
            </a:r>
            <a:r>
              <a:rPr sz="1200" spc="-5" dirty="0">
                <a:latin typeface="Times New Roman"/>
                <a:cs typeface="Times New Roman"/>
              </a:rPr>
              <a:t>users</a:t>
            </a:r>
            <a:r>
              <a:rPr sz="1200" spc="100" dirty="0">
                <a:latin typeface="Times New Roman"/>
                <a:cs typeface="Times New Roman"/>
              </a:rPr>
              <a:t> </a:t>
            </a:r>
            <a:r>
              <a:rPr sz="1200" spc="-5" dirty="0">
                <a:latin typeface="Times New Roman"/>
                <a:cs typeface="Times New Roman"/>
              </a:rPr>
              <a:t>and</a:t>
            </a:r>
            <a:r>
              <a:rPr sz="1200" spc="80" dirty="0">
                <a:latin typeface="Times New Roman"/>
                <a:cs typeface="Times New Roman"/>
              </a:rPr>
              <a:t> </a:t>
            </a:r>
            <a:r>
              <a:rPr sz="1200" dirty="0">
                <a:latin typeface="Times New Roman"/>
                <a:cs typeface="Times New Roman"/>
              </a:rPr>
              <a:t>the</a:t>
            </a:r>
            <a:r>
              <a:rPr sz="1200" spc="85" dirty="0">
                <a:latin typeface="Times New Roman"/>
                <a:cs typeface="Times New Roman"/>
              </a:rPr>
              <a:t> </a:t>
            </a:r>
            <a:r>
              <a:rPr sz="1200" spc="-5" dirty="0">
                <a:latin typeface="Times New Roman"/>
                <a:cs typeface="Times New Roman"/>
              </a:rPr>
              <a:t>database,</a:t>
            </a:r>
            <a:r>
              <a:rPr sz="1200" spc="95" dirty="0">
                <a:latin typeface="Times New Roman"/>
                <a:cs typeface="Times New Roman"/>
              </a:rPr>
              <a:t> </a:t>
            </a:r>
            <a:r>
              <a:rPr sz="1200" spc="-5" dirty="0">
                <a:latin typeface="Times New Roman"/>
                <a:cs typeface="Times New Roman"/>
              </a:rPr>
              <a:t>handling</a:t>
            </a:r>
            <a:r>
              <a:rPr sz="1200" spc="80" dirty="0">
                <a:latin typeface="Times New Roman"/>
                <a:cs typeface="Times New Roman"/>
              </a:rPr>
              <a:t> </a:t>
            </a:r>
            <a:r>
              <a:rPr sz="1200" spc="-5" dirty="0">
                <a:latin typeface="Times New Roman"/>
                <a:cs typeface="Times New Roman"/>
              </a:rPr>
              <a:t>everything</a:t>
            </a:r>
            <a:r>
              <a:rPr sz="1200" spc="90" dirty="0">
                <a:latin typeface="Times New Roman"/>
                <a:cs typeface="Times New Roman"/>
              </a:rPr>
              <a:t> </a:t>
            </a:r>
            <a:r>
              <a:rPr sz="1200" spc="-5" dirty="0">
                <a:latin typeface="Times New Roman"/>
                <a:cs typeface="Times New Roman"/>
              </a:rPr>
              <a:t>from</a:t>
            </a:r>
            <a:r>
              <a:rPr sz="1200" spc="85" dirty="0">
                <a:latin typeface="Times New Roman"/>
                <a:cs typeface="Times New Roman"/>
              </a:rPr>
              <a:t> </a:t>
            </a:r>
            <a:r>
              <a:rPr sz="1200" spc="-5" dirty="0">
                <a:latin typeface="Times New Roman"/>
                <a:cs typeface="Times New Roman"/>
              </a:rPr>
              <a:t>student</a:t>
            </a:r>
            <a:r>
              <a:rPr sz="1200" spc="80" dirty="0">
                <a:latin typeface="Times New Roman"/>
                <a:cs typeface="Times New Roman"/>
              </a:rPr>
              <a:t> </a:t>
            </a:r>
            <a:r>
              <a:rPr sz="1200" spc="-5" dirty="0">
                <a:latin typeface="Times New Roman"/>
                <a:cs typeface="Times New Roman"/>
              </a:rPr>
              <a:t>check-ins </a:t>
            </a:r>
            <a:r>
              <a:rPr sz="1200" spc="-290" dirty="0">
                <a:latin typeface="Times New Roman"/>
                <a:cs typeface="Times New Roman"/>
              </a:rPr>
              <a:t> </a:t>
            </a:r>
            <a:r>
              <a:rPr sz="1200" dirty="0">
                <a:latin typeface="Times New Roman"/>
                <a:cs typeface="Times New Roman"/>
              </a:rPr>
              <a:t>to </a:t>
            </a:r>
            <a:r>
              <a:rPr sz="1200" spc="-5" dirty="0">
                <a:latin typeface="Times New Roman"/>
                <a:cs typeface="Times New Roman"/>
              </a:rPr>
              <a:t>room allocation requests. Its lightweight nature means faster response times for </a:t>
            </a:r>
            <a:r>
              <a:rPr sz="1200" dirty="0">
                <a:latin typeface="Times New Roman"/>
                <a:cs typeface="Times New Roman"/>
              </a:rPr>
              <a:t>our </a:t>
            </a:r>
            <a:r>
              <a:rPr sz="1200" spc="5" dirty="0">
                <a:latin typeface="Times New Roman"/>
                <a:cs typeface="Times New Roman"/>
              </a:rPr>
              <a:t> </a:t>
            </a:r>
            <a:r>
              <a:rPr sz="1200" spc="-5" dirty="0">
                <a:latin typeface="Times New Roman"/>
                <a:cs typeface="Times New Roman"/>
              </a:rPr>
              <a:t>users,</a:t>
            </a:r>
            <a:r>
              <a:rPr sz="1200" dirty="0">
                <a:latin typeface="Times New Roman"/>
                <a:cs typeface="Times New Roman"/>
              </a:rPr>
              <a:t> </a:t>
            </a:r>
            <a:r>
              <a:rPr sz="1200" spc="-5" dirty="0">
                <a:latin typeface="Times New Roman"/>
                <a:cs typeface="Times New Roman"/>
              </a:rPr>
              <a:t>while</a:t>
            </a:r>
            <a:r>
              <a:rPr sz="1200" dirty="0">
                <a:latin typeface="Times New Roman"/>
                <a:cs typeface="Times New Roman"/>
              </a:rPr>
              <a:t> its </a:t>
            </a:r>
            <a:r>
              <a:rPr sz="1200" spc="-5" dirty="0">
                <a:latin typeface="Times New Roman"/>
                <a:cs typeface="Times New Roman"/>
              </a:rPr>
              <a:t>robust</a:t>
            </a:r>
            <a:r>
              <a:rPr sz="1200" spc="5" dirty="0">
                <a:latin typeface="Times New Roman"/>
                <a:cs typeface="Times New Roman"/>
              </a:rPr>
              <a:t> </a:t>
            </a:r>
            <a:r>
              <a:rPr sz="1200" spc="-5" dirty="0">
                <a:latin typeface="Times New Roman"/>
                <a:cs typeface="Times New Roman"/>
              </a:rPr>
              <a:t>feature</a:t>
            </a:r>
            <a:r>
              <a:rPr sz="1200" spc="5" dirty="0">
                <a:latin typeface="Times New Roman"/>
                <a:cs typeface="Times New Roman"/>
              </a:rPr>
              <a:t> </a:t>
            </a:r>
            <a:r>
              <a:rPr sz="1200" spc="-5" dirty="0">
                <a:latin typeface="Times New Roman"/>
                <a:cs typeface="Times New Roman"/>
              </a:rPr>
              <a:t>set helps</a:t>
            </a:r>
            <a:r>
              <a:rPr sz="1200" spc="10" dirty="0">
                <a:latin typeface="Times New Roman"/>
                <a:cs typeface="Times New Roman"/>
              </a:rPr>
              <a:t> </a:t>
            </a:r>
            <a:r>
              <a:rPr sz="1200" dirty="0">
                <a:latin typeface="Times New Roman"/>
                <a:cs typeface="Times New Roman"/>
              </a:rPr>
              <a:t>us</a:t>
            </a:r>
            <a:r>
              <a:rPr sz="1200" spc="-10" dirty="0">
                <a:latin typeface="Times New Roman"/>
                <a:cs typeface="Times New Roman"/>
              </a:rPr>
              <a:t> </a:t>
            </a:r>
            <a:r>
              <a:rPr sz="1200" spc="-5" dirty="0">
                <a:latin typeface="Times New Roman"/>
                <a:cs typeface="Times New Roman"/>
              </a:rPr>
              <a:t>maintain</a:t>
            </a:r>
            <a:r>
              <a:rPr sz="1200" dirty="0">
                <a:latin typeface="Times New Roman"/>
                <a:cs typeface="Times New Roman"/>
              </a:rPr>
              <a:t> </a:t>
            </a:r>
            <a:r>
              <a:rPr sz="1200" spc="-5" dirty="0">
                <a:latin typeface="Times New Roman"/>
                <a:cs typeface="Times New Roman"/>
              </a:rPr>
              <a:t>clean,</a:t>
            </a:r>
            <a:r>
              <a:rPr sz="1200" spc="15" dirty="0">
                <a:latin typeface="Times New Roman"/>
                <a:cs typeface="Times New Roman"/>
              </a:rPr>
              <a:t> </a:t>
            </a:r>
            <a:r>
              <a:rPr sz="1200" spc="-5" dirty="0">
                <a:latin typeface="Times New Roman"/>
                <a:cs typeface="Times New Roman"/>
              </a:rPr>
              <a:t>organized</a:t>
            </a:r>
            <a:r>
              <a:rPr sz="1200" spc="10" dirty="0">
                <a:latin typeface="Times New Roman"/>
                <a:cs typeface="Times New Roman"/>
              </a:rPr>
              <a:t> </a:t>
            </a:r>
            <a:r>
              <a:rPr sz="1200" spc="-5" dirty="0">
                <a:latin typeface="Times New Roman"/>
                <a:cs typeface="Times New Roman"/>
              </a:rPr>
              <a:t>code.</a:t>
            </a:r>
            <a:endParaRPr sz="1200">
              <a:latin typeface="Times New Roman"/>
              <a:cs typeface="Times New Roman"/>
            </a:endParaRPr>
          </a:p>
          <a:p>
            <a:pPr marL="469900" lvl="2" indent="-228600" algn="just">
              <a:lnSpc>
                <a:spcPct val="100000"/>
              </a:lnSpc>
              <a:spcBef>
                <a:spcPts val="145"/>
              </a:spcBef>
              <a:buAutoNum type="arabicPeriod" startAt="3"/>
              <a:tabLst>
                <a:tab pos="469900" algn="l"/>
              </a:tabLst>
            </a:pPr>
            <a:r>
              <a:rPr sz="1200" b="1" spc="-5" dirty="0">
                <a:latin typeface="Times New Roman"/>
                <a:cs typeface="Times New Roman"/>
              </a:rPr>
              <a:t>React.js:</a:t>
            </a:r>
            <a:r>
              <a:rPr sz="1200" b="1" spc="70" dirty="0">
                <a:latin typeface="Times New Roman"/>
                <a:cs typeface="Times New Roman"/>
              </a:rPr>
              <a:t> </a:t>
            </a:r>
            <a:r>
              <a:rPr sz="1200" spc="-40" dirty="0">
                <a:latin typeface="Times New Roman"/>
                <a:cs typeface="Times New Roman"/>
              </a:rPr>
              <a:t>We</a:t>
            </a:r>
            <a:r>
              <a:rPr sz="1200" spc="65" dirty="0">
                <a:latin typeface="Times New Roman"/>
                <a:cs typeface="Times New Roman"/>
              </a:rPr>
              <a:t> </a:t>
            </a:r>
            <a:r>
              <a:rPr sz="1200" spc="-5" dirty="0">
                <a:latin typeface="Times New Roman"/>
                <a:cs typeface="Times New Roman"/>
              </a:rPr>
              <a:t>chose</a:t>
            </a:r>
            <a:r>
              <a:rPr sz="1200" spc="80" dirty="0">
                <a:latin typeface="Times New Roman"/>
                <a:cs typeface="Times New Roman"/>
              </a:rPr>
              <a:t> </a:t>
            </a:r>
            <a:r>
              <a:rPr sz="1200" spc="-5" dirty="0">
                <a:latin typeface="Times New Roman"/>
                <a:cs typeface="Times New Roman"/>
              </a:rPr>
              <a:t>React.js</a:t>
            </a:r>
            <a:r>
              <a:rPr sz="1200" spc="95" dirty="0">
                <a:latin typeface="Times New Roman"/>
                <a:cs typeface="Times New Roman"/>
              </a:rPr>
              <a:t> </a:t>
            </a:r>
            <a:r>
              <a:rPr sz="1200" dirty="0">
                <a:latin typeface="Times New Roman"/>
                <a:cs typeface="Times New Roman"/>
              </a:rPr>
              <a:t>to</a:t>
            </a:r>
            <a:r>
              <a:rPr sz="1200" spc="65" dirty="0">
                <a:latin typeface="Times New Roman"/>
                <a:cs typeface="Times New Roman"/>
              </a:rPr>
              <a:t> </a:t>
            </a:r>
            <a:r>
              <a:rPr sz="1200" dirty="0">
                <a:latin typeface="Times New Roman"/>
                <a:cs typeface="Times New Roman"/>
              </a:rPr>
              <a:t>build</a:t>
            </a:r>
            <a:r>
              <a:rPr sz="1200" spc="80" dirty="0">
                <a:latin typeface="Times New Roman"/>
                <a:cs typeface="Times New Roman"/>
              </a:rPr>
              <a:t> </a:t>
            </a:r>
            <a:r>
              <a:rPr sz="1200" spc="-5" dirty="0">
                <a:latin typeface="Times New Roman"/>
                <a:cs typeface="Times New Roman"/>
              </a:rPr>
              <a:t>HOSTELIA's</a:t>
            </a:r>
            <a:r>
              <a:rPr sz="1200" spc="90" dirty="0">
                <a:latin typeface="Times New Roman"/>
                <a:cs typeface="Times New Roman"/>
              </a:rPr>
              <a:t> </a:t>
            </a:r>
            <a:r>
              <a:rPr sz="1200" spc="-5" dirty="0">
                <a:latin typeface="Times New Roman"/>
                <a:cs typeface="Times New Roman"/>
              </a:rPr>
              <a:t>user</a:t>
            </a:r>
            <a:r>
              <a:rPr sz="1200" spc="75" dirty="0">
                <a:latin typeface="Times New Roman"/>
                <a:cs typeface="Times New Roman"/>
              </a:rPr>
              <a:t> </a:t>
            </a:r>
            <a:r>
              <a:rPr sz="1200" spc="-5" dirty="0">
                <a:latin typeface="Times New Roman"/>
                <a:cs typeface="Times New Roman"/>
              </a:rPr>
              <a:t>interface</a:t>
            </a:r>
            <a:r>
              <a:rPr sz="1200" spc="80" dirty="0">
                <a:latin typeface="Times New Roman"/>
                <a:cs typeface="Times New Roman"/>
              </a:rPr>
              <a:t> </a:t>
            </a:r>
            <a:r>
              <a:rPr sz="1200" spc="-5" dirty="0">
                <a:latin typeface="Times New Roman"/>
                <a:cs typeface="Times New Roman"/>
              </a:rPr>
              <a:t>because</a:t>
            </a:r>
            <a:r>
              <a:rPr sz="1200" spc="85" dirty="0">
                <a:latin typeface="Times New Roman"/>
                <a:cs typeface="Times New Roman"/>
              </a:rPr>
              <a:t> </a:t>
            </a:r>
            <a:r>
              <a:rPr sz="1200" spc="-5" dirty="0">
                <a:latin typeface="Times New Roman"/>
                <a:cs typeface="Times New Roman"/>
              </a:rPr>
              <a:t>we</a:t>
            </a:r>
            <a:r>
              <a:rPr sz="1200" spc="75" dirty="0">
                <a:latin typeface="Times New Roman"/>
                <a:cs typeface="Times New Roman"/>
              </a:rPr>
              <a:t> </a:t>
            </a:r>
            <a:r>
              <a:rPr sz="1200" spc="-5" dirty="0">
                <a:latin typeface="Times New Roman"/>
                <a:cs typeface="Times New Roman"/>
              </a:rPr>
              <a:t>believe</a:t>
            </a:r>
            <a:endParaRPr sz="1200">
              <a:latin typeface="Times New Roman"/>
              <a:cs typeface="Times New Roman"/>
            </a:endParaRPr>
          </a:p>
          <a:p>
            <a:pPr marL="469900" marR="5080" algn="just">
              <a:lnSpc>
                <a:spcPct val="110000"/>
              </a:lnSpc>
              <a:spcBef>
                <a:spcPts val="10"/>
              </a:spcBef>
            </a:pPr>
            <a:r>
              <a:rPr sz="1200" spc="-5" dirty="0">
                <a:latin typeface="Times New Roman"/>
                <a:cs typeface="Times New Roman"/>
              </a:rPr>
              <a:t>hostel management shouldn't feel complicated. React.js helps </a:t>
            </a:r>
            <a:r>
              <a:rPr sz="1200" dirty="0">
                <a:latin typeface="Times New Roman"/>
                <a:cs typeface="Times New Roman"/>
              </a:rPr>
              <a:t>us </a:t>
            </a:r>
            <a:r>
              <a:rPr sz="1200" spc="-5" dirty="0">
                <a:latin typeface="Times New Roman"/>
                <a:cs typeface="Times New Roman"/>
              </a:rPr>
              <a:t>create an interface </a:t>
            </a:r>
            <a:r>
              <a:rPr sz="1200" dirty="0">
                <a:latin typeface="Times New Roman"/>
                <a:cs typeface="Times New Roman"/>
              </a:rPr>
              <a:t> </a:t>
            </a:r>
            <a:r>
              <a:rPr sz="1200" spc="-5" dirty="0">
                <a:latin typeface="Times New Roman"/>
                <a:cs typeface="Times New Roman"/>
              </a:rPr>
              <a:t>that's </a:t>
            </a:r>
            <a:r>
              <a:rPr sz="1200" dirty="0">
                <a:latin typeface="Times New Roman"/>
                <a:cs typeface="Times New Roman"/>
              </a:rPr>
              <a:t>not just </a:t>
            </a:r>
            <a:r>
              <a:rPr sz="1200" spc="-5" dirty="0">
                <a:latin typeface="Times New Roman"/>
                <a:cs typeface="Times New Roman"/>
              </a:rPr>
              <a:t>beautiful </a:t>
            </a:r>
            <a:r>
              <a:rPr sz="1200" dirty="0">
                <a:latin typeface="Times New Roman"/>
                <a:cs typeface="Times New Roman"/>
              </a:rPr>
              <a:t>but </a:t>
            </a:r>
            <a:r>
              <a:rPr sz="1200" spc="-5" dirty="0">
                <a:latin typeface="Times New Roman"/>
                <a:cs typeface="Times New Roman"/>
              </a:rPr>
              <a:t>also intuitive. Whether it's </a:t>
            </a:r>
            <a:r>
              <a:rPr sz="1200" dirty="0">
                <a:latin typeface="Times New Roman"/>
                <a:cs typeface="Times New Roman"/>
              </a:rPr>
              <a:t>a </a:t>
            </a:r>
            <a:r>
              <a:rPr sz="1200" spc="-5" dirty="0">
                <a:latin typeface="Times New Roman"/>
                <a:cs typeface="Times New Roman"/>
              </a:rPr>
              <a:t>student checking their room </a:t>
            </a:r>
            <a:r>
              <a:rPr sz="1200" dirty="0">
                <a:latin typeface="Times New Roman"/>
                <a:cs typeface="Times New Roman"/>
              </a:rPr>
              <a:t> </a:t>
            </a:r>
            <a:r>
              <a:rPr sz="1200" spc="-5" dirty="0">
                <a:latin typeface="Times New Roman"/>
                <a:cs typeface="Times New Roman"/>
              </a:rPr>
              <a:t>assignment </a:t>
            </a:r>
            <a:r>
              <a:rPr sz="1200" dirty="0">
                <a:latin typeface="Times New Roman"/>
                <a:cs typeface="Times New Roman"/>
              </a:rPr>
              <a:t>or </a:t>
            </a:r>
            <a:r>
              <a:rPr sz="1200" spc="-5" dirty="0">
                <a:latin typeface="Times New Roman"/>
                <a:cs typeface="Times New Roman"/>
              </a:rPr>
              <a:t>an administrator managing multiple hostels, </a:t>
            </a:r>
            <a:r>
              <a:rPr sz="1200" dirty="0">
                <a:latin typeface="Times New Roman"/>
                <a:cs typeface="Times New Roman"/>
              </a:rPr>
              <a:t>the </a:t>
            </a:r>
            <a:r>
              <a:rPr sz="1200" spc="-5" dirty="0">
                <a:latin typeface="Times New Roman"/>
                <a:cs typeface="Times New Roman"/>
              </a:rPr>
              <a:t>experience remains </a:t>
            </a:r>
            <a:r>
              <a:rPr sz="1200" dirty="0">
                <a:latin typeface="Times New Roman"/>
                <a:cs typeface="Times New Roman"/>
              </a:rPr>
              <a:t> smooth</a:t>
            </a:r>
            <a:r>
              <a:rPr sz="1200" spc="-2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responsive.</a:t>
            </a:r>
            <a:endParaRPr sz="1200">
              <a:latin typeface="Times New Roman"/>
              <a:cs typeface="Times New Roman"/>
            </a:endParaRPr>
          </a:p>
          <a:p>
            <a:pPr marL="469900" lvl="2" indent="-228600" algn="just">
              <a:lnSpc>
                <a:spcPct val="100000"/>
              </a:lnSpc>
              <a:spcBef>
                <a:spcPts val="145"/>
              </a:spcBef>
              <a:buAutoNum type="arabicPeriod" startAt="4"/>
              <a:tabLst>
                <a:tab pos="469900" algn="l"/>
              </a:tabLst>
            </a:pPr>
            <a:r>
              <a:rPr sz="1200" b="1" spc="-5" dirty="0">
                <a:latin typeface="Times New Roman"/>
                <a:cs typeface="Times New Roman"/>
              </a:rPr>
              <a:t>Node.js:</a:t>
            </a:r>
            <a:r>
              <a:rPr sz="1200" b="1" spc="360" dirty="0">
                <a:latin typeface="Times New Roman"/>
                <a:cs typeface="Times New Roman"/>
              </a:rPr>
              <a:t> </a:t>
            </a:r>
            <a:r>
              <a:rPr sz="1200" spc="-5" dirty="0">
                <a:latin typeface="Times New Roman"/>
                <a:cs typeface="Times New Roman"/>
              </a:rPr>
              <a:t>Node.js</a:t>
            </a:r>
            <a:r>
              <a:rPr sz="1200" spc="365" dirty="0">
                <a:latin typeface="Times New Roman"/>
                <a:cs typeface="Times New Roman"/>
              </a:rPr>
              <a:t> </a:t>
            </a:r>
            <a:r>
              <a:rPr sz="1200" dirty="0">
                <a:latin typeface="Times New Roman"/>
                <a:cs typeface="Times New Roman"/>
              </a:rPr>
              <a:t>is</a:t>
            </a:r>
            <a:r>
              <a:rPr sz="1200" spc="365" dirty="0">
                <a:latin typeface="Times New Roman"/>
                <a:cs typeface="Times New Roman"/>
              </a:rPr>
              <a:t> </a:t>
            </a:r>
            <a:r>
              <a:rPr sz="1200" dirty="0">
                <a:latin typeface="Times New Roman"/>
                <a:cs typeface="Times New Roman"/>
              </a:rPr>
              <a:t>like</a:t>
            </a:r>
            <a:r>
              <a:rPr sz="1200" spc="345" dirty="0">
                <a:latin typeface="Times New Roman"/>
                <a:cs typeface="Times New Roman"/>
              </a:rPr>
              <a:t> </a:t>
            </a:r>
            <a:r>
              <a:rPr sz="1200" spc="-5" dirty="0">
                <a:latin typeface="Times New Roman"/>
                <a:cs typeface="Times New Roman"/>
              </a:rPr>
              <a:t>HOSTELIA's</a:t>
            </a:r>
            <a:r>
              <a:rPr sz="1200" spc="380" dirty="0">
                <a:latin typeface="Times New Roman"/>
                <a:cs typeface="Times New Roman"/>
              </a:rPr>
              <a:t> </a:t>
            </a:r>
            <a:r>
              <a:rPr sz="1200" spc="-5" dirty="0">
                <a:latin typeface="Times New Roman"/>
                <a:cs typeface="Times New Roman"/>
              </a:rPr>
              <a:t>engine</a:t>
            </a:r>
            <a:r>
              <a:rPr sz="1200" spc="360" dirty="0">
                <a:latin typeface="Times New Roman"/>
                <a:cs typeface="Times New Roman"/>
              </a:rPr>
              <a:t> </a:t>
            </a:r>
            <a:r>
              <a:rPr sz="1200" spc="-5" dirty="0">
                <a:latin typeface="Times New Roman"/>
                <a:cs typeface="Times New Roman"/>
              </a:rPr>
              <a:t>room.</a:t>
            </a:r>
            <a:r>
              <a:rPr sz="1200" spc="365" dirty="0">
                <a:latin typeface="Times New Roman"/>
                <a:cs typeface="Times New Roman"/>
              </a:rPr>
              <a:t> </a:t>
            </a:r>
            <a:r>
              <a:rPr sz="1200" spc="-10" dirty="0">
                <a:latin typeface="Times New Roman"/>
                <a:cs typeface="Times New Roman"/>
              </a:rPr>
              <a:t>It</a:t>
            </a:r>
            <a:r>
              <a:rPr sz="1200" spc="375" dirty="0">
                <a:latin typeface="Times New Roman"/>
                <a:cs typeface="Times New Roman"/>
              </a:rPr>
              <a:t> </a:t>
            </a:r>
            <a:r>
              <a:rPr sz="1200" spc="-5" dirty="0">
                <a:latin typeface="Times New Roman"/>
                <a:cs typeface="Times New Roman"/>
              </a:rPr>
              <a:t>handles</a:t>
            </a:r>
            <a:r>
              <a:rPr sz="1200" spc="370" dirty="0">
                <a:latin typeface="Times New Roman"/>
                <a:cs typeface="Times New Roman"/>
              </a:rPr>
              <a:t> </a:t>
            </a:r>
            <a:r>
              <a:rPr sz="1200" spc="-5" dirty="0">
                <a:latin typeface="Times New Roman"/>
                <a:cs typeface="Times New Roman"/>
              </a:rPr>
              <a:t>all</a:t>
            </a:r>
            <a:r>
              <a:rPr sz="1200" spc="355" dirty="0">
                <a:latin typeface="Times New Roman"/>
                <a:cs typeface="Times New Roman"/>
              </a:rPr>
              <a:t> </a:t>
            </a:r>
            <a:r>
              <a:rPr sz="1200" dirty="0">
                <a:latin typeface="Times New Roman"/>
                <a:cs typeface="Times New Roman"/>
              </a:rPr>
              <a:t>our</a:t>
            </a:r>
            <a:r>
              <a:rPr sz="1200" spc="360" dirty="0">
                <a:latin typeface="Times New Roman"/>
                <a:cs typeface="Times New Roman"/>
              </a:rPr>
              <a:t> </a:t>
            </a:r>
            <a:r>
              <a:rPr sz="1200" spc="-5" dirty="0">
                <a:latin typeface="Times New Roman"/>
                <a:cs typeface="Times New Roman"/>
              </a:rPr>
              <a:t>backend</a:t>
            </a:r>
            <a:endParaRPr sz="1200">
              <a:latin typeface="Times New Roman"/>
              <a:cs typeface="Times New Roman"/>
            </a:endParaRPr>
          </a:p>
          <a:p>
            <a:pPr marL="469900" marR="6350" algn="just">
              <a:lnSpc>
                <a:spcPct val="110000"/>
              </a:lnSpc>
              <a:spcBef>
                <a:spcPts val="10"/>
              </a:spcBef>
            </a:pPr>
            <a:r>
              <a:rPr sz="1200" spc="-5" dirty="0">
                <a:latin typeface="Times New Roman"/>
                <a:cs typeface="Times New Roman"/>
              </a:rPr>
              <a:t>operations </a:t>
            </a:r>
            <a:r>
              <a:rPr sz="1200" spc="-10" dirty="0">
                <a:latin typeface="Times New Roman"/>
                <a:cs typeface="Times New Roman"/>
              </a:rPr>
              <a:t>efficiently, </a:t>
            </a:r>
            <a:r>
              <a:rPr sz="1200" spc="-5" dirty="0">
                <a:latin typeface="Times New Roman"/>
                <a:cs typeface="Times New Roman"/>
              </a:rPr>
              <a:t>ensuring that whether we have </a:t>
            </a:r>
            <a:r>
              <a:rPr sz="1200" dirty="0">
                <a:latin typeface="Times New Roman"/>
                <a:cs typeface="Times New Roman"/>
              </a:rPr>
              <a:t>10 </a:t>
            </a:r>
            <a:r>
              <a:rPr sz="1200" spc="-5" dirty="0">
                <a:latin typeface="Times New Roman"/>
                <a:cs typeface="Times New Roman"/>
              </a:rPr>
              <a:t>users </a:t>
            </a:r>
            <a:r>
              <a:rPr sz="1200" dirty="0">
                <a:latin typeface="Times New Roman"/>
                <a:cs typeface="Times New Roman"/>
              </a:rPr>
              <a:t>or 10,000, the </a:t>
            </a:r>
            <a:r>
              <a:rPr sz="1200" spc="-5" dirty="0">
                <a:latin typeface="Times New Roman"/>
                <a:cs typeface="Times New Roman"/>
              </a:rPr>
              <a:t>system </a:t>
            </a:r>
            <a:r>
              <a:rPr sz="1200" dirty="0">
                <a:latin typeface="Times New Roman"/>
                <a:cs typeface="Times New Roman"/>
              </a:rPr>
              <a:t> </a:t>
            </a:r>
            <a:r>
              <a:rPr sz="1200" spc="-5" dirty="0">
                <a:latin typeface="Times New Roman"/>
                <a:cs typeface="Times New Roman"/>
              </a:rPr>
              <a:t>remains responsive</a:t>
            </a:r>
            <a:r>
              <a:rPr sz="1200" spc="5" dirty="0">
                <a:latin typeface="Times New Roman"/>
                <a:cs typeface="Times New Roman"/>
              </a:rPr>
              <a:t> </a:t>
            </a:r>
            <a:r>
              <a:rPr sz="1200" spc="-5" dirty="0">
                <a:latin typeface="Times New Roman"/>
                <a:cs typeface="Times New Roman"/>
              </a:rPr>
              <a:t>and reliable.</a:t>
            </a:r>
            <a:endParaRPr sz="12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14</a:t>
            </a:fld>
            <a:r>
              <a:rPr dirty="0"/>
              <a:t>]</a:t>
            </a:r>
          </a:p>
        </p:txBody>
      </p:sp>
      <p:sp>
        <p:nvSpPr>
          <p:cNvPr id="2" name="object 2"/>
          <p:cNvSpPr txBox="1"/>
          <p:nvPr/>
        </p:nvSpPr>
        <p:spPr>
          <a:xfrm>
            <a:off x="901700" y="891654"/>
            <a:ext cx="5756275" cy="5083810"/>
          </a:xfrm>
          <a:prstGeom prst="rect">
            <a:avLst/>
          </a:prstGeom>
        </p:spPr>
        <p:txBody>
          <a:bodyPr vert="horz" wrap="square" lIns="0" tIns="12700" rIns="0" bIns="0" rtlCol="0">
            <a:spAutoFit/>
          </a:bodyPr>
          <a:lstStyle/>
          <a:p>
            <a:pPr marL="241300" lvl="1" indent="-228600">
              <a:lnSpc>
                <a:spcPct val="100000"/>
              </a:lnSpc>
              <a:spcBef>
                <a:spcPts val="100"/>
              </a:spcBef>
              <a:buAutoNum type="arabicPeriod" startAt="3"/>
              <a:tabLst>
                <a:tab pos="241300" algn="l"/>
              </a:tabLst>
            </a:pPr>
            <a:r>
              <a:rPr sz="1200" b="1" dirty="0">
                <a:latin typeface="Times New Roman"/>
                <a:cs typeface="Times New Roman"/>
              </a:rPr>
              <a:t>How</a:t>
            </a:r>
            <a:r>
              <a:rPr sz="1200" b="1" spc="-15" dirty="0">
                <a:latin typeface="Times New Roman"/>
                <a:cs typeface="Times New Roman"/>
              </a:rPr>
              <a:t> </a:t>
            </a:r>
            <a:r>
              <a:rPr sz="1200" b="1" dirty="0">
                <a:latin typeface="Times New Roman"/>
                <a:cs typeface="Times New Roman"/>
              </a:rPr>
              <a:t>It</a:t>
            </a:r>
            <a:r>
              <a:rPr sz="1200" b="1" spc="-75" dirty="0">
                <a:latin typeface="Times New Roman"/>
                <a:cs typeface="Times New Roman"/>
              </a:rPr>
              <a:t> </a:t>
            </a:r>
            <a:r>
              <a:rPr sz="1200" b="1" spc="-5" dirty="0">
                <a:latin typeface="Times New Roman"/>
                <a:cs typeface="Times New Roman"/>
              </a:rPr>
              <a:t>All</a:t>
            </a:r>
            <a:r>
              <a:rPr sz="1200" b="1" spc="-45" dirty="0">
                <a:latin typeface="Times New Roman"/>
                <a:cs typeface="Times New Roman"/>
              </a:rPr>
              <a:t> </a:t>
            </a:r>
            <a:r>
              <a:rPr sz="1200" b="1" spc="-15" dirty="0">
                <a:latin typeface="Times New Roman"/>
                <a:cs typeface="Times New Roman"/>
              </a:rPr>
              <a:t>Works</a:t>
            </a:r>
            <a:r>
              <a:rPr sz="1200" b="1" spc="-35" dirty="0">
                <a:latin typeface="Times New Roman"/>
                <a:cs typeface="Times New Roman"/>
              </a:rPr>
              <a:t> </a:t>
            </a:r>
            <a:r>
              <a:rPr sz="1200" b="1" spc="-20" dirty="0">
                <a:latin typeface="Times New Roman"/>
                <a:cs typeface="Times New Roman"/>
              </a:rPr>
              <a:t>Together</a:t>
            </a:r>
            <a:endParaRPr sz="1200">
              <a:latin typeface="Times New Roman"/>
              <a:cs typeface="Times New Roman"/>
            </a:endParaRPr>
          </a:p>
          <a:p>
            <a:pPr marL="12700" marR="5080" algn="just">
              <a:lnSpc>
                <a:spcPct val="110400"/>
              </a:lnSpc>
              <a:spcBef>
                <a:spcPts val="990"/>
              </a:spcBef>
            </a:pPr>
            <a:r>
              <a:rPr sz="1200" spc="-5" dirty="0">
                <a:latin typeface="Times New Roman"/>
                <a:cs typeface="Times New Roman"/>
              </a:rPr>
              <a:t>HOSTELIA's architecture </a:t>
            </a:r>
            <a:r>
              <a:rPr sz="1200" dirty="0">
                <a:latin typeface="Times New Roman"/>
                <a:cs typeface="Times New Roman"/>
              </a:rPr>
              <a:t>is </a:t>
            </a:r>
            <a:r>
              <a:rPr sz="1200" spc="-5" dirty="0">
                <a:latin typeface="Times New Roman"/>
                <a:cs typeface="Times New Roman"/>
              </a:rPr>
              <a:t>designed </a:t>
            </a:r>
            <a:r>
              <a:rPr sz="1200" dirty="0">
                <a:latin typeface="Times New Roman"/>
                <a:cs typeface="Times New Roman"/>
              </a:rPr>
              <a:t>like a </a:t>
            </a:r>
            <a:r>
              <a:rPr sz="1200" spc="-5" dirty="0">
                <a:latin typeface="Times New Roman"/>
                <a:cs typeface="Times New Roman"/>
              </a:rPr>
              <a:t>well-organized team, where each component has </a:t>
            </a:r>
            <a:r>
              <a:rPr sz="1200" dirty="0">
                <a:latin typeface="Times New Roman"/>
                <a:cs typeface="Times New Roman"/>
              </a:rPr>
              <a:t> its </a:t>
            </a:r>
            <a:r>
              <a:rPr sz="1200" spc="-5" dirty="0">
                <a:latin typeface="Times New Roman"/>
                <a:cs typeface="Times New Roman"/>
              </a:rPr>
              <a:t>specific role </a:t>
            </a:r>
            <a:r>
              <a:rPr sz="1200" dirty="0">
                <a:latin typeface="Times New Roman"/>
                <a:cs typeface="Times New Roman"/>
              </a:rPr>
              <a:t>but </a:t>
            </a:r>
            <a:r>
              <a:rPr sz="1200" spc="-5" dirty="0">
                <a:latin typeface="Times New Roman"/>
                <a:cs typeface="Times New Roman"/>
              </a:rPr>
              <a:t>works </a:t>
            </a:r>
            <a:r>
              <a:rPr sz="1200" dirty="0">
                <a:latin typeface="Times New Roman"/>
                <a:cs typeface="Times New Roman"/>
              </a:rPr>
              <a:t>in </a:t>
            </a:r>
            <a:r>
              <a:rPr sz="1200" spc="-5" dirty="0">
                <a:latin typeface="Times New Roman"/>
                <a:cs typeface="Times New Roman"/>
              </a:rPr>
              <a:t>harmony with others. Here's </a:t>
            </a:r>
            <a:r>
              <a:rPr sz="1200" dirty="0">
                <a:latin typeface="Times New Roman"/>
                <a:cs typeface="Times New Roman"/>
              </a:rPr>
              <a:t>how </a:t>
            </a:r>
            <a:r>
              <a:rPr sz="1200" spc="-5" dirty="0">
                <a:latin typeface="Times New Roman"/>
                <a:cs typeface="Times New Roman"/>
              </a:rPr>
              <a:t>information flows through </a:t>
            </a:r>
            <a:r>
              <a:rPr sz="1200" dirty="0">
                <a:latin typeface="Times New Roman"/>
                <a:cs typeface="Times New Roman"/>
              </a:rPr>
              <a:t>our </a:t>
            </a:r>
            <a:r>
              <a:rPr sz="1200" spc="5" dirty="0">
                <a:latin typeface="Times New Roman"/>
                <a:cs typeface="Times New Roman"/>
              </a:rPr>
              <a:t> </a:t>
            </a:r>
            <a:r>
              <a:rPr sz="1200" spc="-5" dirty="0">
                <a:latin typeface="Times New Roman"/>
                <a:cs typeface="Times New Roman"/>
              </a:rPr>
              <a:t>system:</a:t>
            </a:r>
            <a:endParaRPr sz="1200">
              <a:latin typeface="Times New Roman"/>
              <a:cs typeface="Times New Roman"/>
            </a:endParaRPr>
          </a:p>
          <a:p>
            <a:pPr marL="469900" lvl="2" indent="-228600">
              <a:lnSpc>
                <a:spcPct val="100000"/>
              </a:lnSpc>
              <a:spcBef>
                <a:spcPts val="1140"/>
              </a:spcBef>
              <a:buFont typeface="Times New Roman"/>
              <a:buAutoNum type="arabicPeriod"/>
              <a:tabLst>
                <a:tab pos="469900" algn="l"/>
              </a:tabLst>
            </a:pPr>
            <a:r>
              <a:rPr sz="1200" b="1" dirty="0">
                <a:latin typeface="Times New Roman"/>
                <a:cs typeface="Times New Roman"/>
              </a:rPr>
              <a:t>The</a:t>
            </a:r>
            <a:r>
              <a:rPr sz="1200" b="1" spc="-50" dirty="0">
                <a:latin typeface="Times New Roman"/>
                <a:cs typeface="Times New Roman"/>
              </a:rPr>
              <a:t> </a:t>
            </a:r>
            <a:r>
              <a:rPr sz="1200" b="1" spc="-5" dirty="0">
                <a:latin typeface="Times New Roman"/>
                <a:cs typeface="Times New Roman"/>
              </a:rPr>
              <a:t>Frontend:</a:t>
            </a:r>
            <a:endParaRPr sz="1200">
              <a:latin typeface="Times New Roman"/>
              <a:cs typeface="Times New Roman"/>
            </a:endParaRPr>
          </a:p>
          <a:p>
            <a:pPr marL="927100" marR="5080" lvl="3" indent="-228600">
              <a:lnSpc>
                <a:spcPct val="110000"/>
              </a:lnSpc>
              <a:spcBef>
                <a:spcPts val="1005"/>
              </a:spcBef>
              <a:buSzPct val="83333"/>
              <a:buAutoNum type="arabicPeriod"/>
              <a:tabLst>
                <a:tab pos="926465" algn="l"/>
                <a:tab pos="927100" algn="l"/>
              </a:tabLst>
            </a:pPr>
            <a:r>
              <a:rPr sz="1200" spc="-5" dirty="0">
                <a:latin typeface="Times New Roman"/>
                <a:cs typeface="Times New Roman"/>
              </a:rPr>
              <a:t>Students</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administrators</a:t>
            </a:r>
            <a:r>
              <a:rPr sz="1200" dirty="0">
                <a:latin typeface="Times New Roman"/>
                <a:cs typeface="Times New Roman"/>
              </a:rPr>
              <a:t> </a:t>
            </a:r>
            <a:r>
              <a:rPr sz="1200" spc="-5" dirty="0">
                <a:latin typeface="Times New Roman"/>
                <a:cs typeface="Times New Roman"/>
              </a:rPr>
              <a:t>interact</a:t>
            </a:r>
            <a:r>
              <a:rPr sz="1200" dirty="0">
                <a:latin typeface="Times New Roman"/>
                <a:cs typeface="Times New Roman"/>
              </a:rPr>
              <a:t> </a:t>
            </a:r>
            <a:r>
              <a:rPr sz="1200" spc="-5" dirty="0">
                <a:latin typeface="Times New Roman"/>
                <a:cs typeface="Times New Roman"/>
              </a:rPr>
              <a:t>with</a:t>
            </a:r>
            <a:r>
              <a:rPr sz="1200" dirty="0">
                <a:latin typeface="Times New Roman"/>
                <a:cs typeface="Times New Roman"/>
              </a:rPr>
              <a:t> </a:t>
            </a:r>
            <a:r>
              <a:rPr sz="1200" spc="-5" dirty="0">
                <a:latin typeface="Times New Roman"/>
                <a:cs typeface="Times New Roman"/>
              </a:rPr>
              <a:t>HOSTELIA through</a:t>
            </a:r>
            <a:r>
              <a:rPr sz="1200" dirty="0">
                <a:latin typeface="Times New Roman"/>
                <a:cs typeface="Times New Roman"/>
              </a:rPr>
              <a:t> </a:t>
            </a:r>
            <a:r>
              <a:rPr sz="1200" spc="-5" dirty="0">
                <a:latin typeface="Times New Roman"/>
                <a:cs typeface="Times New Roman"/>
              </a:rPr>
              <a:t>user-friendly </a:t>
            </a:r>
            <a:r>
              <a:rPr sz="1200" spc="-285" dirty="0">
                <a:latin typeface="Times New Roman"/>
                <a:cs typeface="Times New Roman"/>
              </a:rPr>
              <a:t> </a:t>
            </a:r>
            <a:r>
              <a:rPr sz="1200" spc="-5" dirty="0">
                <a:latin typeface="Times New Roman"/>
                <a:cs typeface="Times New Roman"/>
              </a:rPr>
              <a:t>interfaces.</a:t>
            </a:r>
            <a:endParaRPr sz="1200">
              <a:latin typeface="Times New Roman"/>
              <a:cs typeface="Times New Roman"/>
            </a:endParaRPr>
          </a:p>
          <a:p>
            <a:pPr marL="927100" lvl="3" indent="-228600">
              <a:lnSpc>
                <a:spcPct val="100000"/>
              </a:lnSpc>
              <a:spcBef>
                <a:spcPts val="1155"/>
              </a:spcBef>
              <a:buSzPct val="83333"/>
              <a:buAutoNum type="arabicPeriod"/>
              <a:tabLst>
                <a:tab pos="926465" algn="l"/>
                <a:tab pos="927100" algn="l"/>
              </a:tabLst>
            </a:pPr>
            <a:r>
              <a:rPr sz="1200" spc="-5" dirty="0">
                <a:latin typeface="Times New Roman"/>
                <a:cs typeface="Times New Roman"/>
              </a:rPr>
              <a:t>Each</a:t>
            </a:r>
            <a:r>
              <a:rPr sz="1200" spc="15" dirty="0">
                <a:latin typeface="Times New Roman"/>
                <a:cs typeface="Times New Roman"/>
              </a:rPr>
              <a:t> </a:t>
            </a:r>
            <a:r>
              <a:rPr sz="1200" spc="-5" dirty="0">
                <a:latin typeface="Times New Roman"/>
                <a:cs typeface="Times New Roman"/>
              </a:rPr>
              <a:t>user</a:t>
            </a:r>
            <a:r>
              <a:rPr sz="1200" dirty="0">
                <a:latin typeface="Times New Roman"/>
                <a:cs typeface="Times New Roman"/>
              </a:rPr>
              <a:t> </a:t>
            </a:r>
            <a:r>
              <a:rPr sz="1200" spc="-5" dirty="0">
                <a:latin typeface="Times New Roman"/>
                <a:cs typeface="Times New Roman"/>
              </a:rPr>
              <a:t>sees</a:t>
            </a:r>
            <a:r>
              <a:rPr sz="1200" spc="15" dirty="0">
                <a:latin typeface="Times New Roman"/>
                <a:cs typeface="Times New Roman"/>
              </a:rPr>
              <a:t> </a:t>
            </a:r>
            <a:r>
              <a:rPr sz="1200" dirty="0">
                <a:latin typeface="Times New Roman"/>
                <a:cs typeface="Times New Roman"/>
              </a:rPr>
              <a:t>a </a:t>
            </a:r>
            <a:r>
              <a:rPr sz="1200" spc="-5" dirty="0">
                <a:latin typeface="Times New Roman"/>
                <a:cs typeface="Times New Roman"/>
              </a:rPr>
              <a:t>personalized</a:t>
            </a:r>
            <a:r>
              <a:rPr sz="1200" spc="5" dirty="0">
                <a:latin typeface="Times New Roman"/>
                <a:cs typeface="Times New Roman"/>
              </a:rPr>
              <a:t> </a:t>
            </a:r>
            <a:r>
              <a:rPr sz="1200" spc="-5" dirty="0">
                <a:latin typeface="Times New Roman"/>
                <a:cs typeface="Times New Roman"/>
              </a:rPr>
              <a:t>dashboard</a:t>
            </a:r>
            <a:r>
              <a:rPr sz="1200" spc="25" dirty="0">
                <a:latin typeface="Times New Roman"/>
                <a:cs typeface="Times New Roman"/>
              </a:rPr>
              <a:t> </a:t>
            </a:r>
            <a:r>
              <a:rPr sz="1200" spc="-5" dirty="0">
                <a:latin typeface="Times New Roman"/>
                <a:cs typeface="Times New Roman"/>
              </a:rPr>
              <a:t>based</a:t>
            </a:r>
            <a:r>
              <a:rPr sz="1200" spc="5" dirty="0">
                <a:latin typeface="Times New Roman"/>
                <a:cs typeface="Times New Roman"/>
              </a:rPr>
              <a:t> </a:t>
            </a:r>
            <a:r>
              <a:rPr sz="1200" dirty="0">
                <a:latin typeface="Times New Roman"/>
                <a:cs typeface="Times New Roman"/>
              </a:rPr>
              <a:t>on</a:t>
            </a:r>
            <a:r>
              <a:rPr sz="1200" spc="5" dirty="0">
                <a:latin typeface="Times New Roman"/>
                <a:cs typeface="Times New Roman"/>
              </a:rPr>
              <a:t> </a:t>
            </a:r>
            <a:r>
              <a:rPr sz="1200" spc="-5" dirty="0">
                <a:latin typeface="Times New Roman"/>
                <a:cs typeface="Times New Roman"/>
              </a:rPr>
              <a:t>their</a:t>
            </a:r>
            <a:r>
              <a:rPr sz="1200" spc="10" dirty="0">
                <a:latin typeface="Times New Roman"/>
                <a:cs typeface="Times New Roman"/>
              </a:rPr>
              <a:t> </a:t>
            </a:r>
            <a:r>
              <a:rPr sz="1200" spc="-5" dirty="0">
                <a:latin typeface="Times New Roman"/>
                <a:cs typeface="Times New Roman"/>
              </a:rPr>
              <a:t>role.</a:t>
            </a:r>
            <a:endParaRPr sz="1200">
              <a:latin typeface="Times New Roman"/>
              <a:cs typeface="Times New Roman"/>
            </a:endParaRPr>
          </a:p>
          <a:p>
            <a:pPr marL="927100" lvl="3" indent="-228600">
              <a:lnSpc>
                <a:spcPct val="100000"/>
              </a:lnSpc>
              <a:spcBef>
                <a:spcPts val="1140"/>
              </a:spcBef>
              <a:buSzPct val="83333"/>
              <a:buAutoNum type="arabicPeriod"/>
              <a:tabLst>
                <a:tab pos="926465" algn="l"/>
                <a:tab pos="927100" algn="l"/>
              </a:tabLst>
            </a:pPr>
            <a:r>
              <a:rPr sz="1200" spc="-5" dirty="0">
                <a:latin typeface="Times New Roman"/>
                <a:cs typeface="Times New Roman"/>
              </a:rPr>
              <a:t>Real-time</a:t>
            </a:r>
            <a:r>
              <a:rPr sz="1200" spc="5" dirty="0">
                <a:latin typeface="Times New Roman"/>
                <a:cs typeface="Times New Roman"/>
              </a:rPr>
              <a:t> </a:t>
            </a:r>
            <a:r>
              <a:rPr sz="1200" spc="-5" dirty="0">
                <a:latin typeface="Times New Roman"/>
                <a:cs typeface="Times New Roman"/>
              </a:rPr>
              <a:t>updates</a:t>
            </a:r>
            <a:r>
              <a:rPr sz="1200" spc="20" dirty="0">
                <a:latin typeface="Times New Roman"/>
                <a:cs typeface="Times New Roman"/>
              </a:rPr>
              <a:t> </a:t>
            </a:r>
            <a:r>
              <a:rPr sz="1200" spc="-5" dirty="0">
                <a:latin typeface="Times New Roman"/>
                <a:cs typeface="Times New Roman"/>
              </a:rPr>
              <a:t>keep</a:t>
            </a:r>
            <a:r>
              <a:rPr sz="1200" spc="10" dirty="0">
                <a:latin typeface="Times New Roman"/>
                <a:cs typeface="Times New Roman"/>
              </a:rPr>
              <a:t> </a:t>
            </a:r>
            <a:r>
              <a:rPr sz="1200" spc="-5" dirty="0">
                <a:latin typeface="Times New Roman"/>
                <a:cs typeface="Times New Roman"/>
              </a:rPr>
              <a:t>everyone</a:t>
            </a:r>
            <a:r>
              <a:rPr sz="1200" spc="15" dirty="0">
                <a:latin typeface="Times New Roman"/>
                <a:cs typeface="Times New Roman"/>
              </a:rPr>
              <a:t> </a:t>
            </a:r>
            <a:r>
              <a:rPr sz="1200" spc="-5" dirty="0">
                <a:latin typeface="Times New Roman"/>
                <a:cs typeface="Times New Roman"/>
              </a:rPr>
              <a:t>informed</a:t>
            </a:r>
            <a:r>
              <a:rPr sz="1200" spc="1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spc="-5" dirty="0">
                <a:latin typeface="Times New Roman"/>
                <a:cs typeface="Times New Roman"/>
              </a:rPr>
              <a:t>important</a:t>
            </a:r>
            <a:r>
              <a:rPr sz="1200" dirty="0">
                <a:latin typeface="Times New Roman"/>
                <a:cs typeface="Times New Roman"/>
              </a:rPr>
              <a:t> </a:t>
            </a:r>
            <a:r>
              <a:rPr sz="1200" spc="-5" dirty="0">
                <a:latin typeface="Times New Roman"/>
                <a:cs typeface="Times New Roman"/>
              </a:rPr>
              <a:t>changes.</a:t>
            </a:r>
            <a:endParaRPr sz="1200">
              <a:latin typeface="Times New Roman"/>
              <a:cs typeface="Times New Roman"/>
            </a:endParaRPr>
          </a:p>
          <a:p>
            <a:pPr marL="469900" lvl="2" indent="-228600">
              <a:lnSpc>
                <a:spcPct val="100000"/>
              </a:lnSpc>
              <a:spcBef>
                <a:spcPts val="1150"/>
              </a:spcBef>
              <a:buFont typeface="Times New Roman"/>
              <a:buAutoNum type="arabicPeriod"/>
              <a:tabLst>
                <a:tab pos="469900" algn="l"/>
              </a:tabLst>
            </a:pPr>
            <a:r>
              <a:rPr sz="1200" b="1" dirty="0">
                <a:latin typeface="Times New Roman"/>
                <a:cs typeface="Times New Roman"/>
              </a:rPr>
              <a:t>The</a:t>
            </a:r>
            <a:r>
              <a:rPr sz="1200" b="1" spc="-40" dirty="0">
                <a:latin typeface="Times New Roman"/>
                <a:cs typeface="Times New Roman"/>
              </a:rPr>
              <a:t> </a:t>
            </a:r>
            <a:r>
              <a:rPr sz="1200" b="1" spc="-5" dirty="0">
                <a:latin typeface="Times New Roman"/>
                <a:cs typeface="Times New Roman"/>
              </a:rPr>
              <a:t>Backend:</a:t>
            </a:r>
            <a:endParaRPr sz="1200">
              <a:latin typeface="Times New Roman"/>
              <a:cs typeface="Times New Roman"/>
            </a:endParaRPr>
          </a:p>
          <a:p>
            <a:pPr marL="927100" lvl="3" indent="-228600">
              <a:lnSpc>
                <a:spcPct val="100000"/>
              </a:lnSpc>
              <a:spcBef>
                <a:spcPts val="1155"/>
              </a:spcBef>
              <a:buSzPct val="83333"/>
              <a:buAutoNum type="arabicPeriod"/>
              <a:tabLst>
                <a:tab pos="926465" algn="l"/>
                <a:tab pos="927100" algn="l"/>
              </a:tabLst>
            </a:pPr>
            <a:r>
              <a:rPr sz="1200" spc="-5" dirty="0">
                <a:latin typeface="Times New Roman"/>
                <a:cs typeface="Times New Roman"/>
              </a:rPr>
              <a:t>Processes</a:t>
            </a:r>
            <a:r>
              <a:rPr sz="1200" spc="5" dirty="0">
                <a:latin typeface="Times New Roman"/>
                <a:cs typeface="Times New Roman"/>
              </a:rPr>
              <a:t> </a:t>
            </a:r>
            <a:r>
              <a:rPr sz="1200" spc="-5" dirty="0">
                <a:latin typeface="Times New Roman"/>
                <a:cs typeface="Times New Roman"/>
              </a:rPr>
              <a:t>all requests </a:t>
            </a:r>
            <a:r>
              <a:rPr sz="1200" spc="-10" dirty="0">
                <a:latin typeface="Times New Roman"/>
                <a:cs typeface="Times New Roman"/>
              </a:rPr>
              <a:t>securely.</a:t>
            </a:r>
            <a:endParaRPr sz="1200">
              <a:latin typeface="Times New Roman"/>
              <a:cs typeface="Times New Roman"/>
            </a:endParaRPr>
          </a:p>
          <a:p>
            <a:pPr marL="927100" lvl="3" indent="-228600">
              <a:lnSpc>
                <a:spcPct val="100000"/>
              </a:lnSpc>
              <a:spcBef>
                <a:spcPts val="1150"/>
              </a:spcBef>
              <a:buSzPct val="83333"/>
              <a:buAutoNum type="arabicPeriod"/>
              <a:tabLst>
                <a:tab pos="926465" algn="l"/>
                <a:tab pos="927100" algn="l"/>
              </a:tabLst>
            </a:pPr>
            <a:r>
              <a:rPr sz="1200" spc="-5" dirty="0">
                <a:latin typeface="Times New Roman"/>
                <a:cs typeface="Times New Roman"/>
              </a:rPr>
              <a:t>Implements</a:t>
            </a:r>
            <a:r>
              <a:rPr sz="1200" dirty="0">
                <a:latin typeface="Times New Roman"/>
                <a:cs typeface="Times New Roman"/>
              </a:rPr>
              <a:t> </a:t>
            </a:r>
            <a:r>
              <a:rPr sz="1200" spc="-5" dirty="0">
                <a:latin typeface="Times New Roman"/>
                <a:cs typeface="Times New Roman"/>
              </a:rPr>
              <a:t>payment</a:t>
            </a:r>
            <a:r>
              <a:rPr sz="1200" dirty="0">
                <a:latin typeface="Times New Roman"/>
                <a:cs typeface="Times New Roman"/>
              </a:rPr>
              <a:t> </a:t>
            </a:r>
            <a:r>
              <a:rPr sz="1200" spc="-5" dirty="0">
                <a:latin typeface="Times New Roman"/>
                <a:cs typeface="Times New Roman"/>
              </a:rPr>
              <a:t>tracking</a:t>
            </a:r>
            <a:r>
              <a:rPr sz="1200" spc="10" dirty="0">
                <a:latin typeface="Times New Roman"/>
                <a:cs typeface="Times New Roman"/>
              </a:rPr>
              <a:t> </a:t>
            </a:r>
            <a:r>
              <a:rPr sz="1200" spc="-5" dirty="0">
                <a:latin typeface="Times New Roman"/>
                <a:cs typeface="Times New Roman"/>
              </a:rPr>
              <a:t>rules</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logic.</a:t>
            </a:r>
            <a:endParaRPr sz="1200">
              <a:latin typeface="Times New Roman"/>
              <a:cs typeface="Times New Roman"/>
            </a:endParaRPr>
          </a:p>
          <a:p>
            <a:pPr marL="927100" lvl="3" indent="-228600">
              <a:lnSpc>
                <a:spcPct val="100000"/>
              </a:lnSpc>
              <a:spcBef>
                <a:spcPts val="1140"/>
              </a:spcBef>
              <a:buSzPct val="83333"/>
              <a:buAutoNum type="arabicPeriod"/>
              <a:tabLst>
                <a:tab pos="926465" algn="l"/>
                <a:tab pos="927100" algn="l"/>
              </a:tabLst>
            </a:pPr>
            <a:r>
              <a:rPr sz="1200" spc="-5" dirty="0">
                <a:latin typeface="Times New Roman"/>
                <a:cs typeface="Times New Roman"/>
              </a:rPr>
              <a:t>Ensures</a:t>
            </a:r>
            <a:r>
              <a:rPr sz="1200" dirty="0">
                <a:latin typeface="Times New Roman"/>
                <a:cs typeface="Times New Roman"/>
              </a:rPr>
              <a:t> </a:t>
            </a:r>
            <a:r>
              <a:rPr sz="1200" spc="-5" dirty="0">
                <a:latin typeface="Times New Roman"/>
                <a:cs typeface="Times New Roman"/>
              </a:rPr>
              <a:t>data</a:t>
            </a:r>
            <a:r>
              <a:rPr sz="1200" spc="5" dirty="0">
                <a:latin typeface="Times New Roman"/>
                <a:cs typeface="Times New Roman"/>
              </a:rPr>
              <a:t> </a:t>
            </a:r>
            <a:r>
              <a:rPr sz="1200" spc="-5" dirty="0">
                <a:latin typeface="Times New Roman"/>
                <a:cs typeface="Times New Roman"/>
              </a:rPr>
              <a:t>integrity</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system</a:t>
            </a:r>
            <a:r>
              <a:rPr sz="1200" spc="10" dirty="0">
                <a:latin typeface="Times New Roman"/>
                <a:cs typeface="Times New Roman"/>
              </a:rPr>
              <a:t> </a:t>
            </a:r>
            <a:r>
              <a:rPr sz="1200" spc="-10" dirty="0">
                <a:latin typeface="Times New Roman"/>
                <a:cs typeface="Times New Roman"/>
              </a:rPr>
              <a:t>security.</a:t>
            </a:r>
            <a:endParaRPr sz="1200">
              <a:latin typeface="Times New Roman"/>
              <a:cs typeface="Times New Roman"/>
            </a:endParaRPr>
          </a:p>
          <a:p>
            <a:pPr marL="469900" lvl="2" indent="-228600">
              <a:lnSpc>
                <a:spcPct val="100000"/>
              </a:lnSpc>
              <a:spcBef>
                <a:spcPts val="1140"/>
              </a:spcBef>
              <a:buFont typeface="Times New Roman"/>
              <a:buAutoNum type="arabicPeriod"/>
              <a:tabLst>
                <a:tab pos="469900" algn="l"/>
              </a:tabLst>
            </a:pPr>
            <a:r>
              <a:rPr sz="1200" b="1" dirty="0">
                <a:latin typeface="Times New Roman"/>
                <a:cs typeface="Times New Roman"/>
              </a:rPr>
              <a:t>The</a:t>
            </a:r>
            <a:r>
              <a:rPr sz="1200" b="1" spc="-35" dirty="0">
                <a:latin typeface="Times New Roman"/>
                <a:cs typeface="Times New Roman"/>
              </a:rPr>
              <a:t> </a:t>
            </a:r>
            <a:r>
              <a:rPr sz="1200" b="1" spc="-5" dirty="0">
                <a:latin typeface="Times New Roman"/>
                <a:cs typeface="Times New Roman"/>
              </a:rPr>
              <a:t>Database:</a:t>
            </a:r>
            <a:endParaRPr sz="1200">
              <a:latin typeface="Times New Roman"/>
              <a:cs typeface="Times New Roman"/>
            </a:endParaRPr>
          </a:p>
          <a:p>
            <a:pPr marL="927100" lvl="3" indent="-228600">
              <a:lnSpc>
                <a:spcPct val="100000"/>
              </a:lnSpc>
              <a:spcBef>
                <a:spcPts val="1150"/>
              </a:spcBef>
              <a:buSzPct val="83333"/>
              <a:buAutoNum type="arabicPeriod"/>
              <a:tabLst>
                <a:tab pos="926465" algn="l"/>
                <a:tab pos="927100" algn="l"/>
              </a:tabLst>
            </a:pPr>
            <a:r>
              <a:rPr sz="1200" spc="-5" dirty="0">
                <a:latin typeface="Times New Roman"/>
                <a:cs typeface="Times New Roman"/>
              </a:rPr>
              <a:t>Safely stores</a:t>
            </a:r>
            <a:r>
              <a:rPr sz="1200" spc="10" dirty="0">
                <a:latin typeface="Times New Roman"/>
                <a:cs typeface="Times New Roman"/>
              </a:rPr>
              <a:t> </a:t>
            </a:r>
            <a:r>
              <a:rPr sz="1200" spc="-5" dirty="0">
                <a:latin typeface="Times New Roman"/>
                <a:cs typeface="Times New Roman"/>
              </a:rPr>
              <a:t>all</a:t>
            </a:r>
            <a:r>
              <a:rPr sz="1200" spc="-15" dirty="0">
                <a:latin typeface="Times New Roman"/>
                <a:cs typeface="Times New Roman"/>
              </a:rPr>
              <a:t> </a:t>
            </a:r>
            <a:r>
              <a:rPr sz="1200" spc="-5" dirty="0">
                <a:latin typeface="Times New Roman"/>
                <a:cs typeface="Times New Roman"/>
              </a:rPr>
              <a:t>information.</a:t>
            </a:r>
            <a:endParaRPr sz="1200">
              <a:latin typeface="Times New Roman"/>
              <a:cs typeface="Times New Roman"/>
            </a:endParaRPr>
          </a:p>
          <a:p>
            <a:pPr marL="927100" lvl="3" indent="-228600">
              <a:lnSpc>
                <a:spcPct val="100000"/>
              </a:lnSpc>
              <a:spcBef>
                <a:spcPts val="1155"/>
              </a:spcBef>
              <a:buSzPct val="83333"/>
              <a:buAutoNum type="arabicPeriod"/>
              <a:tabLst>
                <a:tab pos="926465" algn="l"/>
                <a:tab pos="927100" algn="l"/>
              </a:tabLst>
            </a:pPr>
            <a:r>
              <a:rPr sz="1200" spc="-5" dirty="0">
                <a:latin typeface="Times New Roman"/>
                <a:cs typeface="Times New Roman"/>
              </a:rPr>
              <a:t>Enables</a:t>
            </a:r>
            <a:r>
              <a:rPr sz="1200" dirty="0">
                <a:latin typeface="Times New Roman"/>
                <a:cs typeface="Times New Roman"/>
              </a:rPr>
              <a:t> </a:t>
            </a:r>
            <a:r>
              <a:rPr sz="1200" spc="-5" dirty="0">
                <a:latin typeface="Times New Roman"/>
                <a:cs typeface="Times New Roman"/>
              </a:rPr>
              <a:t>quick</a:t>
            </a:r>
            <a:r>
              <a:rPr sz="1200" spc="5" dirty="0">
                <a:latin typeface="Times New Roman"/>
                <a:cs typeface="Times New Roman"/>
              </a:rPr>
              <a:t> </a:t>
            </a:r>
            <a:r>
              <a:rPr sz="1200" spc="-5" dirty="0">
                <a:latin typeface="Times New Roman"/>
                <a:cs typeface="Times New Roman"/>
              </a:rPr>
              <a:t>retrieval</a:t>
            </a:r>
            <a:r>
              <a:rPr sz="1200" spc="20" dirty="0">
                <a:latin typeface="Times New Roman"/>
                <a:cs typeface="Times New Roman"/>
              </a:rPr>
              <a:t> </a:t>
            </a:r>
            <a:r>
              <a:rPr sz="1200" dirty="0">
                <a:latin typeface="Times New Roman"/>
                <a:cs typeface="Times New Roman"/>
              </a:rPr>
              <a:t>of</a:t>
            </a:r>
            <a:r>
              <a:rPr sz="1200" spc="-5" dirty="0">
                <a:latin typeface="Times New Roman"/>
                <a:cs typeface="Times New Roman"/>
              </a:rPr>
              <a:t> data</a:t>
            </a:r>
            <a:r>
              <a:rPr sz="1200" spc="10" dirty="0">
                <a:latin typeface="Times New Roman"/>
                <a:cs typeface="Times New Roman"/>
              </a:rPr>
              <a:t> </a:t>
            </a:r>
            <a:r>
              <a:rPr sz="1200" spc="-5" dirty="0">
                <a:latin typeface="Times New Roman"/>
                <a:cs typeface="Times New Roman"/>
              </a:rPr>
              <a:t>when</a:t>
            </a:r>
            <a:r>
              <a:rPr sz="1200" dirty="0">
                <a:latin typeface="Times New Roman"/>
                <a:cs typeface="Times New Roman"/>
              </a:rPr>
              <a:t> </a:t>
            </a:r>
            <a:r>
              <a:rPr sz="1200" spc="-5" dirty="0">
                <a:latin typeface="Times New Roman"/>
                <a:cs typeface="Times New Roman"/>
              </a:rPr>
              <a:t>needed.</a:t>
            </a:r>
            <a:endParaRPr sz="1200">
              <a:latin typeface="Times New Roman"/>
              <a:cs typeface="Times New Roman"/>
            </a:endParaRPr>
          </a:p>
          <a:p>
            <a:pPr marL="927100" lvl="3" indent="-228600">
              <a:lnSpc>
                <a:spcPct val="100000"/>
              </a:lnSpc>
              <a:spcBef>
                <a:spcPts val="1140"/>
              </a:spcBef>
              <a:buSzPct val="83333"/>
              <a:buAutoNum type="arabicPeriod"/>
              <a:tabLst>
                <a:tab pos="926465" algn="l"/>
                <a:tab pos="927100" algn="l"/>
              </a:tabLst>
            </a:pPr>
            <a:r>
              <a:rPr sz="1200" spc="-5" dirty="0">
                <a:latin typeface="Times New Roman"/>
                <a:cs typeface="Times New Roman"/>
              </a:rPr>
              <a:t>Maintains</a:t>
            </a:r>
            <a:r>
              <a:rPr sz="1200" spc="5" dirty="0">
                <a:latin typeface="Times New Roman"/>
                <a:cs typeface="Times New Roman"/>
              </a:rPr>
              <a:t> </a:t>
            </a:r>
            <a:r>
              <a:rPr sz="1200" spc="-5" dirty="0">
                <a:latin typeface="Times New Roman"/>
                <a:cs typeface="Times New Roman"/>
              </a:rPr>
              <a:t>relationships</a:t>
            </a:r>
            <a:r>
              <a:rPr sz="1200" spc="10" dirty="0">
                <a:latin typeface="Times New Roman"/>
                <a:cs typeface="Times New Roman"/>
              </a:rPr>
              <a:t> </a:t>
            </a:r>
            <a:r>
              <a:rPr sz="1200" spc="-5" dirty="0">
                <a:latin typeface="Times New Roman"/>
                <a:cs typeface="Times New Roman"/>
              </a:rPr>
              <a:t>between</a:t>
            </a:r>
            <a:r>
              <a:rPr sz="1200" spc="20" dirty="0">
                <a:latin typeface="Times New Roman"/>
                <a:cs typeface="Times New Roman"/>
              </a:rPr>
              <a:t> </a:t>
            </a:r>
            <a:r>
              <a:rPr sz="1200" spc="-5" dirty="0">
                <a:latin typeface="Times New Roman"/>
                <a:cs typeface="Times New Roman"/>
              </a:rPr>
              <a:t>different</a:t>
            </a:r>
            <a:r>
              <a:rPr sz="1200" spc="10" dirty="0">
                <a:latin typeface="Times New Roman"/>
                <a:cs typeface="Times New Roman"/>
              </a:rPr>
              <a:t> </a:t>
            </a:r>
            <a:r>
              <a:rPr sz="1200" spc="-5" dirty="0">
                <a:latin typeface="Times New Roman"/>
                <a:cs typeface="Times New Roman"/>
              </a:rPr>
              <a:t>types</a:t>
            </a:r>
            <a:r>
              <a:rPr sz="1200" spc="5"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spc="-5" dirty="0">
                <a:latin typeface="Times New Roman"/>
                <a:cs typeface="Times New Roman"/>
              </a:rPr>
              <a:t>information.</a:t>
            </a:r>
            <a:endParaRPr sz="1200">
              <a:latin typeface="Times New Roman"/>
              <a:cs typeface="Times New Roman"/>
            </a:endParaRPr>
          </a:p>
        </p:txBody>
      </p:sp>
      <p:sp>
        <p:nvSpPr>
          <p:cNvPr id="3" name="object 3"/>
          <p:cNvSpPr txBox="1"/>
          <p:nvPr/>
        </p:nvSpPr>
        <p:spPr>
          <a:xfrm>
            <a:off x="901700" y="6423774"/>
            <a:ext cx="5240655" cy="2180590"/>
          </a:xfrm>
          <a:prstGeom prst="rect">
            <a:avLst/>
          </a:prstGeom>
        </p:spPr>
        <p:txBody>
          <a:bodyPr vert="horz" wrap="square" lIns="0" tIns="12700" rIns="0" bIns="0" rtlCol="0">
            <a:spAutoFit/>
          </a:bodyPr>
          <a:lstStyle/>
          <a:p>
            <a:pPr marL="241300" lvl="1" indent="-228600">
              <a:lnSpc>
                <a:spcPct val="100000"/>
              </a:lnSpc>
              <a:spcBef>
                <a:spcPts val="100"/>
              </a:spcBef>
              <a:buAutoNum type="arabicPeriod" startAt="4"/>
              <a:tabLst>
                <a:tab pos="241300" algn="l"/>
              </a:tabLst>
            </a:pPr>
            <a:r>
              <a:rPr sz="1200" b="1" spc="-10" dirty="0">
                <a:latin typeface="Times New Roman"/>
                <a:cs typeface="Times New Roman"/>
              </a:rPr>
              <a:t>Core </a:t>
            </a:r>
            <a:r>
              <a:rPr sz="1200" b="1" spc="-5" dirty="0">
                <a:latin typeface="Times New Roman"/>
                <a:cs typeface="Times New Roman"/>
              </a:rPr>
              <a:t>Features</a:t>
            </a:r>
            <a:r>
              <a:rPr sz="1200" b="1" dirty="0">
                <a:latin typeface="Times New Roman"/>
                <a:cs typeface="Times New Roman"/>
              </a:rPr>
              <a:t> </a:t>
            </a:r>
            <a:r>
              <a:rPr sz="1200" b="1" spc="-5" dirty="0">
                <a:latin typeface="Times New Roman"/>
                <a:cs typeface="Times New Roman"/>
              </a:rPr>
              <a:t>that make</a:t>
            </a:r>
            <a:r>
              <a:rPr sz="1200" b="1" dirty="0">
                <a:latin typeface="Times New Roman"/>
                <a:cs typeface="Times New Roman"/>
              </a:rPr>
              <a:t> </a:t>
            </a:r>
            <a:r>
              <a:rPr sz="1200" b="1" spc="-5" dirty="0">
                <a:latin typeface="Times New Roman"/>
                <a:cs typeface="Times New Roman"/>
              </a:rPr>
              <a:t>HOSTELIA</a:t>
            </a:r>
            <a:r>
              <a:rPr sz="1200" b="1" spc="-65" dirty="0">
                <a:latin typeface="Times New Roman"/>
                <a:cs typeface="Times New Roman"/>
              </a:rPr>
              <a:t> </a:t>
            </a:r>
            <a:r>
              <a:rPr sz="1200" b="1" spc="-5" dirty="0">
                <a:latin typeface="Times New Roman"/>
                <a:cs typeface="Times New Roman"/>
              </a:rPr>
              <a:t>special</a:t>
            </a:r>
            <a:endParaRPr sz="1200">
              <a:latin typeface="Times New Roman"/>
              <a:cs typeface="Times New Roman"/>
            </a:endParaRPr>
          </a:p>
          <a:p>
            <a:pPr marL="241300" lvl="1" indent="-228600">
              <a:lnSpc>
                <a:spcPct val="100000"/>
              </a:lnSpc>
              <a:spcBef>
                <a:spcPts val="1150"/>
              </a:spcBef>
              <a:buAutoNum type="arabicPeriod" startAt="4"/>
              <a:tabLst>
                <a:tab pos="241300" algn="l"/>
              </a:tabLst>
            </a:pPr>
            <a:r>
              <a:rPr sz="1200" b="1" dirty="0">
                <a:latin typeface="Times New Roman"/>
                <a:cs typeface="Times New Roman"/>
              </a:rPr>
              <a:t>S</a:t>
            </a:r>
            <a:r>
              <a:rPr sz="1200" b="1" spc="-20" dirty="0">
                <a:latin typeface="Times New Roman"/>
                <a:cs typeface="Times New Roman"/>
              </a:rPr>
              <a:t>m</a:t>
            </a:r>
            <a:r>
              <a:rPr sz="1200" b="1" dirty="0">
                <a:latin typeface="Times New Roman"/>
                <a:cs typeface="Times New Roman"/>
              </a:rPr>
              <a:t>a</a:t>
            </a:r>
            <a:r>
              <a:rPr sz="1200" b="1" spc="5" dirty="0">
                <a:latin typeface="Times New Roman"/>
                <a:cs typeface="Times New Roman"/>
              </a:rPr>
              <a:t>r</a:t>
            </a:r>
            <a:r>
              <a:rPr sz="1200" b="1" dirty="0">
                <a:latin typeface="Times New Roman"/>
                <a:cs typeface="Times New Roman"/>
              </a:rPr>
              <a:t>t</a:t>
            </a:r>
            <a:r>
              <a:rPr sz="1200" b="1" spc="-5" dirty="0">
                <a:latin typeface="Times New Roman"/>
                <a:cs typeface="Times New Roman"/>
              </a:rPr>
              <a:t> R</a:t>
            </a:r>
            <a:r>
              <a:rPr sz="1200" b="1" dirty="0">
                <a:latin typeface="Times New Roman"/>
                <a:cs typeface="Times New Roman"/>
              </a:rPr>
              <a:t>oom</a:t>
            </a:r>
            <a:r>
              <a:rPr sz="1200" b="1" spc="-65" dirty="0">
                <a:latin typeface="Times New Roman"/>
                <a:cs typeface="Times New Roman"/>
              </a:rPr>
              <a:t> </a:t>
            </a:r>
            <a:r>
              <a:rPr sz="1200" b="1" spc="-5" dirty="0">
                <a:latin typeface="Times New Roman"/>
                <a:cs typeface="Times New Roman"/>
              </a:rPr>
              <a:t>A</a:t>
            </a:r>
            <a:r>
              <a:rPr sz="1200" b="1" dirty="0">
                <a:latin typeface="Times New Roman"/>
                <a:cs typeface="Times New Roman"/>
              </a:rPr>
              <a:t>llo</a:t>
            </a:r>
            <a:r>
              <a:rPr sz="1200" b="1" spc="-5" dirty="0">
                <a:latin typeface="Times New Roman"/>
                <a:cs typeface="Times New Roman"/>
              </a:rPr>
              <a:t>c</a:t>
            </a:r>
            <a:r>
              <a:rPr sz="1200" b="1" dirty="0">
                <a:latin typeface="Times New Roman"/>
                <a:cs typeface="Times New Roman"/>
              </a:rPr>
              <a:t>a</a:t>
            </a:r>
            <a:r>
              <a:rPr sz="1200" b="1" spc="-5" dirty="0">
                <a:latin typeface="Times New Roman"/>
                <a:cs typeface="Times New Roman"/>
              </a:rPr>
              <a:t>t</a:t>
            </a:r>
            <a:r>
              <a:rPr sz="1200" b="1" dirty="0">
                <a:latin typeface="Times New Roman"/>
                <a:cs typeface="Times New Roman"/>
              </a:rPr>
              <a:t>ion</a:t>
            </a:r>
            <a:endParaRPr sz="1200">
              <a:latin typeface="Times New Roman"/>
              <a:cs typeface="Times New Roman"/>
            </a:endParaRPr>
          </a:p>
          <a:p>
            <a:pPr marL="12700">
              <a:lnSpc>
                <a:spcPct val="100000"/>
              </a:lnSpc>
              <a:spcBef>
                <a:spcPts val="1140"/>
              </a:spcBef>
            </a:pPr>
            <a:r>
              <a:rPr sz="1200" spc="-5" dirty="0">
                <a:latin typeface="Times New Roman"/>
                <a:cs typeface="Times New Roman"/>
              </a:rPr>
              <a:t>Our</a:t>
            </a:r>
            <a:r>
              <a:rPr sz="1200" dirty="0">
                <a:latin typeface="Times New Roman"/>
                <a:cs typeface="Times New Roman"/>
              </a:rPr>
              <a:t> </a:t>
            </a:r>
            <a:r>
              <a:rPr sz="1200" spc="-5" dirty="0">
                <a:latin typeface="Times New Roman"/>
                <a:cs typeface="Times New Roman"/>
              </a:rPr>
              <a:t>room</a:t>
            </a:r>
            <a:r>
              <a:rPr sz="1200" spc="10" dirty="0">
                <a:latin typeface="Times New Roman"/>
                <a:cs typeface="Times New Roman"/>
              </a:rPr>
              <a:t> </a:t>
            </a:r>
            <a:r>
              <a:rPr sz="1200" spc="-5" dirty="0">
                <a:latin typeface="Times New Roman"/>
                <a:cs typeface="Times New Roman"/>
              </a:rPr>
              <a:t>allocation</a:t>
            </a:r>
            <a:r>
              <a:rPr sz="1200" spc="20" dirty="0">
                <a:latin typeface="Times New Roman"/>
                <a:cs typeface="Times New Roman"/>
              </a:rPr>
              <a:t> </a:t>
            </a:r>
            <a:r>
              <a:rPr sz="1200" spc="-5" dirty="0">
                <a:latin typeface="Times New Roman"/>
                <a:cs typeface="Times New Roman"/>
              </a:rPr>
              <a:t>system</a:t>
            </a:r>
            <a:r>
              <a:rPr sz="1200" spc="10" dirty="0">
                <a:latin typeface="Times New Roman"/>
                <a:cs typeface="Times New Roman"/>
              </a:rPr>
              <a:t> </a:t>
            </a:r>
            <a:r>
              <a:rPr sz="1200" spc="-5" dirty="0">
                <a:latin typeface="Times New Roman"/>
                <a:cs typeface="Times New Roman"/>
              </a:rPr>
              <a:t>goes</a:t>
            </a:r>
            <a:r>
              <a:rPr sz="1200" spc="15" dirty="0">
                <a:latin typeface="Times New Roman"/>
                <a:cs typeface="Times New Roman"/>
              </a:rPr>
              <a:t> </a:t>
            </a:r>
            <a:r>
              <a:rPr sz="1200" spc="-5" dirty="0">
                <a:latin typeface="Times New Roman"/>
                <a:cs typeface="Times New Roman"/>
              </a:rPr>
              <a:t>beyond</a:t>
            </a:r>
            <a:r>
              <a:rPr sz="1200" spc="10" dirty="0">
                <a:latin typeface="Times New Roman"/>
                <a:cs typeface="Times New Roman"/>
              </a:rPr>
              <a:t> </a:t>
            </a:r>
            <a:r>
              <a:rPr sz="1200" dirty="0">
                <a:latin typeface="Times New Roman"/>
                <a:cs typeface="Times New Roman"/>
              </a:rPr>
              <a:t>simple</a:t>
            </a:r>
            <a:r>
              <a:rPr sz="1200" spc="5" dirty="0">
                <a:latin typeface="Times New Roman"/>
                <a:cs typeface="Times New Roman"/>
              </a:rPr>
              <a:t> </a:t>
            </a:r>
            <a:r>
              <a:rPr sz="1200" spc="-5" dirty="0">
                <a:latin typeface="Times New Roman"/>
                <a:cs typeface="Times New Roman"/>
              </a:rPr>
              <a:t>assignment.</a:t>
            </a:r>
            <a:r>
              <a:rPr sz="1200" spc="10" dirty="0">
                <a:latin typeface="Times New Roman"/>
                <a:cs typeface="Times New Roman"/>
              </a:rPr>
              <a:t> </a:t>
            </a:r>
            <a:r>
              <a:rPr sz="1200" spc="-10" dirty="0">
                <a:latin typeface="Times New Roman"/>
                <a:cs typeface="Times New Roman"/>
              </a:rPr>
              <a:t>It</a:t>
            </a:r>
            <a:r>
              <a:rPr sz="1200" spc="20" dirty="0">
                <a:latin typeface="Times New Roman"/>
                <a:cs typeface="Times New Roman"/>
              </a:rPr>
              <a:t> </a:t>
            </a:r>
            <a:r>
              <a:rPr sz="1200" spc="-5" dirty="0">
                <a:latin typeface="Times New Roman"/>
                <a:cs typeface="Times New Roman"/>
              </a:rPr>
              <a:t>considers</a:t>
            </a:r>
            <a:r>
              <a:rPr sz="1200" spc="15" dirty="0">
                <a:latin typeface="Times New Roman"/>
                <a:cs typeface="Times New Roman"/>
              </a:rPr>
              <a:t> </a:t>
            </a:r>
            <a:r>
              <a:rPr sz="1200" spc="-5" dirty="0">
                <a:latin typeface="Times New Roman"/>
                <a:cs typeface="Times New Roman"/>
              </a:rPr>
              <a:t>factors</a:t>
            </a:r>
            <a:r>
              <a:rPr sz="1200" spc="20" dirty="0">
                <a:latin typeface="Times New Roman"/>
                <a:cs typeface="Times New Roman"/>
              </a:rPr>
              <a:t> </a:t>
            </a:r>
            <a:r>
              <a:rPr sz="1200" spc="-5" dirty="0">
                <a:latin typeface="Times New Roman"/>
                <a:cs typeface="Times New Roman"/>
              </a:rPr>
              <a:t>like:</a:t>
            </a:r>
            <a:endParaRPr sz="1200">
              <a:latin typeface="Times New Roman"/>
              <a:cs typeface="Times New Roman"/>
            </a:endParaRPr>
          </a:p>
          <a:p>
            <a:pPr marL="469900" lvl="2" indent="-228600">
              <a:lnSpc>
                <a:spcPct val="100000"/>
              </a:lnSpc>
              <a:spcBef>
                <a:spcPts val="1155"/>
              </a:spcBef>
              <a:buSzPct val="83333"/>
              <a:buAutoNum type="arabicPeriod"/>
              <a:tabLst>
                <a:tab pos="469265" algn="l"/>
                <a:tab pos="469900" algn="l"/>
              </a:tabLst>
            </a:pPr>
            <a:r>
              <a:rPr sz="1200" spc="-5" dirty="0">
                <a:latin typeface="Times New Roman"/>
                <a:cs typeface="Times New Roman"/>
              </a:rPr>
              <a:t>Student preferences</a:t>
            </a:r>
            <a:r>
              <a:rPr sz="1200" spc="1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10" dirty="0">
                <a:latin typeface="Times New Roman"/>
                <a:cs typeface="Times New Roman"/>
              </a:rPr>
              <a:t>compatibility.</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dirty="0">
                <a:latin typeface="Times New Roman"/>
                <a:cs typeface="Times New Roman"/>
              </a:rPr>
              <a:t>Room</a:t>
            </a:r>
            <a:r>
              <a:rPr sz="1200" spc="-15" dirty="0">
                <a:latin typeface="Times New Roman"/>
                <a:cs typeface="Times New Roman"/>
              </a:rPr>
              <a:t> </a:t>
            </a:r>
            <a:r>
              <a:rPr sz="1200" spc="-5" dirty="0">
                <a:latin typeface="Times New Roman"/>
                <a:cs typeface="Times New Roman"/>
              </a:rPr>
              <a:t>availability </a:t>
            </a:r>
            <a:r>
              <a:rPr sz="1200" dirty="0">
                <a:latin typeface="Times New Roman"/>
                <a:cs typeface="Times New Roman"/>
              </a:rPr>
              <a:t>in</a:t>
            </a:r>
            <a:r>
              <a:rPr sz="1200" spc="-5" dirty="0">
                <a:latin typeface="Times New Roman"/>
                <a:cs typeface="Times New Roman"/>
              </a:rPr>
              <a:t> real-time.</a:t>
            </a:r>
            <a:endParaRPr sz="1200">
              <a:latin typeface="Times New Roman"/>
              <a:cs typeface="Times New Roman"/>
            </a:endParaRPr>
          </a:p>
          <a:p>
            <a:pPr marL="469900" lvl="2"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Special</a:t>
            </a:r>
            <a:r>
              <a:rPr sz="1200" dirty="0">
                <a:latin typeface="Times New Roman"/>
                <a:cs typeface="Times New Roman"/>
              </a:rPr>
              <a:t> </a:t>
            </a:r>
            <a:r>
              <a:rPr sz="1200" spc="-5" dirty="0">
                <a:latin typeface="Times New Roman"/>
                <a:cs typeface="Times New Roman"/>
              </a:rPr>
              <a:t>requirements</a:t>
            </a:r>
            <a:r>
              <a:rPr sz="1200" dirty="0">
                <a:latin typeface="Times New Roman"/>
                <a:cs typeface="Times New Roman"/>
              </a:rPr>
              <a:t> or</a:t>
            </a:r>
            <a:r>
              <a:rPr sz="1200" spc="10" dirty="0">
                <a:latin typeface="Times New Roman"/>
                <a:cs typeface="Times New Roman"/>
              </a:rPr>
              <a:t> </a:t>
            </a:r>
            <a:r>
              <a:rPr sz="1200" spc="-5" dirty="0">
                <a:latin typeface="Times New Roman"/>
                <a:cs typeface="Times New Roman"/>
              </a:rPr>
              <a:t>restrictions.</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Administrative</a:t>
            </a:r>
            <a:r>
              <a:rPr sz="1200" spc="5" dirty="0">
                <a:latin typeface="Times New Roman"/>
                <a:cs typeface="Times New Roman"/>
              </a:rPr>
              <a:t> </a:t>
            </a:r>
            <a:r>
              <a:rPr sz="1200" spc="-5" dirty="0">
                <a:latin typeface="Times New Roman"/>
                <a:cs typeface="Times New Roman"/>
              </a:rPr>
              <a:t>override</a:t>
            </a:r>
            <a:r>
              <a:rPr sz="1200" spc="15" dirty="0">
                <a:latin typeface="Times New Roman"/>
                <a:cs typeface="Times New Roman"/>
              </a:rPr>
              <a:t> </a:t>
            </a:r>
            <a:r>
              <a:rPr sz="1200" spc="-5" dirty="0">
                <a:latin typeface="Times New Roman"/>
                <a:cs typeface="Times New Roman"/>
              </a:rPr>
              <a:t>capabilities</a:t>
            </a:r>
            <a:r>
              <a:rPr sz="1200" spc="15" dirty="0">
                <a:latin typeface="Times New Roman"/>
                <a:cs typeface="Times New Roman"/>
              </a:rPr>
              <a:t> </a:t>
            </a:r>
            <a:r>
              <a:rPr sz="1200" spc="-5" dirty="0">
                <a:latin typeface="Times New Roman"/>
                <a:cs typeface="Times New Roman"/>
              </a:rPr>
              <a:t>for</a:t>
            </a:r>
            <a:r>
              <a:rPr sz="1200" spc="15" dirty="0">
                <a:latin typeface="Times New Roman"/>
                <a:cs typeface="Times New Roman"/>
              </a:rPr>
              <a:t> </a:t>
            </a:r>
            <a:r>
              <a:rPr sz="1200" spc="-5" dirty="0">
                <a:latin typeface="Times New Roman"/>
                <a:cs typeface="Times New Roman"/>
              </a:rPr>
              <a:t>special</a:t>
            </a:r>
            <a:r>
              <a:rPr sz="1200" spc="10" dirty="0">
                <a:latin typeface="Times New Roman"/>
                <a:cs typeface="Times New Roman"/>
              </a:rPr>
              <a:t> </a:t>
            </a:r>
            <a:r>
              <a:rPr sz="1200" spc="-5" dirty="0">
                <a:latin typeface="Times New Roman"/>
                <a:cs typeface="Times New Roman"/>
              </a:rPr>
              <a:t>cases.</a:t>
            </a:r>
            <a:endParaRPr sz="12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15</a:t>
            </a:fld>
            <a:r>
              <a:rPr dirty="0"/>
              <a:t>]</a:t>
            </a:r>
          </a:p>
        </p:txBody>
      </p:sp>
      <p:sp>
        <p:nvSpPr>
          <p:cNvPr id="2" name="object 2"/>
          <p:cNvSpPr txBox="1"/>
          <p:nvPr/>
        </p:nvSpPr>
        <p:spPr>
          <a:xfrm>
            <a:off x="901700" y="891654"/>
            <a:ext cx="3293110" cy="1851660"/>
          </a:xfrm>
          <a:prstGeom prst="rect">
            <a:avLst/>
          </a:prstGeom>
        </p:spPr>
        <p:txBody>
          <a:bodyPr vert="horz" wrap="square" lIns="0" tIns="12700" rIns="0" bIns="0" rtlCol="0">
            <a:spAutoFit/>
          </a:bodyPr>
          <a:lstStyle/>
          <a:p>
            <a:pPr marL="241300" lvl="1" indent="-228600">
              <a:lnSpc>
                <a:spcPct val="100000"/>
              </a:lnSpc>
              <a:spcBef>
                <a:spcPts val="100"/>
              </a:spcBef>
              <a:buAutoNum type="arabicPeriod" startAt="6"/>
              <a:tabLst>
                <a:tab pos="241300" algn="l"/>
              </a:tabLst>
            </a:pPr>
            <a:r>
              <a:rPr sz="1200" b="1" spc="-5" dirty="0">
                <a:latin typeface="Times New Roman"/>
                <a:cs typeface="Times New Roman"/>
              </a:rPr>
              <a:t>Maintaining</a:t>
            </a:r>
            <a:r>
              <a:rPr sz="1200" b="1" spc="-25" dirty="0">
                <a:latin typeface="Times New Roman"/>
                <a:cs typeface="Times New Roman"/>
              </a:rPr>
              <a:t> </a:t>
            </a:r>
            <a:r>
              <a:rPr sz="1200" b="1" spc="-5" dirty="0">
                <a:latin typeface="Times New Roman"/>
                <a:cs typeface="Times New Roman"/>
              </a:rPr>
              <a:t>Check-In/Check-Out:</a:t>
            </a:r>
            <a:endParaRPr sz="1200">
              <a:latin typeface="Times New Roman"/>
              <a:cs typeface="Times New Roman"/>
            </a:endParaRPr>
          </a:p>
          <a:p>
            <a:pPr marL="12700">
              <a:lnSpc>
                <a:spcPct val="100000"/>
              </a:lnSpc>
              <a:spcBef>
                <a:spcPts val="1140"/>
              </a:spcBef>
            </a:pPr>
            <a:r>
              <a:rPr sz="1200" spc="-25" dirty="0">
                <a:latin typeface="Times New Roman"/>
                <a:cs typeface="Times New Roman"/>
              </a:rPr>
              <a:t>We've</a:t>
            </a:r>
            <a:r>
              <a:rPr sz="1200" spc="5" dirty="0">
                <a:latin typeface="Times New Roman"/>
                <a:cs typeface="Times New Roman"/>
              </a:rPr>
              <a:t> </a:t>
            </a:r>
            <a:r>
              <a:rPr sz="1200" spc="-5" dirty="0">
                <a:latin typeface="Times New Roman"/>
                <a:cs typeface="Times New Roman"/>
              </a:rPr>
              <a:t>simplified</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movement</a:t>
            </a:r>
            <a:r>
              <a:rPr sz="1200" dirty="0">
                <a:latin typeface="Times New Roman"/>
                <a:cs typeface="Times New Roman"/>
              </a:rPr>
              <a:t> </a:t>
            </a:r>
            <a:r>
              <a:rPr sz="1200" spc="-5" dirty="0">
                <a:latin typeface="Times New Roman"/>
                <a:cs typeface="Times New Roman"/>
              </a:rPr>
              <a:t>tracking</a:t>
            </a:r>
            <a:r>
              <a:rPr sz="1200" spc="5" dirty="0">
                <a:latin typeface="Times New Roman"/>
                <a:cs typeface="Times New Roman"/>
              </a:rPr>
              <a:t> </a:t>
            </a:r>
            <a:r>
              <a:rPr sz="1200" spc="-5" dirty="0">
                <a:latin typeface="Times New Roman"/>
                <a:cs typeface="Times New Roman"/>
              </a:rPr>
              <a:t>process</a:t>
            </a:r>
            <a:r>
              <a:rPr sz="1200" spc="5" dirty="0">
                <a:latin typeface="Times New Roman"/>
                <a:cs typeface="Times New Roman"/>
              </a:rPr>
              <a:t> </a:t>
            </a:r>
            <a:r>
              <a:rPr sz="1200" dirty="0">
                <a:latin typeface="Times New Roman"/>
                <a:cs typeface="Times New Roman"/>
              </a:rPr>
              <a:t>to:</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Record</a:t>
            </a:r>
            <a:r>
              <a:rPr sz="1200" spc="5" dirty="0">
                <a:latin typeface="Times New Roman"/>
                <a:cs typeface="Times New Roman"/>
              </a:rPr>
              <a:t> </a:t>
            </a:r>
            <a:r>
              <a:rPr sz="1200" spc="-5" dirty="0">
                <a:latin typeface="Times New Roman"/>
                <a:cs typeface="Times New Roman"/>
              </a:rPr>
              <a:t>entries and</a:t>
            </a:r>
            <a:r>
              <a:rPr sz="1200" spc="10" dirty="0">
                <a:latin typeface="Times New Roman"/>
                <a:cs typeface="Times New Roman"/>
              </a:rPr>
              <a:t> </a:t>
            </a:r>
            <a:r>
              <a:rPr sz="1200" spc="-5" dirty="0">
                <a:latin typeface="Times New Roman"/>
                <a:cs typeface="Times New Roman"/>
              </a:rPr>
              <a:t>exits</a:t>
            </a:r>
            <a:r>
              <a:rPr sz="1200" spc="-20" dirty="0">
                <a:latin typeface="Times New Roman"/>
                <a:cs typeface="Times New Roman"/>
              </a:rPr>
              <a:t> </a:t>
            </a:r>
            <a:r>
              <a:rPr sz="1200" spc="-10" dirty="0">
                <a:latin typeface="Times New Roman"/>
                <a:cs typeface="Times New Roman"/>
              </a:rPr>
              <a:t>efficiently.</a:t>
            </a:r>
            <a:endParaRPr sz="1200">
              <a:latin typeface="Times New Roman"/>
              <a:cs typeface="Times New Roman"/>
            </a:endParaRPr>
          </a:p>
          <a:p>
            <a:pPr marL="469900" lvl="2" indent="-228600">
              <a:lnSpc>
                <a:spcPct val="100000"/>
              </a:lnSpc>
              <a:spcBef>
                <a:spcPts val="1155"/>
              </a:spcBef>
              <a:buSzPct val="83333"/>
              <a:buAutoNum type="arabicPeriod"/>
              <a:tabLst>
                <a:tab pos="469265" algn="l"/>
                <a:tab pos="469900" algn="l"/>
              </a:tabLst>
            </a:pPr>
            <a:r>
              <a:rPr sz="1200" spc="-5" dirty="0">
                <a:latin typeface="Times New Roman"/>
                <a:cs typeface="Times New Roman"/>
              </a:rPr>
              <a:t>Alert</a:t>
            </a:r>
            <a:r>
              <a:rPr sz="1200" spc="5" dirty="0">
                <a:latin typeface="Times New Roman"/>
                <a:cs typeface="Times New Roman"/>
              </a:rPr>
              <a:t> </a:t>
            </a:r>
            <a:r>
              <a:rPr sz="1200" spc="-5" dirty="0">
                <a:latin typeface="Times New Roman"/>
                <a:cs typeface="Times New Roman"/>
              </a:rPr>
              <a:t>administrators</a:t>
            </a:r>
            <a:r>
              <a:rPr sz="1200" spc="5" dirty="0">
                <a:latin typeface="Times New Roman"/>
                <a:cs typeface="Times New Roman"/>
              </a:rPr>
              <a:t> </a:t>
            </a:r>
            <a:r>
              <a:rPr sz="1200" spc="-5" dirty="0">
                <a:latin typeface="Times New Roman"/>
                <a:cs typeface="Times New Roman"/>
              </a:rPr>
              <a:t>about</a:t>
            </a:r>
            <a:r>
              <a:rPr sz="1200" spc="20" dirty="0">
                <a:latin typeface="Times New Roman"/>
                <a:cs typeface="Times New Roman"/>
              </a:rPr>
              <a:t> </a:t>
            </a:r>
            <a:r>
              <a:rPr sz="1200" spc="-5" dirty="0">
                <a:latin typeface="Times New Roman"/>
                <a:cs typeface="Times New Roman"/>
              </a:rPr>
              <a:t>unusual</a:t>
            </a:r>
            <a:r>
              <a:rPr sz="1200" spc="10" dirty="0">
                <a:latin typeface="Times New Roman"/>
                <a:cs typeface="Times New Roman"/>
              </a:rPr>
              <a:t> </a:t>
            </a:r>
            <a:r>
              <a:rPr sz="1200" spc="-5" dirty="0">
                <a:latin typeface="Times New Roman"/>
                <a:cs typeface="Times New Roman"/>
              </a:rPr>
              <a:t>patterns.</a:t>
            </a:r>
            <a:endParaRPr sz="1200">
              <a:latin typeface="Times New Roman"/>
              <a:cs typeface="Times New Roman"/>
            </a:endParaRPr>
          </a:p>
          <a:p>
            <a:pPr marL="469900" lvl="2"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Provide</a:t>
            </a:r>
            <a:r>
              <a:rPr sz="1200" dirty="0">
                <a:latin typeface="Times New Roman"/>
                <a:cs typeface="Times New Roman"/>
              </a:rPr>
              <a:t> </a:t>
            </a:r>
            <a:r>
              <a:rPr sz="1200" spc="-5" dirty="0">
                <a:latin typeface="Times New Roman"/>
                <a:cs typeface="Times New Roman"/>
              </a:rPr>
              <a:t>students</a:t>
            </a:r>
            <a:r>
              <a:rPr sz="1200" spc="5" dirty="0">
                <a:latin typeface="Times New Roman"/>
                <a:cs typeface="Times New Roman"/>
              </a:rPr>
              <a:t> </a:t>
            </a:r>
            <a:r>
              <a:rPr sz="1200" spc="-5" dirty="0">
                <a:latin typeface="Times New Roman"/>
                <a:cs typeface="Times New Roman"/>
              </a:rPr>
              <a:t>with</a:t>
            </a:r>
            <a:r>
              <a:rPr sz="1200" spc="-10" dirty="0">
                <a:latin typeface="Times New Roman"/>
                <a:cs typeface="Times New Roman"/>
              </a:rPr>
              <a:t> </a:t>
            </a:r>
            <a:r>
              <a:rPr sz="1200" spc="-5" dirty="0">
                <a:latin typeface="Times New Roman"/>
                <a:cs typeface="Times New Roman"/>
              </a:rPr>
              <a:t>their</a:t>
            </a:r>
            <a:r>
              <a:rPr sz="1200" spc="10" dirty="0">
                <a:latin typeface="Times New Roman"/>
                <a:cs typeface="Times New Roman"/>
              </a:rPr>
              <a:t> </a:t>
            </a:r>
            <a:r>
              <a:rPr sz="1200" spc="-5" dirty="0">
                <a:latin typeface="Times New Roman"/>
                <a:cs typeface="Times New Roman"/>
              </a:rPr>
              <a:t>movement</a:t>
            </a:r>
            <a:r>
              <a:rPr sz="1200" spc="5" dirty="0">
                <a:latin typeface="Times New Roman"/>
                <a:cs typeface="Times New Roman"/>
              </a:rPr>
              <a:t> </a:t>
            </a:r>
            <a:r>
              <a:rPr sz="1200" spc="-10" dirty="0">
                <a:latin typeface="Times New Roman"/>
                <a:cs typeface="Times New Roman"/>
              </a:rPr>
              <a:t>history.</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Ensure campus</a:t>
            </a:r>
            <a:r>
              <a:rPr sz="1200" spc="10" dirty="0">
                <a:latin typeface="Times New Roman"/>
                <a:cs typeface="Times New Roman"/>
              </a:rPr>
              <a:t> </a:t>
            </a:r>
            <a:r>
              <a:rPr sz="1200" spc="-5" dirty="0">
                <a:latin typeface="Times New Roman"/>
                <a:cs typeface="Times New Roman"/>
              </a:rPr>
              <a:t>security</a:t>
            </a:r>
            <a:r>
              <a:rPr sz="1200" spc="10"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student</a:t>
            </a:r>
            <a:r>
              <a:rPr sz="1200" dirty="0">
                <a:latin typeface="Times New Roman"/>
                <a:cs typeface="Times New Roman"/>
              </a:rPr>
              <a:t> </a:t>
            </a:r>
            <a:r>
              <a:rPr sz="1200" spc="-10" dirty="0">
                <a:latin typeface="Times New Roman"/>
                <a:cs typeface="Times New Roman"/>
              </a:rPr>
              <a:t>safety.</a:t>
            </a:r>
            <a:endParaRPr sz="1200">
              <a:latin typeface="Times New Roman"/>
              <a:cs typeface="Times New Roman"/>
            </a:endParaRPr>
          </a:p>
        </p:txBody>
      </p:sp>
      <p:sp>
        <p:nvSpPr>
          <p:cNvPr id="3" name="object 3"/>
          <p:cNvSpPr txBox="1"/>
          <p:nvPr/>
        </p:nvSpPr>
        <p:spPr>
          <a:xfrm>
            <a:off x="901700" y="3191383"/>
            <a:ext cx="3660140" cy="1924685"/>
          </a:xfrm>
          <a:prstGeom prst="rect">
            <a:avLst/>
          </a:prstGeom>
        </p:spPr>
        <p:txBody>
          <a:bodyPr vert="horz" wrap="square" lIns="0" tIns="12700" rIns="0" bIns="0" rtlCol="0">
            <a:spAutoFit/>
          </a:bodyPr>
          <a:lstStyle/>
          <a:p>
            <a:pPr marL="241300" lvl="1" indent="-228600">
              <a:lnSpc>
                <a:spcPct val="100000"/>
              </a:lnSpc>
              <a:spcBef>
                <a:spcPts val="100"/>
              </a:spcBef>
              <a:buAutoNum type="arabicPeriod" startAt="7"/>
              <a:tabLst>
                <a:tab pos="241300" algn="l"/>
              </a:tabLst>
            </a:pPr>
            <a:r>
              <a:rPr sz="1200" b="1" spc="-5" dirty="0">
                <a:latin typeface="Times New Roman"/>
                <a:cs typeface="Times New Roman"/>
              </a:rPr>
              <a:t>Comprehensive</a:t>
            </a:r>
            <a:r>
              <a:rPr sz="1200" b="1" spc="-15" dirty="0">
                <a:latin typeface="Times New Roman"/>
                <a:cs typeface="Times New Roman"/>
              </a:rPr>
              <a:t> </a:t>
            </a:r>
            <a:r>
              <a:rPr sz="1200" b="1" spc="-5" dirty="0">
                <a:latin typeface="Times New Roman"/>
                <a:cs typeface="Times New Roman"/>
              </a:rPr>
              <a:t>Data Management</a:t>
            </a:r>
            <a:endParaRPr sz="1200">
              <a:latin typeface="Times New Roman"/>
              <a:cs typeface="Times New Roman"/>
            </a:endParaRPr>
          </a:p>
          <a:p>
            <a:pPr marL="12700">
              <a:lnSpc>
                <a:spcPct val="100000"/>
              </a:lnSpc>
              <a:spcBef>
                <a:spcPts val="1140"/>
              </a:spcBef>
            </a:pPr>
            <a:r>
              <a:rPr sz="1200" spc="-5" dirty="0">
                <a:latin typeface="Times New Roman"/>
                <a:cs typeface="Times New Roman"/>
              </a:rPr>
              <a:t>HOSTELIA</a:t>
            </a:r>
            <a:r>
              <a:rPr sz="1200" spc="-55" dirty="0">
                <a:latin typeface="Times New Roman"/>
                <a:cs typeface="Times New Roman"/>
              </a:rPr>
              <a:t> </a:t>
            </a:r>
            <a:r>
              <a:rPr sz="1200" spc="-5" dirty="0">
                <a:latin typeface="Times New Roman"/>
                <a:cs typeface="Times New Roman"/>
              </a:rPr>
              <a:t>keeps</a:t>
            </a:r>
            <a:r>
              <a:rPr sz="1200" spc="10" dirty="0">
                <a:latin typeface="Times New Roman"/>
                <a:cs typeface="Times New Roman"/>
              </a:rPr>
              <a:t> </a:t>
            </a:r>
            <a:r>
              <a:rPr sz="1200" spc="-5" dirty="0">
                <a:latin typeface="Times New Roman"/>
                <a:cs typeface="Times New Roman"/>
              </a:rPr>
              <a:t>everything</a:t>
            </a:r>
            <a:r>
              <a:rPr sz="1200" dirty="0">
                <a:latin typeface="Times New Roman"/>
                <a:cs typeface="Times New Roman"/>
              </a:rPr>
              <a:t> </a:t>
            </a:r>
            <a:r>
              <a:rPr sz="1200" spc="-5" dirty="0">
                <a:latin typeface="Times New Roman"/>
                <a:cs typeface="Times New Roman"/>
              </a:rPr>
              <a:t>organized</a:t>
            </a:r>
            <a:r>
              <a:rPr sz="1200" spc="1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accessible:</a:t>
            </a:r>
            <a:endParaRPr sz="1200">
              <a:latin typeface="Times New Roman"/>
              <a:cs typeface="Times New Roman"/>
            </a:endParaRPr>
          </a:p>
          <a:p>
            <a:pPr marL="469900" lvl="2" indent="-228600">
              <a:lnSpc>
                <a:spcPct val="100000"/>
              </a:lnSpc>
              <a:spcBef>
                <a:spcPts val="1150"/>
              </a:spcBef>
              <a:buAutoNum type="arabicPeriod"/>
              <a:tabLst>
                <a:tab pos="469900" algn="l"/>
              </a:tabLst>
            </a:pPr>
            <a:r>
              <a:rPr sz="1200" spc="-5" dirty="0">
                <a:latin typeface="Times New Roman"/>
                <a:cs typeface="Times New Roman"/>
              </a:rPr>
              <a:t>Complete</a:t>
            </a:r>
            <a:r>
              <a:rPr sz="1200" spc="5" dirty="0">
                <a:latin typeface="Times New Roman"/>
                <a:cs typeface="Times New Roman"/>
              </a:rPr>
              <a:t> </a:t>
            </a:r>
            <a:r>
              <a:rPr sz="1200" spc="-5" dirty="0">
                <a:latin typeface="Times New Roman"/>
                <a:cs typeface="Times New Roman"/>
              </a:rPr>
              <a:t>student</a:t>
            </a:r>
            <a:r>
              <a:rPr sz="1200" dirty="0">
                <a:latin typeface="Times New Roman"/>
                <a:cs typeface="Times New Roman"/>
              </a:rPr>
              <a:t> </a:t>
            </a:r>
            <a:r>
              <a:rPr sz="1200" spc="-5" dirty="0">
                <a:latin typeface="Times New Roman"/>
                <a:cs typeface="Times New Roman"/>
              </a:rPr>
              <a:t>profiles</a:t>
            </a:r>
            <a:r>
              <a:rPr sz="1200" spc="20" dirty="0">
                <a:latin typeface="Times New Roman"/>
                <a:cs typeface="Times New Roman"/>
              </a:rPr>
              <a:t> </a:t>
            </a:r>
            <a:r>
              <a:rPr sz="1200" spc="-5" dirty="0">
                <a:latin typeface="Times New Roman"/>
                <a:cs typeface="Times New Roman"/>
              </a:rPr>
              <a:t>with</a:t>
            </a:r>
            <a:r>
              <a:rPr sz="1200" spc="15" dirty="0">
                <a:latin typeface="Times New Roman"/>
                <a:cs typeface="Times New Roman"/>
              </a:rPr>
              <a:t> </a:t>
            </a:r>
            <a:r>
              <a:rPr sz="1200" spc="-5" dirty="0">
                <a:latin typeface="Times New Roman"/>
                <a:cs typeface="Times New Roman"/>
              </a:rPr>
              <a:t>all</a:t>
            </a:r>
            <a:r>
              <a:rPr sz="1200" spc="10" dirty="0">
                <a:latin typeface="Times New Roman"/>
                <a:cs typeface="Times New Roman"/>
              </a:rPr>
              <a:t> </a:t>
            </a:r>
            <a:r>
              <a:rPr sz="1200" spc="-5" dirty="0">
                <a:latin typeface="Times New Roman"/>
                <a:cs typeface="Times New Roman"/>
              </a:rPr>
              <a:t>necessary</a:t>
            </a:r>
            <a:r>
              <a:rPr sz="1200" spc="10" dirty="0">
                <a:latin typeface="Times New Roman"/>
                <a:cs typeface="Times New Roman"/>
              </a:rPr>
              <a:t> </a:t>
            </a:r>
            <a:r>
              <a:rPr sz="1200" spc="-5" dirty="0">
                <a:latin typeface="Times New Roman"/>
                <a:cs typeface="Times New Roman"/>
              </a:rPr>
              <a:t>details.</a:t>
            </a:r>
            <a:endParaRPr sz="1200">
              <a:latin typeface="Times New Roman"/>
              <a:cs typeface="Times New Roman"/>
            </a:endParaRPr>
          </a:p>
          <a:p>
            <a:pPr lvl="2">
              <a:lnSpc>
                <a:spcPct val="100000"/>
              </a:lnSpc>
              <a:spcBef>
                <a:spcPts val="5"/>
              </a:spcBef>
              <a:buFont typeface="Times New Roman"/>
              <a:buAutoNum type="arabicPeriod"/>
            </a:pPr>
            <a:endParaRPr sz="1500">
              <a:latin typeface="Times New Roman"/>
              <a:cs typeface="Times New Roman"/>
            </a:endParaRPr>
          </a:p>
          <a:p>
            <a:pPr marL="469900" lvl="2" indent="-228600">
              <a:lnSpc>
                <a:spcPct val="100000"/>
              </a:lnSpc>
              <a:buAutoNum type="arabicPeriod"/>
              <a:tabLst>
                <a:tab pos="469900" algn="l"/>
              </a:tabLst>
            </a:pPr>
            <a:r>
              <a:rPr sz="1200" spc="-5" dirty="0">
                <a:latin typeface="Times New Roman"/>
                <a:cs typeface="Times New Roman"/>
              </a:rPr>
              <a:t>Automated</a:t>
            </a:r>
            <a:r>
              <a:rPr sz="1200" dirty="0">
                <a:latin typeface="Times New Roman"/>
                <a:cs typeface="Times New Roman"/>
              </a:rPr>
              <a:t> </a:t>
            </a:r>
            <a:r>
              <a:rPr sz="1200" spc="-5" dirty="0">
                <a:latin typeface="Times New Roman"/>
                <a:cs typeface="Times New Roman"/>
              </a:rPr>
              <a:t>fee</a:t>
            </a:r>
            <a:r>
              <a:rPr sz="1200" spc="10" dirty="0">
                <a:latin typeface="Times New Roman"/>
                <a:cs typeface="Times New Roman"/>
              </a:rPr>
              <a:t> </a:t>
            </a:r>
            <a:r>
              <a:rPr sz="1200" spc="-5" dirty="0">
                <a:latin typeface="Times New Roman"/>
                <a:cs typeface="Times New Roman"/>
              </a:rPr>
              <a:t>tracking</a:t>
            </a:r>
            <a:r>
              <a:rPr sz="1200" spc="1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payment</a:t>
            </a:r>
            <a:r>
              <a:rPr sz="1200" spc="5" dirty="0">
                <a:latin typeface="Times New Roman"/>
                <a:cs typeface="Times New Roman"/>
              </a:rPr>
              <a:t> </a:t>
            </a:r>
            <a:r>
              <a:rPr sz="1200" spc="-5" dirty="0">
                <a:latin typeface="Times New Roman"/>
                <a:cs typeface="Times New Roman"/>
              </a:rPr>
              <a:t>reminders.</a:t>
            </a:r>
            <a:endParaRPr sz="1200">
              <a:latin typeface="Times New Roman"/>
              <a:cs typeface="Times New Roman"/>
            </a:endParaRPr>
          </a:p>
          <a:p>
            <a:pPr marL="469900" lvl="2" indent="-228600">
              <a:lnSpc>
                <a:spcPct val="100000"/>
              </a:lnSpc>
              <a:spcBef>
                <a:spcPts val="1150"/>
              </a:spcBef>
              <a:buAutoNum type="arabicPeriod"/>
              <a:tabLst>
                <a:tab pos="469900" algn="l"/>
              </a:tabLst>
            </a:pPr>
            <a:r>
              <a:rPr sz="1200" spc="-5" dirty="0">
                <a:latin typeface="Times New Roman"/>
                <a:cs typeface="Times New Roman"/>
              </a:rPr>
              <a:t>Structured</a:t>
            </a:r>
            <a:r>
              <a:rPr sz="1200" dirty="0">
                <a:latin typeface="Times New Roman"/>
                <a:cs typeface="Times New Roman"/>
              </a:rPr>
              <a:t> </a:t>
            </a:r>
            <a:r>
              <a:rPr sz="1200" spc="-5" dirty="0">
                <a:latin typeface="Times New Roman"/>
                <a:cs typeface="Times New Roman"/>
              </a:rPr>
              <a:t>complaint</a:t>
            </a:r>
            <a:r>
              <a:rPr sz="1200" spc="5" dirty="0">
                <a:latin typeface="Times New Roman"/>
                <a:cs typeface="Times New Roman"/>
              </a:rPr>
              <a:t> </a:t>
            </a:r>
            <a:r>
              <a:rPr sz="1200" spc="-5" dirty="0">
                <a:latin typeface="Times New Roman"/>
                <a:cs typeface="Times New Roman"/>
              </a:rPr>
              <a:t>management</a:t>
            </a:r>
            <a:r>
              <a:rPr sz="1200" spc="5" dirty="0">
                <a:latin typeface="Times New Roman"/>
                <a:cs typeface="Times New Roman"/>
              </a:rPr>
              <a:t> </a:t>
            </a:r>
            <a:r>
              <a:rPr sz="1200" spc="-5" dirty="0">
                <a:latin typeface="Times New Roman"/>
                <a:cs typeface="Times New Roman"/>
              </a:rPr>
              <a:t>system.</a:t>
            </a:r>
            <a:endParaRPr sz="1200">
              <a:latin typeface="Times New Roman"/>
              <a:cs typeface="Times New Roman"/>
            </a:endParaRPr>
          </a:p>
          <a:p>
            <a:pPr marL="469900" lvl="2" indent="-228600">
              <a:lnSpc>
                <a:spcPct val="100000"/>
              </a:lnSpc>
              <a:spcBef>
                <a:spcPts val="1140"/>
              </a:spcBef>
              <a:buAutoNum type="arabicPeriod"/>
              <a:tabLst>
                <a:tab pos="469900" algn="l"/>
              </a:tabLst>
            </a:pPr>
            <a:r>
              <a:rPr sz="1200" spc="-5" dirty="0">
                <a:latin typeface="Times New Roman"/>
                <a:cs typeface="Times New Roman"/>
              </a:rPr>
              <a:t>Easy</a:t>
            </a:r>
            <a:r>
              <a:rPr sz="1200" spc="5" dirty="0">
                <a:latin typeface="Times New Roman"/>
                <a:cs typeface="Times New Roman"/>
              </a:rPr>
              <a:t> </a:t>
            </a:r>
            <a:r>
              <a:rPr sz="1200" spc="-5" dirty="0">
                <a:latin typeface="Times New Roman"/>
                <a:cs typeface="Times New Roman"/>
              </a:rPr>
              <a:t>report</a:t>
            </a:r>
            <a:r>
              <a:rPr sz="1200" spc="15" dirty="0">
                <a:latin typeface="Times New Roman"/>
                <a:cs typeface="Times New Roman"/>
              </a:rPr>
              <a:t> </a:t>
            </a:r>
            <a:r>
              <a:rPr sz="1200" spc="-5" dirty="0">
                <a:latin typeface="Times New Roman"/>
                <a:cs typeface="Times New Roman"/>
              </a:rPr>
              <a:t>generation</a:t>
            </a:r>
            <a:r>
              <a:rPr sz="1200" spc="10" dirty="0">
                <a:latin typeface="Times New Roman"/>
                <a:cs typeface="Times New Roman"/>
              </a:rPr>
              <a:t> </a:t>
            </a:r>
            <a:r>
              <a:rPr sz="1200" spc="-5" dirty="0">
                <a:latin typeface="Times New Roman"/>
                <a:cs typeface="Times New Roman"/>
              </a:rPr>
              <a:t>for</a:t>
            </a:r>
            <a:r>
              <a:rPr sz="1200" spc="10" dirty="0">
                <a:latin typeface="Times New Roman"/>
                <a:cs typeface="Times New Roman"/>
              </a:rPr>
              <a:t> </a:t>
            </a:r>
            <a:r>
              <a:rPr sz="1200" spc="-5" dirty="0">
                <a:latin typeface="Times New Roman"/>
                <a:cs typeface="Times New Roman"/>
              </a:rPr>
              <a:t>administrative</a:t>
            </a:r>
            <a:r>
              <a:rPr sz="1200" spc="5" dirty="0">
                <a:latin typeface="Times New Roman"/>
                <a:cs typeface="Times New Roman"/>
              </a:rPr>
              <a:t> </a:t>
            </a:r>
            <a:r>
              <a:rPr sz="1200" spc="-5" dirty="0">
                <a:latin typeface="Times New Roman"/>
                <a:cs typeface="Times New Roman"/>
              </a:rPr>
              <a:t>needs.</a:t>
            </a:r>
            <a:endParaRPr sz="1200">
              <a:latin typeface="Times New Roman"/>
              <a:cs typeface="Times New Roman"/>
            </a:endParaRPr>
          </a:p>
        </p:txBody>
      </p:sp>
      <p:sp>
        <p:nvSpPr>
          <p:cNvPr id="4" name="object 4"/>
          <p:cNvSpPr txBox="1"/>
          <p:nvPr/>
        </p:nvSpPr>
        <p:spPr>
          <a:xfrm>
            <a:off x="901700" y="5565775"/>
            <a:ext cx="3676650" cy="1851660"/>
          </a:xfrm>
          <a:prstGeom prst="rect">
            <a:avLst/>
          </a:prstGeom>
        </p:spPr>
        <p:txBody>
          <a:bodyPr vert="horz" wrap="square" lIns="0" tIns="12700" rIns="0" bIns="0" rtlCol="0">
            <a:spAutoFit/>
          </a:bodyPr>
          <a:lstStyle/>
          <a:p>
            <a:pPr marL="241300" lvl="1" indent="-228600">
              <a:lnSpc>
                <a:spcPct val="100000"/>
              </a:lnSpc>
              <a:spcBef>
                <a:spcPts val="100"/>
              </a:spcBef>
              <a:buAutoNum type="arabicPeriod" startAt="8"/>
              <a:tabLst>
                <a:tab pos="241300" algn="l"/>
              </a:tabLst>
            </a:pPr>
            <a:r>
              <a:rPr sz="1200" b="1" spc="-5" dirty="0">
                <a:latin typeface="Times New Roman"/>
                <a:cs typeface="Times New Roman"/>
              </a:rPr>
              <a:t>Built-in</a:t>
            </a:r>
            <a:r>
              <a:rPr sz="1200" b="1" spc="-30" dirty="0">
                <a:latin typeface="Times New Roman"/>
                <a:cs typeface="Times New Roman"/>
              </a:rPr>
              <a:t> </a:t>
            </a:r>
            <a:r>
              <a:rPr sz="1200" b="1" spc="-5" dirty="0">
                <a:latin typeface="Times New Roman"/>
                <a:cs typeface="Times New Roman"/>
              </a:rPr>
              <a:t>Error</a:t>
            </a:r>
            <a:r>
              <a:rPr sz="1200" b="1" spc="-40" dirty="0">
                <a:latin typeface="Times New Roman"/>
                <a:cs typeface="Times New Roman"/>
              </a:rPr>
              <a:t> </a:t>
            </a:r>
            <a:r>
              <a:rPr sz="1200" b="1" spc="-5" dirty="0">
                <a:latin typeface="Times New Roman"/>
                <a:cs typeface="Times New Roman"/>
              </a:rPr>
              <a:t>Prevention</a:t>
            </a:r>
            <a:endParaRPr sz="1200">
              <a:latin typeface="Times New Roman"/>
              <a:cs typeface="Times New Roman"/>
            </a:endParaRPr>
          </a:p>
          <a:p>
            <a:pPr marL="12700">
              <a:lnSpc>
                <a:spcPct val="100000"/>
              </a:lnSpc>
              <a:spcBef>
                <a:spcPts val="1140"/>
              </a:spcBef>
            </a:pPr>
            <a:r>
              <a:rPr sz="1200" spc="-25" dirty="0">
                <a:latin typeface="Times New Roman"/>
                <a:cs typeface="Times New Roman"/>
              </a:rPr>
              <a:t>We've</a:t>
            </a:r>
            <a:r>
              <a:rPr sz="1200" spc="10" dirty="0">
                <a:latin typeface="Times New Roman"/>
                <a:cs typeface="Times New Roman"/>
              </a:rPr>
              <a:t> </a:t>
            </a:r>
            <a:r>
              <a:rPr sz="1200" spc="-5" dirty="0">
                <a:latin typeface="Times New Roman"/>
                <a:cs typeface="Times New Roman"/>
              </a:rPr>
              <a:t>implemented</a:t>
            </a:r>
            <a:r>
              <a:rPr sz="1200" spc="5" dirty="0">
                <a:latin typeface="Times New Roman"/>
                <a:cs typeface="Times New Roman"/>
              </a:rPr>
              <a:t> </a:t>
            </a:r>
            <a:r>
              <a:rPr sz="1200" spc="-5" dirty="0">
                <a:latin typeface="Times New Roman"/>
                <a:cs typeface="Times New Roman"/>
              </a:rPr>
              <a:t>multiple</a:t>
            </a:r>
            <a:r>
              <a:rPr sz="1200" spc="5" dirty="0">
                <a:latin typeface="Times New Roman"/>
                <a:cs typeface="Times New Roman"/>
              </a:rPr>
              <a:t> </a:t>
            </a:r>
            <a:r>
              <a:rPr sz="1200" spc="-5" dirty="0">
                <a:latin typeface="Times New Roman"/>
                <a:cs typeface="Times New Roman"/>
              </a:rPr>
              <a:t>safeguards</a:t>
            </a:r>
            <a:r>
              <a:rPr sz="1200" spc="1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ensure</a:t>
            </a:r>
            <a:r>
              <a:rPr sz="1200" spc="15" dirty="0">
                <a:latin typeface="Times New Roman"/>
                <a:cs typeface="Times New Roman"/>
              </a:rPr>
              <a:t> </a:t>
            </a:r>
            <a:r>
              <a:rPr sz="1200" spc="-5" dirty="0">
                <a:latin typeface="Times New Roman"/>
                <a:cs typeface="Times New Roman"/>
              </a:rPr>
              <a:t>accuracy:</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Smart</a:t>
            </a:r>
            <a:r>
              <a:rPr sz="1200" dirty="0">
                <a:latin typeface="Times New Roman"/>
                <a:cs typeface="Times New Roman"/>
              </a:rPr>
              <a:t> </a:t>
            </a:r>
            <a:r>
              <a:rPr sz="1200" spc="-5" dirty="0">
                <a:latin typeface="Times New Roman"/>
                <a:cs typeface="Times New Roman"/>
              </a:rPr>
              <a:t>validation</a:t>
            </a:r>
            <a:r>
              <a:rPr sz="1200" spc="5" dirty="0">
                <a:latin typeface="Times New Roman"/>
                <a:cs typeface="Times New Roman"/>
              </a:rPr>
              <a:t> </a:t>
            </a:r>
            <a:r>
              <a:rPr sz="1200" spc="-5" dirty="0">
                <a:latin typeface="Times New Roman"/>
                <a:cs typeface="Times New Roman"/>
              </a:rPr>
              <a:t>checks</a:t>
            </a:r>
            <a:r>
              <a:rPr sz="1200" spc="15" dirty="0">
                <a:latin typeface="Times New Roman"/>
                <a:cs typeface="Times New Roman"/>
              </a:rPr>
              <a:t> </a:t>
            </a:r>
            <a:r>
              <a:rPr sz="1200" spc="-5" dirty="0">
                <a:latin typeface="Times New Roman"/>
                <a:cs typeface="Times New Roman"/>
              </a:rPr>
              <a:t>for all</a:t>
            </a:r>
            <a:r>
              <a:rPr sz="1200" spc="5" dirty="0">
                <a:latin typeface="Times New Roman"/>
                <a:cs typeface="Times New Roman"/>
              </a:rPr>
              <a:t> </a:t>
            </a:r>
            <a:r>
              <a:rPr sz="1200" spc="-5" dirty="0">
                <a:latin typeface="Times New Roman"/>
                <a:cs typeface="Times New Roman"/>
              </a:rPr>
              <a:t>data</a:t>
            </a:r>
            <a:r>
              <a:rPr sz="1200" spc="10" dirty="0">
                <a:latin typeface="Times New Roman"/>
                <a:cs typeface="Times New Roman"/>
              </a:rPr>
              <a:t> </a:t>
            </a:r>
            <a:r>
              <a:rPr sz="1200" spc="-15" dirty="0">
                <a:latin typeface="Times New Roman"/>
                <a:cs typeface="Times New Roman"/>
              </a:rPr>
              <a:t>entry.</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Automated</a:t>
            </a:r>
            <a:r>
              <a:rPr sz="1200" dirty="0">
                <a:latin typeface="Times New Roman"/>
                <a:cs typeface="Times New Roman"/>
              </a:rPr>
              <a:t> </a:t>
            </a:r>
            <a:r>
              <a:rPr sz="1200" spc="-5" dirty="0">
                <a:latin typeface="Times New Roman"/>
                <a:cs typeface="Times New Roman"/>
              </a:rPr>
              <a:t>alerts</a:t>
            </a:r>
            <a:r>
              <a:rPr sz="1200" spc="15"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unusual</a:t>
            </a:r>
            <a:r>
              <a:rPr sz="1200" spc="5" dirty="0">
                <a:latin typeface="Times New Roman"/>
                <a:cs typeface="Times New Roman"/>
              </a:rPr>
              <a:t> </a:t>
            </a:r>
            <a:r>
              <a:rPr sz="1200" spc="-5" dirty="0">
                <a:latin typeface="Times New Roman"/>
                <a:cs typeface="Times New Roman"/>
              </a:rPr>
              <a:t>patterns.</a:t>
            </a:r>
            <a:endParaRPr sz="1200">
              <a:latin typeface="Times New Roman"/>
              <a:cs typeface="Times New Roman"/>
            </a:endParaRPr>
          </a:p>
          <a:p>
            <a:pPr marL="469900" lvl="2" indent="-228600">
              <a:lnSpc>
                <a:spcPct val="100000"/>
              </a:lnSpc>
              <a:spcBef>
                <a:spcPts val="1145"/>
              </a:spcBef>
              <a:buSzPct val="83333"/>
              <a:buAutoNum type="arabicPeriod"/>
              <a:tabLst>
                <a:tab pos="469265" algn="l"/>
                <a:tab pos="469900" algn="l"/>
              </a:tabLst>
            </a:pPr>
            <a:r>
              <a:rPr sz="1200" spc="-5" dirty="0">
                <a:latin typeface="Times New Roman"/>
                <a:cs typeface="Times New Roman"/>
              </a:rPr>
              <a:t>Role-based</a:t>
            </a:r>
            <a:r>
              <a:rPr sz="1200" spc="10" dirty="0">
                <a:latin typeface="Times New Roman"/>
                <a:cs typeface="Times New Roman"/>
              </a:rPr>
              <a:t> </a:t>
            </a:r>
            <a:r>
              <a:rPr sz="1200" spc="-5" dirty="0">
                <a:latin typeface="Times New Roman"/>
                <a:cs typeface="Times New Roman"/>
              </a:rPr>
              <a:t>access</a:t>
            </a:r>
            <a:r>
              <a:rPr sz="1200" spc="5" dirty="0">
                <a:latin typeface="Times New Roman"/>
                <a:cs typeface="Times New Roman"/>
              </a:rPr>
              <a:t> </a:t>
            </a:r>
            <a:r>
              <a:rPr sz="1200" spc="-5" dirty="0">
                <a:latin typeface="Times New Roman"/>
                <a:cs typeface="Times New Roman"/>
              </a:rPr>
              <a:t>control</a:t>
            </a:r>
            <a:r>
              <a:rPr sz="1200" dirty="0">
                <a:latin typeface="Times New Roman"/>
                <a:cs typeface="Times New Roman"/>
              </a:rPr>
              <a:t> </a:t>
            </a:r>
            <a:r>
              <a:rPr sz="1200" spc="-5" dirty="0">
                <a:latin typeface="Times New Roman"/>
                <a:cs typeface="Times New Roman"/>
              </a:rPr>
              <a:t>for</a:t>
            </a:r>
            <a:r>
              <a:rPr sz="1200" spc="10" dirty="0">
                <a:latin typeface="Times New Roman"/>
                <a:cs typeface="Times New Roman"/>
              </a:rPr>
              <a:t> </a:t>
            </a:r>
            <a:r>
              <a:rPr sz="1200" spc="-10" dirty="0">
                <a:latin typeface="Times New Roman"/>
                <a:cs typeface="Times New Roman"/>
              </a:rPr>
              <a:t>security.</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Regular data</a:t>
            </a:r>
            <a:r>
              <a:rPr sz="1200" spc="5" dirty="0">
                <a:latin typeface="Times New Roman"/>
                <a:cs typeface="Times New Roman"/>
              </a:rPr>
              <a:t> </a:t>
            </a:r>
            <a:r>
              <a:rPr sz="1200" spc="-5" dirty="0">
                <a:latin typeface="Times New Roman"/>
                <a:cs typeface="Times New Roman"/>
              </a:rPr>
              <a:t>consistency</a:t>
            </a:r>
            <a:r>
              <a:rPr sz="1200" spc="10" dirty="0">
                <a:latin typeface="Times New Roman"/>
                <a:cs typeface="Times New Roman"/>
              </a:rPr>
              <a:t> </a:t>
            </a:r>
            <a:r>
              <a:rPr sz="1200" spc="-5" dirty="0">
                <a:latin typeface="Times New Roman"/>
                <a:cs typeface="Times New Roman"/>
              </a:rPr>
              <a:t>checks.</a:t>
            </a:r>
            <a:endParaRPr sz="1200">
              <a:latin typeface="Times New Roman"/>
              <a:cs typeface="Times New Roman"/>
            </a:endParaRPr>
          </a:p>
        </p:txBody>
      </p:sp>
      <p:sp>
        <p:nvSpPr>
          <p:cNvPr id="5" name="object 5"/>
          <p:cNvSpPr txBox="1"/>
          <p:nvPr/>
        </p:nvSpPr>
        <p:spPr>
          <a:xfrm>
            <a:off x="901700" y="7847215"/>
            <a:ext cx="5755640" cy="427990"/>
          </a:xfrm>
          <a:prstGeom prst="rect">
            <a:avLst/>
          </a:prstGeom>
        </p:spPr>
        <p:txBody>
          <a:bodyPr vert="horz" wrap="square" lIns="0" tIns="12700" rIns="0" bIns="0" rtlCol="0">
            <a:spAutoFit/>
          </a:bodyPr>
          <a:lstStyle/>
          <a:p>
            <a:pPr marL="12700" marR="5080">
              <a:lnSpc>
                <a:spcPct val="110000"/>
              </a:lnSpc>
              <a:spcBef>
                <a:spcPts val="100"/>
              </a:spcBef>
            </a:pPr>
            <a:r>
              <a:rPr sz="1200" spc="-5" dirty="0">
                <a:latin typeface="Times New Roman"/>
                <a:cs typeface="Times New Roman"/>
              </a:rPr>
              <a:t>By</a:t>
            </a:r>
            <a:r>
              <a:rPr sz="1200" dirty="0">
                <a:latin typeface="Times New Roman"/>
                <a:cs typeface="Times New Roman"/>
              </a:rPr>
              <a:t> </a:t>
            </a:r>
            <a:r>
              <a:rPr sz="1200" spc="-5" dirty="0">
                <a:latin typeface="Times New Roman"/>
                <a:cs typeface="Times New Roman"/>
              </a:rPr>
              <a:t>combining</a:t>
            </a:r>
            <a:r>
              <a:rPr sz="1200" dirty="0">
                <a:latin typeface="Times New Roman"/>
                <a:cs typeface="Times New Roman"/>
              </a:rPr>
              <a:t> </a:t>
            </a:r>
            <a:r>
              <a:rPr sz="1200" spc="-5" dirty="0">
                <a:latin typeface="Times New Roman"/>
                <a:cs typeface="Times New Roman"/>
              </a:rPr>
              <a:t>these</a:t>
            </a:r>
            <a:r>
              <a:rPr sz="1200" dirty="0">
                <a:latin typeface="Times New Roman"/>
                <a:cs typeface="Times New Roman"/>
              </a:rPr>
              <a:t> </a:t>
            </a:r>
            <a:r>
              <a:rPr sz="1200" spc="-5" dirty="0">
                <a:latin typeface="Times New Roman"/>
                <a:cs typeface="Times New Roman"/>
              </a:rPr>
              <a:t>elements,</a:t>
            </a:r>
            <a:r>
              <a:rPr sz="1200" dirty="0">
                <a:latin typeface="Times New Roman"/>
                <a:cs typeface="Times New Roman"/>
              </a:rPr>
              <a:t> </a:t>
            </a:r>
            <a:r>
              <a:rPr sz="1200" spc="-5" dirty="0">
                <a:latin typeface="Times New Roman"/>
                <a:cs typeface="Times New Roman"/>
              </a:rPr>
              <a:t>HOSTELIA creates</a:t>
            </a:r>
            <a:r>
              <a:rPr sz="1200" dirty="0">
                <a:latin typeface="Times New Roman"/>
                <a:cs typeface="Times New Roman"/>
              </a:rPr>
              <a:t> a</a:t>
            </a:r>
            <a:r>
              <a:rPr sz="1200" spc="5" dirty="0">
                <a:latin typeface="Times New Roman"/>
                <a:cs typeface="Times New Roman"/>
              </a:rPr>
              <a:t> </a:t>
            </a:r>
            <a:r>
              <a:rPr sz="1200" spc="-5" dirty="0">
                <a:latin typeface="Times New Roman"/>
                <a:cs typeface="Times New Roman"/>
              </a:rPr>
              <a:t>user-friendly</a:t>
            </a:r>
            <a:r>
              <a:rPr sz="1200" dirty="0">
                <a:latin typeface="Times New Roman"/>
                <a:cs typeface="Times New Roman"/>
              </a:rPr>
              <a:t> </a:t>
            </a:r>
            <a:r>
              <a:rPr sz="1200" spc="-5" dirty="0">
                <a:latin typeface="Times New Roman"/>
                <a:cs typeface="Times New Roman"/>
              </a:rPr>
              <a:t>system</a:t>
            </a:r>
            <a:r>
              <a:rPr sz="1200" dirty="0">
                <a:latin typeface="Times New Roman"/>
                <a:cs typeface="Times New Roman"/>
              </a:rPr>
              <a:t> </a:t>
            </a:r>
            <a:r>
              <a:rPr sz="1200" spc="-5" dirty="0">
                <a:latin typeface="Times New Roman"/>
                <a:cs typeface="Times New Roman"/>
              </a:rPr>
              <a:t>that</a:t>
            </a:r>
            <a:r>
              <a:rPr sz="1200" dirty="0">
                <a:latin typeface="Times New Roman"/>
                <a:cs typeface="Times New Roman"/>
              </a:rPr>
              <a:t> </a:t>
            </a:r>
            <a:r>
              <a:rPr sz="1200" spc="-5" dirty="0">
                <a:latin typeface="Times New Roman"/>
                <a:cs typeface="Times New Roman"/>
              </a:rPr>
              <a:t>transforms </a:t>
            </a:r>
            <a:r>
              <a:rPr sz="1200" spc="-285" dirty="0">
                <a:latin typeface="Times New Roman"/>
                <a:cs typeface="Times New Roman"/>
              </a:rPr>
              <a:t> </a:t>
            </a:r>
            <a:r>
              <a:rPr sz="1200" spc="-5" dirty="0">
                <a:latin typeface="Times New Roman"/>
                <a:cs typeface="Times New Roman"/>
              </a:rPr>
              <a:t>hostel</a:t>
            </a:r>
            <a:r>
              <a:rPr sz="1200" dirty="0">
                <a:latin typeface="Times New Roman"/>
                <a:cs typeface="Times New Roman"/>
              </a:rPr>
              <a:t> </a:t>
            </a:r>
            <a:r>
              <a:rPr sz="1200" spc="-5" dirty="0">
                <a:latin typeface="Times New Roman"/>
                <a:cs typeface="Times New Roman"/>
              </a:rPr>
              <a:t>management</a:t>
            </a:r>
            <a:r>
              <a:rPr sz="1200" spc="10" dirty="0">
                <a:latin typeface="Times New Roman"/>
                <a:cs typeface="Times New Roman"/>
              </a:rPr>
              <a:t> </a:t>
            </a:r>
            <a:r>
              <a:rPr sz="1200" spc="-5" dirty="0">
                <a:latin typeface="Times New Roman"/>
                <a:cs typeface="Times New Roman"/>
              </a:rPr>
              <a:t>from</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complex</a:t>
            </a:r>
            <a:r>
              <a:rPr sz="1200" spc="5" dirty="0">
                <a:latin typeface="Times New Roman"/>
                <a:cs typeface="Times New Roman"/>
              </a:rPr>
              <a:t> </a:t>
            </a:r>
            <a:r>
              <a:rPr sz="1200" spc="-5" dirty="0">
                <a:latin typeface="Times New Roman"/>
                <a:cs typeface="Times New Roman"/>
              </a:rPr>
              <a:t>challenge</a:t>
            </a:r>
            <a:r>
              <a:rPr sz="1200" spc="15" dirty="0">
                <a:latin typeface="Times New Roman"/>
                <a:cs typeface="Times New Roman"/>
              </a:rPr>
              <a:t> </a:t>
            </a:r>
            <a:r>
              <a:rPr sz="1200" dirty="0">
                <a:latin typeface="Times New Roman"/>
                <a:cs typeface="Times New Roman"/>
              </a:rPr>
              <a:t>into</a:t>
            </a:r>
            <a:r>
              <a:rPr sz="1200" spc="-15"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spc="-5" dirty="0">
                <a:latin typeface="Times New Roman"/>
                <a:cs typeface="Times New Roman"/>
              </a:rPr>
              <a:t>streamlined</a:t>
            </a:r>
            <a:r>
              <a:rPr sz="1200" dirty="0">
                <a:latin typeface="Times New Roman"/>
                <a:cs typeface="Times New Roman"/>
              </a:rPr>
              <a:t> </a:t>
            </a:r>
            <a:r>
              <a:rPr sz="1200" spc="-5" dirty="0">
                <a:latin typeface="Times New Roman"/>
                <a:cs typeface="Times New Roman"/>
              </a:rPr>
              <a:t>process.</a:t>
            </a:r>
            <a:endParaRPr sz="12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90164" y="891654"/>
            <a:ext cx="138176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8.9</a:t>
            </a:r>
            <a:r>
              <a:rPr sz="1200" b="1" spc="-50" dirty="0">
                <a:latin typeface="Times New Roman"/>
                <a:cs typeface="Times New Roman"/>
              </a:rPr>
              <a:t> </a:t>
            </a:r>
            <a:r>
              <a:rPr sz="1200" b="1" spc="-5" dirty="0">
                <a:latin typeface="Times New Roman"/>
                <a:cs typeface="Times New Roman"/>
              </a:rPr>
              <a:t>SCREENSHOTS</a:t>
            </a:r>
            <a:endParaRPr sz="1200">
              <a:latin typeface="Times New Roman"/>
              <a:cs typeface="Times New Roman"/>
            </a:endParaRPr>
          </a:p>
        </p:txBody>
      </p:sp>
      <p:pic>
        <p:nvPicPr>
          <p:cNvPr id="3" name="object 3"/>
          <p:cNvPicPr/>
          <p:nvPr/>
        </p:nvPicPr>
        <p:blipFill>
          <a:blip r:embed="rId2" cstate="print"/>
          <a:stretch>
            <a:fillRect/>
          </a:stretch>
        </p:blipFill>
        <p:spPr>
          <a:xfrm>
            <a:off x="2093976" y="1571244"/>
            <a:ext cx="3372612" cy="2049779"/>
          </a:xfrm>
          <a:prstGeom prst="rect">
            <a:avLst/>
          </a:prstGeom>
        </p:spPr>
      </p:pic>
      <p:sp>
        <p:nvSpPr>
          <p:cNvPr id="4" name="object 4"/>
          <p:cNvSpPr txBox="1"/>
          <p:nvPr/>
        </p:nvSpPr>
        <p:spPr>
          <a:xfrm>
            <a:off x="2693923" y="3759835"/>
            <a:ext cx="21710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Fig</a:t>
            </a:r>
            <a:r>
              <a:rPr sz="1200" spc="5" dirty="0">
                <a:latin typeface="Times New Roman"/>
                <a:cs typeface="Times New Roman"/>
              </a:rPr>
              <a:t> </a:t>
            </a:r>
            <a:r>
              <a:rPr sz="1200" dirty="0">
                <a:latin typeface="Times New Roman"/>
                <a:cs typeface="Times New Roman"/>
              </a:rPr>
              <a:t>1:</a:t>
            </a:r>
            <a:r>
              <a:rPr sz="1200" spc="-15" dirty="0">
                <a:latin typeface="Times New Roman"/>
                <a:cs typeface="Times New Roman"/>
              </a:rPr>
              <a:t> </a:t>
            </a:r>
            <a:r>
              <a:rPr sz="1200" spc="-5" dirty="0">
                <a:latin typeface="Times New Roman"/>
                <a:cs typeface="Times New Roman"/>
              </a:rPr>
              <a:t>Registration</a:t>
            </a:r>
            <a:r>
              <a:rPr sz="1200" dirty="0">
                <a:latin typeface="Times New Roman"/>
                <a:cs typeface="Times New Roman"/>
              </a:rPr>
              <a:t> </a:t>
            </a:r>
            <a:r>
              <a:rPr sz="1200" spc="-5" dirty="0">
                <a:latin typeface="Times New Roman"/>
                <a:cs typeface="Times New Roman"/>
              </a:rPr>
              <a:t>and login</a:t>
            </a:r>
            <a:r>
              <a:rPr sz="1200" spc="10" dirty="0">
                <a:latin typeface="Times New Roman"/>
                <a:cs typeface="Times New Roman"/>
              </a:rPr>
              <a:t> </a:t>
            </a:r>
            <a:r>
              <a:rPr sz="1200" spc="-5" dirty="0">
                <a:latin typeface="Times New Roman"/>
                <a:cs typeface="Times New Roman"/>
              </a:rPr>
              <a:t>forms</a:t>
            </a:r>
            <a:endParaRPr sz="1200">
              <a:latin typeface="Times New Roman"/>
              <a:cs typeface="Times New Roman"/>
            </a:endParaRPr>
          </a:p>
        </p:txBody>
      </p:sp>
      <p:pic>
        <p:nvPicPr>
          <p:cNvPr id="5" name="object 5"/>
          <p:cNvPicPr/>
          <p:nvPr/>
        </p:nvPicPr>
        <p:blipFill>
          <a:blip r:embed="rId3" cstate="print"/>
          <a:stretch>
            <a:fillRect/>
          </a:stretch>
        </p:blipFill>
        <p:spPr>
          <a:xfrm>
            <a:off x="1446275" y="5408676"/>
            <a:ext cx="4668012" cy="2133600"/>
          </a:xfrm>
          <a:prstGeom prst="rect">
            <a:avLst/>
          </a:prstGeom>
        </p:spPr>
      </p:pic>
      <p:sp>
        <p:nvSpPr>
          <p:cNvPr id="6" name="object 6"/>
          <p:cNvSpPr txBox="1"/>
          <p:nvPr/>
        </p:nvSpPr>
        <p:spPr>
          <a:xfrm>
            <a:off x="2867660" y="7671943"/>
            <a:ext cx="182372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Fig</a:t>
            </a:r>
            <a:r>
              <a:rPr sz="1200" spc="-15" dirty="0">
                <a:latin typeface="Times New Roman"/>
                <a:cs typeface="Times New Roman"/>
              </a:rPr>
              <a:t> </a:t>
            </a:r>
            <a:r>
              <a:rPr sz="1200" dirty="0">
                <a:latin typeface="Times New Roman"/>
                <a:cs typeface="Times New Roman"/>
              </a:rPr>
              <a:t>2:</a:t>
            </a:r>
            <a:r>
              <a:rPr sz="1200" spc="-10" dirty="0">
                <a:latin typeface="Times New Roman"/>
                <a:cs typeface="Times New Roman"/>
              </a:rPr>
              <a:t> </a:t>
            </a:r>
            <a:r>
              <a:rPr sz="1200" spc="-5" dirty="0">
                <a:latin typeface="Times New Roman"/>
                <a:cs typeface="Times New Roman"/>
              </a:rPr>
              <a:t>Homepage/</a:t>
            </a:r>
            <a:r>
              <a:rPr sz="1200" dirty="0">
                <a:latin typeface="Times New Roman"/>
                <a:cs typeface="Times New Roman"/>
              </a:rPr>
              <a:t> </a:t>
            </a:r>
            <a:r>
              <a:rPr sz="1200" spc="-5" dirty="0">
                <a:latin typeface="Times New Roman"/>
                <a:cs typeface="Times New Roman"/>
              </a:rPr>
              <a:t>Dashboard</a:t>
            </a:r>
            <a:endParaRPr sz="12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16</a:t>
            </a:fld>
            <a:r>
              <a:rPr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17</a:t>
            </a:fld>
            <a:r>
              <a:rPr dirty="0"/>
              <a:t>]</a:t>
            </a:r>
          </a:p>
        </p:txBody>
      </p:sp>
      <p:sp>
        <p:nvSpPr>
          <p:cNvPr id="2" name="object 2"/>
          <p:cNvSpPr txBox="1"/>
          <p:nvPr/>
        </p:nvSpPr>
        <p:spPr>
          <a:xfrm>
            <a:off x="2797555" y="891654"/>
            <a:ext cx="1963420" cy="535940"/>
          </a:xfrm>
          <a:prstGeom prst="rect">
            <a:avLst/>
          </a:prstGeom>
        </p:spPr>
        <p:txBody>
          <a:bodyPr vert="horz" wrap="square" lIns="0" tIns="12700" rIns="0" bIns="0" rtlCol="0">
            <a:spAutoFit/>
          </a:bodyPr>
          <a:lstStyle/>
          <a:p>
            <a:pPr algn="ctr">
              <a:lnSpc>
                <a:spcPct val="100000"/>
              </a:lnSpc>
              <a:spcBef>
                <a:spcPts val="100"/>
              </a:spcBef>
            </a:pPr>
            <a:r>
              <a:rPr sz="1200" b="1" spc="-5" dirty="0">
                <a:latin typeface="Times New Roman"/>
                <a:cs typeface="Times New Roman"/>
              </a:rPr>
              <a:t>CHAPTER</a:t>
            </a:r>
            <a:r>
              <a:rPr sz="1200" b="1" spc="-40" dirty="0">
                <a:latin typeface="Times New Roman"/>
                <a:cs typeface="Times New Roman"/>
              </a:rPr>
              <a:t> </a:t>
            </a:r>
            <a:r>
              <a:rPr sz="1200" b="1" dirty="0">
                <a:latin typeface="Times New Roman"/>
                <a:cs typeface="Times New Roman"/>
              </a:rPr>
              <a:t>4</a:t>
            </a:r>
            <a:endParaRPr sz="1200">
              <a:latin typeface="Times New Roman"/>
              <a:cs typeface="Times New Roman"/>
            </a:endParaRPr>
          </a:p>
          <a:p>
            <a:pPr algn="ctr">
              <a:lnSpc>
                <a:spcPct val="100000"/>
              </a:lnSpc>
              <a:spcBef>
                <a:spcPts val="1140"/>
              </a:spcBef>
            </a:pPr>
            <a:r>
              <a:rPr sz="1200" b="1" spc="-5" dirty="0">
                <a:latin typeface="Times New Roman"/>
                <a:cs typeface="Times New Roman"/>
              </a:rPr>
              <a:t>M</a:t>
            </a:r>
            <a:r>
              <a:rPr sz="1200" b="1" dirty="0">
                <a:latin typeface="Times New Roman"/>
                <a:cs typeface="Times New Roman"/>
              </a:rPr>
              <a:t>ETHO</a:t>
            </a:r>
            <a:r>
              <a:rPr sz="1200" b="1" spc="-5" dirty="0">
                <a:latin typeface="Times New Roman"/>
                <a:cs typeface="Times New Roman"/>
              </a:rPr>
              <a:t>D</a:t>
            </a:r>
            <a:r>
              <a:rPr sz="1200" b="1" dirty="0">
                <a:latin typeface="Times New Roman"/>
                <a:cs typeface="Times New Roman"/>
              </a:rPr>
              <a:t>S</a:t>
            </a:r>
            <a:r>
              <a:rPr sz="1200" b="1" spc="-10" dirty="0">
                <a:latin typeface="Times New Roman"/>
                <a:cs typeface="Times New Roman"/>
              </a:rPr>
              <a:t> </a:t>
            </a:r>
            <a:r>
              <a:rPr sz="1200" b="1" dirty="0">
                <a:latin typeface="Times New Roman"/>
                <a:cs typeface="Times New Roman"/>
              </a:rPr>
              <a:t>/</a:t>
            </a:r>
            <a:r>
              <a:rPr sz="1200" b="1" spc="-70" dirty="0">
                <a:latin typeface="Times New Roman"/>
                <a:cs typeface="Times New Roman"/>
              </a:rPr>
              <a:t> </a:t>
            </a:r>
            <a:r>
              <a:rPr sz="1200" b="1" spc="-5" dirty="0">
                <a:latin typeface="Times New Roman"/>
                <a:cs typeface="Times New Roman"/>
              </a:rPr>
              <a:t>APPR</a:t>
            </a:r>
            <a:r>
              <a:rPr sz="1200" b="1" dirty="0">
                <a:latin typeface="Times New Roman"/>
                <a:cs typeface="Times New Roman"/>
              </a:rPr>
              <a:t>O</a:t>
            </a:r>
            <a:r>
              <a:rPr sz="1200" b="1" spc="-5" dirty="0">
                <a:latin typeface="Times New Roman"/>
                <a:cs typeface="Times New Roman"/>
              </a:rPr>
              <a:t>AC</a:t>
            </a:r>
            <a:r>
              <a:rPr sz="1200" b="1" dirty="0">
                <a:latin typeface="Times New Roman"/>
                <a:cs typeface="Times New Roman"/>
              </a:rPr>
              <a:t>HES</a:t>
            </a:r>
            <a:endParaRPr sz="1200">
              <a:latin typeface="Times New Roman"/>
              <a:cs typeface="Times New Roman"/>
            </a:endParaRPr>
          </a:p>
        </p:txBody>
      </p:sp>
      <p:sp>
        <p:nvSpPr>
          <p:cNvPr id="3" name="object 3"/>
          <p:cNvSpPr txBox="1"/>
          <p:nvPr/>
        </p:nvSpPr>
        <p:spPr>
          <a:xfrm>
            <a:off x="901700" y="1877695"/>
            <a:ext cx="5757545" cy="2656205"/>
          </a:xfrm>
          <a:prstGeom prst="rect">
            <a:avLst/>
          </a:prstGeom>
        </p:spPr>
        <p:txBody>
          <a:bodyPr vert="horz" wrap="square" lIns="0" tIns="12700" rIns="0" bIns="0" rtlCol="0">
            <a:spAutoFit/>
          </a:bodyPr>
          <a:lstStyle/>
          <a:p>
            <a:pPr marL="241300" lvl="1" indent="-228600">
              <a:lnSpc>
                <a:spcPct val="100000"/>
              </a:lnSpc>
              <a:spcBef>
                <a:spcPts val="100"/>
              </a:spcBef>
              <a:buAutoNum type="arabicPeriod"/>
              <a:tabLst>
                <a:tab pos="241300" algn="l"/>
              </a:tabLst>
            </a:pPr>
            <a:r>
              <a:rPr sz="1200" b="1" spc="-5" dirty="0">
                <a:latin typeface="Times New Roman"/>
                <a:cs typeface="Times New Roman"/>
              </a:rPr>
              <a:t>De</a:t>
            </a:r>
            <a:r>
              <a:rPr sz="1200" b="1" dirty="0">
                <a:latin typeface="Times New Roman"/>
                <a:cs typeface="Times New Roman"/>
              </a:rPr>
              <a:t>v</a:t>
            </a:r>
            <a:r>
              <a:rPr sz="1200" b="1" spc="-5" dirty="0">
                <a:latin typeface="Times New Roman"/>
                <a:cs typeface="Times New Roman"/>
              </a:rPr>
              <a:t>e</a:t>
            </a:r>
            <a:r>
              <a:rPr sz="1200" b="1" dirty="0">
                <a:latin typeface="Times New Roman"/>
                <a:cs typeface="Times New Roman"/>
              </a:rPr>
              <a:t>lop</a:t>
            </a:r>
            <a:r>
              <a:rPr sz="1200" b="1" spc="-5" dirty="0">
                <a:latin typeface="Times New Roman"/>
                <a:cs typeface="Times New Roman"/>
              </a:rPr>
              <a:t>m</a:t>
            </a:r>
            <a:r>
              <a:rPr sz="1200" b="1" spc="5" dirty="0">
                <a:latin typeface="Times New Roman"/>
                <a:cs typeface="Times New Roman"/>
              </a:rPr>
              <a:t>e</a:t>
            </a:r>
            <a:r>
              <a:rPr sz="1200" b="1" dirty="0">
                <a:latin typeface="Times New Roman"/>
                <a:cs typeface="Times New Roman"/>
              </a:rPr>
              <a:t>nt</a:t>
            </a:r>
            <a:r>
              <a:rPr sz="1200" b="1" spc="-80" dirty="0">
                <a:latin typeface="Times New Roman"/>
                <a:cs typeface="Times New Roman"/>
              </a:rPr>
              <a:t> </a:t>
            </a:r>
            <a:r>
              <a:rPr sz="1200" b="1" spc="-5" dirty="0">
                <a:latin typeface="Times New Roman"/>
                <a:cs typeface="Times New Roman"/>
              </a:rPr>
              <a:t>A</a:t>
            </a:r>
            <a:r>
              <a:rPr sz="1200" b="1" dirty="0">
                <a:latin typeface="Times New Roman"/>
                <a:cs typeface="Times New Roman"/>
              </a:rPr>
              <a:t>pp</a:t>
            </a:r>
            <a:r>
              <a:rPr sz="1200" b="1" spc="-20" dirty="0">
                <a:latin typeface="Times New Roman"/>
                <a:cs typeface="Times New Roman"/>
              </a:rPr>
              <a:t>r</a:t>
            </a:r>
            <a:r>
              <a:rPr sz="1200" b="1" dirty="0">
                <a:latin typeface="Times New Roman"/>
                <a:cs typeface="Times New Roman"/>
              </a:rPr>
              <a:t>oa</a:t>
            </a:r>
            <a:r>
              <a:rPr sz="1200" b="1" spc="-5" dirty="0">
                <a:latin typeface="Times New Roman"/>
                <a:cs typeface="Times New Roman"/>
              </a:rPr>
              <a:t>c</a:t>
            </a:r>
            <a:r>
              <a:rPr sz="1200" b="1" dirty="0">
                <a:latin typeface="Times New Roman"/>
                <a:cs typeface="Times New Roman"/>
              </a:rPr>
              <a:t>h</a:t>
            </a:r>
            <a:endParaRPr sz="1200">
              <a:latin typeface="Times New Roman"/>
              <a:cs typeface="Times New Roman"/>
            </a:endParaRPr>
          </a:p>
          <a:p>
            <a:pPr marL="12700" marR="5715">
              <a:lnSpc>
                <a:spcPct val="110000"/>
              </a:lnSpc>
              <a:spcBef>
                <a:spcPts val="994"/>
              </a:spcBef>
            </a:pPr>
            <a:r>
              <a:rPr sz="1200" spc="-5" dirty="0">
                <a:latin typeface="Times New Roman"/>
                <a:cs typeface="Times New Roman"/>
              </a:rPr>
              <a:t>The</a:t>
            </a:r>
            <a:r>
              <a:rPr sz="1200" spc="120" dirty="0">
                <a:latin typeface="Times New Roman"/>
                <a:cs typeface="Times New Roman"/>
              </a:rPr>
              <a:t> </a:t>
            </a:r>
            <a:r>
              <a:rPr sz="1200" spc="-5" dirty="0">
                <a:latin typeface="Times New Roman"/>
                <a:cs typeface="Times New Roman"/>
              </a:rPr>
              <a:t>development</a:t>
            </a:r>
            <a:r>
              <a:rPr sz="1200" spc="135" dirty="0">
                <a:latin typeface="Times New Roman"/>
                <a:cs typeface="Times New Roman"/>
              </a:rPr>
              <a:t> </a:t>
            </a:r>
            <a:r>
              <a:rPr sz="1200" spc="-5" dirty="0">
                <a:latin typeface="Times New Roman"/>
                <a:cs typeface="Times New Roman"/>
              </a:rPr>
              <a:t>process</a:t>
            </a:r>
            <a:r>
              <a:rPr sz="1200" spc="130" dirty="0">
                <a:latin typeface="Times New Roman"/>
                <a:cs typeface="Times New Roman"/>
              </a:rPr>
              <a:t> </a:t>
            </a:r>
            <a:r>
              <a:rPr sz="1200" spc="-5" dirty="0">
                <a:latin typeface="Times New Roman"/>
                <a:cs typeface="Times New Roman"/>
              </a:rPr>
              <a:t>for</a:t>
            </a:r>
            <a:r>
              <a:rPr sz="1200" spc="130" dirty="0">
                <a:latin typeface="Times New Roman"/>
                <a:cs typeface="Times New Roman"/>
              </a:rPr>
              <a:t> </a:t>
            </a:r>
            <a:r>
              <a:rPr sz="1200" spc="-5" dirty="0">
                <a:latin typeface="Times New Roman"/>
                <a:cs typeface="Times New Roman"/>
              </a:rPr>
              <a:t>HOSTELIA</a:t>
            </a:r>
            <a:r>
              <a:rPr sz="1200" spc="70" dirty="0">
                <a:latin typeface="Times New Roman"/>
                <a:cs typeface="Times New Roman"/>
              </a:rPr>
              <a:t> </a:t>
            </a:r>
            <a:r>
              <a:rPr sz="1200" spc="-5" dirty="0">
                <a:latin typeface="Times New Roman"/>
                <a:cs typeface="Times New Roman"/>
              </a:rPr>
              <a:t>focused</a:t>
            </a:r>
            <a:r>
              <a:rPr sz="1200" spc="135" dirty="0">
                <a:latin typeface="Times New Roman"/>
                <a:cs typeface="Times New Roman"/>
              </a:rPr>
              <a:t> </a:t>
            </a:r>
            <a:r>
              <a:rPr sz="1200" dirty="0">
                <a:latin typeface="Times New Roman"/>
                <a:cs typeface="Times New Roman"/>
              </a:rPr>
              <a:t>on</a:t>
            </a:r>
            <a:r>
              <a:rPr sz="1200" spc="130" dirty="0">
                <a:latin typeface="Times New Roman"/>
                <a:cs typeface="Times New Roman"/>
              </a:rPr>
              <a:t> </a:t>
            </a:r>
            <a:r>
              <a:rPr sz="1200" spc="-5" dirty="0">
                <a:latin typeface="Times New Roman"/>
                <a:cs typeface="Times New Roman"/>
              </a:rPr>
              <a:t>gradually</a:t>
            </a:r>
            <a:r>
              <a:rPr sz="1200" spc="125" dirty="0">
                <a:latin typeface="Times New Roman"/>
                <a:cs typeface="Times New Roman"/>
              </a:rPr>
              <a:t> </a:t>
            </a:r>
            <a:r>
              <a:rPr sz="1200" dirty="0">
                <a:latin typeface="Times New Roman"/>
                <a:cs typeface="Times New Roman"/>
              </a:rPr>
              <a:t>building</a:t>
            </a:r>
            <a:r>
              <a:rPr sz="1200" spc="110" dirty="0">
                <a:latin typeface="Times New Roman"/>
                <a:cs typeface="Times New Roman"/>
              </a:rPr>
              <a:t> </a:t>
            </a:r>
            <a:r>
              <a:rPr sz="1200" spc="-5" dirty="0">
                <a:latin typeface="Times New Roman"/>
                <a:cs typeface="Times New Roman"/>
              </a:rPr>
              <a:t>and</a:t>
            </a:r>
            <a:r>
              <a:rPr sz="1200" spc="140" dirty="0">
                <a:latin typeface="Times New Roman"/>
                <a:cs typeface="Times New Roman"/>
              </a:rPr>
              <a:t> </a:t>
            </a:r>
            <a:r>
              <a:rPr sz="1200" spc="-5" dirty="0">
                <a:latin typeface="Times New Roman"/>
                <a:cs typeface="Times New Roman"/>
              </a:rPr>
              <a:t>improving</a:t>
            </a:r>
            <a:r>
              <a:rPr sz="1200" spc="110" dirty="0">
                <a:latin typeface="Times New Roman"/>
                <a:cs typeface="Times New Roman"/>
              </a:rPr>
              <a:t> </a:t>
            </a:r>
            <a:r>
              <a:rPr sz="1200" dirty="0">
                <a:latin typeface="Times New Roman"/>
                <a:cs typeface="Times New Roman"/>
              </a:rPr>
              <a:t>the </a:t>
            </a:r>
            <a:r>
              <a:rPr sz="1200" spc="-285" dirty="0">
                <a:latin typeface="Times New Roman"/>
                <a:cs typeface="Times New Roman"/>
              </a:rPr>
              <a:t> </a:t>
            </a:r>
            <a:r>
              <a:rPr sz="1200" spc="-5" dirty="0">
                <a:latin typeface="Times New Roman"/>
                <a:cs typeface="Times New Roman"/>
              </a:rPr>
              <a:t>system </a:t>
            </a:r>
            <a:r>
              <a:rPr sz="1200" spc="-10" dirty="0">
                <a:latin typeface="Times New Roman"/>
                <a:cs typeface="Times New Roman"/>
              </a:rPr>
              <a:t>by:</a:t>
            </a:r>
            <a:endParaRPr sz="1200">
              <a:latin typeface="Times New Roman"/>
              <a:cs typeface="Times New Roman"/>
            </a:endParaRPr>
          </a:p>
          <a:p>
            <a:pPr marL="469900" marR="5715" lvl="2" indent="-228600">
              <a:lnSpc>
                <a:spcPct val="110000"/>
              </a:lnSpc>
              <a:spcBef>
                <a:spcPts val="1005"/>
              </a:spcBef>
              <a:buAutoNum type="arabicPeriod"/>
              <a:tabLst>
                <a:tab pos="469900" algn="l"/>
              </a:tabLst>
            </a:pPr>
            <a:r>
              <a:rPr sz="1200" spc="-5" dirty="0">
                <a:latin typeface="Times New Roman"/>
                <a:cs typeface="Times New Roman"/>
              </a:rPr>
              <a:t>Gathering</a:t>
            </a:r>
            <a:r>
              <a:rPr sz="1200" spc="195" dirty="0">
                <a:latin typeface="Times New Roman"/>
                <a:cs typeface="Times New Roman"/>
              </a:rPr>
              <a:t> </a:t>
            </a:r>
            <a:r>
              <a:rPr sz="1200" spc="-5" dirty="0">
                <a:latin typeface="Times New Roman"/>
                <a:cs typeface="Times New Roman"/>
              </a:rPr>
              <a:t>requirements</a:t>
            </a:r>
            <a:r>
              <a:rPr sz="1200" spc="200" dirty="0">
                <a:latin typeface="Times New Roman"/>
                <a:cs typeface="Times New Roman"/>
              </a:rPr>
              <a:t> </a:t>
            </a:r>
            <a:r>
              <a:rPr sz="1200" spc="-5" dirty="0">
                <a:latin typeface="Times New Roman"/>
                <a:cs typeface="Times New Roman"/>
              </a:rPr>
              <a:t>from</a:t>
            </a:r>
            <a:r>
              <a:rPr sz="1200" spc="204" dirty="0">
                <a:latin typeface="Times New Roman"/>
                <a:cs typeface="Times New Roman"/>
              </a:rPr>
              <a:t> </a:t>
            </a:r>
            <a:r>
              <a:rPr sz="1200" spc="-5" dirty="0">
                <a:latin typeface="Times New Roman"/>
                <a:cs typeface="Times New Roman"/>
              </a:rPr>
              <a:t>hostel</a:t>
            </a:r>
            <a:r>
              <a:rPr sz="1200" spc="200" dirty="0">
                <a:latin typeface="Times New Roman"/>
                <a:cs typeface="Times New Roman"/>
              </a:rPr>
              <a:t> </a:t>
            </a:r>
            <a:r>
              <a:rPr sz="1200" spc="-5" dirty="0">
                <a:latin typeface="Times New Roman"/>
                <a:cs typeface="Times New Roman"/>
              </a:rPr>
              <a:t>administrators</a:t>
            </a:r>
            <a:r>
              <a:rPr sz="1200" spc="195" dirty="0">
                <a:latin typeface="Times New Roman"/>
                <a:cs typeface="Times New Roman"/>
              </a:rPr>
              <a:t> </a:t>
            </a:r>
            <a:r>
              <a:rPr sz="1200" spc="-5" dirty="0">
                <a:latin typeface="Times New Roman"/>
                <a:cs typeface="Times New Roman"/>
              </a:rPr>
              <a:t>and</a:t>
            </a:r>
            <a:r>
              <a:rPr sz="1200" spc="200" dirty="0">
                <a:latin typeface="Times New Roman"/>
                <a:cs typeface="Times New Roman"/>
              </a:rPr>
              <a:t> </a:t>
            </a:r>
            <a:r>
              <a:rPr sz="1200" spc="-5" dirty="0">
                <a:latin typeface="Times New Roman"/>
                <a:cs typeface="Times New Roman"/>
              </a:rPr>
              <a:t>students</a:t>
            </a:r>
            <a:r>
              <a:rPr sz="1200" spc="200" dirty="0">
                <a:latin typeface="Times New Roman"/>
                <a:cs typeface="Times New Roman"/>
              </a:rPr>
              <a:t> </a:t>
            </a:r>
            <a:r>
              <a:rPr sz="1200" dirty="0">
                <a:latin typeface="Times New Roman"/>
                <a:cs typeface="Times New Roman"/>
              </a:rPr>
              <a:t>to</a:t>
            </a:r>
            <a:r>
              <a:rPr sz="1200" spc="195" dirty="0">
                <a:latin typeface="Times New Roman"/>
                <a:cs typeface="Times New Roman"/>
              </a:rPr>
              <a:t> </a:t>
            </a:r>
            <a:r>
              <a:rPr sz="1200" spc="-5" dirty="0">
                <a:latin typeface="Times New Roman"/>
                <a:cs typeface="Times New Roman"/>
              </a:rPr>
              <a:t>understand</a:t>
            </a:r>
            <a:r>
              <a:rPr sz="1200" spc="210" dirty="0">
                <a:latin typeface="Times New Roman"/>
                <a:cs typeface="Times New Roman"/>
              </a:rPr>
              <a:t> </a:t>
            </a:r>
            <a:r>
              <a:rPr sz="1200" spc="-5" dirty="0">
                <a:latin typeface="Times New Roman"/>
                <a:cs typeface="Times New Roman"/>
              </a:rPr>
              <a:t>their </a:t>
            </a:r>
            <a:r>
              <a:rPr sz="1200" spc="-285" dirty="0">
                <a:latin typeface="Times New Roman"/>
                <a:cs typeface="Times New Roman"/>
              </a:rPr>
              <a:t> </a:t>
            </a:r>
            <a:r>
              <a:rPr sz="1200" spc="-5" dirty="0">
                <a:latin typeface="Times New Roman"/>
                <a:cs typeface="Times New Roman"/>
              </a:rPr>
              <a:t>needs.</a:t>
            </a:r>
            <a:endParaRPr sz="1200">
              <a:latin typeface="Times New Roman"/>
              <a:cs typeface="Times New Roman"/>
            </a:endParaRPr>
          </a:p>
          <a:p>
            <a:pPr marL="469900" lvl="2" indent="-228600">
              <a:lnSpc>
                <a:spcPct val="100000"/>
              </a:lnSpc>
              <a:spcBef>
                <a:spcPts val="1140"/>
              </a:spcBef>
              <a:buAutoNum type="arabicPeriod"/>
              <a:tabLst>
                <a:tab pos="469900" algn="l"/>
              </a:tabLst>
            </a:pPr>
            <a:r>
              <a:rPr sz="1200" spc="-5" dirty="0">
                <a:latin typeface="Times New Roman"/>
                <a:cs typeface="Times New Roman"/>
              </a:rPr>
              <a:t>Designing</a:t>
            </a:r>
            <a:r>
              <a:rPr sz="1200" spc="10" dirty="0">
                <a:latin typeface="Times New Roman"/>
                <a:cs typeface="Times New Roman"/>
              </a:rPr>
              <a:t> </a:t>
            </a:r>
            <a:r>
              <a:rPr sz="1200" dirty="0">
                <a:latin typeface="Times New Roman"/>
                <a:cs typeface="Times New Roman"/>
              </a:rPr>
              <a:t>a </a:t>
            </a:r>
            <a:r>
              <a:rPr sz="1200" spc="-5" dirty="0">
                <a:latin typeface="Times New Roman"/>
                <a:cs typeface="Times New Roman"/>
              </a:rPr>
              <a:t>user-friendly</a:t>
            </a:r>
            <a:r>
              <a:rPr sz="1200" spc="25" dirty="0">
                <a:latin typeface="Times New Roman"/>
                <a:cs typeface="Times New Roman"/>
              </a:rPr>
              <a:t> </a:t>
            </a:r>
            <a:r>
              <a:rPr sz="1200" spc="-5" dirty="0">
                <a:latin typeface="Times New Roman"/>
                <a:cs typeface="Times New Roman"/>
              </a:rPr>
              <a:t>interface</a:t>
            </a:r>
            <a:r>
              <a:rPr sz="1200" spc="2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clear</a:t>
            </a:r>
            <a:r>
              <a:rPr sz="1200" spc="15" dirty="0">
                <a:latin typeface="Times New Roman"/>
                <a:cs typeface="Times New Roman"/>
              </a:rPr>
              <a:t> </a:t>
            </a:r>
            <a:r>
              <a:rPr sz="1200" spc="-5" dirty="0">
                <a:latin typeface="Times New Roman"/>
                <a:cs typeface="Times New Roman"/>
              </a:rPr>
              <a:t>structure</a:t>
            </a:r>
            <a:r>
              <a:rPr sz="1200" spc="15" dirty="0">
                <a:latin typeface="Times New Roman"/>
                <a:cs typeface="Times New Roman"/>
              </a:rPr>
              <a:t> </a:t>
            </a:r>
            <a:r>
              <a:rPr sz="1200" spc="-5" dirty="0">
                <a:latin typeface="Times New Roman"/>
                <a:cs typeface="Times New Roman"/>
              </a:rPr>
              <a:t>for</a:t>
            </a:r>
            <a:r>
              <a:rPr sz="1200" spc="15" dirty="0">
                <a:latin typeface="Times New Roman"/>
                <a:cs typeface="Times New Roman"/>
              </a:rPr>
              <a:t> </a:t>
            </a:r>
            <a:r>
              <a:rPr sz="1200" spc="-5" dirty="0">
                <a:latin typeface="Times New Roman"/>
                <a:cs typeface="Times New Roman"/>
              </a:rPr>
              <a:t>managing</a:t>
            </a:r>
            <a:r>
              <a:rPr sz="1200" spc="10" dirty="0">
                <a:latin typeface="Times New Roman"/>
                <a:cs typeface="Times New Roman"/>
              </a:rPr>
              <a:t> </a:t>
            </a:r>
            <a:r>
              <a:rPr sz="1200" spc="-5" dirty="0">
                <a:latin typeface="Times New Roman"/>
                <a:cs typeface="Times New Roman"/>
              </a:rPr>
              <a:t>operations.</a:t>
            </a:r>
            <a:endParaRPr sz="1200">
              <a:latin typeface="Times New Roman"/>
              <a:cs typeface="Times New Roman"/>
            </a:endParaRPr>
          </a:p>
          <a:p>
            <a:pPr marL="469900" marR="5080" lvl="2" indent="-228600">
              <a:lnSpc>
                <a:spcPct val="110000"/>
              </a:lnSpc>
              <a:spcBef>
                <a:spcPts val="1010"/>
              </a:spcBef>
              <a:buAutoNum type="arabicPeriod"/>
              <a:tabLst>
                <a:tab pos="469900" algn="l"/>
              </a:tabLst>
            </a:pPr>
            <a:r>
              <a:rPr sz="1200" spc="-5" dirty="0">
                <a:latin typeface="Times New Roman"/>
                <a:cs typeface="Times New Roman"/>
              </a:rPr>
              <a:t>Developing</a:t>
            </a:r>
            <a:r>
              <a:rPr sz="1200" spc="40" dirty="0">
                <a:latin typeface="Times New Roman"/>
                <a:cs typeface="Times New Roman"/>
              </a:rPr>
              <a:t> </a:t>
            </a:r>
            <a:r>
              <a:rPr sz="1200" spc="-5" dirty="0">
                <a:latin typeface="Times New Roman"/>
                <a:cs typeface="Times New Roman"/>
              </a:rPr>
              <a:t>features</a:t>
            </a:r>
            <a:r>
              <a:rPr sz="1200" spc="55" dirty="0">
                <a:latin typeface="Times New Roman"/>
                <a:cs typeface="Times New Roman"/>
              </a:rPr>
              <a:t> </a:t>
            </a:r>
            <a:r>
              <a:rPr sz="1200" dirty="0">
                <a:latin typeface="Times New Roman"/>
                <a:cs typeface="Times New Roman"/>
              </a:rPr>
              <a:t>like</a:t>
            </a:r>
            <a:r>
              <a:rPr sz="1200" spc="30" dirty="0">
                <a:latin typeface="Times New Roman"/>
                <a:cs typeface="Times New Roman"/>
              </a:rPr>
              <a:t> </a:t>
            </a:r>
            <a:r>
              <a:rPr sz="1200" spc="-5" dirty="0">
                <a:latin typeface="Times New Roman"/>
                <a:cs typeface="Times New Roman"/>
              </a:rPr>
              <a:t>room</a:t>
            </a:r>
            <a:r>
              <a:rPr sz="1200" spc="45" dirty="0">
                <a:latin typeface="Times New Roman"/>
                <a:cs typeface="Times New Roman"/>
              </a:rPr>
              <a:t> </a:t>
            </a:r>
            <a:r>
              <a:rPr sz="1200" spc="-5" dirty="0">
                <a:latin typeface="Times New Roman"/>
                <a:cs typeface="Times New Roman"/>
              </a:rPr>
              <a:t>allotment,</a:t>
            </a:r>
            <a:r>
              <a:rPr sz="1200" spc="30" dirty="0">
                <a:latin typeface="Times New Roman"/>
                <a:cs typeface="Times New Roman"/>
              </a:rPr>
              <a:t> </a:t>
            </a:r>
            <a:r>
              <a:rPr sz="1200" spc="-5" dirty="0">
                <a:latin typeface="Times New Roman"/>
                <a:cs typeface="Times New Roman"/>
              </a:rPr>
              <a:t>check-ins,</a:t>
            </a:r>
            <a:r>
              <a:rPr sz="1200" spc="40" dirty="0">
                <a:latin typeface="Times New Roman"/>
                <a:cs typeface="Times New Roman"/>
              </a:rPr>
              <a:t> </a:t>
            </a:r>
            <a:r>
              <a:rPr sz="1200" spc="-5" dirty="0">
                <a:latin typeface="Times New Roman"/>
                <a:cs typeface="Times New Roman"/>
              </a:rPr>
              <a:t>and</a:t>
            </a:r>
            <a:r>
              <a:rPr sz="1200" spc="40" dirty="0">
                <a:latin typeface="Times New Roman"/>
                <a:cs typeface="Times New Roman"/>
              </a:rPr>
              <a:t> </a:t>
            </a:r>
            <a:r>
              <a:rPr sz="1200" spc="-5" dirty="0">
                <a:latin typeface="Times New Roman"/>
                <a:cs typeface="Times New Roman"/>
              </a:rPr>
              <a:t>data</a:t>
            </a:r>
            <a:r>
              <a:rPr sz="1200" spc="50" dirty="0">
                <a:latin typeface="Times New Roman"/>
                <a:cs typeface="Times New Roman"/>
              </a:rPr>
              <a:t> </a:t>
            </a:r>
            <a:r>
              <a:rPr sz="1200" spc="-5" dirty="0">
                <a:latin typeface="Times New Roman"/>
                <a:cs typeface="Times New Roman"/>
              </a:rPr>
              <a:t>management</a:t>
            </a:r>
            <a:r>
              <a:rPr sz="1200" spc="45" dirty="0">
                <a:latin typeface="Times New Roman"/>
                <a:cs typeface="Times New Roman"/>
              </a:rPr>
              <a:t> </a:t>
            </a:r>
            <a:r>
              <a:rPr sz="1200" dirty="0">
                <a:latin typeface="Times New Roman"/>
                <a:cs typeface="Times New Roman"/>
              </a:rPr>
              <a:t>using </a:t>
            </a:r>
            <a:r>
              <a:rPr sz="1200" spc="-285" dirty="0">
                <a:latin typeface="Times New Roman"/>
                <a:cs typeface="Times New Roman"/>
              </a:rPr>
              <a:t> </a:t>
            </a:r>
            <a:r>
              <a:rPr sz="1200" spc="-5" dirty="0">
                <a:latin typeface="Times New Roman"/>
                <a:cs typeface="Times New Roman"/>
              </a:rPr>
              <a:t>modern web</a:t>
            </a:r>
            <a:r>
              <a:rPr sz="1200" spc="10" dirty="0">
                <a:latin typeface="Times New Roman"/>
                <a:cs typeface="Times New Roman"/>
              </a:rPr>
              <a:t> </a:t>
            </a:r>
            <a:r>
              <a:rPr sz="1200" spc="-5" dirty="0">
                <a:latin typeface="Times New Roman"/>
                <a:cs typeface="Times New Roman"/>
              </a:rPr>
              <a:t>technologies.</a:t>
            </a:r>
            <a:endParaRPr sz="1200">
              <a:latin typeface="Times New Roman"/>
              <a:cs typeface="Times New Roman"/>
            </a:endParaRPr>
          </a:p>
          <a:p>
            <a:pPr marL="469900" marR="6985" lvl="2" indent="-228600">
              <a:lnSpc>
                <a:spcPct val="110000"/>
              </a:lnSpc>
              <a:spcBef>
                <a:spcPts val="1010"/>
              </a:spcBef>
              <a:buAutoNum type="arabicPeriod"/>
              <a:tabLst>
                <a:tab pos="469900" algn="l"/>
              </a:tabLst>
            </a:pPr>
            <a:r>
              <a:rPr sz="1200" spc="-15" dirty="0">
                <a:latin typeface="Times New Roman"/>
                <a:cs typeface="Times New Roman"/>
              </a:rPr>
              <a:t>Testing</a:t>
            </a:r>
            <a:r>
              <a:rPr sz="1200" spc="165" dirty="0">
                <a:latin typeface="Times New Roman"/>
                <a:cs typeface="Times New Roman"/>
              </a:rPr>
              <a:t> </a:t>
            </a:r>
            <a:r>
              <a:rPr sz="1200" spc="-5" dirty="0">
                <a:latin typeface="Times New Roman"/>
                <a:cs typeface="Times New Roman"/>
              </a:rPr>
              <a:t>each</a:t>
            </a:r>
            <a:r>
              <a:rPr sz="1200" spc="185" dirty="0">
                <a:latin typeface="Times New Roman"/>
                <a:cs typeface="Times New Roman"/>
              </a:rPr>
              <a:t> </a:t>
            </a:r>
            <a:r>
              <a:rPr sz="1200" spc="-5" dirty="0">
                <a:latin typeface="Times New Roman"/>
                <a:cs typeface="Times New Roman"/>
              </a:rPr>
              <a:t>part</a:t>
            </a:r>
            <a:r>
              <a:rPr sz="1200" spc="170" dirty="0">
                <a:latin typeface="Times New Roman"/>
                <a:cs typeface="Times New Roman"/>
              </a:rPr>
              <a:t> </a:t>
            </a:r>
            <a:r>
              <a:rPr sz="1200" dirty="0">
                <a:latin typeface="Times New Roman"/>
                <a:cs typeface="Times New Roman"/>
              </a:rPr>
              <a:t>of</a:t>
            </a:r>
            <a:r>
              <a:rPr sz="1200" spc="180" dirty="0">
                <a:latin typeface="Times New Roman"/>
                <a:cs typeface="Times New Roman"/>
              </a:rPr>
              <a:t> </a:t>
            </a:r>
            <a:r>
              <a:rPr sz="1200" dirty="0">
                <a:latin typeface="Times New Roman"/>
                <a:cs typeface="Times New Roman"/>
              </a:rPr>
              <a:t>the</a:t>
            </a:r>
            <a:r>
              <a:rPr sz="1200" spc="165" dirty="0">
                <a:latin typeface="Times New Roman"/>
                <a:cs typeface="Times New Roman"/>
              </a:rPr>
              <a:t> </a:t>
            </a:r>
            <a:r>
              <a:rPr sz="1200" spc="-5" dirty="0">
                <a:latin typeface="Times New Roman"/>
                <a:cs typeface="Times New Roman"/>
              </a:rPr>
              <a:t>system</a:t>
            </a:r>
            <a:r>
              <a:rPr sz="1200" spc="180" dirty="0">
                <a:latin typeface="Times New Roman"/>
                <a:cs typeface="Times New Roman"/>
              </a:rPr>
              <a:t> </a:t>
            </a:r>
            <a:r>
              <a:rPr sz="1200" spc="-5" dirty="0">
                <a:latin typeface="Times New Roman"/>
                <a:cs typeface="Times New Roman"/>
              </a:rPr>
              <a:t>thoroughly</a:t>
            </a:r>
            <a:r>
              <a:rPr sz="1200" spc="185" dirty="0">
                <a:latin typeface="Times New Roman"/>
                <a:cs typeface="Times New Roman"/>
              </a:rPr>
              <a:t> </a:t>
            </a:r>
            <a:r>
              <a:rPr sz="1200" dirty="0">
                <a:latin typeface="Times New Roman"/>
                <a:cs typeface="Times New Roman"/>
              </a:rPr>
              <a:t>to</a:t>
            </a:r>
            <a:r>
              <a:rPr sz="1200" spc="170" dirty="0">
                <a:latin typeface="Times New Roman"/>
                <a:cs typeface="Times New Roman"/>
              </a:rPr>
              <a:t> </a:t>
            </a:r>
            <a:r>
              <a:rPr sz="1200" spc="-5" dirty="0">
                <a:latin typeface="Times New Roman"/>
                <a:cs typeface="Times New Roman"/>
              </a:rPr>
              <a:t>ensure</a:t>
            </a:r>
            <a:r>
              <a:rPr sz="1200" spc="175" dirty="0">
                <a:latin typeface="Times New Roman"/>
                <a:cs typeface="Times New Roman"/>
              </a:rPr>
              <a:t> </a:t>
            </a:r>
            <a:r>
              <a:rPr sz="1200" dirty="0">
                <a:latin typeface="Times New Roman"/>
                <a:cs typeface="Times New Roman"/>
              </a:rPr>
              <a:t>it</a:t>
            </a:r>
            <a:r>
              <a:rPr sz="1200" spc="160" dirty="0">
                <a:latin typeface="Times New Roman"/>
                <a:cs typeface="Times New Roman"/>
              </a:rPr>
              <a:t> </a:t>
            </a:r>
            <a:r>
              <a:rPr sz="1200" spc="-5" dirty="0">
                <a:latin typeface="Times New Roman"/>
                <a:cs typeface="Times New Roman"/>
              </a:rPr>
              <a:t>works</a:t>
            </a:r>
            <a:r>
              <a:rPr sz="1200" spc="180" dirty="0">
                <a:latin typeface="Times New Roman"/>
                <a:cs typeface="Times New Roman"/>
              </a:rPr>
              <a:t> </a:t>
            </a:r>
            <a:r>
              <a:rPr sz="1200" spc="-5" dirty="0">
                <a:latin typeface="Times New Roman"/>
                <a:cs typeface="Times New Roman"/>
              </a:rPr>
              <a:t>correctly</a:t>
            </a:r>
            <a:r>
              <a:rPr sz="1200" spc="170" dirty="0">
                <a:latin typeface="Times New Roman"/>
                <a:cs typeface="Times New Roman"/>
              </a:rPr>
              <a:t> </a:t>
            </a:r>
            <a:r>
              <a:rPr sz="1200" spc="-5" dirty="0">
                <a:latin typeface="Times New Roman"/>
                <a:cs typeface="Times New Roman"/>
              </a:rPr>
              <a:t>and</a:t>
            </a:r>
            <a:r>
              <a:rPr sz="1200" spc="185" dirty="0">
                <a:latin typeface="Times New Roman"/>
                <a:cs typeface="Times New Roman"/>
              </a:rPr>
              <a:t> </a:t>
            </a:r>
            <a:r>
              <a:rPr sz="1200" dirty="0">
                <a:latin typeface="Times New Roman"/>
                <a:cs typeface="Times New Roman"/>
              </a:rPr>
              <a:t>is</a:t>
            </a:r>
            <a:r>
              <a:rPr sz="1200" spc="155" dirty="0">
                <a:latin typeface="Times New Roman"/>
                <a:cs typeface="Times New Roman"/>
              </a:rPr>
              <a:t> </a:t>
            </a:r>
            <a:r>
              <a:rPr sz="1200" spc="-5" dirty="0">
                <a:latin typeface="Times New Roman"/>
                <a:cs typeface="Times New Roman"/>
              </a:rPr>
              <a:t>free </a:t>
            </a:r>
            <a:r>
              <a:rPr sz="1200" spc="-285" dirty="0">
                <a:latin typeface="Times New Roman"/>
                <a:cs typeface="Times New Roman"/>
              </a:rPr>
              <a:t> </a:t>
            </a:r>
            <a:r>
              <a:rPr sz="1200" spc="-5" dirty="0">
                <a:latin typeface="Times New Roman"/>
                <a:cs typeface="Times New Roman"/>
              </a:rPr>
              <a:t>from errors.</a:t>
            </a:r>
            <a:endParaRPr sz="1200">
              <a:latin typeface="Times New Roman"/>
              <a:cs typeface="Times New Roman"/>
            </a:endParaRPr>
          </a:p>
        </p:txBody>
      </p:sp>
      <p:sp>
        <p:nvSpPr>
          <p:cNvPr id="4" name="object 4"/>
          <p:cNvSpPr txBox="1"/>
          <p:nvPr/>
        </p:nvSpPr>
        <p:spPr>
          <a:xfrm>
            <a:off x="901700" y="4982083"/>
            <a:ext cx="5755640" cy="1068070"/>
          </a:xfrm>
          <a:prstGeom prst="rect">
            <a:avLst/>
          </a:prstGeom>
        </p:spPr>
        <p:txBody>
          <a:bodyPr vert="horz" wrap="square" lIns="0" tIns="12700" rIns="0" bIns="0" rtlCol="0">
            <a:spAutoFit/>
          </a:bodyPr>
          <a:lstStyle/>
          <a:p>
            <a:pPr marL="241300" lvl="1" indent="-228600">
              <a:lnSpc>
                <a:spcPct val="100000"/>
              </a:lnSpc>
              <a:spcBef>
                <a:spcPts val="100"/>
              </a:spcBef>
              <a:buAutoNum type="arabicPeriod" startAt="2"/>
              <a:tabLst>
                <a:tab pos="241300" algn="l"/>
              </a:tabLst>
            </a:pPr>
            <a:r>
              <a:rPr sz="1200" b="1" spc="-5" dirty="0">
                <a:latin typeface="Times New Roman"/>
                <a:cs typeface="Times New Roman"/>
              </a:rPr>
              <a:t>Design</a:t>
            </a:r>
            <a:r>
              <a:rPr sz="1200" b="1" spc="-25" dirty="0">
                <a:latin typeface="Times New Roman"/>
                <a:cs typeface="Times New Roman"/>
              </a:rPr>
              <a:t> </a:t>
            </a:r>
            <a:r>
              <a:rPr sz="1200" b="1" dirty="0">
                <a:latin typeface="Times New Roman"/>
                <a:cs typeface="Times New Roman"/>
              </a:rPr>
              <a:t>and</a:t>
            </a:r>
            <a:r>
              <a:rPr sz="1200" b="1" spc="-35" dirty="0">
                <a:latin typeface="Times New Roman"/>
                <a:cs typeface="Times New Roman"/>
              </a:rPr>
              <a:t> </a:t>
            </a:r>
            <a:r>
              <a:rPr sz="1200" b="1" spc="-5" dirty="0">
                <a:latin typeface="Times New Roman"/>
                <a:cs typeface="Times New Roman"/>
              </a:rPr>
              <a:t>Features</a:t>
            </a:r>
            <a:endParaRPr sz="1200">
              <a:latin typeface="Times New Roman"/>
              <a:cs typeface="Times New Roman"/>
            </a:endParaRPr>
          </a:p>
          <a:p>
            <a:pPr marL="469900" marR="5080" lvl="2" indent="-228600">
              <a:lnSpc>
                <a:spcPct val="110000"/>
              </a:lnSpc>
              <a:spcBef>
                <a:spcPts val="1005"/>
              </a:spcBef>
              <a:buAutoNum type="arabicPeriod"/>
              <a:tabLst>
                <a:tab pos="469900" algn="l"/>
              </a:tabLst>
            </a:pPr>
            <a:r>
              <a:rPr sz="1200" spc="-5" dirty="0">
                <a:latin typeface="Times New Roman"/>
                <a:cs typeface="Times New Roman"/>
              </a:rPr>
              <a:t>The</a:t>
            </a:r>
            <a:r>
              <a:rPr sz="1200" spc="60" dirty="0">
                <a:latin typeface="Times New Roman"/>
                <a:cs typeface="Times New Roman"/>
              </a:rPr>
              <a:t> </a:t>
            </a:r>
            <a:r>
              <a:rPr sz="1200" spc="-5" dirty="0">
                <a:latin typeface="Times New Roman"/>
                <a:cs typeface="Times New Roman"/>
              </a:rPr>
              <a:t>system</a:t>
            </a:r>
            <a:r>
              <a:rPr sz="1200" spc="70" dirty="0">
                <a:latin typeface="Times New Roman"/>
                <a:cs typeface="Times New Roman"/>
              </a:rPr>
              <a:t> </a:t>
            </a:r>
            <a:r>
              <a:rPr sz="1200" dirty="0">
                <a:latin typeface="Times New Roman"/>
                <a:cs typeface="Times New Roman"/>
              </a:rPr>
              <a:t>is</a:t>
            </a:r>
            <a:r>
              <a:rPr sz="1200" spc="55" dirty="0">
                <a:latin typeface="Times New Roman"/>
                <a:cs typeface="Times New Roman"/>
              </a:rPr>
              <a:t> </a:t>
            </a:r>
            <a:r>
              <a:rPr sz="1200" spc="-5" dirty="0">
                <a:latin typeface="Times New Roman"/>
                <a:cs typeface="Times New Roman"/>
              </a:rPr>
              <a:t>divided</a:t>
            </a:r>
            <a:r>
              <a:rPr sz="1200" spc="55" dirty="0">
                <a:latin typeface="Times New Roman"/>
                <a:cs typeface="Times New Roman"/>
              </a:rPr>
              <a:t> </a:t>
            </a:r>
            <a:r>
              <a:rPr sz="1200" dirty="0">
                <a:latin typeface="Times New Roman"/>
                <a:cs typeface="Times New Roman"/>
              </a:rPr>
              <a:t>into</a:t>
            </a:r>
            <a:r>
              <a:rPr sz="1200" spc="50" dirty="0">
                <a:latin typeface="Times New Roman"/>
                <a:cs typeface="Times New Roman"/>
              </a:rPr>
              <a:t> </a:t>
            </a:r>
            <a:r>
              <a:rPr sz="1200" spc="-5" dirty="0">
                <a:latin typeface="Times New Roman"/>
                <a:cs typeface="Times New Roman"/>
              </a:rPr>
              <a:t>sections</a:t>
            </a:r>
            <a:r>
              <a:rPr sz="1200" spc="70" dirty="0">
                <a:latin typeface="Times New Roman"/>
                <a:cs typeface="Times New Roman"/>
              </a:rPr>
              <a:t> </a:t>
            </a:r>
            <a:r>
              <a:rPr sz="1200" spc="-5" dirty="0">
                <a:latin typeface="Times New Roman"/>
                <a:cs typeface="Times New Roman"/>
              </a:rPr>
              <a:t>for</a:t>
            </a:r>
            <a:r>
              <a:rPr sz="1200" spc="65" dirty="0">
                <a:latin typeface="Times New Roman"/>
                <a:cs typeface="Times New Roman"/>
              </a:rPr>
              <a:t> </a:t>
            </a:r>
            <a:r>
              <a:rPr sz="1200" spc="-5" dirty="0">
                <a:latin typeface="Times New Roman"/>
                <a:cs typeface="Times New Roman"/>
              </a:rPr>
              <a:t>specific</a:t>
            </a:r>
            <a:r>
              <a:rPr sz="1200" spc="65" dirty="0">
                <a:latin typeface="Times New Roman"/>
                <a:cs typeface="Times New Roman"/>
              </a:rPr>
              <a:t> </a:t>
            </a:r>
            <a:r>
              <a:rPr sz="1200" spc="-5" dirty="0">
                <a:latin typeface="Times New Roman"/>
                <a:cs typeface="Times New Roman"/>
              </a:rPr>
              <a:t>tasks</a:t>
            </a:r>
            <a:r>
              <a:rPr sz="1200" spc="70" dirty="0">
                <a:latin typeface="Times New Roman"/>
                <a:cs typeface="Times New Roman"/>
              </a:rPr>
              <a:t> </a:t>
            </a:r>
            <a:r>
              <a:rPr sz="1200" dirty="0">
                <a:latin typeface="Times New Roman"/>
                <a:cs typeface="Times New Roman"/>
              </a:rPr>
              <a:t>like</a:t>
            </a:r>
            <a:r>
              <a:rPr sz="1200" spc="45" dirty="0">
                <a:latin typeface="Times New Roman"/>
                <a:cs typeface="Times New Roman"/>
              </a:rPr>
              <a:t> </a:t>
            </a:r>
            <a:r>
              <a:rPr sz="1200" spc="-5" dirty="0">
                <a:latin typeface="Times New Roman"/>
                <a:cs typeface="Times New Roman"/>
              </a:rPr>
              <a:t>room</a:t>
            </a:r>
            <a:r>
              <a:rPr sz="1200" spc="70" dirty="0">
                <a:latin typeface="Times New Roman"/>
                <a:cs typeface="Times New Roman"/>
              </a:rPr>
              <a:t> </a:t>
            </a:r>
            <a:r>
              <a:rPr sz="1200" spc="-5" dirty="0">
                <a:latin typeface="Times New Roman"/>
                <a:cs typeface="Times New Roman"/>
              </a:rPr>
              <a:t>assignments,</a:t>
            </a:r>
            <a:r>
              <a:rPr sz="1200" spc="70" dirty="0">
                <a:latin typeface="Times New Roman"/>
                <a:cs typeface="Times New Roman"/>
              </a:rPr>
              <a:t> </a:t>
            </a:r>
            <a:r>
              <a:rPr sz="1200" spc="-5" dirty="0">
                <a:latin typeface="Times New Roman"/>
                <a:cs typeface="Times New Roman"/>
              </a:rPr>
              <a:t>tracking </a:t>
            </a:r>
            <a:r>
              <a:rPr sz="1200" spc="-285" dirty="0">
                <a:latin typeface="Times New Roman"/>
                <a:cs typeface="Times New Roman"/>
              </a:rPr>
              <a:t> </a:t>
            </a:r>
            <a:r>
              <a:rPr sz="1200" spc="-5" dirty="0">
                <a:latin typeface="Times New Roman"/>
                <a:cs typeface="Times New Roman"/>
              </a:rPr>
              <a:t>student</a:t>
            </a:r>
            <a:r>
              <a:rPr sz="1200" dirty="0">
                <a:latin typeface="Times New Roman"/>
                <a:cs typeface="Times New Roman"/>
              </a:rPr>
              <a:t> </a:t>
            </a:r>
            <a:r>
              <a:rPr sz="1200" spc="-5" dirty="0">
                <a:latin typeface="Times New Roman"/>
                <a:cs typeface="Times New Roman"/>
              </a:rPr>
              <a:t>movements,</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managing</a:t>
            </a:r>
            <a:r>
              <a:rPr sz="1200" dirty="0">
                <a:latin typeface="Times New Roman"/>
                <a:cs typeface="Times New Roman"/>
              </a:rPr>
              <a:t> </a:t>
            </a:r>
            <a:r>
              <a:rPr sz="1200" spc="-5" dirty="0">
                <a:latin typeface="Times New Roman"/>
                <a:cs typeface="Times New Roman"/>
              </a:rPr>
              <a:t>records.</a:t>
            </a:r>
            <a:endParaRPr sz="1200">
              <a:latin typeface="Times New Roman"/>
              <a:cs typeface="Times New Roman"/>
            </a:endParaRPr>
          </a:p>
          <a:p>
            <a:pPr marL="469900" lvl="2" indent="-228600">
              <a:lnSpc>
                <a:spcPct val="100000"/>
              </a:lnSpc>
              <a:spcBef>
                <a:spcPts val="1155"/>
              </a:spcBef>
              <a:buAutoNum type="arabicPeriod"/>
              <a:tabLst>
                <a:tab pos="469900" algn="l"/>
              </a:tabLst>
            </a:pPr>
            <a:r>
              <a:rPr sz="1200" spc="-5" dirty="0">
                <a:latin typeface="Times New Roman"/>
                <a:cs typeface="Times New Roman"/>
              </a:rPr>
              <a:t>The interface</a:t>
            </a:r>
            <a:r>
              <a:rPr sz="1200" spc="10" dirty="0">
                <a:latin typeface="Times New Roman"/>
                <a:cs typeface="Times New Roman"/>
              </a:rPr>
              <a:t> </a:t>
            </a:r>
            <a:r>
              <a:rPr sz="1200" dirty="0">
                <a:latin typeface="Times New Roman"/>
                <a:cs typeface="Times New Roman"/>
              </a:rPr>
              <a:t>is</a:t>
            </a:r>
            <a:r>
              <a:rPr sz="1200" spc="5" dirty="0">
                <a:latin typeface="Times New Roman"/>
                <a:cs typeface="Times New Roman"/>
              </a:rPr>
              <a:t> </a:t>
            </a:r>
            <a:r>
              <a:rPr sz="1200" spc="-5" dirty="0">
                <a:latin typeface="Times New Roman"/>
                <a:cs typeface="Times New Roman"/>
              </a:rPr>
              <a:t>designed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work</a:t>
            </a:r>
            <a:r>
              <a:rPr sz="1200" spc="5" dirty="0">
                <a:latin typeface="Times New Roman"/>
                <a:cs typeface="Times New Roman"/>
              </a:rPr>
              <a:t> </a:t>
            </a:r>
            <a:r>
              <a:rPr sz="1200" dirty="0">
                <a:latin typeface="Times New Roman"/>
                <a:cs typeface="Times New Roman"/>
              </a:rPr>
              <a:t>smoothly</a:t>
            </a:r>
            <a:r>
              <a:rPr sz="1200" spc="-10" dirty="0">
                <a:latin typeface="Times New Roman"/>
                <a:cs typeface="Times New Roman"/>
              </a:rPr>
              <a:t> </a:t>
            </a:r>
            <a:r>
              <a:rPr sz="1200" dirty="0">
                <a:latin typeface="Times New Roman"/>
                <a:cs typeface="Times New Roman"/>
              </a:rPr>
              <a:t>on</a:t>
            </a:r>
            <a:r>
              <a:rPr sz="1200" spc="5" dirty="0">
                <a:latin typeface="Times New Roman"/>
                <a:cs typeface="Times New Roman"/>
              </a:rPr>
              <a:t> </a:t>
            </a:r>
            <a:r>
              <a:rPr sz="1200" dirty="0">
                <a:latin typeface="Times New Roman"/>
                <a:cs typeface="Times New Roman"/>
              </a:rPr>
              <a:t>both</a:t>
            </a:r>
            <a:r>
              <a:rPr sz="1200" spc="5" dirty="0">
                <a:latin typeface="Times New Roman"/>
                <a:cs typeface="Times New Roman"/>
              </a:rPr>
              <a:t> </a:t>
            </a:r>
            <a:r>
              <a:rPr sz="1200" spc="-5" dirty="0">
                <a:latin typeface="Times New Roman"/>
                <a:cs typeface="Times New Roman"/>
              </a:rPr>
              <a:t>computers</a:t>
            </a:r>
            <a:r>
              <a:rPr sz="1200" spc="1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smartphones.</a:t>
            </a:r>
            <a:endParaRPr sz="1200">
              <a:latin typeface="Times New Roman"/>
              <a:cs typeface="Times New Roman"/>
            </a:endParaRPr>
          </a:p>
        </p:txBody>
      </p:sp>
      <p:sp>
        <p:nvSpPr>
          <p:cNvPr id="5" name="object 5"/>
          <p:cNvSpPr txBox="1"/>
          <p:nvPr/>
        </p:nvSpPr>
        <p:spPr>
          <a:xfrm>
            <a:off x="901700" y="6498463"/>
            <a:ext cx="5285105" cy="1522095"/>
          </a:xfrm>
          <a:prstGeom prst="rect">
            <a:avLst/>
          </a:prstGeom>
        </p:spPr>
        <p:txBody>
          <a:bodyPr vert="horz" wrap="square" lIns="0" tIns="12700" rIns="0" bIns="0" rtlCol="0">
            <a:spAutoFit/>
          </a:bodyPr>
          <a:lstStyle/>
          <a:p>
            <a:pPr marL="238125" lvl="1" indent="-226060">
              <a:lnSpc>
                <a:spcPct val="100000"/>
              </a:lnSpc>
              <a:spcBef>
                <a:spcPts val="100"/>
              </a:spcBef>
              <a:buAutoNum type="arabicPeriod" startAt="3"/>
              <a:tabLst>
                <a:tab pos="238760" algn="l"/>
              </a:tabLst>
            </a:pPr>
            <a:r>
              <a:rPr sz="1200" b="1" spc="-15" dirty="0">
                <a:latin typeface="Times New Roman"/>
                <a:cs typeface="Times New Roman"/>
              </a:rPr>
              <a:t>Technical</a:t>
            </a:r>
            <a:r>
              <a:rPr sz="1200" b="1" spc="-40" dirty="0">
                <a:latin typeface="Times New Roman"/>
                <a:cs typeface="Times New Roman"/>
              </a:rPr>
              <a:t> </a:t>
            </a:r>
            <a:r>
              <a:rPr sz="1200" b="1" spc="-5" dirty="0">
                <a:latin typeface="Times New Roman"/>
                <a:cs typeface="Times New Roman"/>
              </a:rPr>
              <a:t>Details</a:t>
            </a:r>
            <a:endParaRPr sz="1200">
              <a:latin typeface="Times New Roman"/>
              <a:cs typeface="Times New Roman"/>
            </a:endParaRPr>
          </a:p>
          <a:p>
            <a:pPr marL="469900" lvl="2" indent="-228600">
              <a:lnSpc>
                <a:spcPct val="100000"/>
              </a:lnSpc>
              <a:spcBef>
                <a:spcPts val="1140"/>
              </a:spcBef>
              <a:buAutoNum type="arabicPeriod"/>
              <a:tabLst>
                <a:tab pos="469900" algn="l"/>
              </a:tabLst>
            </a:pPr>
            <a:r>
              <a:rPr sz="1200" spc="-5" dirty="0">
                <a:latin typeface="Times New Roman"/>
                <a:cs typeface="Times New Roman"/>
              </a:rPr>
              <a:t>The user</a:t>
            </a:r>
            <a:r>
              <a:rPr sz="1200" spc="10" dirty="0">
                <a:latin typeface="Times New Roman"/>
                <a:cs typeface="Times New Roman"/>
              </a:rPr>
              <a:t> </a:t>
            </a:r>
            <a:r>
              <a:rPr sz="1200" spc="-5" dirty="0">
                <a:latin typeface="Times New Roman"/>
                <a:cs typeface="Times New Roman"/>
              </a:rPr>
              <a:t>interface</a:t>
            </a:r>
            <a:r>
              <a:rPr sz="1200" spc="15" dirty="0">
                <a:latin typeface="Times New Roman"/>
                <a:cs typeface="Times New Roman"/>
              </a:rPr>
              <a:t> </a:t>
            </a:r>
            <a:r>
              <a:rPr sz="1200" dirty="0">
                <a:latin typeface="Times New Roman"/>
                <a:cs typeface="Times New Roman"/>
              </a:rPr>
              <a:t>is</a:t>
            </a:r>
            <a:r>
              <a:rPr sz="1200" spc="-10" dirty="0">
                <a:latin typeface="Times New Roman"/>
                <a:cs typeface="Times New Roman"/>
              </a:rPr>
              <a:t> </a:t>
            </a:r>
            <a:r>
              <a:rPr sz="1200" dirty="0">
                <a:latin typeface="Times New Roman"/>
                <a:cs typeface="Times New Roman"/>
              </a:rPr>
              <a:t>built to</a:t>
            </a:r>
            <a:r>
              <a:rPr sz="1200" spc="5" dirty="0">
                <a:latin typeface="Times New Roman"/>
                <a:cs typeface="Times New Roman"/>
              </a:rPr>
              <a:t> </a:t>
            </a:r>
            <a:r>
              <a:rPr sz="1200" dirty="0">
                <a:latin typeface="Times New Roman"/>
                <a:cs typeface="Times New Roman"/>
              </a:rPr>
              <a:t>be </a:t>
            </a:r>
            <a:r>
              <a:rPr sz="1200" spc="-5" dirty="0">
                <a:latin typeface="Times New Roman"/>
                <a:cs typeface="Times New Roman"/>
              </a:rPr>
              <a:t>interactive</a:t>
            </a:r>
            <a:r>
              <a:rPr sz="1200" spc="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responsive.</a:t>
            </a:r>
            <a:endParaRPr sz="1200">
              <a:latin typeface="Times New Roman"/>
              <a:cs typeface="Times New Roman"/>
            </a:endParaRPr>
          </a:p>
          <a:p>
            <a:pPr marL="469900" lvl="2" indent="-228600">
              <a:lnSpc>
                <a:spcPct val="100000"/>
              </a:lnSpc>
              <a:spcBef>
                <a:spcPts val="1150"/>
              </a:spcBef>
              <a:buAutoNum type="arabicPeriod"/>
              <a:tabLst>
                <a:tab pos="469900" algn="l"/>
              </a:tabLst>
            </a:pPr>
            <a:r>
              <a:rPr sz="1200" spc="-5" dirty="0">
                <a:latin typeface="Times New Roman"/>
                <a:cs typeface="Times New Roman"/>
              </a:rPr>
              <a:t>The</a:t>
            </a:r>
            <a:r>
              <a:rPr sz="1200" dirty="0">
                <a:latin typeface="Times New Roman"/>
                <a:cs typeface="Times New Roman"/>
              </a:rPr>
              <a:t> </a:t>
            </a:r>
            <a:r>
              <a:rPr sz="1200" spc="-5" dirty="0">
                <a:latin typeface="Times New Roman"/>
                <a:cs typeface="Times New Roman"/>
              </a:rPr>
              <a:t>system</a:t>
            </a:r>
            <a:r>
              <a:rPr sz="1200" spc="20" dirty="0">
                <a:latin typeface="Times New Roman"/>
                <a:cs typeface="Times New Roman"/>
              </a:rPr>
              <a:t> </a:t>
            </a:r>
            <a:r>
              <a:rPr sz="1200" spc="-5" dirty="0">
                <a:latin typeface="Times New Roman"/>
                <a:cs typeface="Times New Roman"/>
              </a:rPr>
              <a:t>processes</a:t>
            </a:r>
            <a:r>
              <a:rPr sz="1200" spc="5" dirty="0">
                <a:latin typeface="Times New Roman"/>
                <a:cs typeface="Times New Roman"/>
              </a:rPr>
              <a:t> </a:t>
            </a:r>
            <a:r>
              <a:rPr sz="1200" spc="-5" dirty="0">
                <a:latin typeface="Times New Roman"/>
                <a:cs typeface="Times New Roman"/>
              </a:rPr>
              <a:t>requests</a:t>
            </a:r>
            <a:r>
              <a:rPr sz="1200" spc="10" dirty="0">
                <a:latin typeface="Times New Roman"/>
                <a:cs typeface="Times New Roman"/>
              </a:rPr>
              <a:t> </a:t>
            </a:r>
            <a:r>
              <a:rPr sz="1200" spc="-5" dirty="0">
                <a:latin typeface="Times New Roman"/>
                <a:cs typeface="Times New Roman"/>
              </a:rPr>
              <a:t>quickly</a:t>
            </a:r>
            <a:r>
              <a:rPr sz="1200" spc="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manages</a:t>
            </a:r>
            <a:r>
              <a:rPr sz="1200" spc="1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data</a:t>
            </a:r>
            <a:r>
              <a:rPr sz="1200" spc="10" dirty="0">
                <a:latin typeface="Times New Roman"/>
                <a:cs typeface="Times New Roman"/>
              </a:rPr>
              <a:t> </a:t>
            </a:r>
            <a:r>
              <a:rPr sz="1200" spc="-10" dirty="0">
                <a:latin typeface="Times New Roman"/>
                <a:cs typeface="Times New Roman"/>
              </a:rPr>
              <a:t>effectively.</a:t>
            </a:r>
            <a:endParaRPr sz="1200">
              <a:latin typeface="Times New Roman"/>
              <a:cs typeface="Times New Roman"/>
            </a:endParaRPr>
          </a:p>
          <a:p>
            <a:pPr marL="469900" lvl="2" indent="-228600">
              <a:lnSpc>
                <a:spcPct val="100000"/>
              </a:lnSpc>
              <a:spcBef>
                <a:spcPts val="1150"/>
              </a:spcBef>
              <a:buAutoNum type="arabicPeriod"/>
              <a:tabLst>
                <a:tab pos="469900" algn="l"/>
              </a:tabLst>
            </a:pPr>
            <a:r>
              <a:rPr sz="1200" dirty="0">
                <a:latin typeface="Times New Roman"/>
                <a:cs typeface="Times New Roman"/>
              </a:rPr>
              <a:t>A</a:t>
            </a:r>
            <a:r>
              <a:rPr sz="1200" spc="-60" dirty="0">
                <a:latin typeface="Times New Roman"/>
                <a:cs typeface="Times New Roman"/>
              </a:rPr>
              <a:t> </a:t>
            </a:r>
            <a:r>
              <a:rPr sz="1200" spc="-5" dirty="0">
                <a:latin typeface="Times New Roman"/>
                <a:cs typeface="Times New Roman"/>
              </a:rPr>
              <a:t>central</a:t>
            </a:r>
            <a:r>
              <a:rPr sz="1200" spc="15" dirty="0">
                <a:latin typeface="Times New Roman"/>
                <a:cs typeface="Times New Roman"/>
              </a:rPr>
              <a:t> </a:t>
            </a:r>
            <a:r>
              <a:rPr sz="1200" spc="-5" dirty="0">
                <a:latin typeface="Times New Roman"/>
                <a:cs typeface="Times New Roman"/>
              </a:rPr>
              <a:t>database</a:t>
            </a:r>
            <a:r>
              <a:rPr sz="1200" spc="30" dirty="0">
                <a:latin typeface="Times New Roman"/>
                <a:cs typeface="Times New Roman"/>
              </a:rPr>
              <a:t> </a:t>
            </a:r>
            <a:r>
              <a:rPr sz="1200" spc="-5" dirty="0">
                <a:latin typeface="Times New Roman"/>
                <a:cs typeface="Times New Roman"/>
              </a:rPr>
              <a:t>securely</a:t>
            </a:r>
            <a:r>
              <a:rPr sz="1200" spc="10" dirty="0">
                <a:latin typeface="Times New Roman"/>
                <a:cs typeface="Times New Roman"/>
              </a:rPr>
              <a:t> </a:t>
            </a:r>
            <a:r>
              <a:rPr sz="1200" spc="-5" dirty="0">
                <a:latin typeface="Times New Roman"/>
                <a:cs typeface="Times New Roman"/>
              </a:rPr>
              <a:t>stores</a:t>
            </a:r>
            <a:r>
              <a:rPr sz="1200" spc="15" dirty="0">
                <a:latin typeface="Times New Roman"/>
                <a:cs typeface="Times New Roman"/>
              </a:rPr>
              <a:t> </a:t>
            </a:r>
            <a:r>
              <a:rPr sz="1200" spc="-5" dirty="0">
                <a:latin typeface="Times New Roman"/>
                <a:cs typeface="Times New Roman"/>
              </a:rPr>
              <a:t>all</a:t>
            </a:r>
            <a:r>
              <a:rPr sz="1200" spc="10" dirty="0">
                <a:latin typeface="Times New Roman"/>
                <a:cs typeface="Times New Roman"/>
              </a:rPr>
              <a:t> </a:t>
            </a:r>
            <a:r>
              <a:rPr sz="1200" spc="-5" dirty="0">
                <a:latin typeface="Times New Roman"/>
                <a:cs typeface="Times New Roman"/>
              </a:rPr>
              <a:t>student,</a:t>
            </a:r>
            <a:r>
              <a:rPr sz="1200" spc="15" dirty="0">
                <a:latin typeface="Times New Roman"/>
                <a:cs typeface="Times New Roman"/>
              </a:rPr>
              <a:t> </a:t>
            </a:r>
            <a:r>
              <a:rPr sz="1200" spc="-5" dirty="0">
                <a:latin typeface="Times New Roman"/>
                <a:cs typeface="Times New Roman"/>
              </a:rPr>
              <a:t>room,</a:t>
            </a:r>
            <a:r>
              <a:rPr sz="1200" spc="1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transaction</a:t>
            </a:r>
            <a:r>
              <a:rPr sz="1200" spc="10" dirty="0">
                <a:latin typeface="Times New Roman"/>
                <a:cs typeface="Times New Roman"/>
              </a:rPr>
              <a:t> </a:t>
            </a:r>
            <a:r>
              <a:rPr sz="1200" spc="-5" dirty="0">
                <a:latin typeface="Times New Roman"/>
                <a:cs typeface="Times New Roman"/>
              </a:rPr>
              <a:t>records.</a:t>
            </a:r>
            <a:endParaRPr sz="1200">
              <a:latin typeface="Times New Roman"/>
              <a:cs typeface="Times New Roman"/>
            </a:endParaRPr>
          </a:p>
          <a:p>
            <a:pPr marL="469900" lvl="2" indent="-228600">
              <a:lnSpc>
                <a:spcPct val="100000"/>
              </a:lnSpc>
              <a:spcBef>
                <a:spcPts val="1140"/>
              </a:spcBef>
              <a:buAutoNum type="arabicPeriod"/>
              <a:tabLst>
                <a:tab pos="469900" algn="l"/>
              </a:tabLst>
            </a:pPr>
            <a:r>
              <a:rPr sz="1200" spc="-5" dirty="0">
                <a:latin typeface="Times New Roman"/>
                <a:cs typeface="Times New Roman"/>
              </a:rPr>
              <a:t>Real-time</a:t>
            </a:r>
            <a:r>
              <a:rPr sz="1200" spc="5" dirty="0">
                <a:latin typeface="Times New Roman"/>
                <a:cs typeface="Times New Roman"/>
              </a:rPr>
              <a:t> </a:t>
            </a:r>
            <a:r>
              <a:rPr sz="1200" spc="-5" dirty="0">
                <a:latin typeface="Times New Roman"/>
                <a:cs typeface="Times New Roman"/>
              </a:rPr>
              <a:t>updates</a:t>
            </a:r>
            <a:r>
              <a:rPr sz="1200" spc="20" dirty="0">
                <a:latin typeface="Times New Roman"/>
                <a:cs typeface="Times New Roman"/>
              </a:rPr>
              <a:t> </a:t>
            </a:r>
            <a:r>
              <a:rPr sz="1200" dirty="0">
                <a:latin typeface="Times New Roman"/>
                <a:cs typeface="Times New Roman"/>
              </a:rPr>
              <a:t>show</a:t>
            </a:r>
            <a:r>
              <a:rPr sz="1200" spc="10" dirty="0">
                <a:latin typeface="Times New Roman"/>
                <a:cs typeface="Times New Roman"/>
              </a:rPr>
              <a:t> </a:t>
            </a:r>
            <a:r>
              <a:rPr sz="1200" spc="-5" dirty="0">
                <a:latin typeface="Times New Roman"/>
                <a:cs typeface="Times New Roman"/>
              </a:rPr>
              <a:t>room</a:t>
            </a:r>
            <a:r>
              <a:rPr sz="1200" spc="10" dirty="0">
                <a:latin typeface="Times New Roman"/>
                <a:cs typeface="Times New Roman"/>
              </a:rPr>
              <a:t> </a:t>
            </a:r>
            <a:r>
              <a:rPr sz="1200" spc="-5" dirty="0">
                <a:latin typeface="Times New Roman"/>
                <a:cs typeface="Times New Roman"/>
              </a:rPr>
              <a:t>availability</a:t>
            </a:r>
            <a:r>
              <a:rPr sz="1200" spc="10"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send</a:t>
            </a:r>
            <a:r>
              <a:rPr sz="1200" spc="10" dirty="0">
                <a:latin typeface="Times New Roman"/>
                <a:cs typeface="Times New Roman"/>
              </a:rPr>
              <a:t> </a:t>
            </a:r>
            <a:r>
              <a:rPr sz="1200" spc="-5" dirty="0">
                <a:latin typeface="Times New Roman"/>
                <a:cs typeface="Times New Roman"/>
              </a:rPr>
              <a:t>alerts</a:t>
            </a:r>
            <a:r>
              <a:rPr sz="1200" spc="20" dirty="0">
                <a:latin typeface="Times New Roman"/>
                <a:cs typeface="Times New Roman"/>
              </a:rPr>
              <a:t> </a:t>
            </a:r>
            <a:r>
              <a:rPr sz="1200" spc="-5" dirty="0">
                <a:latin typeface="Times New Roman"/>
                <a:cs typeface="Times New Roman"/>
              </a:rPr>
              <a:t>for</a:t>
            </a:r>
            <a:r>
              <a:rPr sz="1200" spc="10" dirty="0">
                <a:latin typeface="Times New Roman"/>
                <a:cs typeface="Times New Roman"/>
              </a:rPr>
              <a:t> </a:t>
            </a:r>
            <a:r>
              <a:rPr sz="1200" spc="-5" dirty="0">
                <a:latin typeface="Times New Roman"/>
                <a:cs typeface="Times New Roman"/>
              </a:rPr>
              <a:t>important</a:t>
            </a:r>
            <a:r>
              <a:rPr sz="1200" spc="10" dirty="0">
                <a:latin typeface="Times New Roman"/>
                <a:cs typeface="Times New Roman"/>
              </a:rPr>
              <a:t> </a:t>
            </a:r>
            <a:r>
              <a:rPr sz="1200" spc="-5" dirty="0">
                <a:latin typeface="Times New Roman"/>
                <a:cs typeface="Times New Roman"/>
              </a:rPr>
              <a:t>events.</a:t>
            </a:r>
            <a:endParaRPr sz="1200">
              <a:latin typeface="Times New Roman"/>
              <a:cs typeface="Times New Roman"/>
            </a:endParaRPr>
          </a:p>
        </p:txBody>
      </p:sp>
      <p:sp>
        <p:nvSpPr>
          <p:cNvPr id="6" name="object 6"/>
          <p:cNvSpPr txBox="1"/>
          <p:nvPr/>
        </p:nvSpPr>
        <p:spPr>
          <a:xfrm>
            <a:off x="901700" y="8468995"/>
            <a:ext cx="5145405" cy="939800"/>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9.4</a:t>
            </a:r>
            <a:r>
              <a:rPr sz="1200" b="1" spc="-45" dirty="0">
                <a:latin typeface="Times New Roman"/>
                <a:cs typeface="Times New Roman"/>
              </a:rPr>
              <a:t> </a:t>
            </a:r>
            <a:r>
              <a:rPr sz="1200" b="1" spc="-20" dirty="0">
                <a:latin typeface="Times New Roman"/>
                <a:cs typeface="Times New Roman"/>
              </a:rPr>
              <a:t>Testing</a:t>
            </a:r>
            <a:r>
              <a:rPr sz="1200" b="1" spc="-30" dirty="0">
                <a:latin typeface="Times New Roman"/>
                <a:cs typeface="Times New Roman"/>
              </a:rPr>
              <a:t> </a:t>
            </a:r>
            <a:r>
              <a:rPr sz="1200" b="1" spc="-5" dirty="0">
                <a:latin typeface="Times New Roman"/>
                <a:cs typeface="Times New Roman"/>
              </a:rPr>
              <a:t>Details</a:t>
            </a:r>
            <a:endParaRPr sz="1200">
              <a:latin typeface="Times New Roman"/>
              <a:cs typeface="Times New Roman"/>
            </a:endParaRPr>
          </a:p>
          <a:p>
            <a:pPr marL="508000" marR="5080" indent="-266700">
              <a:lnSpc>
                <a:spcPct val="110000"/>
              </a:lnSpc>
              <a:spcBef>
                <a:spcPts val="1005"/>
              </a:spcBef>
              <a:buAutoNum type="arabicPeriod"/>
              <a:tabLst>
                <a:tab pos="507365" algn="l"/>
                <a:tab pos="508000" algn="l"/>
              </a:tabLst>
            </a:pPr>
            <a:r>
              <a:rPr sz="1200" spc="-5" dirty="0">
                <a:latin typeface="Times New Roman"/>
                <a:cs typeface="Times New Roman"/>
              </a:rPr>
              <a:t>Each</a:t>
            </a:r>
            <a:r>
              <a:rPr sz="1200" spc="15" dirty="0">
                <a:latin typeface="Times New Roman"/>
                <a:cs typeface="Times New Roman"/>
              </a:rPr>
              <a:t> </a:t>
            </a:r>
            <a:r>
              <a:rPr sz="1200" spc="-5" dirty="0">
                <a:latin typeface="Times New Roman"/>
                <a:cs typeface="Times New Roman"/>
              </a:rPr>
              <a:t>feature</a:t>
            </a:r>
            <a:r>
              <a:rPr sz="1200" spc="10" dirty="0">
                <a:latin typeface="Times New Roman"/>
                <a:cs typeface="Times New Roman"/>
              </a:rPr>
              <a:t> </a:t>
            </a:r>
            <a:r>
              <a:rPr sz="1200" dirty="0">
                <a:latin typeface="Times New Roman"/>
                <a:cs typeface="Times New Roman"/>
              </a:rPr>
              <a:t>is</a:t>
            </a:r>
            <a:r>
              <a:rPr sz="1200" spc="5" dirty="0">
                <a:latin typeface="Times New Roman"/>
                <a:cs typeface="Times New Roman"/>
              </a:rPr>
              <a:t> </a:t>
            </a:r>
            <a:r>
              <a:rPr sz="1200" spc="-5" dirty="0">
                <a:latin typeface="Times New Roman"/>
                <a:cs typeface="Times New Roman"/>
              </a:rPr>
              <a:t>tested</a:t>
            </a:r>
            <a:r>
              <a:rPr sz="1200" spc="5" dirty="0">
                <a:latin typeface="Times New Roman"/>
                <a:cs typeface="Times New Roman"/>
              </a:rPr>
              <a:t> </a:t>
            </a:r>
            <a:r>
              <a:rPr sz="1200" spc="-5" dirty="0">
                <a:latin typeface="Times New Roman"/>
                <a:cs typeface="Times New Roman"/>
              </a:rPr>
              <a:t>individually</a:t>
            </a:r>
            <a:r>
              <a:rPr sz="1200" spc="-10"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as</a:t>
            </a:r>
            <a:r>
              <a:rPr sz="1200" spc="5" dirty="0">
                <a:latin typeface="Times New Roman"/>
                <a:cs typeface="Times New Roman"/>
              </a:rPr>
              <a:t> </a:t>
            </a:r>
            <a:r>
              <a:rPr sz="1200" spc="-5" dirty="0">
                <a:latin typeface="Times New Roman"/>
                <a:cs typeface="Times New Roman"/>
              </a:rPr>
              <a:t>part</a:t>
            </a:r>
            <a:r>
              <a:rPr sz="1200" spc="15" dirty="0">
                <a:latin typeface="Times New Roman"/>
                <a:cs typeface="Times New Roman"/>
              </a:rPr>
              <a:t> </a:t>
            </a:r>
            <a:r>
              <a:rPr sz="1200" dirty="0">
                <a:latin typeface="Times New Roman"/>
                <a:cs typeface="Times New Roman"/>
              </a:rPr>
              <a:t>of the </a:t>
            </a:r>
            <a:r>
              <a:rPr sz="1200" spc="-5" dirty="0">
                <a:latin typeface="Times New Roman"/>
                <a:cs typeface="Times New Roman"/>
              </a:rPr>
              <a:t>whole</a:t>
            </a:r>
            <a:r>
              <a:rPr sz="1200" dirty="0">
                <a:latin typeface="Times New Roman"/>
                <a:cs typeface="Times New Roman"/>
              </a:rPr>
              <a:t> </a:t>
            </a:r>
            <a:r>
              <a:rPr sz="1200" spc="-5" dirty="0">
                <a:latin typeface="Times New Roman"/>
                <a:cs typeface="Times New Roman"/>
              </a:rPr>
              <a:t>system</a:t>
            </a:r>
            <a:r>
              <a:rPr sz="1200" spc="1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ensure </a:t>
            </a:r>
            <a:r>
              <a:rPr sz="1200" spc="-285" dirty="0">
                <a:latin typeface="Times New Roman"/>
                <a:cs typeface="Times New Roman"/>
              </a:rPr>
              <a:t> </a:t>
            </a:r>
            <a:r>
              <a:rPr sz="1200" spc="-10" dirty="0">
                <a:latin typeface="Times New Roman"/>
                <a:cs typeface="Times New Roman"/>
              </a:rPr>
              <a:t>reliability.</a:t>
            </a:r>
            <a:endParaRPr sz="1200">
              <a:latin typeface="Times New Roman"/>
              <a:cs typeface="Times New Roman"/>
            </a:endParaRPr>
          </a:p>
          <a:p>
            <a:pPr marL="508000" indent="-266700">
              <a:lnSpc>
                <a:spcPct val="100000"/>
              </a:lnSpc>
              <a:spcBef>
                <a:spcPts val="145"/>
              </a:spcBef>
              <a:buAutoNum type="arabicPeriod"/>
              <a:tabLst>
                <a:tab pos="507365" algn="l"/>
                <a:tab pos="508000" algn="l"/>
              </a:tabLst>
            </a:pPr>
            <a:r>
              <a:rPr sz="1200" spc="-5" dirty="0">
                <a:latin typeface="Times New Roman"/>
                <a:cs typeface="Times New Roman"/>
              </a:rPr>
              <a:t>Feedback</a:t>
            </a:r>
            <a:r>
              <a:rPr sz="1200" dirty="0">
                <a:latin typeface="Times New Roman"/>
                <a:cs typeface="Times New Roman"/>
              </a:rPr>
              <a:t> </a:t>
            </a:r>
            <a:r>
              <a:rPr sz="1200" spc="-5" dirty="0">
                <a:latin typeface="Times New Roman"/>
                <a:cs typeface="Times New Roman"/>
              </a:rPr>
              <a:t>from</a:t>
            </a:r>
            <a:r>
              <a:rPr sz="1200" spc="5" dirty="0">
                <a:latin typeface="Times New Roman"/>
                <a:cs typeface="Times New Roman"/>
              </a:rPr>
              <a:t> </a:t>
            </a:r>
            <a:r>
              <a:rPr sz="1200" spc="-5" dirty="0">
                <a:latin typeface="Times New Roman"/>
                <a:cs typeface="Times New Roman"/>
              </a:rPr>
              <a:t>sample</a:t>
            </a:r>
            <a:r>
              <a:rPr sz="1200" dirty="0">
                <a:latin typeface="Times New Roman"/>
                <a:cs typeface="Times New Roman"/>
              </a:rPr>
              <a:t> </a:t>
            </a:r>
            <a:r>
              <a:rPr sz="1200" spc="-5" dirty="0">
                <a:latin typeface="Times New Roman"/>
                <a:cs typeface="Times New Roman"/>
              </a:rPr>
              <a:t>users</a:t>
            </a:r>
            <a:r>
              <a:rPr sz="1200" spc="10" dirty="0">
                <a:latin typeface="Times New Roman"/>
                <a:cs typeface="Times New Roman"/>
              </a:rPr>
              <a:t> </a:t>
            </a:r>
            <a:r>
              <a:rPr sz="1200" spc="-5" dirty="0">
                <a:latin typeface="Times New Roman"/>
                <a:cs typeface="Times New Roman"/>
              </a:rPr>
              <a:t>helps</a:t>
            </a:r>
            <a:r>
              <a:rPr sz="1200" spc="5" dirty="0">
                <a:latin typeface="Times New Roman"/>
                <a:cs typeface="Times New Roman"/>
              </a:rPr>
              <a:t> </a:t>
            </a:r>
            <a:r>
              <a:rPr sz="1200" spc="-5" dirty="0">
                <a:latin typeface="Times New Roman"/>
                <a:cs typeface="Times New Roman"/>
              </a:rPr>
              <a:t>refine</a:t>
            </a:r>
            <a:r>
              <a:rPr sz="1200" spc="10" dirty="0">
                <a:latin typeface="Times New Roman"/>
                <a:cs typeface="Times New Roman"/>
              </a:rPr>
              <a:t> </a:t>
            </a:r>
            <a:r>
              <a:rPr sz="1200" dirty="0">
                <a:latin typeface="Times New Roman"/>
                <a:cs typeface="Times New Roman"/>
              </a:rPr>
              <a:t>the </a:t>
            </a:r>
            <a:r>
              <a:rPr sz="1200" spc="-5" dirty="0">
                <a:latin typeface="Times New Roman"/>
                <a:cs typeface="Times New Roman"/>
              </a:rPr>
              <a:t>system.</a:t>
            </a:r>
            <a:endParaRPr sz="12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18</a:t>
            </a:fld>
            <a:r>
              <a:rPr dirty="0"/>
              <a:t>]</a:t>
            </a:r>
          </a:p>
        </p:txBody>
      </p:sp>
      <p:sp>
        <p:nvSpPr>
          <p:cNvPr id="2" name="object 2"/>
          <p:cNvSpPr txBox="1"/>
          <p:nvPr/>
        </p:nvSpPr>
        <p:spPr>
          <a:xfrm>
            <a:off x="3050539" y="891654"/>
            <a:ext cx="1459865" cy="535940"/>
          </a:xfrm>
          <a:prstGeom prst="rect">
            <a:avLst/>
          </a:prstGeom>
        </p:spPr>
        <p:txBody>
          <a:bodyPr vert="horz" wrap="square" lIns="0" tIns="12700" rIns="0" bIns="0" rtlCol="0">
            <a:spAutoFit/>
          </a:bodyPr>
          <a:lstStyle/>
          <a:p>
            <a:pPr algn="ctr">
              <a:lnSpc>
                <a:spcPct val="100000"/>
              </a:lnSpc>
              <a:spcBef>
                <a:spcPts val="100"/>
              </a:spcBef>
            </a:pPr>
            <a:r>
              <a:rPr sz="1200" b="1" spc="-5" dirty="0">
                <a:latin typeface="Times New Roman"/>
                <a:cs typeface="Times New Roman"/>
              </a:rPr>
              <a:t>CHAPTER</a:t>
            </a:r>
            <a:r>
              <a:rPr sz="1200" b="1" spc="-40" dirty="0">
                <a:latin typeface="Times New Roman"/>
                <a:cs typeface="Times New Roman"/>
              </a:rPr>
              <a:t> </a:t>
            </a:r>
            <a:r>
              <a:rPr sz="1200" b="1" dirty="0">
                <a:latin typeface="Times New Roman"/>
                <a:cs typeface="Times New Roman"/>
              </a:rPr>
              <a:t>5</a:t>
            </a:r>
            <a:endParaRPr sz="1200">
              <a:latin typeface="Times New Roman"/>
              <a:cs typeface="Times New Roman"/>
            </a:endParaRPr>
          </a:p>
          <a:p>
            <a:pPr algn="ctr">
              <a:lnSpc>
                <a:spcPct val="100000"/>
              </a:lnSpc>
              <a:spcBef>
                <a:spcPts val="1140"/>
              </a:spcBef>
            </a:pPr>
            <a:r>
              <a:rPr sz="1200" b="1" spc="-15" dirty="0">
                <a:latin typeface="Times New Roman"/>
                <a:cs typeface="Times New Roman"/>
              </a:rPr>
              <a:t>IMPLEMENTATION</a:t>
            </a:r>
            <a:endParaRPr sz="1200">
              <a:latin typeface="Times New Roman"/>
              <a:cs typeface="Times New Roman"/>
            </a:endParaRPr>
          </a:p>
        </p:txBody>
      </p:sp>
      <p:sp>
        <p:nvSpPr>
          <p:cNvPr id="3" name="object 3"/>
          <p:cNvSpPr txBox="1"/>
          <p:nvPr/>
        </p:nvSpPr>
        <p:spPr>
          <a:xfrm>
            <a:off x="901700" y="1877695"/>
            <a:ext cx="5756275" cy="1342390"/>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10.1</a:t>
            </a:r>
            <a:r>
              <a:rPr sz="1200" b="1" spc="-10" dirty="0">
                <a:latin typeface="Times New Roman"/>
                <a:cs typeface="Times New Roman"/>
              </a:rPr>
              <a:t> </a:t>
            </a:r>
            <a:r>
              <a:rPr sz="1200" b="1" spc="-5" dirty="0">
                <a:latin typeface="Times New Roman"/>
                <a:cs typeface="Times New Roman"/>
              </a:rPr>
              <a:t>Overview </a:t>
            </a:r>
            <a:r>
              <a:rPr sz="1200" b="1" dirty="0">
                <a:latin typeface="Times New Roman"/>
                <a:cs typeface="Times New Roman"/>
              </a:rPr>
              <a:t>of</a:t>
            </a:r>
            <a:r>
              <a:rPr sz="1200" b="1" spc="-10" dirty="0">
                <a:latin typeface="Times New Roman"/>
                <a:cs typeface="Times New Roman"/>
              </a:rPr>
              <a:t> </a:t>
            </a:r>
            <a:r>
              <a:rPr sz="1200" b="1" spc="-5" dirty="0">
                <a:latin typeface="Times New Roman"/>
                <a:cs typeface="Times New Roman"/>
              </a:rPr>
              <a:t>Implementation</a:t>
            </a:r>
            <a:endParaRPr sz="1200">
              <a:latin typeface="Times New Roman"/>
              <a:cs typeface="Times New Roman"/>
            </a:endParaRPr>
          </a:p>
          <a:p>
            <a:pPr marL="12700" marR="5080" algn="just">
              <a:lnSpc>
                <a:spcPct val="110200"/>
              </a:lnSpc>
              <a:spcBef>
                <a:spcPts val="990"/>
              </a:spcBef>
            </a:pPr>
            <a:r>
              <a:rPr sz="1200" spc="-5" dirty="0">
                <a:latin typeface="Times New Roman"/>
                <a:cs typeface="Times New Roman"/>
              </a:rPr>
              <a:t>The implementation phase focuses </a:t>
            </a:r>
            <a:r>
              <a:rPr sz="1200" dirty="0">
                <a:latin typeface="Times New Roman"/>
                <a:cs typeface="Times New Roman"/>
              </a:rPr>
              <a:t>on </a:t>
            </a:r>
            <a:r>
              <a:rPr sz="1200" spc="-5" dirty="0">
                <a:latin typeface="Times New Roman"/>
                <a:cs typeface="Times New Roman"/>
              </a:rPr>
              <a:t>turning </a:t>
            </a:r>
            <a:r>
              <a:rPr sz="1200" dirty="0">
                <a:latin typeface="Times New Roman"/>
                <a:cs typeface="Times New Roman"/>
              </a:rPr>
              <a:t>the </a:t>
            </a:r>
            <a:r>
              <a:rPr sz="1200" spc="-5" dirty="0">
                <a:latin typeface="Times New Roman"/>
                <a:cs typeface="Times New Roman"/>
              </a:rPr>
              <a:t>design </a:t>
            </a:r>
            <a:r>
              <a:rPr sz="1200" dirty="0">
                <a:latin typeface="Times New Roman"/>
                <a:cs typeface="Times New Roman"/>
              </a:rPr>
              <a:t>into a </a:t>
            </a:r>
            <a:r>
              <a:rPr sz="1200" spc="-5" dirty="0">
                <a:latin typeface="Times New Roman"/>
                <a:cs typeface="Times New Roman"/>
              </a:rPr>
              <a:t>functional system </a:t>
            </a:r>
            <a:r>
              <a:rPr sz="1200" dirty="0">
                <a:latin typeface="Times New Roman"/>
                <a:cs typeface="Times New Roman"/>
              </a:rPr>
              <a:t>by </a:t>
            </a:r>
            <a:r>
              <a:rPr sz="1200" spc="-5" dirty="0">
                <a:latin typeface="Times New Roman"/>
                <a:cs typeface="Times New Roman"/>
              </a:rPr>
              <a:t>coding </a:t>
            </a:r>
            <a:r>
              <a:rPr sz="1200" dirty="0">
                <a:latin typeface="Times New Roman"/>
                <a:cs typeface="Times New Roman"/>
              </a:rPr>
              <a:t> </a:t>
            </a:r>
            <a:r>
              <a:rPr sz="1200" spc="-5" dirty="0">
                <a:latin typeface="Times New Roman"/>
                <a:cs typeface="Times New Roman"/>
              </a:rPr>
              <a:t>and integrating all modules </a:t>
            </a:r>
            <a:r>
              <a:rPr sz="1200" dirty="0">
                <a:latin typeface="Times New Roman"/>
                <a:cs typeface="Times New Roman"/>
              </a:rPr>
              <a:t>of </a:t>
            </a:r>
            <a:r>
              <a:rPr sz="1200" spc="-5" dirty="0">
                <a:latin typeface="Times New Roman"/>
                <a:cs typeface="Times New Roman"/>
              </a:rPr>
              <a:t>HOSTELIA. The </a:t>
            </a:r>
            <a:r>
              <a:rPr sz="1200" b="1" spc="-5" dirty="0">
                <a:latin typeface="Times New Roman"/>
                <a:cs typeface="Times New Roman"/>
              </a:rPr>
              <a:t>MERN (MongoDB, Express.js, React.js, </a:t>
            </a:r>
            <a:r>
              <a:rPr sz="1200" b="1" dirty="0">
                <a:latin typeface="Times New Roman"/>
                <a:cs typeface="Times New Roman"/>
              </a:rPr>
              <a:t> </a:t>
            </a:r>
            <a:r>
              <a:rPr sz="1200" b="1" spc="-5" dirty="0">
                <a:latin typeface="Times New Roman"/>
                <a:cs typeface="Times New Roman"/>
              </a:rPr>
              <a:t>Node.js) </a:t>
            </a:r>
            <a:r>
              <a:rPr sz="1200" spc="-5" dirty="0">
                <a:latin typeface="Times New Roman"/>
                <a:cs typeface="Times New Roman"/>
              </a:rPr>
              <a:t>stack was used for development, ensuring </a:t>
            </a:r>
            <a:r>
              <a:rPr sz="1200" dirty="0">
                <a:latin typeface="Times New Roman"/>
                <a:cs typeface="Times New Roman"/>
              </a:rPr>
              <a:t>a </a:t>
            </a:r>
            <a:r>
              <a:rPr sz="1200" spc="-5" dirty="0">
                <a:latin typeface="Times New Roman"/>
                <a:cs typeface="Times New Roman"/>
              </a:rPr>
              <a:t>scalable and efficient solution. The </a:t>
            </a:r>
            <a:r>
              <a:rPr sz="1200" dirty="0">
                <a:latin typeface="Times New Roman"/>
                <a:cs typeface="Times New Roman"/>
              </a:rPr>
              <a:t> </a:t>
            </a:r>
            <a:r>
              <a:rPr sz="1200" spc="-5" dirty="0">
                <a:latin typeface="Times New Roman"/>
                <a:cs typeface="Times New Roman"/>
              </a:rPr>
              <a:t>implementation</a:t>
            </a:r>
            <a:r>
              <a:rPr sz="1200" dirty="0">
                <a:latin typeface="Times New Roman"/>
                <a:cs typeface="Times New Roman"/>
              </a:rPr>
              <a:t> </a:t>
            </a:r>
            <a:r>
              <a:rPr sz="1200" spc="-5" dirty="0">
                <a:latin typeface="Times New Roman"/>
                <a:cs typeface="Times New Roman"/>
              </a:rPr>
              <a:t>process</a:t>
            </a:r>
            <a:r>
              <a:rPr sz="1200" dirty="0">
                <a:latin typeface="Times New Roman"/>
                <a:cs typeface="Times New Roman"/>
              </a:rPr>
              <a:t> </a:t>
            </a:r>
            <a:r>
              <a:rPr sz="1200" spc="-5" dirty="0">
                <a:latin typeface="Times New Roman"/>
                <a:cs typeface="Times New Roman"/>
              </a:rPr>
              <a:t>involves</a:t>
            </a:r>
            <a:r>
              <a:rPr sz="1200" dirty="0">
                <a:latin typeface="Times New Roman"/>
                <a:cs typeface="Times New Roman"/>
              </a:rPr>
              <a:t> </a:t>
            </a:r>
            <a:r>
              <a:rPr sz="1200" spc="-5" dirty="0">
                <a:latin typeface="Times New Roman"/>
                <a:cs typeface="Times New Roman"/>
              </a:rPr>
              <a:t>frontend</a:t>
            </a:r>
            <a:r>
              <a:rPr sz="1200" dirty="0">
                <a:latin typeface="Times New Roman"/>
                <a:cs typeface="Times New Roman"/>
              </a:rPr>
              <a:t> </a:t>
            </a:r>
            <a:r>
              <a:rPr sz="1200" spc="-5" dirty="0">
                <a:latin typeface="Times New Roman"/>
                <a:cs typeface="Times New Roman"/>
              </a:rPr>
              <a:t>development</a:t>
            </a:r>
            <a:r>
              <a:rPr sz="1200"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user</a:t>
            </a:r>
            <a:r>
              <a:rPr sz="1200" dirty="0">
                <a:latin typeface="Times New Roman"/>
                <a:cs typeface="Times New Roman"/>
              </a:rPr>
              <a:t> </a:t>
            </a:r>
            <a:r>
              <a:rPr sz="1200" spc="-5" dirty="0">
                <a:latin typeface="Times New Roman"/>
                <a:cs typeface="Times New Roman"/>
              </a:rPr>
              <a:t>interaction,</a:t>
            </a:r>
            <a:r>
              <a:rPr sz="1200" dirty="0">
                <a:latin typeface="Times New Roman"/>
                <a:cs typeface="Times New Roman"/>
              </a:rPr>
              <a:t> </a:t>
            </a:r>
            <a:r>
              <a:rPr sz="1200" spc="-5" dirty="0">
                <a:latin typeface="Times New Roman"/>
                <a:cs typeface="Times New Roman"/>
              </a:rPr>
              <a:t>backend </a:t>
            </a:r>
            <a:r>
              <a:rPr sz="1200" spc="-285" dirty="0">
                <a:latin typeface="Times New Roman"/>
                <a:cs typeface="Times New Roman"/>
              </a:rPr>
              <a:t> </a:t>
            </a:r>
            <a:r>
              <a:rPr sz="1200" spc="-5" dirty="0">
                <a:latin typeface="Times New Roman"/>
                <a:cs typeface="Times New Roman"/>
              </a:rPr>
              <a:t>development</a:t>
            </a:r>
            <a:r>
              <a:rPr sz="1200" dirty="0">
                <a:latin typeface="Times New Roman"/>
                <a:cs typeface="Times New Roman"/>
              </a:rPr>
              <a:t> </a:t>
            </a:r>
            <a:r>
              <a:rPr sz="1200" spc="-5" dirty="0">
                <a:latin typeface="Times New Roman"/>
                <a:cs typeface="Times New Roman"/>
              </a:rPr>
              <a:t>for</a:t>
            </a:r>
            <a:r>
              <a:rPr sz="1200" spc="10" dirty="0">
                <a:latin typeface="Times New Roman"/>
                <a:cs typeface="Times New Roman"/>
              </a:rPr>
              <a:t> </a:t>
            </a:r>
            <a:r>
              <a:rPr sz="1200" spc="-5" dirty="0">
                <a:latin typeface="Times New Roman"/>
                <a:cs typeface="Times New Roman"/>
              </a:rPr>
              <a:t>business</a:t>
            </a:r>
            <a:r>
              <a:rPr sz="1200" spc="5" dirty="0">
                <a:latin typeface="Times New Roman"/>
                <a:cs typeface="Times New Roman"/>
              </a:rPr>
              <a:t> </a:t>
            </a:r>
            <a:r>
              <a:rPr sz="1200" spc="-5" dirty="0">
                <a:latin typeface="Times New Roman"/>
                <a:cs typeface="Times New Roman"/>
              </a:rPr>
              <a:t>logic,</a:t>
            </a:r>
            <a:r>
              <a:rPr sz="1200" spc="1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database</a:t>
            </a:r>
            <a:r>
              <a:rPr sz="1200" spc="10" dirty="0">
                <a:latin typeface="Times New Roman"/>
                <a:cs typeface="Times New Roman"/>
              </a:rPr>
              <a:t> </a:t>
            </a:r>
            <a:r>
              <a:rPr sz="1200" spc="-5" dirty="0">
                <a:latin typeface="Times New Roman"/>
                <a:cs typeface="Times New Roman"/>
              </a:rPr>
              <a:t>integration</a:t>
            </a:r>
            <a:r>
              <a:rPr sz="1200" spc="15"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secure</a:t>
            </a:r>
            <a:r>
              <a:rPr sz="1200" spc="10" dirty="0">
                <a:latin typeface="Times New Roman"/>
                <a:cs typeface="Times New Roman"/>
              </a:rPr>
              <a:t> </a:t>
            </a:r>
            <a:r>
              <a:rPr sz="1200" spc="-5" dirty="0">
                <a:latin typeface="Times New Roman"/>
                <a:cs typeface="Times New Roman"/>
              </a:rPr>
              <a:t>data</a:t>
            </a:r>
            <a:r>
              <a:rPr sz="1200" spc="5" dirty="0">
                <a:latin typeface="Times New Roman"/>
                <a:cs typeface="Times New Roman"/>
              </a:rPr>
              <a:t> </a:t>
            </a:r>
            <a:r>
              <a:rPr sz="1200" spc="-5" dirty="0">
                <a:latin typeface="Times New Roman"/>
                <a:cs typeface="Times New Roman"/>
              </a:rPr>
              <a:t>handling.</a:t>
            </a:r>
            <a:endParaRPr sz="1200">
              <a:latin typeface="Times New Roman"/>
              <a:cs typeface="Times New Roman"/>
            </a:endParaRPr>
          </a:p>
        </p:txBody>
      </p:sp>
      <p:sp>
        <p:nvSpPr>
          <p:cNvPr id="4" name="object 4"/>
          <p:cNvSpPr txBox="1"/>
          <p:nvPr/>
        </p:nvSpPr>
        <p:spPr>
          <a:xfrm>
            <a:off x="901700" y="3668395"/>
            <a:ext cx="5755640" cy="2052320"/>
          </a:xfrm>
          <a:prstGeom prst="rect">
            <a:avLst/>
          </a:prstGeom>
        </p:spPr>
        <p:txBody>
          <a:bodyPr vert="horz" wrap="square" lIns="0" tIns="12700" rIns="0" bIns="0" rtlCol="0">
            <a:spAutoFit/>
          </a:bodyPr>
          <a:lstStyle/>
          <a:p>
            <a:pPr marL="317500" lvl="1" indent="-304800">
              <a:lnSpc>
                <a:spcPct val="100000"/>
              </a:lnSpc>
              <a:spcBef>
                <a:spcPts val="100"/>
              </a:spcBef>
              <a:buAutoNum type="arabicPeriod" startAt="2"/>
              <a:tabLst>
                <a:tab pos="317500" algn="l"/>
              </a:tabLst>
            </a:pPr>
            <a:r>
              <a:rPr sz="1200" b="1" spc="-5" dirty="0">
                <a:latin typeface="Times New Roman"/>
                <a:cs typeface="Times New Roman"/>
              </a:rPr>
              <a:t>Frontend</a:t>
            </a:r>
            <a:r>
              <a:rPr sz="1200" b="1" spc="-35" dirty="0">
                <a:latin typeface="Times New Roman"/>
                <a:cs typeface="Times New Roman"/>
              </a:rPr>
              <a:t> </a:t>
            </a:r>
            <a:r>
              <a:rPr sz="1200" b="1" spc="-5" dirty="0">
                <a:latin typeface="Times New Roman"/>
                <a:cs typeface="Times New Roman"/>
              </a:rPr>
              <a:t>Implementation</a:t>
            </a:r>
            <a:endParaRPr sz="1200">
              <a:latin typeface="Times New Roman"/>
              <a:cs typeface="Times New Roman"/>
            </a:endParaRPr>
          </a:p>
          <a:p>
            <a:pPr marL="12700" marR="5080">
              <a:lnSpc>
                <a:spcPct val="110000"/>
              </a:lnSpc>
              <a:spcBef>
                <a:spcPts val="1005"/>
              </a:spcBef>
            </a:pPr>
            <a:r>
              <a:rPr sz="1200" spc="-5" dirty="0">
                <a:latin typeface="Times New Roman"/>
                <a:cs typeface="Times New Roman"/>
              </a:rPr>
              <a:t>Our</a:t>
            </a:r>
            <a:r>
              <a:rPr sz="1200" spc="30" dirty="0">
                <a:latin typeface="Times New Roman"/>
                <a:cs typeface="Times New Roman"/>
              </a:rPr>
              <a:t> </a:t>
            </a:r>
            <a:r>
              <a:rPr sz="1200" spc="-5" dirty="0">
                <a:latin typeface="Times New Roman"/>
                <a:cs typeface="Times New Roman"/>
              </a:rPr>
              <a:t>front-end</a:t>
            </a:r>
            <a:r>
              <a:rPr sz="1200" spc="50" dirty="0">
                <a:latin typeface="Times New Roman"/>
                <a:cs typeface="Times New Roman"/>
              </a:rPr>
              <a:t> </a:t>
            </a:r>
            <a:r>
              <a:rPr sz="1200" spc="-5" dirty="0">
                <a:latin typeface="Times New Roman"/>
                <a:cs typeface="Times New Roman"/>
              </a:rPr>
              <a:t>development</a:t>
            </a:r>
            <a:r>
              <a:rPr sz="1200" spc="40" dirty="0">
                <a:latin typeface="Times New Roman"/>
                <a:cs typeface="Times New Roman"/>
              </a:rPr>
              <a:t> </a:t>
            </a:r>
            <a:r>
              <a:rPr sz="1200" spc="-5" dirty="0">
                <a:latin typeface="Times New Roman"/>
                <a:cs typeface="Times New Roman"/>
              </a:rPr>
              <a:t>focused</a:t>
            </a:r>
            <a:r>
              <a:rPr sz="1200" spc="55" dirty="0">
                <a:latin typeface="Times New Roman"/>
                <a:cs typeface="Times New Roman"/>
              </a:rPr>
              <a:t> </a:t>
            </a:r>
            <a:r>
              <a:rPr sz="1200" dirty="0">
                <a:latin typeface="Times New Roman"/>
                <a:cs typeface="Times New Roman"/>
              </a:rPr>
              <a:t>on</a:t>
            </a:r>
            <a:r>
              <a:rPr sz="1200" spc="35" dirty="0">
                <a:latin typeface="Times New Roman"/>
                <a:cs typeface="Times New Roman"/>
              </a:rPr>
              <a:t> </a:t>
            </a:r>
            <a:r>
              <a:rPr sz="1200" spc="-5" dirty="0">
                <a:latin typeface="Times New Roman"/>
                <a:cs typeface="Times New Roman"/>
              </a:rPr>
              <a:t>creating</a:t>
            </a:r>
            <a:r>
              <a:rPr sz="1200" spc="35" dirty="0">
                <a:latin typeface="Times New Roman"/>
                <a:cs typeface="Times New Roman"/>
              </a:rPr>
              <a:t> </a:t>
            </a:r>
            <a:r>
              <a:rPr sz="1200" spc="-5" dirty="0">
                <a:latin typeface="Times New Roman"/>
                <a:cs typeface="Times New Roman"/>
              </a:rPr>
              <a:t>an</a:t>
            </a:r>
            <a:r>
              <a:rPr sz="1200" spc="45" dirty="0">
                <a:latin typeface="Times New Roman"/>
                <a:cs typeface="Times New Roman"/>
              </a:rPr>
              <a:t> </a:t>
            </a:r>
            <a:r>
              <a:rPr sz="1200" spc="-5" dirty="0">
                <a:latin typeface="Times New Roman"/>
                <a:cs typeface="Times New Roman"/>
              </a:rPr>
              <a:t>interface</a:t>
            </a:r>
            <a:r>
              <a:rPr sz="1200" spc="45" dirty="0">
                <a:latin typeface="Times New Roman"/>
                <a:cs typeface="Times New Roman"/>
              </a:rPr>
              <a:t> </a:t>
            </a:r>
            <a:r>
              <a:rPr sz="1200" spc="-5" dirty="0">
                <a:latin typeface="Times New Roman"/>
                <a:cs typeface="Times New Roman"/>
              </a:rPr>
              <a:t>that</a:t>
            </a:r>
            <a:r>
              <a:rPr sz="1200" spc="40" dirty="0">
                <a:latin typeface="Times New Roman"/>
                <a:cs typeface="Times New Roman"/>
              </a:rPr>
              <a:t> </a:t>
            </a:r>
            <a:r>
              <a:rPr sz="1200" spc="-5" dirty="0">
                <a:latin typeface="Times New Roman"/>
                <a:cs typeface="Times New Roman"/>
              </a:rPr>
              <a:t>feels</a:t>
            </a:r>
            <a:r>
              <a:rPr sz="1200" spc="45" dirty="0">
                <a:latin typeface="Times New Roman"/>
                <a:cs typeface="Times New Roman"/>
              </a:rPr>
              <a:t> </a:t>
            </a:r>
            <a:r>
              <a:rPr sz="1200" spc="-5" dirty="0">
                <a:latin typeface="Times New Roman"/>
                <a:cs typeface="Times New Roman"/>
              </a:rPr>
              <a:t>natural</a:t>
            </a:r>
            <a:r>
              <a:rPr sz="1200" spc="40" dirty="0">
                <a:latin typeface="Times New Roman"/>
                <a:cs typeface="Times New Roman"/>
              </a:rPr>
              <a:t> </a:t>
            </a:r>
            <a:r>
              <a:rPr sz="1200" spc="-5" dirty="0">
                <a:latin typeface="Times New Roman"/>
                <a:cs typeface="Times New Roman"/>
              </a:rPr>
              <a:t>and</a:t>
            </a:r>
            <a:r>
              <a:rPr sz="1200" spc="50" dirty="0">
                <a:latin typeface="Times New Roman"/>
                <a:cs typeface="Times New Roman"/>
              </a:rPr>
              <a:t> </a:t>
            </a:r>
            <a:r>
              <a:rPr sz="1200" spc="-5" dirty="0">
                <a:latin typeface="Times New Roman"/>
                <a:cs typeface="Times New Roman"/>
              </a:rPr>
              <a:t>responsive. </a:t>
            </a:r>
            <a:r>
              <a:rPr sz="1200" spc="-285" dirty="0">
                <a:latin typeface="Times New Roman"/>
                <a:cs typeface="Times New Roman"/>
              </a:rPr>
              <a:t> </a:t>
            </a:r>
            <a:r>
              <a:rPr sz="1200" spc="-5" dirty="0">
                <a:latin typeface="Times New Roman"/>
                <a:cs typeface="Times New Roman"/>
              </a:rPr>
              <a:t>Key achievements</a:t>
            </a:r>
            <a:r>
              <a:rPr sz="1200" dirty="0">
                <a:latin typeface="Times New Roman"/>
                <a:cs typeface="Times New Roman"/>
              </a:rPr>
              <a:t> </a:t>
            </a:r>
            <a:r>
              <a:rPr sz="1200" spc="-5" dirty="0">
                <a:latin typeface="Times New Roman"/>
                <a:cs typeface="Times New Roman"/>
              </a:rPr>
              <a:t>include:</a:t>
            </a:r>
            <a:endParaRPr sz="1200">
              <a:latin typeface="Times New Roman"/>
              <a:cs typeface="Times New Roman"/>
            </a:endParaRPr>
          </a:p>
          <a:p>
            <a:pPr marL="469900" lvl="2" indent="-228600">
              <a:lnSpc>
                <a:spcPct val="100000"/>
              </a:lnSpc>
              <a:spcBef>
                <a:spcPts val="1155"/>
              </a:spcBef>
              <a:buSzPct val="83333"/>
              <a:buAutoNum type="arabicPeriod"/>
              <a:tabLst>
                <a:tab pos="469265" algn="l"/>
                <a:tab pos="469900" algn="l"/>
              </a:tabLst>
            </a:pPr>
            <a:r>
              <a:rPr sz="1200" spc="-5" dirty="0">
                <a:latin typeface="Times New Roman"/>
                <a:cs typeface="Times New Roman"/>
              </a:rPr>
              <a:t>Intuitive dashboards</a:t>
            </a:r>
            <a:r>
              <a:rPr sz="1200" spc="5" dirty="0">
                <a:latin typeface="Times New Roman"/>
                <a:cs typeface="Times New Roman"/>
              </a:rPr>
              <a:t> </a:t>
            </a:r>
            <a:r>
              <a:rPr sz="1200" spc="-5" dirty="0">
                <a:latin typeface="Times New Roman"/>
                <a:cs typeface="Times New Roman"/>
              </a:rPr>
              <a:t>that</a:t>
            </a:r>
            <a:r>
              <a:rPr sz="1200" dirty="0">
                <a:latin typeface="Times New Roman"/>
                <a:cs typeface="Times New Roman"/>
              </a:rPr>
              <a:t> </a:t>
            </a:r>
            <a:r>
              <a:rPr sz="1200" spc="-5" dirty="0">
                <a:latin typeface="Times New Roman"/>
                <a:cs typeface="Times New Roman"/>
              </a:rPr>
              <a:t>adapt</a:t>
            </a:r>
            <a:r>
              <a:rPr sz="1200" spc="1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different</a:t>
            </a:r>
            <a:r>
              <a:rPr sz="1200" dirty="0">
                <a:latin typeface="Times New Roman"/>
                <a:cs typeface="Times New Roman"/>
              </a:rPr>
              <a:t> </a:t>
            </a:r>
            <a:r>
              <a:rPr sz="1200" spc="-5" dirty="0">
                <a:latin typeface="Times New Roman"/>
                <a:cs typeface="Times New Roman"/>
              </a:rPr>
              <a:t>screen</a:t>
            </a:r>
            <a:r>
              <a:rPr sz="1200" spc="5" dirty="0">
                <a:latin typeface="Times New Roman"/>
                <a:cs typeface="Times New Roman"/>
              </a:rPr>
              <a:t> </a:t>
            </a:r>
            <a:r>
              <a:rPr sz="1200" dirty="0">
                <a:latin typeface="Times New Roman"/>
                <a:cs typeface="Times New Roman"/>
              </a:rPr>
              <a:t>sizes.</a:t>
            </a:r>
            <a:endParaRPr sz="1200">
              <a:latin typeface="Times New Roman"/>
              <a:cs typeface="Times New Roman"/>
            </a:endParaRPr>
          </a:p>
          <a:p>
            <a:pPr marL="469900" lvl="2" indent="-228600">
              <a:lnSpc>
                <a:spcPct val="100000"/>
              </a:lnSpc>
              <a:spcBef>
                <a:spcPts val="1150"/>
              </a:spcBef>
              <a:buSzPct val="83333"/>
              <a:buAutoNum type="arabicPeriod"/>
              <a:tabLst>
                <a:tab pos="469265" algn="l"/>
                <a:tab pos="469900" algn="l"/>
              </a:tabLst>
            </a:pPr>
            <a:r>
              <a:rPr sz="1200" spc="-5" dirty="0">
                <a:latin typeface="Times New Roman"/>
                <a:cs typeface="Times New Roman"/>
              </a:rPr>
              <a:t>Smart</a:t>
            </a:r>
            <a:r>
              <a:rPr sz="1200" dirty="0">
                <a:latin typeface="Times New Roman"/>
                <a:cs typeface="Times New Roman"/>
              </a:rPr>
              <a:t> </a:t>
            </a:r>
            <a:r>
              <a:rPr sz="1200" spc="-5" dirty="0">
                <a:latin typeface="Times New Roman"/>
                <a:cs typeface="Times New Roman"/>
              </a:rPr>
              <a:t>forms</a:t>
            </a:r>
            <a:r>
              <a:rPr sz="1200" spc="5"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make</a:t>
            </a:r>
            <a:r>
              <a:rPr sz="1200" dirty="0">
                <a:latin typeface="Times New Roman"/>
                <a:cs typeface="Times New Roman"/>
              </a:rPr>
              <a:t> </a:t>
            </a:r>
            <a:r>
              <a:rPr sz="1200" spc="-5" dirty="0">
                <a:latin typeface="Times New Roman"/>
                <a:cs typeface="Times New Roman"/>
              </a:rPr>
              <a:t>registration</a:t>
            </a:r>
            <a:r>
              <a:rPr sz="1200" spc="1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room</a:t>
            </a:r>
            <a:r>
              <a:rPr sz="1200" spc="5" dirty="0">
                <a:latin typeface="Times New Roman"/>
                <a:cs typeface="Times New Roman"/>
              </a:rPr>
              <a:t> </a:t>
            </a:r>
            <a:r>
              <a:rPr sz="1200" dirty="0">
                <a:latin typeface="Times New Roman"/>
                <a:cs typeface="Times New Roman"/>
              </a:rPr>
              <a:t>booking a</a:t>
            </a:r>
            <a:r>
              <a:rPr sz="1200" spc="10" dirty="0">
                <a:latin typeface="Times New Roman"/>
                <a:cs typeface="Times New Roman"/>
              </a:rPr>
              <a:t> </a:t>
            </a:r>
            <a:r>
              <a:rPr sz="1200" spc="-5" dirty="0">
                <a:latin typeface="Times New Roman"/>
                <a:cs typeface="Times New Roman"/>
              </a:rPr>
              <a:t>breeze.</a:t>
            </a:r>
            <a:endParaRPr sz="1200">
              <a:latin typeface="Times New Roman"/>
              <a:cs typeface="Times New Roman"/>
            </a:endParaRPr>
          </a:p>
          <a:p>
            <a:pPr marL="469900" lvl="2"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Real-time updates</a:t>
            </a:r>
            <a:r>
              <a:rPr sz="1200" spc="15" dirty="0">
                <a:latin typeface="Times New Roman"/>
                <a:cs typeface="Times New Roman"/>
              </a:rPr>
              <a:t> </a:t>
            </a:r>
            <a:r>
              <a:rPr sz="1200" dirty="0">
                <a:latin typeface="Times New Roman"/>
                <a:cs typeface="Times New Roman"/>
              </a:rPr>
              <a:t>so</a:t>
            </a:r>
            <a:r>
              <a:rPr sz="1200" spc="-10" dirty="0">
                <a:latin typeface="Times New Roman"/>
                <a:cs typeface="Times New Roman"/>
              </a:rPr>
              <a:t> </a:t>
            </a:r>
            <a:r>
              <a:rPr sz="1200" spc="-5" dirty="0">
                <a:latin typeface="Times New Roman"/>
                <a:cs typeface="Times New Roman"/>
              </a:rPr>
              <a:t>users</a:t>
            </a:r>
            <a:r>
              <a:rPr sz="1200" spc="15" dirty="0">
                <a:latin typeface="Times New Roman"/>
                <a:cs typeface="Times New Roman"/>
              </a:rPr>
              <a:t> </a:t>
            </a:r>
            <a:r>
              <a:rPr sz="1200" spc="-5" dirty="0">
                <a:latin typeface="Times New Roman"/>
                <a:cs typeface="Times New Roman"/>
              </a:rPr>
              <a:t>always</a:t>
            </a:r>
            <a:r>
              <a:rPr sz="1200" spc="30" dirty="0">
                <a:latin typeface="Times New Roman"/>
                <a:cs typeface="Times New Roman"/>
              </a:rPr>
              <a:t> </a:t>
            </a:r>
            <a:r>
              <a:rPr sz="1200" spc="-5" dirty="0">
                <a:latin typeface="Times New Roman"/>
                <a:cs typeface="Times New Roman"/>
              </a:rPr>
              <a:t>see</a:t>
            </a:r>
            <a:r>
              <a:rPr sz="1200" dirty="0">
                <a:latin typeface="Times New Roman"/>
                <a:cs typeface="Times New Roman"/>
              </a:rPr>
              <a:t> the</a:t>
            </a:r>
            <a:r>
              <a:rPr sz="1200" spc="10" dirty="0">
                <a:latin typeface="Times New Roman"/>
                <a:cs typeface="Times New Roman"/>
              </a:rPr>
              <a:t> </a:t>
            </a:r>
            <a:r>
              <a:rPr sz="1200" spc="-5" dirty="0">
                <a:latin typeface="Times New Roman"/>
                <a:cs typeface="Times New Roman"/>
              </a:rPr>
              <a:t>latest information.</a:t>
            </a:r>
            <a:endParaRPr sz="1200">
              <a:latin typeface="Times New Roman"/>
              <a:cs typeface="Times New Roman"/>
            </a:endParaRPr>
          </a:p>
          <a:p>
            <a:pPr marL="469900" lvl="2" indent="-228600">
              <a:lnSpc>
                <a:spcPct val="100000"/>
              </a:lnSpc>
              <a:spcBef>
                <a:spcPts val="1140"/>
              </a:spcBef>
              <a:buSzPct val="83333"/>
              <a:buAutoNum type="arabicPeriod"/>
              <a:tabLst>
                <a:tab pos="469265" algn="l"/>
                <a:tab pos="469900" algn="l"/>
              </a:tabLst>
            </a:pPr>
            <a:r>
              <a:rPr sz="1200" spc="-5" dirty="0">
                <a:latin typeface="Times New Roman"/>
                <a:cs typeface="Times New Roman"/>
              </a:rPr>
              <a:t>Seamless</a:t>
            </a:r>
            <a:r>
              <a:rPr sz="1200" dirty="0">
                <a:latin typeface="Times New Roman"/>
                <a:cs typeface="Times New Roman"/>
              </a:rPr>
              <a:t> </a:t>
            </a:r>
            <a:r>
              <a:rPr sz="1200" spc="-5" dirty="0">
                <a:latin typeface="Times New Roman"/>
                <a:cs typeface="Times New Roman"/>
              </a:rPr>
              <a:t>navigation</a:t>
            </a:r>
            <a:r>
              <a:rPr sz="1200" spc="5" dirty="0">
                <a:latin typeface="Times New Roman"/>
                <a:cs typeface="Times New Roman"/>
              </a:rPr>
              <a:t> </a:t>
            </a:r>
            <a:r>
              <a:rPr sz="1200" spc="-5" dirty="0">
                <a:latin typeface="Times New Roman"/>
                <a:cs typeface="Times New Roman"/>
              </a:rPr>
              <a:t>between</a:t>
            </a:r>
            <a:r>
              <a:rPr sz="1200" spc="5" dirty="0">
                <a:latin typeface="Times New Roman"/>
                <a:cs typeface="Times New Roman"/>
              </a:rPr>
              <a:t> </a:t>
            </a:r>
            <a:r>
              <a:rPr sz="1200" spc="-5" dirty="0">
                <a:latin typeface="Times New Roman"/>
                <a:cs typeface="Times New Roman"/>
              </a:rPr>
              <a:t>different</a:t>
            </a:r>
            <a:r>
              <a:rPr sz="1200" spc="15" dirty="0">
                <a:latin typeface="Times New Roman"/>
                <a:cs typeface="Times New Roman"/>
              </a:rPr>
              <a:t> </a:t>
            </a:r>
            <a:r>
              <a:rPr sz="1200" spc="-5" dirty="0">
                <a:latin typeface="Times New Roman"/>
                <a:cs typeface="Times New Roman"/>
              </a:rPr>
              <a:t>features.</a:t>
            </a:r>
            <a:endParaRPr sz="1200">
              <a:latin typeface="Times New Roman"/>
              <a:cs typeface="Times New Roman"/>
            </a:endParaRPr>
          </a:p>
        </p:txBody>
      </p:sp>
      <p:sp>
        <p:nvSpPr>
          <p:cNvPr id="5" name="object 5"/>
          <p:cNvSpPr txBox="1"/>
          <p:nvPr/>
        </p:nvSpPr>
        <p:spPr>
          <a:xfrm>
            <a:off x="901700" y="6169279"/>
            <a:ext cx="5756275" cy="3463925"/>
          </a:xfrm>
          <a:prstGeom prst="rect">
            <a:avLst/>
          </a:prstGeom>
        </p:spPr>
        <p:txBody>
          <a:bodyPr vert="horz" wrap="square" lIns="0" tIns="12700" rIns="0" bIns="0" rtlCol="0">
            <a:spAutoFit/>
          </a:bodyPr>
          <a:lstStyle/>
          <a:p>
            <a:pPr marL="317500" lvl="1" indent="-304800">
              <a:lnSpc>
                <a:spcPct val="100000"/>
              </a:lnSpc>
              <a:spcBef>
                <a:spcPts val="100"/>
              </a:spcBef>
              <a:buAutoNum type="arabicPeriod" startAt="3"/>
              <a:tabLst>
                <a:tab pos="317500" algn="l"/>
              </a:tabLst>
            </a:pPr>
            <a:r>
              <a:rPr sz="1200" b="1" spc="-5" dirty="0">
                <a:latin typeface="Times New Roman"/>
                <a:cs typeface="Times New Roman"/>
              </a:rPr>
              <a:t>Backend</a:t>
            </a:r>
            <a:r>
              <a:rPr sz="1200" b="1" spc="-25" dirty="0">
                <a:latin typeface="Times New Roman"/>
                <a:cs typeface="Times New Roman"/>
              </a:rPr>
              <a:t> </a:t>
            </a:r>
            <a:r>
              <a:rPr sz="1200" b="1" spc="-5" dirty="0">
                <a:latin typeface="Times New Roman"/>
                <a:cs typeface="Times New Roman"/>
              </a:rPr>
              <a:t>Implementation</a:t>
            </a:r>
            <a:endParaRPr sz="1200">
              <a:latin typeface="Times New Roman"/>
              <a:cs typeface="Times New Roman"/>
            </a:endParaRPr>
          </a:p>
          <a:p>
            <a:pPr marL="12700" marR="5080">
              <a:lnSpc>
                <a:spcPct val="110000"/>
              </a:lnSpc>
              <a:spcBef>
                <a:spcPts val="1005"/>
              </a:spcBef>
            </a:pPr>
            <a:r>
              <a:rPr sz="1200" spc="-5" dirty="0">
                <a:latin typeface="Times New Roman"/>
                <a:cs typeface="Times New Roman"/>
              </a:rPr>
              <a:t>The</a:t>
            </a:r>
            <a:r>
              <a:rPr sz="1200" spc="180" dirty="0">
                <a:latin typeface="Times New Roman"/>
                <a:cs typeface="Times New Roman"/>
              </a:rPr>
              <a:t> </a:t>
            </a:r>
            <a:r>
              <a:rPr sz="1200" spc="-5" dirty="0">
                <a:latin typeface="Times New Roman"/>
                <a:cs typeface="Times New Roman"/>
              </a:rPr>
              <a:t>backend</a:t>
            </a:r>
            <a:r>
              <a:rPr sz="1200" spc="185" dirty="0">
                <a:latin typeface="Times New Roman"/>
                <a:cs typeface="Times New Roman"/>
              </a:rPr>
              <a:t> </a:t>
            </a:r>
            <a:r>
              <a:rPr sz="1200" spc="-5" dirty="0">
                <a:latin typeface="Times New Roman"/>
                <a:cs typeface="Times New Roman"/>
              </a:rPr>
              <a:t>was</a:t>
            </a:r>
            <a:r>
              <a:rPr sz="1200" spc="190" dirty="0">
                <a:latin typeface="Times New Roman"/>
                <a:cs typeface="Times New Roman"/>
              </a:rPr>
              <a:t> </a:t>
            </a:r>
            <a:r>
              <a:rPr sz="1200" dirty="0">
                <a:latin typeface="Times New Roman"/>
                <a:cs typeface="Times New Roman"/>
              </a:rPr>
              <a:t>built</a:t>
            </a:r>
            <a:r>
              <a:rPr sz="1200" spc="175" dirty="0">
                <a:latin typeface="Times New Roman"/>
                <a:cs typeface="Times New Roman"/>
              </a:rPr>
              <a:t> </a:t>
            </a:r>
            <a:r>
              <a:rPr sz="1200" dirty="0">
                <a:latin typeface="Times New Roman"/>
                <a:cs typeface="Times New Roman"/>
              </a:rPr>
              <a:t>using</a:t>
            </a:r>
            <a:r>
              <a:rPr sz="1200" spc="175" dirty="0">
                <a:latin typeface="Times New Roman"/>
                <a:cs typeface="Times New Roman"/>
              </a:rPr>
              <a:t> </a:t>
            </a:r>
            <a:r>
              <a:rPr sz="1200" b="1" spc="-5" dirty="0">
                <a:latin typeface="Times New Roman"/>
                <a:cs typeface="Times New Roman"/>
              </a:rPr>
              <a:t>Node.js</a:t>
            </a:r>
            <a:r>
              <a:rPr sz="1200" b="1" spc="195" dirty="0">
                <a:latin typeface="Times New Roman"/>
                <a:cs typeface="Times New Roman"/>
              </a:rPr>
              <a:t> </a:t>
            </a:r>
            <a:r>
              <a:rPr sz="1200" spc="-5" dirty="0">
                <a:latin typeface="Times New Roman"/>
                <a:cs typeface="Times New Roman"/>
              </a:rPr>
              <a:t>and</a:t>
            </a:r>
            <a:r>
              <a:rPr sz="1200" spc="190" dirty="0">
                <a:latin typeface="Times New Roman"/>
                <a:cs typeface="Times New Roman"/>
              </a:rPr>
              <a:t> </a:t>
            </a:r>
            <a:r>
              <a:rPr sz="1200" b="1" spc="-5" dirty="0">
                <a:latin typeface="Times New Roman"/>
                <a:cs typeface="Times New Roman"/>
              </a:rPr>
              <a:t>Express.js</a:t>
            </a:r>
            <a:r>
              <a:rPr sz="1200" b="1" spc="185" dirty="0">
                <a:latin typeface="Times New Roman"/>
                <a:cs typeface="Times New Roman"/>
              </a:rPr>
              <a:t> </a:t>
            </a:r>
            <a:r>
              <a:rPr sz="1200" dirty="0">
                <a:latin typeface="Times New Roman"/>
                <a:cs typeface="Times New Roman"/>
              </a:rPr>
              <a:t>to</a:t>
            </a:r>
            <a:r>
              <a:rPr sz="1200" spc="175" dirty="0">
                <a:latin typeface="Times New Roman"/>
                <a:cs typeface="Times New Roman"/>
              </a:rPr>
              <a:t> </a:t>
            </a:r>
            <a:r>
              <a:rPr sz="1200" spc="-5" dirty="0">
                <a:latin typeface="Times New Roman"/>
                <a:cs typeface="Times New Roman"/>
              </a:rPr>
              <a:t>handle</a:t>
            </a:r>
            <a:r>
              <a:rPr sz="1200" spc="190" dirty="0">
                <a:latin typeface="Times New Roman"/>
                <a:cs typeface="Times New Roman"/>
              </a:rPr>
              <a:t> </a:t>
            </a:r>
            <a:r>
              <a:rPr sz="1200" spc="-5" dirty="0">
                <a:latin typeface="Times New Roman"/>
                <a:cs typeface="Times New Roman"/>
              </a:rPr>
              <a:t>server-side</a:t>
            </a:r>
            <a:r>
              <a:rPr sz="1200" spc="170" dirty="0">
                <a:latin typeface="Times New Roman"/>
                <a:cs typeface="Times New Roman"/>
              </a:rPr>
              <a:t> </a:t>
            </a:r>
            <a:r>
              <a:rPr sz="1200" spc="-5" dirty="0">
                <a:latin typeface="Times New Roman"/>
                <a:cs typeface="Times New Roman"/>
              </a:rPr>
              <a:t>operations</a:t>
            </a:r>
            <a:r>
              <a:rPr sz="1200" spc="170" dirty="0">
                <a:latin typeface="Times New Roman"/>
                <a:cs typeface="Times New Roman"/>
              </a:rPr>
              <a:t> </a:t>
            </a:r>
            <a:r>
              <a:rPr sz="1200" spc="-5" dirty="0">
                <a:latin typeface="Times New Roman"/>
                <a:cs typeface="Times New Roman"/>
              </a:rPr>
              <a:t>and </a:t>
            </a:r>
            <a:r>
              <a:rPr sz="1200" spc="-285" dirty="0">
                <a:latin typeface="Times New Roman"/>
                <a:cs typeface="Times New Roman"/>
              </a:rPr>
              <a:t> </a:t>
            </a:r>
            <a:r>
              <a:rPr sz="1200" spc="-5" dirty="0">
                <a:latin typeface="Times New Roman"/>
                <a:cs typeface="Times New Roman"/>
              </a:rPr>
              <a:t>provide</a:t>
            </a:r>
            <a:r>
              <a:rPr sz="1200" spc="-10" dirty="0">
                <a:latin typeface="Times New Roman"/>
                <a:cs typeface="Times New Roman"/>
              </a:rPr>
              <a:t> </a:t>
            </a:r>
            <a:r>
              <a:rPr sz="1200" spc="-5" dirty="0">
                <a:latin typeface="Times New Roman"/>
                <a:cs typeface="Times New Roman"/>
              </a:rPr>
              <a:t>RESTful</a:t>
            </a:r>
            <a:r>
              <a:rPr sz="1200" spc="-70" dirty="0">
                <a:latin typeface="Times New Roman"/>
                <a:cs typeface="Times New Roman"/>
              </a:rPr>
              <a:t> </a:t>
            </a:r>
            <a:r>
              <a:rPr sz="1200" spc="-5" dirty="0">
                <a:latin typeface="Times New Roman"/>
                <a:cs typeface="Times New Roman"/>
              </a:rPr>
              <a:t>APIs.</a:t>
            </a:r>
            <a:endParaRPr sz="1200">
              <a:latin typeface="Times New Roman"/>
              <a:cs typeface="Times New Roman"/>
            </a:endParaRPr>
          </a:p>
          <a:p>
            <a:pPr marL="546100" lvl="2" indent="-304800">
              <a:lnSpc>
                <a:spcPct val="100000"/>
              </a:lnSpc>
              <a:spcBef>
                <a:spcPts val="1155"/>
              </a:spcBef>
              <a:buAutoNum type="arabicPeriod"/>
              <a:tabLst>
                <a:tab pos="545465" algn="l"/>
                <a:tab pos="546100" algn="l"/>
              </a:tabLst>
            </a:pPr>
            <a:r>
              <a:rPr sz="1200" spc="-5" dirty="0">
                <a:latin typeface="Times New Roman"/>
                <a:cs typeface="Times New Roman"/>
              </a:rPr>
              <a:t>Fast</a:t>
            </a:r>
            <a:r>
              <a:rPr sz="1200" spc="1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reliable</a:t>
            </a:r>
            <a:r>
              <a:rPr sz="1200" spc="10" dirty="0">
                <a:latin typeface="Times New Roman"/>
                <a:cs typeface="Times New Roman"/>
              </a:rPr>
              <a:t> </a:t>
            </a:r>
            <a:r>
              <a:rPr sz="1200" spc="-5" dirty="0">
                <a:latin typeface="Times New Roman"/>
                <a:cs typeface="Times New Roman"/>
              </a:rPr>
              <a:t>processing</a:t>
            </a:r>
            <a:r>
              <a:rPr sz="1200" spc="5"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spc="-5" dirty="0">
                <a:latin typeface="Times New Roman"/>
                <a:cs typeface="Times New Roman"/>
              </a:rPr>
              <a:t>student requests.</a:t>
            </a:r>
            <a:endParaRPr sz="1200">
              <a:latin typeface="Times New Roman"/>
              <a:cs typeface="Times New Roman"/>
            </a:endParaRPr>
          </a:p>
          <a:p>
            <a:pPr marL="546100" lvl="2" indent="-304800">
              <a:lnSpc>
                <a:spcPct val="100000"/>
              </a:lnSpc>
              <a:spcBef>
                <a:spcPts val="145"/>
              </a:spcBef>
              <a:buAutoNum type="arabicPeriod"/>
              <a:tabLst>
                <a:tab pos="545465" algn="l"/>
                <a:tab pos="546100" algn="l"/>
              </a:tabLst>
            </a:pPr>
            <a:r>
              <a:rPr sz="1200" spc="-5" dirty="0">
                <a:latin typeface="Times New Roman"/>
                <a:cs typeface="Times New Roman"/>
              </a:rPr>
              <a:t>Bank-grade security</a:t>
            </a:r>
            <a:r>
              <a:rPr sz="1200" spc="10"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protect</a:t>
            </a:r>
            <a:r>
              <a:rPr sz="1200" spc="10" dirty="0">
                <a:latin typeface="Times New Roman"/>
                <a:cs typeface="Times New Roman"/>
              </a:rPr>
              <a:t> </a:t>
            </a:r>
            <a:r>
              <a:rPr sz="1200" spc="-5" dirty="0">
                <a:latin typeface="Times New Roman"/>
                <a:cs typeface="Times New Roman"/>
              </a:rPr>
              <a:t>user</a:t>
            </a:r>
            <a:r>
              <a:rPr sz="1200" spc="10" dirty="0">
                <a:latin typeface="Times New Roman"/>
                <a:cs typeface="Times New Roman"/>
              </a:rPr>
              <a:t> </a:t>
            </a:r>
            <a:r>
              <a:rPr sz="1200" spc="-5" dirty="0">
                <a:latin typeface="Times New Roman"/>
                <a:cs typeface="Times New Roman"/>
              </a:rPr>
              <a:t>data.</a:t>
            </a:r>
            <a:endParaRPr sz="1200">
              <a:latin typeface="Times New Roman"/>
              <a:cs typeface="Times New Roman"/>
            </a:endParaRPr>
          </a:p>
          <a:p>
            <a:pPr marL="508000" lvl="2" indent="-266700">
              <a:lnSpc>
                <a:spcPct val="100000"/>
              </a:lnSpc>
              <a:spcBef>
                <a:spcPts val="140"/>
              </a:spcBef>
              <a:buAutoNum type="arabicPeriod"/>
              <a:tabLst>
                <a:tab pos="507365" algn="l"/>
                <a:tab pos="508000" algn="l"/>
              </a:tabLst>
            </a:pPr>
            <a:r>
              <a:rPr sz="1200" spc="-5" dirty="0">
                <a:latin typeface="Times New Roman"/>
                <a:cs typeface="Times New Roman"/>
              </a:rPr>
              <a:t>Smart</a:t>
            </a:r>
            <a:r>
              <a:rPr sz="1200" spc="5" dirty="0">
                <a:latin typeface="Times New Roman"/>
                <a:cs typeface="Times New Roman"/>
              </a:rPr>
              <a:t> </a:t>
            </a:r>
            <a:r>
              <a:rPr sz="1200" spc="-5" dirty="0">
                <a:latin typeface="Times New Roman"/>
                <a:cs typeface="Times New Roman"/>
              </a:rPr>
              <a:t>systems</a:t>
            </a:r>
            <a:r>
              <a:rPr sz="1200" spc="10"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prevent</a:t>
            </a:r>
            <a:r>
              <a:rPr sz="1200" spc="10" dirty="0">
                <a:latin typeface="Times New Roman"/>
                <a:cs typeface="Times New Roman"/>
              </a:rPr>
              <a:t> </a:t>
            </a:r>
            <a:r>
              <a:rPr sz="1200" spc="-5" dirty="0">
                <a:latin typeface="Times New Roman"/>
                <a:cs typeface="Times New Roman"/>
              </a:rPr>
              <a:t>unauthorized</a:t>
            </a:r>
            <a:r>
              <a:rPr sz="1200" spc="5" dirty="0">
                <a:latin typeface="Times New Roman"/>
                <a:cs typeface="Times New Roman"/>
              </a:rPr>
              <a:t> </a:t>
            </a:r>
            <a:r>
              <a:rPr sz="1200" spc="-5" dirty="0">
                <a:latin typeface="Times New Roman"/>
                <a:cs typeface="Times New Roman"/>
              </a:rPr>
              <a:t>access.</a:t>
            </a:r>
            <a:endParaRPr sz="1200">
              <a:latin typeface="Times New Roman"/>
              <a:cs typeface="Times New Roman"/>
            </a:endParaRPr>
          </a:p>
          <a:p>
            <a:pPr marL="508000" lvl="2" indent="-266700">
              <a:lnSpc>
                <a:spcPct val="100000"/>
              </a:lnSpc>
              <a:spcBef>
                <a:spcPts val="145"/>
              </a:spcBef>
              <a:buAutoNum type="arabicPeriod"/>
              <a:tabLst>
                <a:tab pos="507365" algn="l"/>
                <a:tab pos="508000" algn="l"/>
              </a:tabLst>
            </a:pPr>
            <a:r>
              <a:rPr sz="1200" spc="-5" dirty="0">
                <a:latin typeface="Times New Roman"/>
                <a:cs typeface="Times New Roman"/>
              </a:rPr>
              <a:t>Careful</a:t>
            </a:r>
            <a:r>
              <a:rPr sz="1200" dirty="0">
                <a:latin typeface="Times New Roman"/>
                <a:cs typeface="Times New Roman"/>
              </a:rPr>
              <a:t> </a:t>
            </a:r>
            <a:r>
              <a:rPr sz="1200" spc="-5" dirty="0">
                <a:latin typeface="Times New Roman"/>
                <a:cs typeface="Times New Roman"/>
              </a:rPr>
              <a:t>error</a:t>
            </a:r>
            <a:r>
              <a:rPr sz="1200" spc="10" dirty="0">
                <a:latin typeface="Times New Roman"/>
                <a:cs typeface="Times New Roman"/>
              </a:rPr>
              <a:t> </a:t>
            </a:r>
            <a:r>
              <a:rPr sz="1200" spc="-5" dirty="0">
                <a:latin typeface="Times New Roman"/>
                <a:cs typeface="Times New Roman"/>
              </a:rPr>
              <a:t>handling</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help</a:t>
            </a:r>
            <a:r>
              <a:rPr sz="1200" spc="5" dirty="0">
                <a:latin typeface="Times New Roman"/>
                <a:cs typeface="Times New Roman"/>
              </a:rPr>
              <a:t> </a:t>
            </a:r>
            <a:r>
              <a:rPr sz="1200" spc="-5" dirty="0">
                <a:latin typeface="Times New Roman"/>
                <a:cs typeface="Times New Roman"/>
              </a:rPr>
              <a:t>users</a:t>
            </a:r>
            <a:r>
              <a:rPr sz="1200" spc="5" dirty="0">
                <a:latin typeface="Times New Roman"/>
                <a:cs typeface="Times New Roman"/>
              </a:rPr>
              <a:t> </a:t>
            </a:r>
            <a:r>
              <a:rPr sz="1200" spc="-5" dirty="0">
                <a:latin typeface="Times New Roman"/>
                <a:cs typeface="Times New Roman"/>
              </a:rPr>
              <a:t>when</a:t>
            </a:r>
            <a:r>
              <a:rPr sz="1200" spc="15" dirty="0">
                <a:latin typeface="Times New Roman"/>
                <a:cs typeface="Times New Roman"/>
              </a:rPr>
              <a:t> </a:t>
            </a:r>
            <a:r>
              <a:rPr sz="1200" spc="-5" dirty="0">
                <a:latin typeface="Times New Roman"/>
                <a:cs typeface="Times New Roman"/>
              </a:rPr>
              <a:t>things</a:t>
            </a:r>
            <a:r>
              <a:rPr sz="1200" spc="5" dirty="0">
                <a:latin typeface="Times New Roman"/>
                <a:cs typeface="Times New Roman"/>
              </a:rPr>
              <a:t> </a:t>
            </a:r>
            <a:r>
              <a:rPr sz="1200" spc="-10" dirty="0">
                <a:latin typeface="Times New Roman"/>
                <a:cs typeface="Times New Roman"/>
              </a:rPr>
              <a:t>go</a:t>
            </a:r>
            <a:r>
              <a:rPr sz="1200" spc="15" dirty="0">
                <a:latin typeface="Times New Roman"/>
                <a:cs typeface="Times New Roman"/>
              </a:rPr>
              <a:t> </a:t>
            </a:r>
            <a:r>
              <a:rPr sz="1200" spc="-5" dirty="0">
                <a:latin typeface="Times New Roman"/>
                <a:cs typeface="Times New Roman"/>
              </a:rPr>
              <a:t>wrong.</a:t>
            </a:r>
            <a:endParaRPr sz="1200">
              <a:latin typeface="Times New Roman"/>
              <a:cs typeface="Times New Roman"/>
            </a:endParaRPr>
          </a:p>
          <a:p>
            <a:pPr lvl="2">
              <a:lnSpc>
                <a:spcPct val="100000"/>
              </a:lnSpc>
              <a:buFont typeface="Times New Roman"/>
              <a:buAutoNum type="arabicPeriod"/>
            </a:pPr>
            <a:endParaRPr sz="1300">
              <a:latin typeface="Times New Roman"/>
              <a:cs typeface="Times New Roman"/>
            </a:endParaRPr>
          </a:p>
          <a:p>
            <a:pPr lvl="2">
              <a:lnSpc>
                <a:spcPct val="100000"/>
              </a:lnSpc>
              <a:spcBef>
                <a:spcPts val="35"/>
              </a:spcBef>
              <a:buFont typeface="Times New Roman"/>
              <a:buAutoNum type="arabicPeriod"/>
            </a:pPr>
            <a:endParaRPr sz="1050">
              <a:latin typeface="Times New Roman"/>
              <a:cs typeface="Times New Roman"/>
            </a:endParaRPr>
          </a:p>
          <a:p>
            <a:pPr marL="317500" lvl="1" indent="-304800">
              <a:lnSpc>
                <a:spcPct val="100000"/>
              </a:lnSpc>
              <a:buAutoNum type="arabicPeriod" startAt="4"/>
              <a:tabLst>
                <a:tab pos="317500" algn="l"/>
              </a:tabLst>
            </a:pPr>
            <a:r>
              <a:rPr sz="1200" b="1" spc="-5" dirty="0">
                <a:latin typeface="Times New Roman"/>
                <a:cs typeface="Times New Roman"/>
              </a:rPr>
              <a:t>Database</a:t>
            </a:r>
            <a:r>
              <a:rPr sz="1200" b="1" spc="-20" dirty="0">
                <a:latin typeface="Times New Roman"/>
                <a:cs typeface="Times New Roman"/>
              </a:rPr>
              <a:t> </a:t>
            </a:r>
            <a:r>
              <a:rPr sz="1200" b="1" spc="-5" dirty="0">
                <a:latin typeface="Times New Roman"/>
                <a:cs typeface="Times New Roman"/>
              </a:rPr>
              <a:t>Implementation</a:t>
            </a:r>
            <a:endParaRPr sz="1200">
              <a:latin typeface="Times New Roman"/>
              <a:cs typeface="Times New Roman"/>
            </a:endParaRPr>
          </a:p>
          <a:p>
            <a:pPr marL="12700" marR="5080">
              <a:lnSpc>
                <a:spcPct val="110000"/>
              </a:lnSpc>
              <a:spcBef>
                <a:spcPts val="1005"/>
              </a:spcBef>
            </a:pPr>
            <a:r>
              <a:rPr sz="1200" spc="-5" dirty="0">
                <a:latin typeface="Times New Roman"/>
                <a:cs typeface="Times New Roman"/>
              </a:rPr>
              <a:t>The</a:t>
            </a:r>
            <a:r>
              <a:rPr sz="1200" spc="45" dirty="0">
                <a:latin typeface="Times New Roman"/>
                <a:cs typeface="Times New Roman"/>
              </a:rPr>
              <a:t> </a:t>
            </a:r>
            <a:r>
              <a:rPr sz="1200" spc="-5" dirty="0">
                <a:latin typeface="Times New Roman"/>
                <a:cs typeface="Times New Roman"/>
              </a:rPr>
              <a:t>database</a:t>
            </a:r>
            <a:r>
              <a:rPr sz="1200" spc="55" dirty="0">
                <a:latin typeface="Times New Roman"/>
                <a:cs typeface="Times New Roman"/>
              </a:rPr>
              <a:t> </a:t>
            </a:r>
            <a:r>
              <a:rPr sz="1200" spc="-5" dirty="0">
                <a:latin typeface="Times New Roman"/>
                <a:cs typeface="Times New Roman"/>
              </a:rPr>
              <a:t>layer</a:t>
            </a:r>
            <a:r>
              <a:rPr sz="1200" spc="45" dirty="0">
                <a:latin typeface="Times New Roman"/>
                <a:cs typeface="Times New Roman"/>
              </a:rPr>
              <a:t> </a:t>
            </a:r>
            <a:r>
              <a:rPr sz="1200" spc="-5" dirty="0">
                <a:latin typeface="Times New Roman"/>
                <a:cs typeface="Times New Roman"/>
              </a:rPr>
              <a:t>was</a:t>
            </a:r>
            <a:r>
              <a:rPr sz="1200" spc="60" dirty="0">
                <a:latin typeface="Times New Roman"/>
                <a:cs typeface="Times New Roman"/>
              </a:rPr>
              <a:t> </a:t>
            </a:r>
            <a:r>
              <a:rPr sz="1200" spc="-5" dirty="0">
                <a:latin typeface="Times New Roman"/>
                <a:cs typeface="Times New Roman"/>
              </a:rPr>
              <a:t>implemented</a:t>
            </a:r>
            <a:r>
              <a:rPr sz="1200" spc="35" dirty="0">
                <a:latin typeface="Times New Roman"/>
                <a:cs typeface="Times New Roman"/>
              </a:rPr>
              <a:t> </a:t>
            </a:r>
            <a:r>
              <a:rPr sz="1200" dirty="0">
                <a:latin typeface="Times New Roman"/>
                <a:cs typeface="Times New Roman"/>
              </a:rPr>
              <a:t>using</a:t>
            </a:r>
            <a:r>
              <a:rPr sz="1200" spc="45" dirty="0">
                <a:latin typeface="Times New Roman"/>
                <a:cs typeface="Times New Roman"/>
              </a:rPr>
              <a:t> </a:t>
            </a:r>
            <a:r>
              <a:rPr sz="1200" b="1" spc="-5" dirty="0">
                <a:latin typeface="Times New Roman"/>
                <a:cs typeface="Times New Roman"/>
              </a:rPr>
              <a:t>MongoDB</a:t>
            </a:r>
            <a:r>
              <a:rPr sz="1200" spc="-5" dirty="0">
                <a:latin typeface="Times New Roman"/>
                <a:cs typeface="Times New Roman"/>
              </a:rPr>
              <a:t>,</a:t>
            </a:r>
            <a:r>
              <a:rPr sz="1200" spc="35" dirty="0">
                <a:latin typeface="Times New Roman"/>
                <a:cs typeface="Times New Roman"/>
              </a:rPr>
              <a:t> </a:t>
            </a:r>
            <a:r>
              <a:rPr sz="1200" dirty="0">
                <a:latin typeface="Times New Roman"/>
                <a:cs typeface="Times New Roman"/>
              </a:rPr>
              <a:t>a</a:t>
            </a:r>
            <a:r>
              <a:rPr sz="1200" spc="40" dirty="0">
                <a:latin typeface="Times New Roman"/>
                <a:cs typeface="Times New Roman"/>
              </a:rPr>
              <a:t> </a:t>
            </a:r>
            <a:r>
              <a:rPr sz="1200" spc="-5" dirty="0">
                <a:latin typeface="Times New Roman"/>
                <a:cs typeface="Times New Roman"/>
              </a:rPr>
              <a:t>NoSQL</a:t>
            </a:r>
            <a:r>
              <a:rPr sz="1200" spc="10" dirty="0">
                <a:latin typeface="Times New Roman"/>
                <a:cs typeface="Times New Roman"/>
              </a:rPr>
              <a:t> </a:t>
            </a:r>
            <a:r>
              <a:rPr sz="1200" spc="-5" dirty="0">
                <a:latin typeface="Times New Roman"/>
                <a:cs typeface="Times New Roman"/>
              </a:rPr>
              <a:t>database</a:t>
            </a:r>
            <a:r>
              <a:rPr sz="1200" spc="45" dirty="0">
                <a:latin typeface="Times New Roman"/>
                <a:cs typeface="Times New Roman"/>
              </a:rPr>
              <a:t> </a:t>
            </a:r>
            <a:r>
              <a:rPr sz="1200" spc="-5" dirty="0">
                <a:latin typeface="Times New Roman"/>
                <a:cs typeface="Times New Roman"/>
              </a:rPr>
              <a:t>suitable</a:t>
            </a:r>
            <a:r>
              <a:rPr sz="1200" spc="45" dirty="0">
                <a:latin typeface="Times New Roman"/>
                <a:cs typeface="Times New Roman"/>
              </a:rPr>
              <a:t> </a:t>
            </a:r>
            <a:r>
              <a:rPr sz="1200" spc="-5" dirty="0">
                <a:latin typeface="Times New Roman"/>
                <a:cs typeface="Times New Roman"/>
              </a:rPr>
              <a:t>for </a:t>
            </a:r>
            <a:r>
              <a:rPr sz="1200" spc="-285" dirty="0">
                <a:latin typeface="Times New Roman"/>
                <a:cs typeface="Times New Roman"/>
              </a:rPr>
              <a:t> </a:t>
            </a:r>
            <a:r>
              <a:rPr sz="1200" spc="-5" dirty="0">
                <a:latin typeface="Times New Roman"/>
                <a:cs typeface="Times New Roman"/>
              </a:rPr>
              <a:t>handling</a:t>
            </a:r>
            <a:r>
              <a:rPr sz="1200" dirty="0">
                <a:latin typeface="Times New Roman"/>
                <a:cs typeface="Times New Roman"/>
              </a:rPr>
              <a:t> </a:t>
            </a:r>
            <a:r>
              <a:rPr sz="1200" spc="-5" dirty="0">
                <a:latin typeface="Times New Roman"/>
                <a:cs typeface="Times New Roman"/>
              </a:rPr>
              <a:t>structured</a:t>
            </a:r>
            <a:r>
              <a:rPr sz="1200" spc="1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unstructured</a:t>
            </a:r>
            <a:r>
              <a:rPr sz="1200" spc="10" dirty="0">
                <a:latin typeface="Times New Roman"/>
                <a:cs typeface="Times New Roman"/>
              </a:rPr>
              <a:t> </a:t>
            </a:r>
            <a:r>
              <a:rPr sz="1200" spc="-5" dirty="0">
                <a:latin typeface="Times New Roman"/>
                <a:cs typeface="Times New Roman"/>
              </a:rPr>
              <a:t>data.</a:t>
            </a:r>
            <a:endParaRPr sz="1200">
              <a:latin typeface="Times New Roman"/>
              <a:cs typeface="Times New Roman"/>
            </a:endParaRPr>
          </a:p>
          <a:p>
            <a:pPr marL="508000" lvl="2" indent="-266700">
              <a:lnSpc>
                <a:spcPct val="100000"/>
              </a:lnSpc>
              <a:spcBef>
                <a:spcPts val="1140"/>
              </a:spcBef>
              <a:buAutoNum type="arabicPeriod"/>
              <a:tabLst>
                <a:tab pos="507365" algn="l"/>
                <a:tab pos="508000" algn="l"/>
              </a:tabLst>
            </a:pPr>
            <a:r>
              <a:rPr sz="1200" spc="-5" dirty="0">
                <a:latin typeface="Times New Roman"/>
                <a:cs typeface="Times New Roman"/>
              </a:rPr>
              <a:t>Flexible</a:t>
            </a:r>
            <a:r>
              <a:rPr sz="1200" spc="-15" dirty="0">
                <a:latin typeface="Times New Roman"/>
                <a:cs typeface="Times New Roman"/>
              </a:rPr>
              <a:t> </a:t>
            </a:r>
            <a:r>
              <a:rPr sz="1200" spc="-5" dirty="0">
                <a:latin typeface="Times New Roman"/>
                <a:cs typeface="Times New Roman"/>
              </a:rPr>
              <a:t>storage</a:t>
            </a:r>
            <a:r>
              <a:rPr sz="1200" spc="10"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adapts</a:t>
            </a:r>
            <a:r>
              <a:rPr sz="1200" spc="1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changing</a:t>
            </a:r>
            <a:r>
              <a:rPr sz="1200" spc="5" dirty="0">
                <a:latin typeface="Times New Roman"/>
                <a:cs typeface="Times New Roman"/>
              </a:rPr>
              <a:t> </a:t>
            </a:r>
            <a:r>
              <a:rPr sz="1200" spc="-5" dirty="0">
                <a:latin typeface="Times New Roman"/>
                <a:cs typeface="Times New Roman"/>
              </a:rPr>
              <a:t>needs.</a:t>
            </a:r>
            <a:endParaRPr sz="1200">
              <a:latin typeface="Times New Roman"/>
              <a:cs typeface="Times New Roman"/>
            </a:endParaRPr>
          </a:p>
          <a:p>
            <a:pPr marL="508000" lvl="2" indent="-266700">
              <a:lnSpc>
                <a:spcPct val="100000"/>
              </a:lnSpc>
              <a:spcBef>
                <a:spcPts val="160"/>
              </a:spcBef>
              <a:buAutoNum type="arabicPeriod"/>
              <a:tabLst>
                <a:tab pos="507365" algn="l"/>
                <a:tab pos="508000" algn="l"/>
              </a:tabLst>
            </a:pPr>
            <a:r>
              <a:rPr sz="1200" spc="-5" dirty="0">
                <a:latin typeface="Times New Roman"/>
                <a:cs typeface="Times New Roman"/>
              </a:rPr>
              <a:t>Lightning-fast</a:t>
            </a:r>
            <a:r>
              <a:rPr sz="1200" spc="5" dirty="0">
                <a:latin typeface="Times New Roman"/>
                <a:cs typeface="Times New Roman"/>
              </a:rPr>
              <a:t> </a:t>
            </a:r>
            <a:r>
              <a:rPr sz="1200" spc="-5" dirty="0">
                <a:latin typeface="Times New Roman"/>
                <a:cs typeface="Times New Roman"/>
              </a:rPr>
              <a:t>access</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information.</a:t>
            </a:r>
            <a:endParaRPr sz="1200">
              <a:latin typeface="Times New Roman"/>
              <a:cs typeface="Times New Roman"/>
            </a:endParaRPr>
          </a:p>
          <a:p>
            <a:pPr marL="498475" lvl="2" indent="-257810">
              <a:lnSpc>
                <a:spcPct val="100000"/>
              </a:lnSpc>
              <a:spcBef>
                <a:spcPts val="140"/>
              </a:spcBef>
              <a:buAutoNum type="arabicPeriod"/>
              <a:tabLst>
                <a:tab pos="498475" algn="l"/>
                <a:tab pos="499109" algn="l"/>
              </a:tabLst>
            </a:pPr>
            <a:r>
              <a:rPr sz="1200" spc="-5" dirty="0">
                <a:latin typeface="Times New Roman"/>
                <a:cs typeface="Times New Roman"/>
              </a:rPr>
              <a:t>Automatic</a:t>
            </a:r>
            <a:r>
              <a:rPr sz="1200" spc="-10" dirty="0">
                <a:latin typeface="Times New Roman"/>
                <a:cs typeface="Times New Roman"/>
              </a:rPr>
              <a:t> </a:t>
            </a:r>
            <a:r>
              <a:rPr sz="1200" spc="-5" dirty="0">
                <a:latin typeface="Times New Roman"/>
                <a:cs typeface="Times New Roman"/>
              </a:rPr>
              <a:t>backups</a:t>
            </a:r>
            <a:r>
              <a:rPr sz="1200" spc="10" dirty="0">
                <a:latin typeface="Times New Roman"/>
                <a:cs typeface="Times New Roman"/>
              </a:rPr>
              <a:t> </a:t>
            </a:r>
            <a:r>
              <a:rPr sz="1200" dirty="0">
                <a:latin typeface="Times New Roman"/>
                <a:cs typeface="Times New Roman"/>
              </a:rPr>
              <a:t>to </a:t>
            </a:r>
            <a:r>
              <a:rPr sz="1200" spc="-5" dirty="0">
                <a:latin typeface="Times New Roman"/>
                <a:cs typeface="Times New Roman"/>
              </a:rPr>
              <a:t>keep</a:t>
            </a:r>
            <a:r>
              <a:rPr sz="1200" spc="10" dirty="0">
                <a:latin typeface="Times New Roman"/>
                <a:cs typeface="Times New Roman"/>
              </a:rPr>
              <a:t> </a:t>
            </a:r>
            <a:r>
              <a:rPr sz="1200" spc="-5" dirty="0">
                <a:latin typeface="Times New Roman"/>
                <a:cs typeface="Times New Roman"/>
              </a:rPr>
              <a:t>data safe.</a:t>
            </a:r>
            <a:endParaRPr sz="12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19</a:t>
            </a:fld>
            <a:r>
              <a:rPr dirty="0"/>
              <a:t>]</a:t>
            </a:r>
          </a:p>
        </p:txBody>
      </p:sp>
      <p:sp>
        <p:nvSpPr>
          <p:cNvPr id="2" name="object 2"/>
          <p:cNvSpPr txBox="1"/>
          <p:nvPr/>
        </p:nvSpPr>
        <p:spPr>
          <a:xfrm>
            <a:off x="3250183" y="891654"/>
            <a:ext cx="1059180" cy="535940"/>
          </a:xfrm>
          <a:prstGeom prst="rect">
            <a:avLst/>
          </a:prstGeom>
        </p:spPr>
        <p:txBody>
          <a:bodyPr vert="horz" wrap="square" lIns="0" tIns="12700" rIns="0" bIns="0" rtlCol="0">
            <a:spAutoFit/>
          </a:bodyPr>
          <a:lstStyle/>
          <a:p>
            <a:pPr algn="ctr">
              <a:lnSpc>
                <a:spcPct val="100000"/>
              </a:lnSpc>
              <a:spcBef>
                <a:spcPts val="100"/>
              </a:spcBef>
            </a:pPr>
            <a:r>
              <a:rPr sz="1200" b="1" spc="-5" dirty="0">
                <a:latin typeface="Times New Roman"/>
                <a:cs typeface="Times New Roman"/>
              </a:rPr>
              <a:t>CHAPTER</a:t>
            </a:r>
            <a:r>
              <a:rPr sz="1200" b="1" spc="-40" dirty="0">
                <a:latin typeface="Times New Roman"/>
                <a:cs typeface="Times New Roman"/>
              </a:rPr>
              <a:t> </a:t>
            </a:r>
            <a:r>
              <a:rPr sz="1200" b="1" dirty="0">
                <a:latin typeface="Times New Roman"/>
                <a:cs typeface="Times New Roman"/>
              </a:rPr>
              <a:t>6</a:t>
            </a:r>
            <a:endParaRPr sz="1200">
              <a:latin typeface="Times New Roman"/>
              <a:cs typeface="Times New Roman"/>
            </a:endParaRPr>
          </a:p>
          <a:p>
            <a:pPr algn="ctr">
              <a:lnSpc>
                <a:spcPct val="100000"/>
              </a:lnSpc>
              <a:spcBef>
                <a:spcPts val="1140"/>
              </a:spcBef>
            </a:pPr>
            <a:r>
              <a:rPr sz="1200" b="1" spc="-5" dirty="0">
                <a:latin typeface="Times New Roman"/>
                <a:cs typeface="Times New Roman"/>
              </a:rPr>
              <a:t>CONCLUSION</a:t>
            </a:r>
            <a:endParaRPr sz="1200">
              <a:latin typeface="Times New Roman"/>
              <a:cs typeface="Times New Roman"/>
            </a:endParaRPr>
          </a:p>
        </p:txBody>
      </p:sp>
      <p:sp>
        <p:nvSpPr>
          <p:cNvPr id="3" name="object 3"/>
          <p:cNvSpPr txBox="1"/>
          <p:nvPr/>
        </p:nvSpPr>
        <p:spPr>
          <a:xfrm>
            <a:off x="901700" y="1859407"/>
            <a:ext cx="5758180" cy="2898140"/>
          </a:xfrm>
          <a:prstGeom prst="rect">
            <a:avLst/>
          </a:prstGeom>
        </p:spPr>
        <p:txBody>
          <a:bodyPr vert="horz" wrap="square" lIns="0" tIns="12700" rIns="0" bIns="0" rtlCol="0">
            <a:spAutoFit/>
          </a:bodyPr>
          <a:lstStyle/>
          <a:p>
            <a:pPr marL="12700" marR="5080" algn="just">
              <a:lnSpc>
                <a:spcPct val="110000"/>
              </a:lnSpc>
              <a:spcBef>
                <a:spcPts val="100"/>
              </a:spcBef>
            </a:pPr>
            <a:r>
              <a:rPr sz="1200" spc="-5" dirty="0">
                <a:latin typeface="Times New Roman"/>
                <a:cs typeface="Times New Roman"/>
              </a:rPr>
              <a:t>The</a:t>
            </a:r>
            <a:r>
              <a:rPr sz="1200" dirty="0">
                <a:latin typeface="Times New Roman"/>
                <a:cs typeface="Times New Roman"/>
              </a:rPr>
              <a:t> </a:t>
            </a:r>
            <a:r>
              <a:rPr sz="1200" spc="-5" dirty="0">
                <a:latin typeface="Times New Roman"/>
                <a:cs typeface="Times New Roman"/>
              </a:rPr>
              <a:t>development</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HOSTELIA,</a:t>
            </a:r>
            <a:r>
              <a:rPr sz="1200" dirty="0">
                <a:latin typeface="Times New Roman"/>
                <a:cs typeface="Times New Roman"/>
              </a:rPr>
              <a:t> a</a:t>
            </a:r>
            <a:r>
              <a:rPr sz="1200" spc="5" dirty="0">
                <a:latin typeface="Times New Roman"/>
                <a:cs typeface="Times New Roman"/>
              </a:rPr>
              <a:t> </a:t>
            </a:r>
            <a:r>
              <a:rPr sz="1200" spc="-5" dirty="0">
                <a:latin typeface="Times New Roman"/>
                <a:cs typeface="Times New Roman"/>
              </a:rPr>
              <a:t>modern</a:t>
            </a:r>
            <a:r>
              <a:rPr sz="1200" dirty="0">
                <a:latin typeface="Times New Roman"/>
                <a:cs typeface="Times New Roman"/>
              </a:rPr>
              <a:t> </a:t>
            </a:r>
            <a:r>
              <a:rPr sz="1200" spc="-5" dirty="0">
                <a:latin typeface="Times New Roman"/>
                <a:cs typeface="Times New Roman"/>
              </a:rPr>
              <a:t>hostel</a:t>
            </a:r>
            <a:r>
              <a:rPr sz="1200" dirty="0">
                <a:latin typeface="Times New Roman"/>
                <a:cs typeface="Times New Roman"/>
              </a:rPr>
              <a:t> </a:t>
            </a:r>
            <a:r>
              <a:rPr sz="1200" spc="-5" dirty="0">
                <a:latin typeface="Times New Roman"/>
                <a:cs typeface="Times New Roman"/>
              </a:rPr>
              <a:t>management</a:t>
            </a:r>
            <a:r>
              <a:rPr sz="1200" dirty="0">
                <a:latin typeface="Times New Roman"/>
                <a:cs typeface="Times New Roman"/>
              </a:rPr>
              <a:t> </a:t>
            </a:r>
            <a:r>
              <a:rPr sz="1200" spc="-5" dirty="0">
                <a:latin typeface="Times New Roman"/>
                <a:cs typeface="Times New Roman"/>
              </a:rPr>
              <a:t>system,</a:t>
            </a:r>
            <a:r>
              <a:rPr sz="1200" dirty="0">
                <a:latin typeface="Times New Roman"/>
                <a:cs typeface="Times New Roman"/>
              </a:rPr>
              <a:t> </a:t>
            </a:r>
            <a:r>
              <a:rPr sz="1200" spc="-5" dirty="0">
                <a:latin typeface="Times New Roman"/>
                <a:cs typeface="Times New Roman"/>
              </a:rPr>
              <a:t>addresses</a:t>
            </a:r>
            <a:r>
              <a:rPr sz="1200" dirty="0">
                <a:latin typeface="Times New Roman"/>
                <a:cs typeface="Times New Roman"/>
              </a:rPr>
              <a:t> the </a:t>
            </a:r>
            <a:r>
              <a:rPr sz="1200" spc="5" dirty="0">
                <a:latin typeface="Times New Roman"/>
                <a:cs typeface="Times New Roman"/>
              </a:rPr>
              <a:t> </a:t>
            </a:r>
            <a:r>
              <a:rPr sz="1200" spc="-5" dirty="0">
                <a:latin typeface="Times New Roman"/>
                <a:cs typeface="Times New Roman"/>
              </a:rPr>
              <a:t>limitations </a:t>
            </a:r>
            <a:r>
              <a:rPr sz="1200" dirty="0">
                <a:latin typeface="Times New Roman"/>
                <a:cs typeface="Times New Roman"/>
              </a:rPr>
              <a:t>of </a:t>
            </a:r>
            <a:r>
              <a:rPr sz="1200" spc="-5" dirty="0">
                <a:latin typeface="Times New Roman"/>
                <a:cs typeface="Times New Roman"/>
              </a:rPr>
              <a:t>traditional manual processes </a:t>
            </a:r>
            <a:r>
              <a:rPr sz="1200" dirty="0">
                <a:latin typeface="Times New Roman"/>
                <a:cs typeface="Times New Roman"/>
              </a:rPr>
              <a:t>by </a:t>
            </a:r>
            <a:r>
              <a:rPr sz="1200" spc="-5" dirty="0">
                <a:latin typeface="Times New Roman"/>
                <a:cs typeface="Times New Roman"/>
              </a:rPr>
              <a:t>providing an efficient, automated, and user- </a:t>
            </a:r>
            <a:r>
              <a:rPr sz="1200" dirty="0">
                <a:latin typeface="Times New Roman"/>
                <a:cs typeface="Times New Roman"/>
              </a:rPr>
              <a:t> </a:t>
            </a:r>
            <a:r>
              <a:rPr sz="1200" spc="-5" dirty="0">
                <a:latin typeface="Times New Roman"/>
                <a:cs typeface="Times New Roman"/>
              </a:rPr>
              <a:t>friendly </a:t>
            </a:r>
            <a:r>
              <a:rPr sz="1200" dirty="0">
                <a:latin typeface="Times New Roman"/>
                <a:cs typeface="Times New Roman"/>
              </a:rPr>
              <a:t>solution. </a:t>
            </a:r>
            <a:r>
              <a:rPr sz="1200" spc="-5" dirty="0">
                <a:latin typeface="Times New Roman"/>
                <a:cs typeface="Times New Roman"/>
              </a:rPr>
              <a:t>Built </a:t>
            </a:r>
            <a:r>
              <a:rPr sz="1200" dirty="0">
                <a:latin typeface="Times New Roman"/>
                <a:cs typeface="Times New Roman"/>
              </a:rPr>
              <a:t>using the </a:t>
            </a:r>
            <a:r>
              <a:rPr sz="1200" spc="-5" dirty="0">
                <a:latin typeface="Times New Roman"/>
                <a:cs typeface="Times New Roman"/>
              </a:rPr>
              <a:t>MERN stack, HOSTELIA managing critical operations such </a:t>
            </a:r>
            <a:r>
              <a:rPr sz="1200"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room</a:t>
            </a:r>
            <a:r>
              <a:rPr sz="1200" dirty="0">
                <a:latin typeface="Times New Roman"/>
                <a:cs typeface="Times New Roman"/>
              </a:rPr>
              <a:t> </a:t>
            </a:r>
            <a:r>
              <a:rPr sz="1200" spc="-5" dirty="0">
                <a:latin typeface="Times New Roman"/>
                <a:cs typeface="Times New Roman"/>
              </a:rPr>
              <a:t>allotments,</a:t>
            </a:r>
            <a:r>
              <a:rPr sz="1200" dirty="0">
                <a:latin typeface="Times New Roman"/>
                <a:cs typeface="Times New Roman"/>
              </a:rPr>
              <a:t> </a:t>
            </a:r>
            <a:r>
              <a:rPr sz="1200" spc="-5" dirty="0">
                <a:latin typeface="Times New Roman"/>
                <a:cs typeface="Times New Roman"/>
              </a:rPr>
              <a:t>check-ins,</a:t>
            </a:r>
            <a:r>
              <a:rPr sz="1200" dirty="0">
                <a:latin typeface="Times New Roman"/>
                <a:cs typeface="Times New Roman"/>
              </a:rPr>
              <a:t> </a:t>
            </a:r>
            <a:r>
              <a:rPr sz="1200" spc="-5" dirty="0">
                <a:latin typeface="Times New Roman"/>
                <a:cs typeface="Times New Roman"/>
              </a:rPr>
              <a:t>data</a:t>
            </a:r>
            <a:r>
              <a:rPr sz="1200" dirty="0">
                <a:latin typeface="Times New Roman"/>
                <a:cs typeface="Times New Roman"/>
              </a:rPr>
              <a:t> </a:t>
            </a:r>
            <a:r>
              <a:rPr sz="1200" spc="-5" dirty="0">
                <a:latin typeface="Times New Roman"/>
                <a:cs typeface="Times New Roman"/>
              </a:rPr>
              <a:t>management,</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complaint</a:t>
            </a:r>
            <a:r>
              <a:rPr sz="1200" dirty="0">
                <a:latin typeface="Times New Roman"/>
                <a:cs typeface="Times New Roman"/>
              </a:rPr>
              <a:t> </a:t>
            </a:r>
            <a:r>
              <a:rPr sz="1200" spc="-5" dirty="0">
                <a:latin typeface="Times New Roman"/>
                <a:cs typeface="Times New Roman"/>
              </a:rPr>
              <a:t>handling.</a:t>
            </a:r>
            <a:r>
              <a:rPr sz="1200" dirty="0">
                <a:latin typeface="Times New Roman"/>
                <a:cs typeface="Times New Roman"/>
              </a:rPr>
              <a:t> </a:t>
            </a:r>
            <a:r>
              <a:rPr sz="1200" spc="-5" dirty="0">
                <a:latin typeface="Times New Roman"/>
                <a:cs typeface="Times New Roman"/>
              </a:rPr>
              <a:t>The</a:t>
            </a:r>
            <a:r>
              <a:rPr sz="1200" dirty="0">
                <a:latin typeface="Times New Roman"/>
                <a:cs typeface="Times New Roman"/>
              </a:rPr>
              <a:t> </a:t>
            </a:r>
            <a:r>
              <a:rPr sz="1200" spc="-5" dirty="0">
                <a:latin typeface="Times New Roman"/>
                <a:cs typeface="Times New Roman"/>
              </a:rPr>
              <a:t>system </a:t>
            </a:r>
            <a:r>
              <a:rPr sz="1200" dirty="0">
                <a:latin typeface="Times New Roman"/>
                <a:cs typeface="Times New Roman"/>
              </a:rPr>
              <a:t> </a:t>
            </a:r>
            <a:r>
              <a:rPr sz="1200" spc="-5" dirty="0">
                <a:latin typeface="Times New Roman"/>
                <a:cs typeface="Times New Roman"/>
              </a:rPr>
              <a:t>significantly reduces human errors, saves time, and enhances </a:t>
            </a:r>
            <a:r>
              <a:rPr sz="1200" dirty="0">
                <a:latin typeface="Times New Roman"/>
                <a:cs typeface="Times New Roman"/>
              </a:rPr>
              <a:t>the </a:t>
            </a:r>
            <a:r>
              <a:rPr sz="1200" spc="-5" dirty="0">
                <a:latin typeface="Times New Roman"/>
                <a:cs typeface="Times New Roman"/>
              </a:rPr>
              <a:t>overall user experience for </a:t>
            </a:r>
            <a:r>
              <a:rPr sz="1200" dirty="0">
                <a:latin typeface="Times New Roman"/>
                <a:cs typeface="Times New Roman"/>
              </a:rPr>
              <a:t> both</a:t>
            </a:r>
            <a:r>
              <a:rPr sz="1200" spc="-15" dirty="0">
                <a:latin typeface="Times New Roman"/>
                <a:cs typeface="Times New Roman"/>
              </a:rPr>
              <a:t> </a:t>
            </a:r>
            <a:r>
              <a:rPr sz="1200" spc="-5" dirty="0">
                <a:latin typeface="Times New Roman"/>
                <a:cs typeface="Times New Roman"/>
              </a:rPr>
              <a:t>administrators</a:t>
            </a:r>
            <a:r>
              <a:rPr sz="1200" spc="1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students.</a:t>
            </a:r>
            <a:endParaRPr sz="1200">
              <a:latin typeface="Times New Roman"/>
              <a:cs typeface="Times New Roman"/>
            </a:endParaRPr>
          </a:p>
          <a:p>
            <a:pPr marL="12700" marR="6350" algn="just">
              <a:lnSpc>
                <a:spcPct val="110400"/>
              </a:lnSpc>
              <a:spcBef>
                <a:spcPts val="1000"/>
              </a:spcBef>
            </a:pPr>
            <a:r>
              <a:rPr sz="1200" spc="-5" dirty="0">
                <a:latin typeface="Times New Roman"/>
                <a:cs typeface="Times New Roman"/>
              </a:rPr>
              <a:t>HOSTELIA stands </a:t>
            </a:r>
            <a:r>
              <a:rPr sz="1200" dirty="0">
                <a:latin typeface="Times New Roman"/>
                <a:cs typeface="Times New Roman"/>
              </a:rPr>
              <a:t>out </a:t>
            </a:r>
            <a:r>
              <a:rPr sz="1200" spc="-5" dirty="0">
                <a:latin typeface="Times New Roman"/>
                <a:cs typeface="Times New Roman"/>
              </a:rPr>
              <a:t>with </a:t>
            </a:r>
            <a:r>
              <a:rPr sz="1200" dirty="0">
                <a:latin typeface="Times New Roman"/>
                <a:cs typeface="Times New Roman"/>
              </a:rPr>
              <a:t>its </a:t>
            </a:r>
            <a:r>
              <a:rPr sz="1200" spc="-5" dirty="0">
                <a:latin typeface="Times New Roman"/>
                <a:cs typeface="Times New Roman"/>
              </a:rPr>
              <a:t>modular design and real-time data updates. The integration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AI </a:t>
            </a:r>
            <a:r>
              <a:rPr sz="1200" dirty="0">
                <a:latin typeface="Times New Roman"/>
                <a:cs typeface="Times New Roman"/>
              </a:rPr>
              <a:t>in </a:t>
            </a:r>
            <a:r>
              <a:rPr sz="1200" spc="-5" dirty="0">
                <a:latin typeface="Times New Roman"/>
                <a:cs typeface="Times New Roman"/>
              </a:rPr>
              <a:t>future iterations will further elevate </a:t>
            </a:r>
            <a:r>
              <a:rPr sz="1200" dirty="0">
                <a:latin typeface="Times New Roman"/>
                <a:cs typeface="Times New Roman"/>
              </a:rPr>
              <a:t>the </a:t>
            </a:r>
            <a:r>
              <a:rPr sz="1200" spc="-5" dirty="0">
                <a:latin typeface="Times New Roman"/>
                <a:cs typeface="Times New Roman"/>
              </a:rPr>
              <a:t>platform, enabling intelligent features such as </a:t>
            </a:r>
            <a:r>
              <a:rPr sz="1200" dirty="0">
                <a:latin typeface="Times New Roman"/>
                <a:cs typeface="Times New Roman"/>
              </a:rPr>
              <a:t> </a:t>
            </a:r>
            <a:r>
              <a:rPr sz="1200" spc="-5" dirty="0">
                <a:latin typeface="Times New Roman"/>
                <a:cs typeface="Times New Roman"/>
              </a:rPr>
              <a:t>predictive</a:t>
            </a:r>
            <a:r>
              <a:rPr sz="1200" spc="20" dirty="0">
                <a:latin typeface="Times New Roman"/>
                <a:cs typeface="Times New Roman"/>
              </a:rPr>
              <a:t> </a:t>
            </a:r>
            <a:r>
              <a:rPr sz="1200" spc="-5" dirty="0">
                <a:latin typeface="Times New Roman"/>
                <a:cs typeface="Times New Roman"/>
              </a:rPr>
              <a:t>room</a:t>
            </a:r>
            <a:r>
              <a:rPr sz="1200" spc="15" dirty="0">
                <a:latin typeface="Times New Roman"/>
                <a:cs typeface="Times New Roman"/>
              </a:rPr>
              <a:t> </a:t>
            </a:r>
            <a:r>
              <a:rPr sz="1200" spc="-5" dirty="0">
                <a:latin typeface="Times New Roman"/>
                <a:cs typeface="Times New Roman"/>
              </a:rPr>
              <a:t>allocation,</a:t>
            </a:r>
            <a:r>
              <a:rPr sz="1200" spc="15" dirty="0">
                <a:latin typeface="Times New Roman"/>
                <a:cs typeface="Times New Roman"/>
              </a:rPr>
              <a:t> </a:t>
            </a:r>
            <a:r>
              <a:rPr sz="1200" spc="-5" dirty="0">
                <a:latin typeface="Times New Roman"/>
                <a:cs typeface="Times New Roman"/>
              </a:rPr>
              <a:t>automated</a:t>
            </a:r>
            <a:r>
              <a:rPr sz="1200" spc="30" dirty="0">
                <a:latin typeface="Times New Roman"/>
                <a:cs typeface="Times New Roman"/>
              </a:rPr>
              <a:t> </a:t>
            </a:r>
            <a:r>
              <a:rPr sz="1200" spc="-5" dirty="0">
                <a:latin typeface="Times New Roman"/>
                <a:cs typeface="Times New Roman"/>
              </a:rPr>
              <a:t>complaint</a:t>
            </a:r>
            <a:r>
              <a:rPr sz="1200" spc="5" dirty="0">
                <a:latin typeface="Times New Roman"/>
                <a:cs typeface="Times New Roman"/>
              </a:rPr>
              <a:t> </a:t>
            </a:r>
            <a:r>
              <a:rPr sz="1200" spc="-5" dirty="0">
                <a:latin typeface="Times New Roman"/>
                <a:cs typeface="Times New Roman"/>
              </a:rPr>
              <a:t>resolution,</a:t>
            </a:r>
            <a:r>
              <a:rPr sz="1200" spc="15" dirty="0">
                <a:latin typeface="Times New Roman"/>
                <a:cs typeface="Times New Roman"/>
              </a:rPr>
              <a:t> </a:t>
            </a:r>
            <a:r>
              <a:rPr sz="1200" spc="-5" dirty="0">
                <a:latin typeface="Times New Roman"/>
                <a:cs typeface="Times New Roman"/>
              </a:rPr>
              <a:t>and</a:t>
            </a:r>
            <a:r>
              <a:rPr sz="1200" spc="25" dirty="0">
                <a:latin typeface="Times New Roman"/>
                <a:cs typeface="Times New Roman"/>
              </a:rPr>
              <a:t> </a:t>
            </a:r>
            <a:r>
              <a:rPr sz="1200" spc="-5" dirty="0">
                <a:latin typeface="Times New Roman"/>
                <a:cs typeface="Times New Roman"/>
              </a:rPr>
              <a:t>personalized</a:t>
            </a:r>
            <a:r>
              <a:rPr sz="1200" spc="20" dirty="0">
                <a:latin typeface="Times New Roman"/>
                <a:cs typeface="Times New Roman"/>
              </a:rPr>
              <a:t> </a:t>
            </a:r>
            <a:r>
              <a:rPr sz="1200" spc="-5" dirty="0">
                <a:latin typeface="Times New Roman"/>
                <a:cs typeface="Times New Roman"/>
              </a:rPr>
              <a:t>notifications.</a:t>
            </a:r>
            <a:endParaRPr sz="1200">
              <a:latin typeface="Times New Roman"/>
              <a:cs typeface="Times New Roman"/>
            </a:endParaRPr>
          </a:p>
          <a:p>
            <a:pPr marL="12700" marR="5080" algn="just">
              <a:lnSpc>
                <a:spcPct val="110300"/>
              </a:lnSpc>
              <a:spcBef>
                <a:spcPts val="990"/>
              </a:spcBef>
            </a:pPr>
            <a:r>
              <a:rPr sz="1200" spc="-5" dirty="0">
                <a:latin typeface="Times New Roman"/>
                <a:cs typeface="Times New Roman"/>
              </a:rPr>
              <a:t>Through</a:t>
            </a:r>
            <a:r>
              <a:rPr sz="1200" spc="105" dirty="0">
                <a:latin typeface="Times New Roman"/>
                <a:cs typeface="Times New Roman"/>
              </a:rPr>
              <a:t> </a:t>
            </a:r>
            <a:r>
              <a:rPr sz="1200" dirty="0">
                <a:latin typeface="Times New Roman"/>
                <a:cs typeface="Times New Roman"/>
              </a:rPr>
              <a:t>this</a:t>
            </a:r>
            <a:r>
              <a:rPr sz="1200" spc="105" dirty="0">
                <a:latin typeface="Times New Roman"/>
                <a:cs typeface="Times New Roman"/>
              </a:rPr>
              <a:t> </a:t>
            </a:r>
            <a:r>
              <a:rPr sz="1200" spc="-5" dirty="0">
                <a:latin typeface="Times New Roman"/>
                <a:cs typeface="Times New Roman"/>
              </a:rPr>
              <a:t>project,</a:t>
            </a:r>
            <a:r>
              <a:rPr sz="1200" spc="120" dirty="0">
                <a:latin typeface="Times New Roman"/>
                <a:cs typeface="Times New Roman"/>
              </a:rPr>
              <a:t> </a:t>
            </a:r>
            <a:r>
              <a:rPr sz="1200" spc="-5" dirty="0">
                <a:latin typeface="Times New Roman"/>
                <a:cs typeface="Times New Roman"/>
              </a:rPr>
              <a:t>key</a:t>
            </a:r>
            <a:r>
              <a:rPr sz="1200" spc="105" dirty="0">
                <a:latin typeface="Times New Roman"/>
                <a:cs typeface="Times New Roman"/>
              </a:rPr>
              <a:t> </a:t>
            </a:r>
            <a:r>
              <a:rPr sz="1200" spc="-5" dirty="0">
                <a:latin typeface="Times New Roman"/>
                <a:cs typeface="Times New Roman"/>
              </a:rPr>
              <a:t>objectives</a:t>
            </a:r>
            <a:r>
              <a:rPr sz="1200" spc="114" dirty="0">
                <a:latin typeface="Times New Roman"/>
                <a:cs typeface="Times New Roman"/>
              </a:rPr>
              <a:t> </a:t>
            </a:r>
            <a:r>
              <a:rPr sz="1200" dirty="0">
                <a:latin typeface="Times New Roman"/>
                <a:cs typeface="Times New Roman"/>
              </a:rPr>
              <a:t>of</a:t>
            </a:r>
            <a:r>
              <a:rPr sz="1200" spc="105" dirty="0">
                <a:latin typeface="Times New Roman"/>
                <a:cs typeface="Times New Roman"/>
              </a:rPr>
              <a:t> </a:t>
            </a:r>
            <a:r>
              <a:rPr sz="1200" spc="-5" dirty="0">
                <a:latin typeface="Times New Roman"/>
                <a:cs typeface="Times New Roman"/>
              </a:rPr>
              <a:t>digital</a:t>
            </a:r>
            <a:r>
              <a:rPr sz="1200" spc="120" dirty="0">
                <a:latin typeface="Times New Roman"/>
                <a:cs typeface="Times New Roman"/>
              </a:rPr>
              <a:t> </a:t>
            </a:r>
            <a:r>
              <a:rPr sz="1200" spc="-5" dirty="0">
                <a:latin typeface="Times New Roman"/>
                <a:cs typeface="Times New Roman"/>
              </a:rPr>
              <a:t>transformation</a:t>
            </a:r>
            <a:r>
              <a:rPr sz="1200" spc="105" dirty="0">
                <a:latin typeface="Times New Roman"/>
                <a:cs typeface="Times New Roman"/>
              </a:rPr>
              <a:t> </a:t>
            </a:r>
            <a:r>
              <a:rPr sz="1200" dirty="0">
                <a:latin typeface="Times New Roman"/>
                <a:cs typeface="Times New Roman"/>
              </a:rPr>
              <a:t>in</a:t>
            </a:r>
            <a:r>
              <a:rPr sz="1200" spc="110" dirty="0">
                <a:latin typeface="Times New Roman"/>
                <a:cs typeface="Times New Roman"/>
              </a:rPr>
              <a:t> </a:t>
            </a:r>
            <a:r>
              <a:rPr sz="1200" spc="-5" dirty="0">
                <a:latin typeface="Times New Roman"/>
                <a:cs typeface="Times New Roman"/>
              </a:rPr>
              <a:t>hostel</a:t>
            </a:r>
            <a:r>
              <a:rPr sz="1200" spc="105" dirty="0">
                <a:latin typeface="Times New Roman"/>
                <a:cs typeface="Times New Roman"/>
              </a:rPr>
              <a:t> </a:t>
            </a:r>
            <a:r>
              <a:rPr sz="1200" spc="-5" dirty="0">
                <a:latin typeface="Times New Roman"/>
                <a:cs typeface="Times New Roman"/>
              </a:rPr>
              <a:t>management</a:t>
            </a:r>
            <a:r>
              <a:rPr sz="1200" spc="105" dirty="0">
                <a:latin typeface="Times New Roman"/>
                <a:cs typeface="Times New Roman"/>
              </a:rPr>
              <a:t> </a:t>
            </a:r>
            <a:r>
              <a:rPr sz="1200" spc="-5" dirty="0">
                <a:latin typeface="Times New Roman"/>
                <a:cs typeface="Times New Roman"/>
              </a:rPr>
              <a:t>have</a:t>
            </a:r>
            <a:r>
              <a:rPr sz="1200" spc="114" dirty="0">
                <a:latin typeface="Times New Roman"/>
                <a:cs typeface="Times New Roman"/>
              </a:rPr>
              <a:t> </a:t>
            </a:r>
            <a:r>
              <a:rPr sz="1200" dirty="0">
                <a:latin typeface="Times New Roman"/>
                <a:cs typeface="Times New Roman"/>
              </a:rPr>
              <a:t>to </a:t>
            </a:r>
            <a:r>
              <a:rPr sz="1200" spc="-290" dirty="0">
                <a:latin typeface="Times New Roman"/>
                <a:cs typeface="Times New Roman"/>
              </a:rPr>
              <a:t> </a:t>
            </a:r>
            <a:r>
              <a:rPr sz="1200" dirty="0">
                <a:latin typeface="Times New Roman"/>
                <a:cs typeface="Times New Roman"/>
              </a:rPr>
              <a:t>be </a:t>
            </a:r>
            <a:r>
              <a:rPr sz="1200" spc="-5" dirty="0">
                <a:latin typeface="Times New Roman"/>
                <a:cs typeface="Times New Roman"/>
              </a:rPr>
              <a:t>achieve, laying </a:t>
            </a:r>
            <a:r>
              <a:rPr sz="1200" dirty="0">
                <a:latin typeface="Times New Roman"/>
                <a:cs typeface="Times New Roman"/>
              </a:rPr>
              <a:t>the </a:t>
            </a:r>
            <a:r>
              <a:rPr sz="1200" spc="-5" dirty="0">
                <a:latin typeface="Times New Roman"/>
                <a:cs typeface="Times New Roman"/>
              </a:rPr>
              <a:t>foundation for scalability and innovation. HOSTELIA represents </a:t>
            </a:r>
            <a:r>
              <a:rPr sz="1200" dirty="0">
                <a:latin typeface="Times New Roman"/>
                <a:cs typeface="Times New Roman"/>
              </a:rPr>
              <a:t>a </a:t>
            </a:r>
            <a:r>
              <a:rPr sz="1200" spc="-5" dirty="0">
                <a:latin typeface="Times New Roman"/>
                <a:cs typeface="Times New Roman"/>
              </a:rPr>
              <a:t>step </a:t>
            </a:r>
            <a:r>
              <a:rPr sz="1200" dirty="0">
                <a:latin typeface="Times New Roman"/>
                <a:cs typeface="Times New Roman"/>
              </a:rPr>
              <a:t> </a:t>
            </a:r>
            <a:r>
              <a:rPr sz="1200" spc="-5" dirty="0">
                <a:latin typeface="Times New Roman"/>
                <a:cs typeface="Times New Roman"/>
              </a:rPr>
              <a:t>forward </a:t>
            </a:r>
            <a:r>
              <a:rPr sz="1200" dirty="0">
                <a:latin typeface="Times New Roman"/>
                <a:cs typeface="Times New Roman"/>
              </a:rPr>
              <a:t>in </a:t>
            </a:r>
            <a:r>
              <a:rPr sz="1200" spc="-5" dirty="0">
                <a:latin typeface="Times New Roman"/>
                <a:cs typeface="Times New Roman"/>
              </a:rPr>
              <a:t>leveraging technology </a:t>
            </a:r>
            <a:r>
              <a:rPr sz="1200" dirty="0">
                <a:latin typeface="Times New Roman"/>
                <a:cs typeface="Times New Roman"/>
              </a:rPr>
              <a:t>to </a:t>
            </a:r>
            <a:r>
              <a:rPr sz="1200" spc="-5" dirty="0">
                <a:latin typeface="Times New Roman"/>
                <a:cs typeface="Times New Roman"/>
              </a:rPr>
              <a:t>address practical challenges, demonstrating </a:t>
            </a:r>
            <a:r>
              <a:rPr sz="1200" dirty="0">
                <a:latin typeface="Times New Roman"/>
                <a:cs typeface="Times New Roman"/>
              </a:rPr>
              <a:t>the </a:t>
            </a:r>
            <a:r>
              <a:rPr sz="1200" spc="-5" dirty="0">
                <a:latin typeface="Times New Roman"/>
                <a:cs typeface="Times New Roman"/>
              </a:rPr>
              <a:t>potential </a:t>
            </a:r>
            <a:r>
              <a:rPr sz="1200" dirty="0">
                <a:latin typeface="Times New Roman"/>
                <a:cs typeface="Times New Roman"/>
              </a:rPr>
              <a:t> </a:t>
            </a:r>
            <a:r>
              <a:rPr sz="1200" spc="-5" dirty="0">
                <a:latin typeface="Times New Roman"/>
                <a:cs typeface="Times New Roman"/>
              </a:rPr>
              <a:t>for further</a:t>
            </a:r>
            <a:r>
              <a:rPr sz="1200" spc="5" dirty="0">
                <a:latin typeface="Times New Roman"/>
                <a:cs typeface="Times New Roman"/>
              </a:rPr>
              <a:t> </a:t>
            </a:r>
            <a:r>
              <a:rPr sz="1200" spc="-5" dirty="0">
                <a:latin typeface="Times New Roman"/>
                <a:cs typeface="Times New Roman"/>
              </a:rPr>
              <a:t>enhancement</a:t>
            </a:r>
            <a:r>
              <a:rPr sz="1200" spc="10"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adoption</a:t>
            </a:r>
            <a:r>
              <a:rPr sz="1200" dirty="0">
                <a:latin typeface="Times New Roman"/>
                <a:cs typeface="Times New Roman"/>
              </a:rPr>
              <a:t> </a:t>
            </a:r>
            <a:r>
              <a:rPr sz="1200" spc="-5" dirty="0">
                <a:latin typeface="Times New Roman"/>
                <a:cs typeface="Times New Roman"/>
              </a:rPr>
              <a:t>across</a:t>
            </a:r>
            <a:r>
              <a:rPr sz="1200" dirty="0">
                <a:latin typeface="Times New Roman"/>
                <a:cs typeface="Times New Roman"/>
              </a:rPr>
              <a:t> </a:t>
            </a:r>
            <a:r>
              <a:rPr sz="1200" spc="-5" dirty="0">
                <a:latin typeface="Times New Roman"/>
                <a:cs typeface="Times New Roman"/>
              </a:rPr>
              <a:t>institutions.</a:t>
            </a:r>
            <a:endParaRPr sz="12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p:nvPr/>
        </p:nvSpPr>
        <p:spPr>
          <a:xfrm>
            <a:off x="3689096" y="9916700"/>
            <a:ext cx="2197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a:t>
            </a:r>
            <a:fld id="{81D60167-4931-47E6-BA6A-407CBD079E47}" type="slidenum">
              <a:rPr sz="1100" dirty="0">
                <a:latin typeface="Calibri"/>
                <a:cs typeface="Calibri"/>
              </a:rPr>
              <a:t>2</a:t>
            </a:fld>
            <a:r>
              <a:rPr sz="1100" dirty="0">
                <a:latin typeface="Calibri"/>
                <a:cs typeface="Calibri"/>
              </a:rPr>
              <a:t>]</a:t>
            </a:r>
            <a:endParaRPr sz="1100">
              <a:latin typeface="Calibri"/>
              <a:cs typeface="Calibri"/>
            </a:endParaRPr>
          </a:p>
        </p:txBody>
      </p:sp>
      <p:sp>
        <p:nvSpPr>
          <p:cNvPr id="2" name="object 2"/>
          <p:cNvSpPr txBox="1"/>
          <p:nvPr/>
        </p:nvSpPr>
        <p:spPr>
          <a:xfrm>
            <a:off x="901700" y="891654"/>
            <a:ext cx="5759450" cy="2183803"/>
          </a:xfrm>
          <a:prstGeom prst="rect">
            <a:avLst/>
          </a:prstGeom>
        </p:spPr>
        <p:txBody>
          <a:bodyPr vert="horz" wrap="square" lIns="0" tIns="12700" rIns="0" bIns="0" rtlCol="0">
            <a:spAutoFit/>
          </a:bodyPr>
          <a:lstStyle/>
          <a:p>
            <a:pPr algn="ctr">
              <a:lnSpc>
                <a:spcPct val="100000"/>
              </a:lnSpc>
              <a:spcBef>
                <a:spcPts val="100"/>
              </a:spcBef>
            </a:pPr>
            <a:r>
              <a:rPr sz="1600" b="1" spc="-15" dirty="0">
                <a:latin typeface="Times New Roman"/>
                <a:cs typeface="Times New Roman"/>
              </a:rPr>
              <a:t>CERTIFICATE</a:t>
            </a:r>
            <a:endParaRPr lang="en-US" sz="1600" b="1" spc="-15" dirty="0">
              <a:latin typeface="Times New Roman"/>
              <a:cs typeface="Times New Roman"/>
            </a:endParaRPr>
          </a:p>
          <a:p>
            <a:pPr algn="ctr">
              <a:lnSpc>
                <a:spcPct val="100000"/>
              </a:lnSpc>
              <a:spcBef>
                <a:spcPts val="100"/>
              </a:spcBef>
            </a:pPr>
            <a:endParaRPr lang="en-US" sz="1200" b="1" spc="-15" dirty="0">
              <a:latin typeface="Times New Roman"/>
              <a:cs typeface="Times New Roman"/>
            </a:endParaRPr>
          </a:p>
          <a:p>
            <a:pPr algn="ctr">
              <a:lnSpc>
                <a:spcPct val="100000"/>
              </a:lnSpc>
              <a:spcBef>
                <a:spcPts val="100"/>
              </a:spcBef>
            </a:pPr>
            <a:endParaRPr sz="1200" dirty="0">
              <a:latin typeface="Times New Roman"/>
              <a:cs typeface="Times New Roman"/>
            </a:endParaRPr>
          </a:p>
          <a:p>
            <a:pPr marL="12700" marR="5080" algn="just">
              <a:lnSpc>
                <a:spcPct val="110400"/>
              </a:lnSpc>
              <a:spcBef>
                <a:spcPts val="990"/>
              </a:spcBef>
            </a:pPr>
            <a:r>
              <a:rPr sz="1200" spc="-5" dirty="0">
                <a:latin typeface="Times New Roman"/>
                <a:cs typeface="Times New Roman"/>
              </a:rPr>
              <a:t>This </a:t>
            </a:r>
            <a:r>
              <a:rPr sz="1200" dirty="0">
                <a:latin typeface="Times New Roman"/>
                <a:cs typeface="Times New Roman"/>
              </a:rPr>
              <a:t>is to </a:t>
            </a:r>
            <a:r>
              <a:rPr sz="1200" spc="-5" dirty="0">
                <a:latin typeface="Times New Roman"/>
                <a:cs typeface="Times New Roman"/>
              </a:rPr>
              <a:t>certify that </a:t>
            </a:r>
            <a:r>
              <a:rPr sz="1200" dirty="0">
                <a:latin typeface="Times New Roman"/>
                <a:cs typeface="Times New Roman"/>
              </a:rPr>
              <a:t>the </a:t>
            </a:r>
            <a:r>
              <a:rPr sz="1200" spc="-5" dirty="0">
                <a:latin typeface="Times New Roman"/>
                <a:cs typeface="Times New Roman"/>
              </a:rPr>
              <a:t>project report entitled “</a:t>
            </a:r>
            <a:r>
              <a:rPr sz="1200" b="1" spc="-5" dirty="0">
                <a:latin typeface="Times New Roman"/>
                <a:cs typeface="Times New Roman"/>
              </a:rPr>
              <a:t>HOSTELIA– The Hostel Management </a:t>
            </a:r>
            <a:r>
              <a:rPr sz="1200" b="1" dirty="0">
                <a:latin typeface="Times New Roman"/>
                <a:cs typeface="Times New Roman"/>
              </a:rPr>
              <a:t> </a:t>
            </a:r>
            <a:r>
              <a:rPr sz="1200" b="1" spc="-5" dirty="0">
                <a:latin typeface="Times New Roman"/>
                <a:cs typeface="Times New Roman"/>
              </a:rPr>
              <a:t>System</a:t>
            </a:r>
            <a:r>
              <a:rPr sz="1200" spc="-5" dirty="0">
                <a:latin typeface="Times New Roman"/>
                <a:cs typeface="Times New Roman"/>
              </a:rPr>
              <a:t>”,</a:t>
            </a:r>
            <a:r>
              <a:rPr sz="1200" dirty="0">
                <a:latin typeface="Times New Roman"/>
                <a:cs typeface="Times New Roman"/>
              </a:rPr>
              <a:t> </a:t>
            </a:r>
            <a:r>
              <a:rPr sz="1200" spc="-5" dirty="0">
                <a:latin typeface="Times New Roman"/>
                <a:cs typeface="Times New Roman"/>
              </a:rPr>
              <a:t>submitted</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Department</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Information</a:t>
            </a:r>
            <a:r>
              <a:rPr sz="1200" dirty="0">
                <a:latin typeface="Times New Roman"/>
                <a:cs typeface="Times New Roman"/>
              </a:rPr>
              <a:t> </a:t>
            </a:r>
            <a:r>
              <a:rPr sz="1200" spc="-15" dirty="0">
                <a:latin typeface="Times New Roman"/>
                <a:cs typeface="Times New Roman"/>
              </a:rPr>
              <a:t>Technology</a:t>
            </a:r>
            <a:r>
              <a:rPr sz="1200" spc="-10" dirty="0">
                <a:latin typeface="Times New Roman"/>
                <a:cs typeface="Times New Roman"/>
              </a:rPr>
              <a:t> </a:t>
            </a:r>
            <a:r>
              <a:rPr sz="1200" spc="-5" dirty="0">
                <a:latin typeface="Times New Roman"/>
                <a:cs typeface="Times New Roman"/>
              </a:rPr>
              <a:t>under</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School</a:t>
            </a:r>
            <a:r>
              <a:rPr sz="1200" dirty="0">
                <a:latin typeface="Times New Roman"/>
                <a:cs typeface="Times New Roman"/>
              </a:rPr>
              <a:t> of </a:t>
            </a:r>
            <a:r>
              <a:rPr sz="1200" spc="5" dirty="0">
                <a:latin typeface="Times New Roman"/>
                <a:cs typeface="Times New Roman"/>
              </a:rPr>
              <a:t> </a:t>
            </a:r>
            <a:r>
              <a:rPr sz="1200" dirty="0">
                <a:latin typeface="Times New Roman"/>
                <a:cs typeface="Times New Roman"/>
              </a:rPr>
              <a:t>Computing</a:t>
            </a:r>
            <a:r>
              <a:rPr sz="1200" spc="455" dirty="0">
                <a:latin typeface="Times New Roman"/>
                <a:cs typeface="Times New Roman"/>
              </a:rPr>
              <a:t> </a:t>
            </a:r>
            <a:r>
              <a:rPr sz="1200" spc="-5" dirty="0">
                <a:latin typeface="Times New Roman"/>
                <a:cs typeface="Times New Roman"/>
              </a:rPr>
              <a:t>Sciences</a:t>
            </a:r>
            <a:r>
              <a:rPr sz="1200" spc="484" dirty="0">
                <a:latin typeface="Times New Roman"/>
                <a:cs typeface="Times New Roman"/>
              </a:rPr>
              <a:t> </a:t>
            </a:r>
            <a:r>
              <a:rPr sz="1200" spc="-5" dirty="0">
                <a:latin typeface="Times New Roman"/>
                <a:cs typeface="Times New Roman"/>
              </a:rPr>
              <a:t>(SCS),</a:t>
            </a:r>
            <a:r>
              <a:rPr sz="1200" spc="459" dirty="0">
                <a:latin typeface="Times New Roman"/>
                <a:cs typeface="Times New Roman"/>
              </a:rPr>
              <a:t> </a:t>
            </a:r>
            <a:r>
              <a:rPr sz="1200" b="1" dirty="0">
                <a:latin typeface="Times New Roman"/>
                <a:cs typeface="Times New Roman"/>
              </a:rPr>
              <a:t>THE</a:t>
            </a:r>
            <a:r>
              <a:rPr sz="1200" b="1" spc="395" dirty="0">
                <a:latin typeface="Times New Roman"/>
                <a:cs typeface="Times New Roman"/>
              </a:rPr>
              <a:t> </a:t>
            </a:r>
            <a:r>
              <a:rPr sz="1200" b="1" spc="-5" dirty="0">
                <a:latin typeface="Times New Roman"/>
                <a:cs typeface="Times New Roman"/>
              </a:rPr>
              <a:t>ASSAM</a:t>
            </a:r>
            <a:r>
              <a:rPr sz="1200" b="1" spc="465" dirty="0">
                <a:latin typeface="Times New Roman"/>
                <a:cs typeface="Times New Roman"/>
              </a:rPr>
              <a:t> </a:t>
            </a:r>
            <a:r>
              <a:rPr sz="1200" b="1" spc="-5" dirty="0">
                <a:latin typeface="Times New Roman"/>
                <a:cs typeface="Times New Roman"/>
              </a:rPr>
              <a:t>KAZIRANGA</a:t>
            </a:r>
            <a:r>
              <a:rPr sz="1200" b="1" spc="409" dirty="0">
                <a:latin typeface="Times New Roman"/>
                <a:cs typeface="Times New Roman"/>
              </a:rPr>
              <a:t> </a:t>
            </a:r>
            <a:r>
              <a:rPr sz="1200" b="1" spc="-15" dirty="0">
                <a:latin typeface="Times New Roman"/>
                <a:cs typeface="Times New Roman"/>
              </a:rPr>
              <a:t>UNIVERSITY,</a:t>
            </a:r>
            <a:r>
              <a:rPr sz="1200" b="1" spc="459" dirty="0">
                <a:latin typeface="Times New Roman"/>
                <a:cs typeface="Times New Roman"/>
              </a:rPr>
              <a:t> </a:t>
            </a:r>
            <a:r>
              <a:rPr sz="1200" b="1" spc="-25" dirty="0">
                <a:latin typeface="Times New Roman"/>
                <a:cs typeface="Times New Roman"/>
              </a:rPr>
              <a:t>JORHAT,</a:t>
            </a:r>
            <a:endParaRPr sz="1200" dirty="0">
              <a:latin typeface="Times New Roman"/>
              <a:cs typeface="Times New Roman"/>
            </a:endParaRPr>
          </a:p>
          <a:p>
            <a:pPr marL="12700" algn="just">
              <a:lnSpc>
                <a:spcPct val="100000"/>
              </a:lnSpc>
              <a:spcBef>
                <a:spcPts val="140"/>
              </a:spcBef>
            </a:pPr>
            <a:r>
              <a:rPr sz="1200" b="1" spc="-5" dirty="0">
                <a:latin typeface="Times New Roman"/>
                <a:cs typeface="Times New Roman"/>
              </a:rPr>
              <a:t>ASSAM,</a:t>
            </a:r>
            <a:r>
              <a:rPr sz="1200" b="1" spc="15" dirty="0">
                <a:latin typeface="Times New Roman"/>
                <a:cs typeface="Times New Roman"/>
              </a:rPr>
              <a:t> </a:t>
            </a:r>
            <a:r>
              <a:rPr sz="1200" dirty="0">
                <a:latin typeface="Times New Roman"/>
                <a:cs typeface="Times New Roman"/>
              </a:rPr>
              <a:t>in</a:t>
            </a:r>
            <a:r>
              <a:rPr sz="1200" spc="15" dirty="0">
                <a:latin typeface="Times New Roman"/>
                <a:cs typeface="Times New Roman"/>
              </a:rPr>
              <a:t> </a:t>
            </a:r>
            <a:r>
              <a:rPr sz="1200" spc="-5" dirty="0">
                <a:latin typeface="Times New Roman"/>
                <a:cs typeface="Times New Roman"/>
              </a:rPr>
              <a:t>partial</a:t>
            </a:r>
            <a:r>
              <a:rPr sz="1200" spc="30" dirty="0">
                <a:latin typeface="Times New Roman"/>
                <a:cs typeface="Times New Roman"/>
              </a:rPr>
              <a:t> </a:t>
            </a:r>
            <a:r>
              <a:rPr sz="1200" spc="-5" dirty="0">
                <a:latin typeface="Times New Roman"/>
                <a:cs typeface="Times New Roman"/>
              </a:rPr>
              <a:t>fulfillment</a:t>
            </a:r>
            <a:r>
              <a:rPr sz="1200" spc="25" dirty="0">
                <a:latin typeface="Times New Roman"/>
                <a:cs typeface="Times New Roman"/>
              </a:rPr>
              <a:t> </a:t>
            </a:r>
            <a:r>
              <a:rPr sz="1200" spc="-5" dirty="0">
                <a:latin typeface="Times New Roman"/>
                <a:cs typeface="Times New Roman"/>
              </a:rPr>
              <a:t>for</a:t>
            </a:r>
            <a:r>
              <a:rPr sz="1200" spc="25" dirty="0">
                <a:latin typeface="Times New Roman"/>
                <a:cs typeface="Times New Roman"/>
              </a:rPr>
              <a:t> </a:t>
            </a:r>
            <a:r>
              <a:rPr sz="1200" dirty="0">
                <a:latin typeface="Times New Roman"/>
                <a:cs typeface="Times New Roman"/>
              </a:rPr>
              <a:t>the</a:t>
            </a:r>
            <a:r>
              <a:rPr sz="1200" spc="20" dirty="0">
                <a:latin typeface="Times New Roman"/>
                <a:cs typeface="Times New Roman"/>
              </a:rPr>
              <a:t> </a:t>
            </a:r>
            <a:r>
              <a:rPr sz="1200" spc="-5" dirty="0">
                <a:latin typeface="Times New Roman"/>
                <a:cs typeface="Times New Roman"/>
              </a:rPr>
              <a:t>completion</a:t>
            </a:r>
            <a:r>
              <a:rPr sz="1200" spc="15"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5" dirty="0">
                <a:latin typeface="Times New Roman"/>
                <a:cs typeface="Times New Roman"/>
              </a:rPr>
              <a:t>Semester</a:t>
            </a:r>
            <a:r>
              <a:rPr sz="1200" spc="25" dirty="0">
                <a:latin typeface="Times New Roman"/>
                <a:cs typeface="Times New Roman"/>
              </a:rPr>
              <a:t> </a:t>
            </a:r>
            <a:r>
              <a:rPr sz="1200" dirty="0">
                <a:latin typeface="Times New Roman"/>
                <a:cs typeface="Times New Roman"/>
              </a:rPr>
              <a:t>–</a:t>
            </a:r>
            <a:r>
              <a:rPr sz="1200" spc="15" dirty="0">
                <a:latin typeface="Times New Roman"/>
                <a:cs typeface="Times New Roman"/>
              </a:rPr>
              <a:t> </a:t>
            </a:r>
            <a:r>
              <a:rPr sz="1200" spc="-10" dirty="0">
                <a:latin typeface="Times New Roman"/>
                <a:cs typeface="Times New Roman"/>
              </a:rPr>
              <a:t>IV</a:t>
            </a:r>
            <a:r>
              <a:rPr sz="1200" spc="15"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the</a:t>
            </a:r>
            <a:r>
              <a:rPr sz="1200" spc="20" dirty="0">
                <a:latin typeface="Times New Roman"/>
                <a:cs typeface="Times New Roman"/>
              </a:rPr>
              <a:t> </a:t>
            </a:r>
            <a:r>
              <a:rPr sz="1200" spc="-5" dirty="0">
                <a:latin typeface="Times New Roman"/>
                <a:cs typeface="Times New Roman"/>
              </a:rPr>
              <a:t>degree</a:t>
            </a:r>
            <a:r>
              <a:rPr sz="1200" spc="2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b="1" spc="-5" dirty="0">
                <a:latin typeface="Times New Roman"/>
                <a:cs typeface="Times New Roman"/>
              </a:rPr>
              <a:t>Bachelor</a:t>
            </a:r>
            <a:endParaRPr sz="1200" dirty="0">
              <a:latin typeface="Times New Roman"/>
              <a:cs typeface="Times New Roman"/>
            </a:endParaRPr>
          </a:p>
          <a:p>
            <a:pPr marL="12700" marR="8890" algn="just">
              <a:lnSpc>
                <a:spcPct val="110000"/>
              </a:lnSpc>
              <a:spcBef>
                <a:spcPts val="15"/>
              </a:spcBef>
            </a:pPr>
            <a:r>
              <a:rPr sz="1200" b="1" dirty="0">
                <a:latin typeface="Times New Roman"/>
                <a:cs typeface="Times New Roman"/>
              </a:rPr>
              <a:t>of </a:t>
            </a:r>
            <a:r>
              <a:rPr sz="1200" b="1" spc="-5" dirty="0">
                <a:latin typeface="Times New Roman"/>
                <a:cs typeface="Times New Roman"/>
              </a:rPr>
              <a:t>Computer Application, </a:t>
            </a:r>
            <a:r>
              <a:rPr sz="1200" dirty="0">
                <a:latin typeface="Times New Roman"/>
                <a:cs typeface="Times New Roman"/>
              </a:rPr>
              <a:t>is a </a:t>
            </a:r>
            <a:r>
              <a:rPr sz="1200" spc="-5" dirty="0">
                <a:latin typeface="Times New Roman"/>
                <a:cs typeface="Times New Roman"/>
              </a:rPr>
              <a:t>record </a:t>
            </a:r>
            <a:r>
              <a:rPr sz="1200" dirty="0">
                <a:latin typeface="Times New Roman"/>
                <a:cs typeface="Times New Roman"/>
              </a:rPr>
              <a:t>of bona </a:t>
            </a:r>
            <a:r>
              <a:rPr sz="1200" spc="-5" dirty="0">
                <a:latin typeface="Times New Roman"/>
                <a:cs typeface="Times New Roman"/>
              </a:rPr>
              <a:t>fide work carried </a:t>
            </a:r>
            <a:r>
              <a:rPr sz="1200" dirty="0">
                <a:latin typeface="Times New Roman"/>
                <a:cs typeface="Times New Roman"/>
              </a:rPr>
              <a:t>out by </a:t>
            </a:r>
            <a:r>
              <a:rPr sz="1200" b="1" spc="-5" dirty="0">
                <a:latin typeface="Times New Roman"/>
                <a:cs typeface="Times New Roman"/>
              </a:rPr>
              <a:t>Amarjoti Gogoi </a:t>
            </a:r>
            <a:r>
              <a:rPr sz="1200" b="1" dirty="0">
                <a:latin typeface="Times New Roman"/>
                <a:cs typeface="Times New Roman"/>
              </a:rPr>
              <a:t> </a:t>
            </a:r>
            <a:r>
              <a:rPr sz="1200" b="1" spc="-5" dirty="0">
                <a:latin typeface="Times New Roman"/>
                <a:cs typeface="Times New Roman"/>
              </a:rPr>
              <a:t>(CS22BCAGN009),</a:t>
            </a:r>
            <a:r>
              <a:rPr sz="1200" b="1" dirty="0">
                <a:latin typeface="Times New Roman"/>
                <a:cs typeface="Times New Roman"/>
              </a:rPr>
              <a:t> </a:t>
            </a:r>
            <a:r>
              <a:rPr sz="1200" b="1" spc="-5" dirty="0">
                <a:latin typeface="Times New Roman"/>
                <a:cs typeface="Times New Roman"/>
              </a:rPr>
              <a:t>Kekhav</a:t>
            </a:r>
            <a:r>
              <a:rPr sz="1200" b="1" dirty="0">
                <a:latin typeface="Times New Roman"/>
                <a:cs typeface="Times New Roman"/>
              </a:rPr>
              <a:t> </a:t>
            </a:r>
            <a:r>
              <a:rPr sz="1200" b="1" spc="-5" dirty="0">
                <a:latin typeface="Times New Roman"/>
                <a:cs typeface="Times New Roman"/>
              </a:rPr>
              <a:t>Sonowal</a:t>
            </a:r>
            <a:r>
              <a:rPr sz="1200" b="1" dirty="0">
                <a:latin typeface="Times New Roman"/>
                <a:cs typeface="Times New Roman"/>
              </a:rPr>
              <a:t> </a:t>
            </a:r>
            <a:r>
              <a:rPr sz="1200" b="1" spc="-5" dirty="0">
                <a:latin typeface="Times New Roman"/>
                <a:cs typeface="Times New Roman"/>
              </a:rPr>
              <a:t>(CS22BCAGN014)</a:t>
            </a:r>
            <a:r>
              <a:rPr sz="1200" b="1" dirty="0">
                <a:latin typeface="Times New Roman"/>
                <a:cs typeface="Times New Roman"/>
              </a:rPr>
              <a:t> &amp;</a:t>
            </a:r>
            <a:r>
              <a:rPr sz="1200" b="1" spc="5" dirty="0">
                <a:latin typeface="Times New Roman"/>
                <a:cs typeface="Times New Roman"/>
              </a:rPr>
              <a:t> </a:t>
            </a:r>
            <a:r>
              <a:rPr sz="1200" b="1" spc="-5" dirty="0">
                <a:latin typeface="Times New Roman"/>
                <a:cs typeface="Times New Roman"/>
              </a:rPr>
              <a:t>Gautam</a:t>
            </a:r>
            <a:r>
              <a:rPr sz="1200" b="1" dirty="0">
                <a:latin typeface="Times New Roman"/>
                <a:cs typeface="Times New Roman"/>
              </a:rPr>
              <a:t> </a:t>
            </a:r>
            <a:r>
              <a:rPr sz="1200" b="1" spc="-5" dirty="0">
                <a:latin typeface="Times New Roman"/>
                <a:cs typeface="Times New Roman"/>
              </a:rPr>
              <a:t>Paik </a:t>
            </a:r>
            <a:r>
              <a:rPr sz="1200" b="1" dirty="0">
                <a:latin typeface="Times New Roman"/>
                <a:cs typeface="Times New Roman"/>
              </a:rPr>
              <a:t> </a:t>
            </a:r>
            <a:r>
              <a:rPr sz="1200" b="1" spc="-5" dirty="0">
                <a:latin typeface="Times New Roman"/>
                <a:cs typeface="Times New Roman"/>
              </a:rPr>
              <a:t>(CS22BCAGN023) </a:t>
            </a:r>
            <a:r>
              <a:rPr sz="1200" spc="-5" dirty="0">
                <a:latin typeface="Times New Roman"/>
                <a:cs typeface="Times New Roman"/>
              </a:rPr>
              <a:t>under</a:t>
            </a:r>
            <a:r>
              <a:rPr sz="1200" spc="5" dirty="0">
                <a:latin typeface="Times New Roman"/>
                <a:cs typeface="Times New Roman"/>
              </a:rPr>
              <a:t> </a:t>
            </a:r>
            <a:r>
              <a:rPr sz="1200" dirty="0">
                <a:latin typeface="Times New Roman"/>
                <a:cs typeface="Times New Roman"/>
              </a:rPr>
              <a:t>my </a:t>
            </a:r>
            <a:r>
              <a:rPr sz="1200" spc="-5" dirty="0">
                <a:latin typeface="Times New Roman"/>
                <a:cs typeface="Times New Roman"/>
              </a:rPr>
              <a:t>supervision</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guidance.</a:t>
            </a:r>
            <a:endParaRPr sz="1200" dirty="0">
              <a:latin typeface="Times New Roman"/>
              <a:cs typeface="Times New Roman"/>
            </a:endParaRPr>
          </a:p>
        </p:txBody>
      </p:sp>
      <p:sp>
        <p:nvSpPr>
          <p:cNvPr id="3" name="object 3"/>
          <p:cNvSpPr txBox="1"/>
          <p:nvPr/>
        </p:nvSpPr>
        <p:spPr>
          <a:xfrm>
            <a:off x="892810" y="3664585"/>
            <a:ext cx="5046980" cy="537845"/>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All help</a:t>
            </a:r>
            <a:r>
              <a:rPr sz="1200" spc="15" dirty="0">
                <a:latin typeface="Times New Roman"/>
                <a:cs typeface="Times New Roman"/>
              </a:rPr>
              <a:t> </a:t>
            </a:r>
            <a:r>
              <a:rPr sz="1200" spc="-5" dirty="0">
                <a:latin typeface="Times New Roman"/>
                <a:cs typeface="Times New Roman"/>
              </a:rPr>
              <a:t>received</a:t>
            </a:r>
            <a:r>
              <a:rPr sz="1200" spc="5" dirty="0">
                <a:latin typeface="Times New Roman"/>
                <a:cs typeface="Times New Roman"/>
              </a:rPr>
              <a:t> </a:t>
            </a:r>
            <a:r>
              <a:rPr sz="1200" dirty="0">
                <a:latin typeface="Times New Roman"/>
                <a:cs typeface="Times New Roman"/>
              </a:rPr>
              <a:t>by</a:t>
            </a:r>
            <a:r>
              <a:rPr sz="1200" spc="10" dirty="0">
                <a:latin typeface="Times New Roman"/>
                <a:cs typeface="Times New Roman"/>
              </a:rPr>
              <a:t> </a:t>
            </a:r>
            <a:r>
              <a:rPr sz="1200" dirty="0">
                <a:latin typeface="Times New Roman"/>
                <a:cs typeface="Times New Roman"/>
              </a:rPr>
              <a:t>us</a:t>
            </a:r>
            <a:r>
              <a:rPr sz="1200" spc="5" dirty="0">
                <a:latin typeface="Times New Roman"/>
                <a:cs typeface="Times New Roman"/>
              </a:rPr>
              <a:t> </a:t>
            </a:r>
            <a:r>
              <a:rPr sz="1200" spc="-5" dirty="0">
                <a:latin typeface="Times New Roman"/>
                <a:cs typeface="Times New Roman"/>
              </a:rPr>
              <a:t>from</a:t>
            </a:r>
            <a:r>
              <a:rPr sz="1200" spc="15" dirty="0">
                <a:latin typeface="Times New Roman"/>
                <a:cs typeface="Times New Roman"/>
              </a:rPr>
              <a:t> </a:t>
            </a:r>
            <a:r>
              <a:rPr sz="1200" spc="-5" dirty="0">
                <a:latin typeface="Times New Roman"/>
                <a:cs typeface="Times New Roman"/>
              </a:rPr>
              <a:t>various</a:t>
            </a:r>
            <a:r>
              <a:rPr sz="1200" spc="10" dirty="0">
                <a:latin typeface="Times New Roman"/>
                <a:cs typeface="Times New Roman"/>
              </a:rPr>
              <a:t> </a:t>
            </a:r>
            <a:r>
              <a:rPr sz="1200" spc="-5" dirty="0">
                <a:latin typeface="Times New Roman"/>
                <a:cs typeface="Times New Roman"/>
              </a:rPr>
              <a:t>sources</a:t>
            </a:r>
            <a:r>
              <a:rPr sz="1200" spc="15" dirty="0">
                <a:latin typeface="Times New Roman"/>
                <a:cs typeface="Times New Roman"/>
              </a:rPr>
              <a:t> </a:t>
            </a:r>
            <a:r>
              <a:rPr sz="1200" spc="-5" dirty="0">
                <a:latin typeface="Times New Roman"/>
                <a:cs typeface="Times New Roman"/>
              </a:rPr>
              <a:t>have</a:t>
            </a:r>
            <a:r>
              <a:rPr sz="1200" spc="10" dirty="0">
                <a:latin typeface="Times New Roman"/>
                <a:cs typeface="Times New Roman"/>
              </a:rPr>
              <a:t> </a:t>
            </a:r>
            <a:r>
              <a:rPr sz="1200" spc="-5" dirty="0">
                <a:latin typeface="Times New Roman"/>
                <a:cs typeface="Times New Roman"/>
              </a:rPr>
              <a:t>been</a:t>
            </a:r>
            <a:r>
              <a:rPr sz="1200" spc="10" dirty="0">
                <a:latin typeface="Times New Roman"/>
                <a:cs typeface="Times New Roman"/>
              </a:rPr>
              <a:t> </a:t>
            </a:r>
            <a:r>
              <a:rPr sz="1200" dirty="0">
                <a:latin typeface="Times New Roman"/>
                <a:cs typeface="Times New Roman"/>
              </a:rPr>
              <a:t>duly</a:t>
            </a:r>
            <a:r>
              <a:rPr sz="1200" spc="5" dirty="0">
                <a:latin typeface="Times New Roman"/>
                <a:cs typeface="Times New Roman"/>
              </a:rPr>
              <a:t> </a:t>
            </a:r>
            <a:r>
              <a:rPr sz="1200" spc="-5" dirty="0">
                <a:latin typeface="Times New Roman"/>
                <a:cs typeface="Times New Roman"/>
              </a:rPr>
              <a:t>acknowledged.</a:t>
            </a:r>
            <a:endParaRPr sz="1200">
              <a:latin typeface="Times New Roman"/>
              <a:cs typeface="Times New Roman"/>
            </a:endParaRPr>
          </a:p>
          <a:p>
            <a:pPr marL="12700">
              <a:lnSpc>
                <a:spcPct val="100000"/>
              </a:lnSpc>
              <a:spcBef>
                <a:spcPts val="1150"/>
              </a:spcBef>
            </a:pPr>
            <a:r>
              <a:rPr sz="1200" spc="-5" dirty="0">
                <a:latin typeface="Times New Roman"/>
                <a:cs typeface="Times New Roman"/>
              </a:rPr>
              <a:t>No</a:t>
            </a:r>
            <a:r>
              <a:rPr sz="1200" spc="5" dirty="0">
                <a:latin typeface="Times New Roman"/>
                <a:cs typeface="Times New Roman"/>
              </a:rPr>
              <a:t> </a:t>
            </a:r>
            <a:r>
              <a:rPr sz="1200" spc="-5" dirty="0">
                <a:latin typeface="Times New Roman"/>
                <a:cs typeface="Times New Roman"/>
              </a:rPr>
              <a:t>part</a:t>
            </a:r>
            <a:r>
              <a:rPr sz="1200" spc="5"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dirty="0">
                <a:latin typeface="Times New Roman"/>
                <a:cs typeface="Times New Roman"/>
              </a:rPr>
              <a:t>this</a:t>
            </a:r>
            <a:r>
              <a:rPr sz="1200" spc="-10" dirty="0">
                <a:latin typeface="Times New Roman"/>
                <a:cs typeface="Times New Roman"/>
              </a:rPr>
              <a:t> </a:t>
            </a:r>
            <a:r>
              <a:rPr sz="1200" spc="-5" dirty="0">
                <a:latin typeface="Times New Roman"/>
                <a:cs typeface="Times New Roman"/>
              </a:rPr>
              <a:t>report</a:t>
            </a:r>
            <a:r>
              <a:rPr sz="1200" spc="15" dirty="0">
                <a:latin typeface="Times New Roman"/>
                <a:cs typeface="Times New Roman"/>
              </a:rPr>
              <a:t> </a:t>
            </a:r>
            <a:r>
              <a:rPr sz="1200" spc="-5" dirty="0">
                <a:latin typeface="Times New Roman"/>
                <a:cs typeface="Times New Roman"/>
              </a:rPr>
              <a:t>has</a:t>
            </a:r>
            <a:r>
              <a:rPr sz="1200" spc="10" dirty="0">
                <a:latin typeface="Times New Roman"/>
                <a:cs typeface="Times New Roman"/>
              </a:rPr>
              <a:t> </a:t>
            </a:r>
            <a:r>
              <a:rPr sz="1200" spc="-5" dirty="0">
                <a:latin typeface="Times New Roman"/>
                <a:cs typeface="Times New Roman"/>
              </a:rPr>
              <a:t>been</a:t>
            </a:r>
            <a:r>
              <a:rPr sz="1200" spc="15" dirty="0">
                <a:latin typeface="Times New Roman"/>
                <a:cs typeface="Times New Roman"/>
              </a:rPr>
              <a:t> </a:t>
            </a:r>
            <a:r>
              <a:rPr sz="1200" spc="-5" dirty="0">
                <a:latin typeface="Times New Roman"/>
                <a:cs typeface="Times New Roman"/>
              </a:rPr>
              <a:t>submitted</a:t>
            </a:r>
            <a:r>
              <a:rPr sz="1200" spc="-10" dirty="0">
                <a:latin typeface="Times New Roman"/>
                <a:cs typeface="Times New Roman"/>
              </a:rPr>
              <a:t> </a:t>
            </a:r>
            <a:r>
              <a:rPr sz="1200" spc="-5" dirty="0">
                <a:latin typeface="Times New Roman"/>
                <a:cs typeface="Times New Roman"/>
              </a:rPr>
              <a:t>elsewhere</a:t>
            </a:r>
            <a:r>
              <a:rPr sz="1200" spc="15" dirty="0">
                <a:latin typeface="Times New Roman"/>
                <a:cs typeface="Times New Roman"/>
              </a:rPr>
              <a:t> </a:t>
            </a:r>
            <a:r>
              <a:rPr sz="1200" spc="-5" dirty="0">
                <a:latin typeface="Times New Roman"/>
                <a:cs typeface="Times New Roman"/>
              </a:rPr>
              <a:t>for</a:t>
            </a:r>
            <a:r>
              <a:rPr sz="1200" spc="10" dirty="0">
                <a:latin typeface="Times New Roman"/>
                <a:cs typeface="Times New Roman"/>
              </a:rPr>
              <a:t> </a:t>
            </a:r>
            <a:r>
              <a:rPr sz="1200" spc="-5" dirty="0">
                <a:latin typeface="Times New Roman"/>
                <a:cs typeface="Times New Roman"/>
              </a:rPr>
              <a:t>award</a:t>
            </a:r>
            <a:r>
              <a:rPr sz="1200" spc="10"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any</a:t>
            </a:r>
            <a:r>
              <a:rPr sz="1200" spc="5" dirty="0">
                <a:latin typeface="Times New Roman"/>
                <a:cs typeface="Times New Roman"/>
              </a:rPr>
              <a:t> </a:t>
            </a:r>
            <a:r>
              <a:rPr sz="1200" spc="-5" dirty="0">
                <a:latin typeface="Times New Roman"/>
                <a:cs typeface="Times New Roman"/>
              </a:rPr>
              <a:t>other</a:t>
            </a:r>
            <a:r>
              <a:rPr sz="1200" spc="5" dirty="0">
                <a:latin typeface="Times New Roman"/>
                <a:cs typeface="Times New Roman"/>
              </a:rPr>
              <a:t> </a:t>
            </a:r>
            <a:r>
              <a:rPr sz="1200" spc="-5" dirty="0">
                <a:latin typeface="Times New Roman"/>
                <a:cs typeface="Times New Roman"/>
              </a:rPr>
              <a:t>degree.</a:t>
            </a:r>
            <a:endParaRPr sz="1200">
              <a:latin typeface="Times New Roman"/>
              <a:cs typeface="Times New Roman"/>
            </a:endParaRPr>
          </a:p>
        </p:txBody>
      </p:sp>
      <p:sp>
        <p:nvSpPr>
          <p:cNvPr id="4" name="object 4"/>
          <p:cNvSpPr txBox="1"/>
          <p:nvPr/>
        </p:nvSpPr>
        <p:spPr>
          <a:xfrm>
            <a:off x="910780" y="5609437"/>
            <a:ext cx="164909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a:t>
            </a:r>
            <a:endParaRPr sz="1200" dirty="0">
              <a:latin typeface="Times New Roman"/>
              <a:cs typeface="Times New Roman"/>
            </a:endParaRPr>
          </a:p>
        </p:txBody>
      </p:sp>
      <p:sp>
        <p:nvSpPr>
          <p:cNvPr id="5" name="object 5"/>
          <p:cNvSpPr txBox="1"/>
          <p:nvPr/>
        </p:nvSpPr>
        <p:spPr>
          <a:xfrm>
            <a:off x="4400042" y="5609437"/>
            <a:ext cx="159893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a:t>
            </a:r>
            <a:endParaRPr sz="1200">
              <a:latin typeface="Times New Roman"/>
              <a:cs typeface="Times New Roman"/>
            </a:endParaRPr>
          </a:p>
        </p:txBody>
      </p:sp>
      <p:sp>
        <p:nvSpPr>
          <p:cNvPr id="6" name="object 6"/>
          <p:cNvSpPr txBox="1"/>
          <p:nvPr/>
        </p:nvSpPr>
        <p:spPr>
          <a:xfrm>
            <a:off x="910780" y="5938634"/>
            <a:ext cx="129349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D</a:t>
            </a:r>
            <a:r>
              <a:rPr sz="1200" b="1" spc="-90" dirty="0">
                <a:latin typeface="Times New Roman"/>
                <a:cs typeface="Times New Roman"/>
              </a:rPr>
              <a:t>r</a:t>
            </a:r>
            <a:r>
              <a:rPr sz="1200" b="1" dirty="0">
                <a:latin typeface="Times New Roman"/>
                <a:cs typeface="Times New Roman"/>
              </a:rPr>
              <a:t>.</a:t>
            </a:r>
            <a:r>
              <a:rPr sz="1200" b="1" spc="-25" dirty="0">
                <a:latin typeface="Times New Roman"/>
                <a:cs typeface="Times New Roman"/>
              </a:rPr>
              <a:t> </a:t>
            </a:r>
            <a:r>
              <a:rPr sz="1200" b="1" spc="-10" dirty="0">
                <a:latin typeface="Times New Roman"/>
                <a:cs typeface="Times New Roman"/>
              </a:rPr>
              <a:t>K</a:t>
            </a:r>
            <a:r>
              <a:rPr sz="1200" b="1" dirty="0">
                <a:latin typeface="Times New Roman"/>
                <a:cs typeface="Times New Roman"/>
              </a:rPr>
              <a:t>a</a:t>
            </a:r>
            <a:r>
              <a:rPr sz="1200" b="1" spc="5" dirty="0">
                <a:latin typeface="Times New Roman"/>
                <a:cs typeface="Times New Roman"/>
              </a:rPr>
              <a:t>r</a:t>
            </a:r>
            <a:r>
              <a:rPr sz="1200" b="1" spc="-5" dirty="0">
                <a:latin typeface="Times New Roman"/>
                <a:cs typeface="Times New Roman"/>
              </a:rPr>
              <a:t>t</a:t>
            </a:r>
            <a:r>
              <a:rPr sz="1200" b="1" dirty="0">
                <a:latin typeface="Times New Roman"/>
                <a:cs typeface="Times New Roman"/>
              </a:rPr>
              <a:t>hik </a:t>
            </a:r>
            <a:r>
              <a:rPr sz="1200" b="1" spc="-10" dirty="0">
                <a:latin typeface="Times New Roman"/>
                <a:cs typeface="Times New Roman"/>
              </a:rPr>
              <a:t>K</a:t>
            </a:r>
            <a:r>
              <a:rPr sz="1200" b="1" dirty="0">
                <a:latin typeface="Times New Roman"/>
                <a:cs typeface="Times New Roman"/>
              </a:rPr>
              <a:t>ovu</a:t>
            </a:r>
            <a:r>
              <a:rPr sz="1200" b="1" spc="-5" dirty="0">
                <a:latin typeface="Times New Roman"/>
                <a:cs typeface="Times New Roman"/>
              </a:rPr>
              <a:t>r</a:t>
            </a:r>
            <a:r>
              <a:rPr sz="1200" b="1" dirty="0">
                <a:latin typeface="Times New Roman"/>
                <a:cs typeface="Times New Roman"/>
              </a:rPr>
              <a:t>i</a:t>
            </a:r>
            <a:endParaRPr sz="1200">
              <a:latin typeface="Times New Roman"/>
              <a:cs typeface="Times New Roman"/>
            </a:endParaRPr>
          </a:p>
        </p:txBody>
      </p:sp>
      <p:sp>
        <p:nvSpPr>
          <p:cNvPr id="7" name="object 7"/>
          <p:cNvSpPr txBox="1"/>
          <p:nvPr/>
        </p:nvSpPr>
        <p:spPr>
          <a:xfrm>
            <a:off x="4311650" y="5938634"/>
            <a:ext cx="17653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Miss.</a:t>
            </a:r>
            <a:r>
              <a:rPr sz="1200" b="1" spc="-15" dirty="0">
                <a:latin typeface="Times New Roman"/>
                <a:cs typeface="Times New Roman"/>
              </a:rPr>
              <a:t> </a:t>
            </a:r>
            <a:r>
              <a:rPr sz="1200" b="1" spc="-5" dirty="0">
                <a:latin typeface="Times New Roman"/>
                <a:cs typeface="Times New Roman"/>
              </a:rPr>
              <a:t>Priyanka</a:t>
            </a:r>
            <a:r>
              <a:rPr sz="1200" b="1" spc="-10" dirty="0">
                <a:latin typeface="Times New Roman"/>
                <a:cs typeface="Times New Roman"/>
              </a:rPr>
              <a:t> </a:t>
            </a:r>
            <a:r>
              <a:rPr sz="1200" b="1" spc="-5" dirty="0">
                <a:latin typeface="Times New Roman"/>
                <a:cs typeface="Times New Roman"/>
              </a:rPr>
              <a:t>Mazumder</a:t>
            </a:r>
            <a:endParaRPr sz="1200">
              <a:latin typeface="Times New Roman"/>
              <a:cs typeface="Times New Roman"/>
            </a:endParaRPr>
          </a:p>
        </p:txBody>
      </p:sp>
      <p:sp>
        <p:nvSpPr>
          <p:cNvPr id="8" name="object 8"/>
          <p:cNvSpPr txBox="1"/>
          <p:nvPr/>
        </p:nvSpPr>
        <p:spPr>
          <a:xfrm>
            <a:off x="910780" y="6266294"/>
            <a:ext cx="72009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Dean,</a:t>
            </a:r>
            <a:r>
              <a:rPr sz="1200" b="1" spc="-55" dirty="0">
                <a:latin typeface="Times New Roman"/>
                <a:cs typeface="Times New Roman"/>
              </a:rPr>
              <a:t> </a:t>
            </a:r>
            <a:r>
              <a:rPr sz="1200" b="1" spc="-5" dirty="0">
                <a:latin typeface="Times New Roman"/>
                <a:cs typeface="Times New Roman"/>
              </a:rPr>
              <a:t>SCS</a:t>
            </a:r>
            <a:endParaRPr sz="1200">
              <a:latin typeface="Times New Roman"/>
              <a:cs typeface="Times New Roman"/>
            </a:endParaRPr>
          </a:p>
        </p:txBody>
      </p:sp>
      <p:sp>
        <p:nvSpPr>
          <p:cNvPr id="9" name="object 9"/>
          <p:cNvSpPr txBox="1"/>
          <p:nvPr/>
        </p:nvSpPr>
        <p:spPr>
          <a:xfrm>
            <a:off x="4339083" y="6266294"/>
            <a:ext cx="16129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Assistant</a:t>
            </a:r>
            <a:r>
              <a:rPr sz="1200" b="1" spc="-20" dirty="0">
                <a:latin typeface="Times New Roman"/>
                <a:cs typeface="Times New Roman"/>
              </a:rPr>
              <a:t> </a:t>
            </a:r>
            <a:r>
              <a:rPr sz="1200" b="1" spc="-15" dirty="0">
                <a:latin typeface="Times New Roman"/>
                <a:cs typeface="Times New Roman"/>
              </a:rPr>
              <a:t>Professor,</a:t>
            </a:r>
            <a:r>
              <a:rPr sz="1200" b="1" spc="-35" dirty="0">
                <a:latin typeface="Times New Roman"/>
                <a:cs typeface="Times New Roman"/>
              </a:rPr>
              <a:t> </a:t>
            </a:r>
            <a:r>
              <a:rPr sz="1200" b="1" spc="-5" dirty="0">
                <a:latin typeface="Times New Roman"/>
                <a:cs typeface="Times New Roman"/>
              </a:rPr>
              <a:t>SCS</a:t>
            </a:r>
            <a:endParaRPr sz="1200">
              <a:latin typeface="Times New Roman"/>
              <a:cs typeface="Times New Roman"/>
            </a:endParaRPr>
          </a:p>
        </p:txBody>
      </p:sp>
      <p:sp>
        <p:nvSpPr>
          <p:cNvPr id="10" name="object 10"/>
          <p:cNvSpPr txBox="1"/>
          <p:nvPr/>
        </p:nvSpPr>
        <p:spPr>
          <a:xfrm>
            <a:off x="910780" y="6595478"/>
            <a:ext cx="217932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The</a:t>
            </a:r>
            <a:r>
              <a:rPr sz="1200" b="1" spc="-80" dirty="0">
                <a:latin typeface="Times New Roman"/>
                <a:cs typeface="Times New Roman"/>
              </a:rPr>
              <a:t> </a:t>
            </a:r>
            <a:r>
              <a:rPr sz="1200" b="1" spc="-5" dirty="0">
                <a:latin typeface="Times New Roman"/>
                <a:cs typeface="Times New Roman"/>
              </a:rPr>
              <a:t>A</a:t>
            </a:r>
            <a:r>
              <a:rPr sz="1200" b="1" dirty="0">
                <a:latin typeface="Times New Roman"/>
                <a:cs typeface="Times New Roman"/>
              </a:rPr>
              <a:t>ssam</a:t>
            </a:r>
            <a:r>
              <a:rPr sz="1200" b="1" spc="-5" dirty="0">
                <a:latin typeface="Times New Roman"/>
                <a:cs typeface="Times New Roman"/>
              </a:rPr>
              <a:t> </a:t>
            </a:r>
            <a:r>
              <a:rPr sz="1200" b="1" spc="-10" dirty="0">
                <a:latin typeface="Times New Roman"/>
                <a:cs typeface="Times New Roman"/>
              </a:rPr>
              <a:t>K</a:t>
            </a:r>
            <a:r>
              <a:rPr sz="1200" b="1" dirty="0">
                <a:latin typeface="Times New Roman"/>
                <a:cs typeface="Times New Roman"/>
              </a:rPr>
              <a:t>a</a:t>
            </a:r>
            <a:r>
              <a:rPr sz="1200" b="1" spc="5" dirty="0">
                <a:latin typeface="Times New Roman"/>
                <a:cs typeface="Times New Roman"/>
              </a:rPr>
              <a:t>z</a:t>
            </a:r>
            <a:r>
              <a:rPr sz="1200" b="1" dirty="0">
                <a:latin typeface="Times New Roman"/>
                <a:cs typeface="Times New Roman"/>
              </a:rPr>
              <a:t>i</a:t>
            </a:r>
            <a:r>
              <a:rPr sz="1200" b="1" spc="-5" dirty="0">
                <a:latin typeface="Times New Roman"/>
                <a:cs typeface="Times New Roman"/>
              </a:rPr>
              <a:t>r</a:t>
            </a:r>
            <a:r>
              <a:rPr sz="1200" b="1" dirty="0">
                <a:latin typeface="Times New Roman"/>
                <a:cs typeface="Times New Roman"/>
              </a:rPr>
              <a:t>anga </a:t>
            </a:r>
            <a:r>
              <a:rPr sz="1200" b="1" spc="-5" dirty="0">
                <a:latin typeface="Times New Roman"/>
                <a:cs typeface="Times New Roman"/>
              </a:rPr>
              <a:t>U</a:t>
            </a:r>
            <a:r>
              <a:rPr sz="1200" b="1" dirty="0">
                <a:latin typeface="Times New Roman"/>
                <a:cs typeface="Times New Roman"/>
              </a:rPr>
              <a:t>niv</a:t>
            </a:r>
            <a:r>
              <a:rPr sz="1200" b="1" spc="-5" dirty="0">
                <a:latin typeface="Times New Roman"/>
                <a:cs typeface="Times New Roman"/>
              </a:rPr>
              <a:t>er</a:t>
            </a:r>
            <a:r>
              <a:rPr sz="1200" b="1" dirty="0">
                <a:latin typeface="Times New Roman"/>
                <a:cs typeface="Times New Roman"/>
              </a:rPr>
              <a:t>si</a:t>
            </a:r>
            <a:r>
              <a:rPr sz="1200" b="1" spc="-5" dirty="0">
                <a:latin typeface="Times New Roman"/>
                <a:cs typeface="Times New Roman"/>
              </a:rPr>
              <a:t>t</a:t>
            </a:r>
            <a:r>
              <a:rPr sz="1200" b="1" dirty="0">
                <a:latin typeface="Times New Roman"/>
                <a:cs typeface="Times New Roman"/>
              </a:rPr>
              <a:t>y</a:t>
            </a:r>
            <a:endParaRPr sz="1200">
              <a:latin typeface="Times New Roman"/>
              <a:cs typeface="Times New Roman"/>
            </a:endParaRPr>
          </a:p>
        </p:txBody>
      </p:sp>
      <p:sp>
        <p:nvSpPr>
          <p:cNvPr id="11" name="object 11"/>
          <p:cNvSpPr txBox="1"/>
          <p:nvPr/>
        </p:nvSpPr>
        <p:spPr>
          <a:xfrm>
            <a:off x="4357371" y="6595478"/>
            <a:ext cx="217932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The</a:t>
            </a:r>
            <a:r>
              <a:rPr sz="1200" b="1" spc="-70" dirty="0">
                <a:latin typeface="Times New Roman"/>
                <a:cs typeface="Times New Roman"/>
              </a:rPr>
              <a:t> </a:t>
            </a:r>
            <a:r>
              <a:rPr sz="1200" b="1" spc="-5" dirty="0">
                <a:latin typeface="Times New Roman"/>
                <a:cs typeface="Times New Roman"/>
              </a:rPr>
              <a:t>Assam</a:t>
            </a:r>
            <a:r>
              <a:rPr sz="1200" b="1" spc="-10" dirty="0">
                <a:latin typeface="Times New Roman"/>
                <a:cs typeface="Times New Roman"/>
              </a:rPr>
              <a:t> </a:t>
            </a:r>
            <a:r>
              <a:rPr sz="1200" b="1" spc="-5" dirty="0">
                <a:latin typeface="Times New Roman"/>
                <a:cs typeface="Times New Roman"/>
              </a:rPr>
              <a:t>Kaziranga</a:t>
            </a:r>
            <a:r>
              <a:rPr sz="1200" b="1" dirty="0">
                <a:latin typeface="Times New Roman"/>
                <a:cs typeface="Times New Roman"/>
              </a:rPr>
              <a:t> </a:t>
            </a:r>
            <a:r>
              <a:rPr sz="1200" b="1" spc="-5" dirty="0">
                <a:latin typeface="Times New Roman"/>
                <a:cs typeface="Times New Roman"/>
              </a:rPr>
              <a:t>University</a:t>
            </a:r>
            <a:endParaRPr sz="12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20</a:t>
            </a:fld>
            <a:r>
              <a:rPr dirty="0"/>
              <a:t>]</a:t>
            </a:r>
          </a:p>
        </p:txBody>
      </p:sp>
      <p:sp>
        <p:nvSpPr>
          <p:cNvPr id="2" name="object 2"/>
          <p:cNvSpPr txBox="1"/>
          <p:nvPr/>
        </p:nvSpPr>
        <p:spPr>
          <a:xfrm>
            <a:off x="3186176" y="891654"/>
            <a:ext cx="1186815" cy="535940"/>
          </a:xfrm>
          <a:prstGeom prst="rect">
            <a:avLst/>
          </a:prstGeom>
        </p:spPr>
        <p:txBody>
          <a:bodyPr vert="horz" wrap="square" lIns="0" tIns="12700" rIns="0" bIns="0" rtlCol="0">
            <a:spAutoFit/>
          </a:bodyPr>
          <a:lstStyle/>
          <a:p>
            <a:pPr algn="ctr">
              <a:lnSpc>
                <a:spcPct val="100000"/>
              </a:lnSpc>
              <a:spcBef>
                <a:spcPts val="100"/>
              </a:spcBef>
            </a:pPr>
            <a:r>
              <a:rPr sz="1200" b="1" spc="-5" dirty="0">
                <a:latin typeface="Times New Roman"/>
                <a:cs typeface="Times New Roman"/>
              </a:rPr>
              <a:t>CHAPTER</a:t>
            </a:r>
            <a:r>
              <a:rPr sz="1200" b="1" spc="-40" dirty="0">
                <a:latin typeface="Times New Roman"/>
                <a:cs typeface="Times New Roman"/>
              </a:rPr>
              <a:t> </a:t>
            </a:r>
            <a:r>
              <a:rPr sz="1200" b="1" dirty="0">
                <a:latin typeface="Times New Roman"/>
                <a:cs typeface="Times New Roman"/>
              </a:rPr>
              <a:t>7</a:t>
            </a:r>
            <a:endParaRPr sz="1200">
              <a:latin typeface="Times New Roman"/>
              <a:cs typeface="Times New Roman"/>
            </a:endParaRPr>
          </a:p>
          <a:p>
            <a:pPr algn="ctr">
              <a:lnSpc>
                <a:spcPct val="100000"/>
              </a:lnSpc>
              <a:spcBef>
                <a:spcPts val="1140"/>
              </a:spcBef>
            </a:pPr>
            <a:r>
              <a:rPr sz="1200" b="1" spc="-5" dirty="0">
                <a:latin typeface="Times New Roman"/>
                <a:cs typeface="Times New Roman"/>
              </a:rPr>
              <a:t>FUTURE</a:t>
            </a:r>
            <a:r>
              <a:rPr sz="1200" b="1" spc="-70" dirty="0">
                <a:latin typeface="Times New Roman"/>
                <a:cs typeface="Times New Roman"/>
              </a:rPr>
              <a:t> </a:t>
            </a:r>
            <a:r>
              <a:rPr sz="1200" b="1" spc="-5" dirty="0">
                <a:latin typeface="Times New Roman"/>
                <a:cs typeface="Times New Roman"/>
              </a:rPr>
              <a:t>WORK</a:t>
            </a:r>
            <a:endParaRPr sz="1200">
              <a:latin typeface="Times New Roman"/>
              <a:cs typeface="Times New Roman"/>
            </a:endParaRPr>
          </a:p>
        </p:txBody>
      </p:sp>
      <p:sp>
        <p:nvSpPr>
          <p:cNvPr id="3" name="object 3"/>
          <p:cNvSpPr txBox="1"/>
          <p:nvPr/>
        </p:nvSpPr>
        <p:spPr>
          <a:xfrm>
            <a:off x="901700" y="1877695"/>
            <a:ext cx="5756910" cy="2328545"/>
          </a:xfrm>
          <a:prstGeom prst="rect">
            <a:avLst/>
          </a:prstGeom>
        </p:spPr>
        <p:txBody>
          <a:bodyPr vert="horz" wrap="square" lIns="0" tIns="12700" rIns="0" bIns="0" rtlCol="0">
            <a:spAutoFit/>
          </a:bodyPr>
          <a:lstStyle/>
          <a:p>
            <a:pPr marL="50800">
              <a:lnSpc>
                <a:spcPct val="100000"/>
              </a:lnSpc>
              <a:spcBef>
                <a:spcPts val="100"/>
              </a:spcBef>
            </a:pPr>
            <a:r>
              <a:rPr sz="1200" b="1" spc="-5" dirty="0">
                <a:latin typeface="Times New Roman"/>
                <a:cs typeface="Times New Roman"/>
              </a:rPr>
              <a:t>Implementing</a:t>
            </a:r>
            <a:r>
              <a:rPr sz="1200" b="1" spc="-70" dirty="0">
                <a:latin typeface="Times New Roman"/>
                <a:cs typeface="Times New Roman"/>
              </a:rPr>
              <a:t> </a:t>
            </a:r>
            <a:r>
              <a:rPr sz="1200" b="1" spc="-5" dirty="0">
                <a:latin typeface="Times New Roman"/>
                <a:cs typeface="Times New Roman"/>
              </a:rPr>
              <a:t>Artificial</a:t>
            </a:r>
            <a:r>
              <a:rPr sz="1200" b="1" spc="5" dirty="0">
                <a:latin typeface="Times New Roman"/>
                <a:cs typeface="Times New Roman"/>
              </a:rPr>
              <a:t> </a:t>
            </a:r>
            <a:r>
              <a:rPr sz="1200" b="1" spc="-5" dirty="0">
                <a:latin typeface="Times New Roman"/>
                <a:cs typeface="Times New Roman"/>
              </a:rPr>
              <a:t>Intelligence</a:t>
            </a:r>
            <a:r>
              <a:rPr sz="1200" b="1" spc="5" dirty="0">
                <a:latin typeface="Times New Roman"/>
                <a:cs typeface="Times New Roman"/>
              </a:rPr>
              <a:t> </a:t>
            </a:r>
            <a:r>
              <a:rPr sz="1200" b="1" spc="-5" dirty="0">
                <a:latin typeface="Times New Roman"/>
                <a:cs typeface="Times New Roman"/>
              </a:rPr>
              <a:t>(AI)</a:t>
            </a:r>
            <a:endParaRPr sz="1200">
              <a:latin typeface="Times New Roman"/>
              <a:cs typeface="Times New Roman"/>
            </a:endParaRPr>
          </a:p>
          <a:p>
            <a:pPr marL="12700" marR="5715">
              <a:lnSpc>
                <a:spcPct val="110000"/>
              </a:lnSpc>
              <a:spcBef>
                <a:spcPts val="994"/>
              </a:spcBef>
            </a:pPr>
            <a:r>
              <a:rPr sz="1200" spc="-5" dirty="0">
                <a:latin typeface="Times New Roman"/>
                <a:cs typeface="Times New Roman"/>
              </a:rPr>
              <a:t>AI</a:t>
            </a:r>
            <a:r>
              <a:rPr sz="1200" spc="70" dirty="0">
                <a:latin typeface="Times New Roman"/>
                <a:cs typeface="Times New Roman"/>
              </a:rPr>
              <a:t> </a:t>
            </a:r>
            <a:r>
              <a:rPr sz="1200" spc="-5" dirty="0">
                <a:latin typeface="Times New Roman"/>
                <a:cs typeface="Times New Roman"/>
              </a:rPr>
              <a:t>integration</a:t>
            </a:r>
            <a:r>
              <a:rPr sz="1200" spc="60" dirty="0">
                <a:latin typeface="Times New Roman"/>
                <a:cs typeface="Times New Roman"/>
              </a:rPr>
              <a:t> </a:t>
            </a:r>
            <a:r>
              <a:rPr sz="1200" spc="-5" dirty="0">
                <a:latin typeface="Times New Roman"/>
                <a:cs typeface="Times New Roman"/>
              </a:rPr>
              <a:t>will</a:t>
            </a:r>
            <a:r>
              <a:rPr sz="1200" spc="70" dirty="0">
                <a:latin typeface="Times New Roman"/>
                <a:cs typeface="Times New Roman"/>
              </a:rPr>
              <a:t> </a:t>
            </a:r>
            <a:r>
              <a:rPr sz="1200" spc="-5" dirty="0">
                <a:latin typeface="Times New Roman"/>
                <a:cs typeface="Times New Roman"/>
              </a:rPr>
              <a:t>significantly</a:t>
            </a:r>
            <a:r>
              <a:rPr sz="1200" spc="60" dirty="0">
                <a:latin typeface="Times New Roman"/>
                <a:cs typeface="Times New Roman"/>
              </a:rPr>
              <a:t> </a:t>
            </a:r>
            <a:r>
              <a:rPr sz="1200" spc="-5" dirty="0">
                <a:latin typeface="Times New Roman"/>
                <a:cs typeface="Times New Roman"/>
              </a:rPr>
              <a:t>enhance</a:t>
            </a:r>
            <a:r>
              <a:rPr sz="1200" spc="70" dirty="0">
                <a:latin typeface="Times New Roman"/>
                <a:cs typeface="Times New Roman"/>
              </a:rPr>
              <a:t> </a:t>
            </a:r>
            <a:r>
              <a:rPr sz="1200" spc="-25" dirty="0">
                <a:latin typeface="Times New Roman"/>
                <a:cs typeface="Times New Roman"/>
              </a:rPr>
              <a:t>HOSTELIA’s</a:t>
            </a:r>
            <a:r>
              <a:rPr sz="1200" spc="65" dirty="0">
                <a:latin typeface="Times New Roman"/>
                <a:cs typeface="Times New Roman"/>
              </a:rPr>
              <a:t> </a:t>
            </a:r>
            <a:r>
              <a:rPr sz="1200" spc="-5" dirty="0">
                <a:latin typeface="Times New Roman"/>
                <a:cs typeface="Times New Roman"/>
              </a:rPr>
              <a:t>capabilities,</a:t>
            </a:r>
            <a:r>
              <a:rPr sz="1200" spc="75" dirty="0">
                <a:latin typeface="Times New Roman"/>
                <a:cs typeface="Times New Roman"/>
              </a:rPr>
              <a:t> </a:t>
            </a:r>
            <a:r>
              <a:rPr sz="1200" spc="-5" dirty="0">
                <a:latin typeface="Times New Roman"/>
                <a:cs typeface="Times New Roman"/>
              </a:rPr>
              <a:t>offering</a:t>
            </a:r>
            <a:r>
              <a:rPr sz="1200" spc="65" dirty="0">
                <a:latin typeface="Times New Roman"/>
                <a:cs typeface="Times New Roman"/>
              </a:rPr>
              <a:t> </a:t>
            </a:r>
            <a:r>
              <a:rPr sz="1200" spc="-5" dirty="0">
                <a:latin typeface="Times New Roman"/>
                <a:cs typeface="Times New Roman"/>
              </a:rPr>
              <a:t>intelligent,</a:t>
            </a:r>
            <a:r>
              <a:rPr sz="1200" spc="75" dirty="0">
                <a:latin typeface="Times New Roman"/>
                <a:cs typeface="Times New Roman"/>
              </a:rPr>
              <a:t> </a:t>
            </a:r>
            <a:r>
              <a:rPr sz="1200" spc="-5" dirty="0">
                <a:latin typeface="Times New Roman"/>
                <a:cs typeface="Times New Roman"/>
              </a:rPr>
              <a:t>data- </a:t>
            </a:r>
            <a:r>
              <a:rPr sz="1200" spc="-285" dirty="0">
                <a:latin typeface="Times New Roman"/>
                <a:cs typeface="Times New Roman"/>
              </a:rPr>
              <a:t> </a:t>
            </a:r>
            <a:r>
              <a:rPr sz="1200" spc="-5" dirty="0">
                <a:latin typeface="Times New Roman"/>
                <a:cs typeface="Times New Roman"/>
              </a:rPr>
              <a:t>driven</a:t>
            </a:r>
            <a:r>
              <a:rPr sz="1200" dirty="0">
                <a:latin typeface="Times New Roman"/>
                <a:cs typeface="Times New Roman"/>
              </a:rPr>
              <a:t> </a:t>
            </a:r>
            <a:r>
              <a:rPr sz="1200" spc="-5" dirty="0">
                <a:latin typeface="Times New Roman"/>
                <a:cs typeface="Times New Roman"/>
              </a:rPr>
              <a:t>features.</a:t>
            </a:r>
            <a:r>
              <a:rPr sz="1200" spc="10" dirty="0">
                <a:latin typeface="Times New Roman"/>
                <a:cs typeface="Times New Roman"/>
              </a:rPr>
              <a:t> </a:t>
            </a:r>
            <a:r>
              <a:rPr sz="1200" spc="-5" dirty="0">
                <a:latin typeface="Times New Roman"/>
                <a:cs typeface="Times New Roman"/>
              </a:rPr>
              <a:t>Key areas</a:t>
            </a:r>
            <a:r>
              <a:rPr sz="1200" spc="10" dirty="0">
                <a:latin typeface="Times New Roman"/>
                <a:cs typeface="Times New Roman"/>
              </a:rPr>
              <a:t> </a:t>
            </a:r>
            <a:r>
              <a:rPr sz="1200" dirty="0">
                <a:latin typeface="Times New Roman"/>
                <a:cs typeface="Times New Roman"/>
              </a:rPr>
              <a:t>of</a:t>
            </a:r>
            <a:r>
              <a:rPr sz="1200" spc="-5" dirty="0">
                <a:latin typeface="Times New Roman"/>
                <a:cs typeface="Times New Roman"/>
              </a:rPr>
              <a:t> focus</a:t>
            </a:r>
            <a:r>
              <a:rPr sz="1200" spc="10" dirty="0">
                <a:latin typeface="Times New Roman"/>
                <a:cs typeface="Times New Roman"/>
              </a:rPr>
              <a:t> </a:t>
            </a:r>
            <a:r>
              <a:rPr sz="1200" spc="-5" dirty="0">
                <a:latin typeface="Times New Roman"/>
                <a:cs typeface="Times New Roman"/>
              </a:rPr>
              <a:t>include:</a:t>
            </a:r>
            <a:endParaRPr sz="1200">
              <a:latin typeface="Times New Roman"/>
              <a:cs typeface="Times New Roman"/>
            </a:endParaRPr>
          </a:p>
          <a:p>
            <a:pPr marL="469900" marR="5080" indent="-228600">
              <a:lnSpc>
                <a:spcPct val="110000"/>
              </a:lnSpc>
              <a:spcBef>
                <a:spcPts val="1005"/>
              </a:spcBef>
              <a:buSzPct val="83333"/>
              <a:buFont typeface="Times New Roman"/>
              <a:buAutoNum type="arabicPeriod"/>
              <a:tabLst>
                <a:tab pos="469265" algn="l"/>
                <a:tab pos="469900" algn="l"/>
              </a:tabLst>
            </a:pPr>
            <a:r>
              <a:rPr sz="1200" b="1" spc="-5" dirty="0">
                <a:latin typeface="Times New Roman"/>
                <a:cs typeface="Times New Roman"/>
              </a:rPr>
              <a:t>Predictive</a:t>
            </a:r>
            <a:r>
              <a:rPr sz="1200" b="1" spc="20" dirty="0">
                <a:latin typeface="Times New Roman"/>
                <a:cs typeface="Times New Roman"/>
              </a:rPr>
              <a:t> </a:t>
            </a:r>
            <a:r>
              <a:rPr sz="1200" b="1" spc="-5" dirty="0">
                <a:latin typeface="Times New Roman"/>
                <a:cs typeface="Times New Roman"/>
              </a:rPr>
              <a:t>Analytics:</a:t>
            </a:r>
            <a:r>
              <a:rPr sz="1200" b="1" spc="105" dirty="0">
                <a:latin typeface="Times New Roman"/>
                <a:cs typeface="Times New Roman"/>
              </a:rPr>
              <a:t> </a:t>
            </a:r>
            <a:r>
              <a:rPr sz="1200" spc="-5" dirty="0">
                <a:latin typeface="Times New Roman"/>
                <a:cs typeface="Times New Roman"/>
              </a:rPr>
              <a:t>Building</a:t>
            </a:r>
            <a:r>
              <a:rPr sz="1200" spc="25" dirty="0">
                <a:latin typeface="Times New Roman"/>
                <a:cs typeface="Times New Roman"/>
              </a:rPr>
              <a:t> </a:t>
            </a:r>
            <a:r>
              <a:rPr sz="1200" spc="-5" dirty="0">
                <a:latin typeface="Times New Roman"/>
                <a:cs typeface="Times New Roman"/>
              </a:rPr>
              <a:t>AI</a:t>
            </a:r>
            <a:r>
              <a:rPr sz="1200" spc="105" dirty="0">
                <a:latin typeface="Times New Roman"/>
                <a:cs typeface="Times New Roman"/>
              </a:rPr>
              <a:t> </a:t>
            </a:r>
            <a:r>
              <a:rPr sz="1200" spc="-5" dirty="0">
                <a:latin typeface="Times New Roman"/>
                <a:cs typeface="Times New Roman"/>
              </a:rPr>
              <a:t>models</a:t>
            </a:r>
            <a:r>
              <a:rPr sz="1200" spc="85" dirty="0">
                <a:latin typeface="Times New Roman"/>
                <a:cs typeface="Times New Roman"/>
              </a:rPr>
              <a:t> </a:t>
            </a:r>
            <a:r>
              <a:rPr sz="1200" dirty="0">
                <a:latin typeface="Times New Roman"/>
                <a:cs typeface="Times New Roman"/>
              </a:rPr>
              <a:t>to</a:t>
            </a:r>
            <a:r>
              <a:rPr sz="1200" spc="90" dirty="0">
                <a:latin typeface="Times New Roman"/>
                <a:cs typeface="Times New Roman"/>
              </a:rPr>
              <a:t> </a:t>
            </a:r>
            <a:r>
              <a:rPr sz="1200" spc="-5" dirty="0">
                <a:latin typeface="Times New Roman"/>
                <a:cs typeface="Times New Roman"/>
              </a:rPr>
              <a:t>predict</a:t>
            </a:r>
            <a:r>
              <a:rPr sz="1200" spc="110" dirty="0">
                <a:latin typeface="Times New Roman"/>
                <a:cs typeface="Times New Roman"/>
              </a:rPr>
              <a:t> </a:t>
            </a:r>
            <a:r>
              <a:rPr sz="1200" spc="-5" dirty="0">
                <a:latin typeface="Times New Roman"/>
                <a:cs typeface="Times New Roman"/>
              </a:rPr>
              <a:t>room</a:t>
            </a:r>
            <a:r>
              <a:rPr sz="1200" spc="100" dirty="0">
                <a:latin typeface="Times New Roman"/>
                <a:cs typeface="Times New Roman"/>
              </a:rPr>
              <a:t> </a:t>
            </a:r>
            <a:r>
              <a:rPr sz="1200" spc="-5" dirty="0">
                <a:latin typeface="Times New Roman"/>
                <a:cs typeface="Times New Roman"/>
              </a:rPr>
              <a:t>preferences</a:t>
            </a:r>
            <a:r>
              <a:rPr sz="1200" spc="100" dirty="0">
                <a:latin typeface="Times New Roman"/>
                <a:cs typeface="Times New Roman"/>
              </a:rPr>
              <a:t> </a:t>
            </a:r>
            <a:r>
              <a:rPr sz="1200" spc="-5" dirty="0">
                <a:latin typeface="Times New Roman"/>
                <a:cs typeface="Times New Roman"/>
              </a:rPr>
              <a:t>and</a:t>
            </a:r>
            <a:r>
              <a:rPr sz="1200" spc="110" dirty="0">
                <a:latin typeface="Times New Roman"/>
                <a:cs typeface="Times New Roman"/>
              </a:rPr>
              <a:t> </a:t>
            </a:r>
            <a:r>
              <a:rPr sz="1200" spc="-5" dirty="0">
                <a:latin typeface="Times New Roman"/>
                <a:cs typeface="Times New Roman"/>
              </a:rPr>
              <a:t>fee </a:t>
            </a:r>
            <a:r>
              <a:rPr sz="1200" spc="-285" dirty="0">
                <a:latin typeface="Times New Roman"/>
                <a:cs typeface="Times New Roman"/>
              </a:rPr>
              <a:t> </a:t>
            </a:r>
            <a:r>
              <a:rPr sz="1200" spc="-5" dirty="0">
                <a:latin typeface="Times New Roman"/>
                <a:cs typeface="Times New Roman"/>
              </a:rPr>
              <a:t>payment</a:t>
            </a:r>
            <a:r>
              <a:rPr sz="1200" dirty="0">
                <a:latin typeface="Times New Roman"/>
                <a:cs typeface="Times New Roman"/>
              </a:rPr>
              <a:t> </a:t>
            </a:r>
            <a:r>
              <a:rPr sz="1200" spc="-5" dirty="0">
                <a:latin typeface="Times New Roman"/>
                <a:cs typeface="Times New Roman"/>
              </a:rPr>
              <a:t>trends</a:t>
            </a:r>
            <a:r>
              <a:rPr sz="1200" dirty="0">
                <a:latin typeface="Times New Roman"/>
                <a:cs typeface="Times New Roman"/>
              </a:rPr>
              <a:t> </a:t>
            </a:r>
            <a:r>
              <a:rPr sz="1200" spc="-5" dirty="0">
                <a:latin typeface="Times New Roman"/>
                <a:cs typeface="Times New Roman"/>
              </a:rPr>
              <a:t>based</a:t>
            </a:r>
            <a:r>
              <a:rPr sz="1200" spc="10" dirty="0">
                <a:latin typeface="Times New Roman"/>
                <a:cs typeface="Times New Roman"/>
              </a:rPr>
              <a:t> </a:t>
            </a:r>
            <a:r>
              <a:rPr sz="1200" dirty="0">
                <a:latin typeface="Times New Roman"/>
                <a:cs typeface="Times New Roman"/>
              </a:rPr>
              <a:t>on </a:t>
            </a:r>
            <a:r>
              <a:rPr sz="1200" spc="-5" dirty="0">
                <a:latin typeface="Times New Roman"/>
                <a:cs typeface="Times New Roman"/>
              </a:rPr>
              <a:t>historical</a:t>
            </a:r>
            <a:r>
              <a:rPr sz="1200" dirty="0">
                <a:latin typeface="Times New Roman"/>
                <a:cs typeface="Times New Roman"/>
              </a:rPr>
              <a:t> </a:t>
            </a:r>
            <a:r>
              <a:rPr sz="1200" spc="-5" dirty="0">
                <a:latin typeface="Times New Roman"/>
                <a:cs typeface="Times New Roman"/>
              </a:rPr>
              <a:t>data.</a:t>
            </a:r>
            <a:endParaRPr sz="1200">
              <a:latin typeface="Times New Roman"/>
              <a:cs typeface="Times New Roman"/>
            </a:endParaRPr>
          </a:p>
          <a:p>
            <a:pPr marL="469900" marR="6350" indent="-228600">
              <a:lnSpc>
                <a:spcPct val="110000"/>
              </a:lnSpc>
              <a:spcBef>
                <a:spcPts val="1010"/>
              </a:spcBef>
              <a:buSzPct val="83333"/>
              <a:buFont typeface="Times New Roman"/>
              <a:buAutoNum type="arabicPeriod"/>
              <a:tabLst>
                <a:tab pos="469265" algn="l"/>
                <a:tab pos="469900" algn="l"/>
              </a:tabLst>
            </a:pPr>
            <a:r>
              <a:rPr sz="1200" b="1" spc="-5" dirty="0">
                <a:latin typeface="Times New Roman"/>
                <a:cs typeface="Times New Roman"/>
              </a:rPr>
              <a:t>Smart</a:t>
            </a:r>
            <a:r>
              <a:rPr sz="1200" b="1" spc="120" dirty="0">
                <a:latin typeface="Times New Roman"/>
                <a:cs typeface="Times New Roman"/>
              </a:rPr>
              <a:t> </a:t>
            </a:r>
            <a:r>
              <a:rPr sz="1200" b="1" spc="-5" dirty="0">
                <a:latin typeface="Times New Roman"/>
                <a:cs typeface="Times New Roman"/>
              </a:rPr>
              <a:t>Notifications:</a:t>
            </a:r>
            <a:r>
              <a:rPr sz="1200" b="1" spc="120" dirty="0">
                <a:latin typeface="Times New Roman"/>
                <a:cs typeface="Times New Roman"/>
              </a:rPr>
              <a:t> </a:t>
            </a:r>
            <a:r>
              <a:rPr sz="1200" spc="-5" dirty="0">
                <a:latin typeface="Times New Roman"/>
                <a:cs typeface="Times New Roman"/>
              </a:rPr>
              <a:t>Developing</a:t>
            </a:r>
            <a:r>
              <a:rPr sz="1200" spc="125" dirty="0">
                <a:latin typeface="Times New Roman"/>
                <a:cs typeface="Times New Roman"/>
              </a:rPr>
              <a:t> </a:t>
            </a:r>
            <a:r>
              <a:rPr sz="1200" spc="-5" dirty="0">
                <a:latin typeface="Times New Roman"/>
                <a:cs typeface="Times New Roman"/>
              </a:rPr>
              <a:t>an</a:t>
            </a:r>
            <a:r>
              <a:rPr sz="1200" spc="55" dirty="0">
                <a:latin typeface="Times New Roman"/>
                <a:cs typeface="Times New Roman"/>
              </a:rPr>
              <a:t> </a:t>
            </a:r>
            <a:r>
              <a:rPr sz="1200" spc="-5" dirty="0">
                <a:latin typeface="Times New Roman"/>
                <a:cs typeface="Times New Roman"/>
              </a:rPr>
              <a:t>AI-powered</a:t>
            </a:r>
            <a:r>
              <a:rPr sz="1200" spc="125" dirty="0">
                <a:latin typeface="Times New Roman"/>
                <a:cs typeface="Times New Roman"/>
              </a:rPr>
              <a:t> </a:t>
            </a:r>
            <a:r>
              <a:rPr sz="1200" spc="-5" dirty="0">
                <a:latin typeface="Times New Roman"/>
                <a:cs typeface="Times New Roman"/>
              </a:rPr>
              <a:t>notification</a:t>
            </a:r>
            <a:r>
              <a:rPr sz="1200" spc="114" dirty="0">
                <a:latin typeface="Times New Roman"/>
                <a:cs typeface="Times New Roman"/>
              </a:rPr>
              <a:t> </a:t>
            </a:r>
            <a:r>
              <a:rPr sz="1200" spc="-5" dirty="0">
                <a:latin typeface="Times New Roman"/>
                <a:cs typeface="Times New Roman"/>
              </a:rPr>
              <a:t>system</a:t>
            </a:r>
            <a:r>
              <a:rPr sz="1200" spc="130" dirty="0">
                <a:latin typeface="Times New Roman"/>
                <a:cs typeface="Times New Roman"/>
              </a:rPr>
              <a:t> </a:t>
            </a:r>
            <a:r>
              <a:rPr sz="1200" spc="-5" dirty="0">
                <a:latin typeface="Times New Roman"/>
                <a:cs typeface="Times New Roman"/>
              </a:rPr>
              <a:t>that</a:t>
            </a:r>
            <a:r>
              <a:rPr sz="1200" spc="114" dirty="0">
                <a:latin typeface="Times New Roman"/>
                <a:cs typeface="Times New Roman"/>
              </a:rPr>
              <a:t> </a:t>
            </a:r>
            <a:r>
              <a:rPr sz="1200" spc="-5" dirty="0">
                <a:latin typeface="Times New Roman"/>
                <a:cs typeface="Times New Roman"/>
              </a:rPr>
              <a:t>sends </a:t>
            </a:r>
            <a:r>
              <a:rPr sz="1200" spc="-285" dirty="0">
                <a:latin typeface="Times New Roman"/>
                <a:cs typeface="Times New Roman"/>
              </a:rPr>
              <a:t> </a:t>
            </a:r>
            <a:r>
              <a:rPr sz="1200" spc="-5" dirty="0">
                <a:latin typeface="Times New Roman"/>
                <a:cs typeface="Times New Roman"/>
              </a:rPr>
              <a:t>personalized</a:t>
            </a:r>
            <a:r>
              <a:rPr sz="1200" dirty="0">
                <a:latin typeface="Times New Roman"/>
                <a:cs typeface="Times New Roman"/>
              </a:rPr>
              <a:t> </a:t>
            </a:r>
            <a:r>
              <a:rPr sz="1200" spc="-5" dirty="0">
                <a:latin typeface="Times New Roman"/>
                <a:cs typeface="Times New Roman"/>
              </a:rPr>
              <a:t>reminders</a:t>
            </a:r>
            <a:r>
              <a:rPr sz="1200" spc="1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alerts</a:t>
            </a:r>
            <a:r>
              <a:rPr sz="1200" spc="10" dirty="0">
                <a:latin typeface="Times New Roman"/>
                <a:cs typeface="Times New Roman"/>
              </a:rPr>
              <a:t> </a:t>
            </a:r>
            <a:r>
              <a:rPr sz="1200" spc="-5" dirty="0">
                <a:latin typeface="Times New Roman"/>
                <a:cs typeface="Times New Roman"/>
              </a:rPr>
              <a:t>based</a:t>
            </a:r>
            <a:r>
              <a:rPr sz="1200" spc="10" dirty="0">
                <a:latin typeface="Times New Roman"/>
                <a:cs typeface="Times New Roman"/>
              </a:rPr>
              <a:t> </a:t>
            </a:r>
            <a:r>
              <a:rPr sz="1200" dirty="0">
                <a:latin typeface="Times New Roman"/>
                <a:cs typeface="Times New Roman"/>
              </a:rPr>
              <a:t>on </a:t>
            </a:r>
            <a:r>
              <a:rPr sz="1200" spc="-5" dirty="0">
                <a:latin typeface="Times New Roman"/>
                <a:cs typeface="Times New Roman"/>
              </a:rPr>
              <a:t>user</a:t>
            </a:r>
            <a:r>
              <a:rPr sz="1200" dirty="0">
                <a:latin typeface="Times New Roman"/>
                <a:cs typeface="Times New Roman"/>
              </a:rPr>
              <a:t> </a:t>
            </a:r>
            <a:r>
              <a:rPr sz="1200" spc="-10" dirty="0">
                <a:latin typeface="Times New Roman"/>
                <a:cs typeface="Times New Roman"/>
              </a:rPr>
              <a:t>activity.</a:t>
            </a:r>
            <a:endParaRPr sz="1200">
              <a:latin typeface="Times New Roman"/>
              <a:cs typeface="Times New Roman"/>
            </a:endParaRPr>
          </a:p>
          <a:p>
            <a:pPr marL="469900" marR="5080" indent="-228600">
              <a:lnSpc>
                <a:spcPct val="110000"/>
              </a:lnSpc>
              <a:spcBef>
                <a:spcPts val="1010"/>
              </a:spcBef>
              <a:buSzPct val="83333"/>
              <a:buFont typeface="Times New Roman"/>
              <a:buAutoNum type="arabicPeriod"/>
              <a:tabLst>
                <a:tab pos="469265" algn="l"/>
                <a:tab pos="469900" algn="l"/>
              </a:tabLst>
            </a:pPr>
            <a:r>
              <a:rPr sz="1200" b="1" spc="-5" dirty="0">
                <a:latin typeface="Times New Roman"/>
                <a:cs typeface="Times New Roman"/>
              </a:rPr>
              <a:t>Feedback</a:t>
            </a:r>
            <a:r>
              <a:rPr sz="1200" b="1" spc="60" dirty="0">
                <a:latin typeface="Times New Roman"/>
                <a:cs typeface="Times New Roman"/>
              </a:rPr>
              <a:t> </a:t>
            </a:r>
            <a:r>
              <a:rPr sz="1200" b="1" spc="-5" dirty="0">
                <a:latin typeface="Times New Roman"/>
                <a:cs typeface="Times New Roman"/>
              </a:rPr>
              <a:t>Analysis:</a:t>
            </a:r>
            <a:r>
              <a:rPr sz="1200" b="1" spc="125" dirty="0">
                <a:latin typeface="Times New Roman"/>
                <a:cs typeface="Times New Roman"/>
              </a:rPr>
              <a:t> </a:t>
            </a:r>
            <a:r>
              <a:rPr sz="1200" spc="-5" dirty="0">
                <a:latin typeface="Times New Roman"/>
                <a:cs typeface="Times New Roman"/>
              </a:rPr>
              <a:t>Using</a:t>
            </a:r>
            <a:r>
              <a:rPr sz="1200" spc="120" dirty="0">
                <a:latin typeface="Times New Roman"/>
                <a:cs typeface="Times New Roman"/>
              </a:rPr>
              <a:t> </a:t>
            </a:r>
            <a:r>
              <a:rPr sz="1200" spc="-5" dirty="0">
                <a:latin typeface="Times New Roman"/>
                <a:cs typeface="Times New Roman"/>
              </a:rPr>
              <a:t>sentiment</a:t>
            </a:r>
            <a:r>
              <a:rPr sz="1200" spc="120" dirty="0">
                <a:latin typeface="Times New Roman"/>
                <a:cs typeface="Times New Roman"/>
              </a:rPr>
              <a:t> </a:t>
            </a:r>
            <a:r>
              <a:rPr sz="1200" spc="-5" dirty="0">
                <a:latin typeface="Times New Roman"/>
                <a:cs typeface="Times New Roman"/>
              </a:rPr>
              <a:t>analysis</a:t>
            </a:r>
            <a:r>
              <a:rPr sz="1200" spc="130" dirty="0">
                <a:latin typeface="Times New Roman"/>
                <a:cs typeface="Times New Roman"/>
              </a:rPr>
              <a:t> </a:t>
            </a:r>
            <a:r>
              <a:rPr sz="1200" dirty="0">
                <a:latin typeface="Times New Roman"/>
                <a:cs typeface="Times New Roman"/>
              </a:rPr>
              <a:t>to</a:t>
            </a:r>
            <a:r>
              <a:rPr sz="1200" spc="100" dirty="0">
                <a:latin typeface="Times New Roman"/>
                <a:cs typeface="Times New Roman"/>
              </a:rPr>
              <a:t> </a:t>
            </a:r>
            <a:r>
              <a:rPr sz="1200" spc="-5" dirty="0">
                <a:latin typeface="Times New Roman"/>
                <a:cs typeface="Times New Roman"/>
              </a:rPr>
              <a:t>automatically</a:t>
            </a:r>
            <a:r>
              <a:rPr sz="1200" spc="130" dirty="0">
                <a:latin typeface="Times New Roman"/>
                <a:cs typeface="Times New Roman"/>
              </a:rPr>
              <a:t> </a:t>
            </a:r>
            <a:r>
              <a:rPr sz="1200" spc="-5" dirty="0">
                <a:latin typeface="Times New Roman"/>
                <a:cs typeface="Times New Roman"/>
              </a:rPr>
              <a:t>evaluate</a:t>
            </a:r>
            <a:r>
              <a:rPr sz="1200" spc="140" dirty="0">
                <a:latin typeface="Times New Roman"/>
                <a:cs typeface="Times New Roman"/>
              </a:rPr>
              <a:t> </a:t>
            </a:r>
            <a:r>
              <a:rPr sz="1200" spc="-5" dirty="0">
                <a:latin typeface="Times New Roman"/>
                <a:cs typeface="Times New Roman"/>
              </a:rPr>
              <a:t>student </a:t>
            </a:r>
            <a:r>
              <a:rPr sz="1200" spc="-285" dirty="0">
                <a:latin typeface="Times New Roman"/>
                <a:cs typeface="Times New Roman"/>
              </a:rPr>
              <a:t> </a:t>
            </a:r>
            <a:r>
              <a:rPr sz="1200" spc="-5" dirty="0">
                <a:latin typeface="Times New Roman"/>
                <a:cs typeface="Times New Roman"/>
              </a:rPr>
              <a:t>feedback</a:t>
            </a:r>
            <a:r>
              <a:rPr sz="1200" spc="1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suggest</a:t>
            </a:r>
            <a:r>
              <a:rPr sz="1200" dirty="0">
                <a:latin typeface="Times New Roman"/>
                <a:cs typeface="Times New Roman"/>
              </a:rPr>
              <a:t> </a:t>
            </a:r>
            <a:r>
              <a:rPr sz="1200" spc="-5" dirty="0">
                <a:latin typeface="Times New Roman"/>
                <a:cs typeface="Times New Roman"/>
              </a:rPr>
              <a:t>improvements</a:t>
            </a:r>
            <a:r>
              <a:rPr sz="1200" spc="5" dirty="0">
                <a:latin typeface="Times New Roman"/>
                <a:cs typeface="Times New Roman"/>
              </a:rPr>
              <a:t> </a:t>
            </a:r>
            <a:r>
              <a:rPr sz="1200" spc="-5" dirty="0">
                <a:latin typeface="Times New Roman"/>
                <a:cs typeface="Times New Roman"/>
              </a:rPr>
              <a:t>for</a:t>
            </a:r>
            <a:r>
              <a:rPr sz="1200" spc="5" dirty="0">
                <a:latin typeface="Times New Roman"/>
                <a:cs typeface="Times New Roman"/>
              </a:rPr>
              <a:t> </a:t>
            </a:r>
            <a:r>
              <a:rPr sz="1200" spc="-5" dirty="0">
                <a:latin typeface="Times New Roman"/>
                <a:cs typeface="Times New Roman"/>
              </a:rPr>
              <a:t>hostel</a:t>
            </a:r>
            <a:r>
              <a:rPr sz="1200" spc="-10" dirty="0">
                <a:latin typeface="Times New Roman"/>
                <a:cs typeface="Times New Roman"/>
              </a:rPr>
              <a:t> </a:t>
            </a:r>
            <a:r>
              <a:rPr sz="1200" spc="-5" dirty="0">
                <a:latin typeface="Times New Roman"/>
                <a:cs typeface="Times New Roman"/>
              </a:rPr>
              <a:t>services.</a:t>
            </a:r>
            <a:endParaRPr sz="12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a:t>
            </a:r>
            <a:fld id="{81D60167-4931-47E6-BA6A-407CBD079E47}" type="slidenum">
              <a:rPr dirty="0"/>
              <a:t>21</a:t>
            </a:fld>
            <a:r>
              <a:rPr dirty="0"/>
              <a:t>]</a:t>
            </a:r>
          </a:p>
        </p:txBody>
      </p:sp>
      <p:sp>
        <p:nvSpPr>
          <p:cNvPr id="2" name="object 2"/>
          <p:cNvSpPr txBox="1"/>
          <p:nvPr/>
        </p:nvSpPr>
        <p:spPr>
          <a:xfrm>
            <a:off x="3166364" y="891654"/>
            <a:ext cx="1526286"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BIBLIOGRAPHY</a:t>
            </a:r>
            <a:endParaRPr sz="1400" dirty="0">
              <a:latin typeface="Times New Roman"/>
              <a:cs typeface="Times New Roman"/>
            </a:endParaRPr>
          </a:p>
        </p:txBody>
      </p:sp>
      <p:sp>
        <p:nvSpPr>
          <p:cNvPr id="3" name="object 3"/>
          <p:cNvSpPr txBox="1"/>
          <p:nvPr/>
        </p:nvSpPr>
        <p:spPr>
          <a:xfrm>
            <a:off x="1130300" y="1879219"/>
            <a:ext cx="5459730" cy="1994535"/>
          </a:xfrm>
          <a:prstGeom prst="rect">
            <a:avLst/>
          </a:prstGeom>
        </p:spPr>
        <p:txBody>
          <a:bodyPr vert="horz" wrap="square" lIns="0" tIns="22860" rIns="0" bIns="0" rtlCol="0">
            <a:spAutoFit/>
          </a:bodyPr>
          <a:lstStyle/>
          <a:p>
            <a:pPr marL="241300" marR="76200" indent="-228600">
              <a:lnSpc>
                <a:spcPts val="1400"/>
              </a:lnSpc>
              <a:spcBef>
                <a:spcPts val="180"/>
              </a:spcBef>
              <a:buAutoNum type="arabicPeriod"/>
              <a:tabLst>
                <a:tab pos="241300" algn="l"/>
              </a:tabLst>
            </a:pPr>
            <a:r>
              <a:rPr sz="1200" spc="-5" dirty="0">
                <a:latin typeface="Cambria"/>
                <a:cs typeface="Cambria"/>
              </a:rPr>
              <a:t>Acharya,</a:t>
            </a:r>
            <a:r>
              <a:rPr sz="1200" dirty="0">
                <a:latin typeface="Cambria"/>
                <a:cs typeface="Cambria"/>
              </a:rPr>
              <a:t> </a:t>
            </a:r>
            <a:r>
              <a:rPr sz="1200" spc="-5" dirty="0">
                <a:latin typeface="Cambria"/>
                <a:cs typeface="Cambria"/>
              </a:rPr>
              <a:t>Kamal</a:t>
            </a:r>
            <a:r>
              <a:rPr sz="1200" b="1" spc="-5" dirty="0">
                <a:latin typeface="Cambria"/>
                <a:cs typeface="Cambria"/>
              </a:rPr>
              <a:t>.</a:t>
            </a:r>
            <a:r>
              <a:rPr sz="1200" b="1" spc="15" dirty="0">
                <a:latin typeface="Cambria"/>
                <a:cs typeface="Cambria"/>
              </a:rPr>
              <a:t> </a:t>
            </a:r>
            <a:r>
              <a:rPr sz="1200" spc="-5" dirty="0">
                <a:latin typeface="Cambria"/>
                <a:cs typeface="Cambria"/>
              </a:rPr>
              <a:t>“</a:t>
            </a:r>
            <a:r>
              <a:rPr sz="1200" i="1" spc="-5" dirty="0">
                <a:latin typeface="Cambria"/>
                <a:cs typeface="Cambria"/>
              </a:rPr>
              <a:t>Hostel</a:t>
            </a:r>
            <a:r>
              <a:rPr sz="1200" i="1" spc="10" dirty="0">
                <a:latin typeface="Cambria"/>
                <a:cs typeface="Cambria"/>
              </a:rPr>
              <a:t> </a:t>
            </a:r>
            <a:r>
              <a:rPr sz="1200" i="1" spc="-5" dirty="0">
                <a:latin typeface="Cambria"/>
                <a:cs typeface="Cambria"/>
              </a:rPr>
              <a:t>Management</a:t>
            </a:r>
            <a:r>
              <a:rPr sz="1200" i="1" spc="5" dirty="0">
                <a:latin typeface="Cambria"/>
                <a:cs typeface="Cambria"/>
              </a:rPr>
              <a:t> </a:t>
            </a:r>
            <a:r>
              <a:rPr sz="1200" i="1" spc="-5" dirty="0">
                <a:latin typeface="Cambria"/>
                <a:cs typeface="Cambria"/>
              </a:rPr>
              <a:t>System</a:t>
            </a:r>
            <a:r>
              <a:rPr sz="1200" spc="-5" dirty="0">
                <a:latin typeface="Cambria"/>
                <a:cs typeface="Cambria"/>
              </a:rPr>
              <a:t>.”</a:t>
            </a:r>
            <a:r>
              <a:rPr sz="1200" spc="15" dirty="0">
                <a:latin typeface="Cambria"/>
                <a:cs typeface="Cambria"/>
              </a:rPr>
              <a:t> </a:t>
            </a:r>
            <a:r>
              <a:rPr sz="1200" spc="-5" dirty="0">
                <a:latin typeface="Cambria"/>
                <a:cs typeface="Cambria"/>
              </a:rPr>
              <a:t>SSRN Electronic Journal,</a:t>
            </a:r>
            <a:r>
              <a:rPr sz="1200" spc="20" dirty="0">
                <a:latin typeface="Cambria"/>
                <a:cs typeface="Cambria"/>
              </a:rPr>
              <a:t> </a:t>
            </a:r>
            <a:r>
              <a:rPr sz="1200" spc="-5" dirty="0">
                <a:latin typeface="Cambria"/>
                <a:cs typeface="Cambria"/>
              </a:rPr>
              <a:t>January </a:t>
            </a:r>
            <a:r>
              <a:rPr sz="1200" spc="-250" dirty="0">
                <a:latin typeface="Cambria"/>
                <a:cs typeface="Cambria"/>
              </a:rPr>
              <a:t> </a:t>
            </a:r>
            <a:r>
              <a:rPr sz="1200" spc="-5" dirty="0">
                <a:latin typeface="Cambria"/>
                <a:cs typeface="Cambria"/>
              </a:rPr>
              <a:t>2024.</a:t>
            </a:r>
            <a:r>
              <a:rPr sz="1200" spc="5" dirty="0">
                <a:latin typeface="Cambria"/>
                <a:cs typeface="Cambria"/>
              </a:rPr>
              <a:t> </a:t>
            </a:r>
            <a:r>
              <a:rPr sz="1200" spc="-5" dirty="0">
                <a:latin typeface="Cambria"/>
                <a:cs typeface="Cambria"/>
              </a:rPr>
              <a:t>DOI:</a:t>
            </a:r>
            <a:r>
              <a:rPr sz="1200" spc="5" dirty="0">
                <a:latin typeface="Cambria"/>
                <a:cs typeface="Cambria"/>
              </a:rPr>
              <a:t> </a:t>
            </a:r>
            <a:r>
              <a:rPr sz="1200" spc="-5" dirty="0">
                <a:latin typeface="Cambria"/>
                <a:cs typeface="Cambria"/>
              </a:rPr>
              <a:t>10.2139/ssrn.4820829.</a:t>
            </a:r>
            <a:r>
              <a:rPr sz="1200" spc="15" dirty="0">
                <a:latin typeface="Cambria"/>
                <a:cs typeface="Cambria"/>
              </a:rPr>
              <a:t> </a:t>
            </a:r>
            <a:r>
              <a:rPr sz="1200" spc="-5" dirty="0">
                <a:latin typeface="Cambria"/>
                <a:cs typeface="Cambria"/>
              </a:rPr>
              <a:t>Tribhuvan</a:t>
            </a:r>
            <a:r>
              <a:rPr sz="1200" dirty="0">
                <a:latin typeface="Cambria"/>
                <a:cs typeface="Cambria"/>
              </a:rPr>
              <a:t> </a:t>
            </a:r>
            <a:r>
              <a:rPr sz="1200" spc="-5" dirty="0">
                <a:latin typeface="Cambria"/>
                <a:cs typeface="Cambria"/>
              </a:rPr>
              <a:t>University.</a:t>
            </a:r>
            <a:endParaRPr sz="1200">
              <a:latin typeface="Cambria"/>
              <a:cs typeface="Cambria"/>
            </a:endParaRPr>
          </a:p>
          <a:p>
            <a:pPr marL="241300" indent="-228600">
              <a:lnSpc>
                <a:spcPts val="1355"/>
              </a:lnSpc>
              <a:buAutoNum type="arabicPeriod"/>
              <a:tabLst>
                <a:tab pos="241300" algn="l"/>
              </a:tabLst>
            </a:pPr>
            <a:r>
              <a:rPr sz="1200" spc="-5" dirty="0">
                <a:latin typeface="Cambria"/>
                <a:cs typeface="Cambria"/>
              </a:rPr>
              <a:t>Acharya,</a:t>
            </a:r>
            <a:r>
              <a:rPr sz="1200" dirty="0">
                <a:latin typeface="Cambria"/>
                <a:cs typeface="Cambria"/>
              </a:rPr>
              <a:t> </a:t>
            </a:r>
            <a:r>
              <a:rPr sz="1200" spc="-5" dirty="0">
                <a:latin typeface="Cambria"/>
                <a:cs typeface="Cambria"/>
              </a:rPr>
              <a:t>Kamal.</a:t>
            </a:r>
            <a:r>
              <a:rPr sz="1200" spc="15" dirty="0">
                <a:latin typeface="Cambria"/>
                <a:cs typeface="Cambria"/>
              </a:rPr>
              <a:t> </a:t>
            </a:r>
            <a:r>
              <a:rPr sz="1200" spc="-5" dirty="0">
                <a:latin typeface="Cambria"/>
                <a:cs typeface="Cambria"/>
              </a:rPr>
              <a:t>“ATTENDANCE</a:t>
            </a:r>
            <a:r>
              <a:rPr sz="1200" spc="15" dirty="0">
                <a:latin typeface="Cambria"/>
                <a:cs typeface="Cambria"/>
              </a:rPr>
              <a:t> </a:t>
            </a:r>
            <a:r>
              <a:rPr sz="1200" spc="-5" dirty="0">
                <a:latin typeface="Cambria"/>
                <a:cs typeface="Cambria"/>
              </a:rPr>
              <a:t>MANAGEMENT</a:t>
            </a:r>
            <a:r>
              <a:rPr sz="1200" spc="5" dirty="0">
                <a:latin typeface="Cambria"/>
                <a:cs typeface="Cambria"/>
              </a:rPr>
              <a:t> </a:t>
            </a:r>
            <a:r>
              <a:rPr sz="1200" spc="-5" dirty="0">
                <a:latin typeface="Cambria"/>
                <a:cs typeface="Cambria"/>
              </a:rPr>
              <a:t>SYSTEM.”</a:t>
            </a:r>
            <a:r>
              <a:rPr sz="1200" dirty="0">
                <a:latin typeface="Cambria"/>
                <a:cs typeface="Cambria"/>
              </a:rPr>
              <a:t> </a:t>
            </a:r>
            <a:r>
              <a:rPr sz="1200" spc="-5" dirty="0">
                <a:latin typeface="Cambria"/>
                <a:cs typeface="Cambria"/>
              </a:rPr>
              <a:t>International</a:t>
            </a:r>
            <a:endParaRPr sz="1200">
              <a:latin typeface="Cambria"/>
              <a:cs typeface="Cambria"/>
            </a:endParaRPr>
          </a:p>
          <a:p>
            <a:pPr marL="241300" marR="379095">
              <a:lnSpc>
                <a:spcPts val="1400"/>
              </a:lnSpc>
              <a:spcBef>
                <a:spcPts val="65"/>
              </a:spcBef>
            </a:pPr>
            <a:r>
              <a:rPr sz="1200" spc="-5" dirty="0">
                <a:latin typeface="Cambria"/>
                <a:cs typeface="Cambria"/>
              </a:rPr>
              <a:t>Research</a:t>
            </a:r>
            <a:r>
              <a:rPr sz="1200" dirty="0">
                <a:latin typeface="Cambria"/>
                <a:cs typeface="Cambria"/>
              </a:rPr>
              <a:t> </a:t>
            </a:r>
            <a:r>
              <a:rPr sz="1200" spc="-5" dirty="0">
                <a:latin typeface="Cambria"/>
                <a:cs typeface="Cambria"/>
              </a:rPr>
              <a:t>Journal</a:t>
            </a:r>
            <a:r>
              <a:rPr sz="1200" dirty="0">
                <a:latin typeface="Cambria"/>
                <a:cs typeface="Cambria"/>
              </a:rPr>
              <a:t> </a:t>
            </a:r>
            <a:r>
              <a:rPr sz="1200" spc="-5" dirty="0">
                <a:latin typeface="Cambria"/>
                <a:cs typeface="Cambria"/>
              </a:rPr>
              <a:t>of</a:t>
            </a:r>
            <a:r>
              <a:rPr sz="1200" spc="5" dirty="0">
                <a:latin typeface="Cambria"/>
                <a:cs typeface="Cambria"/>
              </a:rPr>
              <a:t> </a:t>
            </a:r>
            <a:r>
              <a:rPr sz="1200" spc="-5" dirty="0">
                <a:latin typeface="Cambria"/>
                <a:cs typeface="Cambria"/>
              </a:rPr>
              <a:t>Modernization</a:t>
            </a:r>
            <a:r>
              <a:rPr sz="1200" spc="10" dirty="0">
                <a:latin typeface="Cambria"/>
                <a:cs typeface="Cambria"/>
              </a:rPr>
              <a:t> </a:t>
            </a:r>
            <a:r>
              <a:rPr sz="1200" dirty="0">
                <a:latin typeface="Cambria"/>
                <a:cs typeface="Cambria"/>
              </a:rPr>
              <a:t>in</a:t>
            </a:r>
            <a:r>
              <a:rPr sz="1200" spc="5" dirty="0">
                <a:latin typeface="Cambria"/>
                <a:cs typeface="Cambria"/>
              </a:rPr>
              <a:t> </a:t>
            </a:r>
            <a:r>
              <a:rPr sz="1200" spc="-5" dirty="0">
                <a:latin typeface="Cambria"/>
                <a:cs typeface="Cambria"/>
              </a:rPr>
              <a:t>Engineering</a:t>
            </a:r>
            <a:r>
              <a:rPr sz="1200" spc="5" dirty="0">
                <a:latin typeface="Cambria"/>
                <a:cs typeface="Cambria"/>
              </a:rPr>
              <a:t> </a:t>
            </a:r>
            <a:r>
              <a:rPr sz="1200" spc="-5" dirty="0">
                <a:latin typeface="Cambria"/>
                <a:cs typeface="Cambria"/>
              </a:rPr>
              <a:t>Technology</a:t>
            </a:r>
            <a:r>
              <a:rPr sz="1200" spc="10" dirty="0">
                <a:latin typeface="Cambria"/>
                <a:cs typeface="Cambria"/>
              </a:rPr>
              <a:t> </a:t>
            </a:r>
            <a:r>
              <a:rPr sz="1200" dirty="0">
                <a:latin typeface="Cambria"/>
                <a:cs typeface="Cambria"/>
              </a:rPr>
              <a:t>and </a:t>
            </a:r>
            <a:r>
              <a:rPr sz="1200" spc="-5" dirty="0">
                <a:latin typeface="Cambria"/>
                <a:cs typeface="Cambria"/>
              </a:rPr>
              <a:t>Science </a:t>
            </a:r>
            <a:r>
              <a:rPr sz="1200" spc="-250" dirty="0">
                <a:latin typeface="Cambria"/>
                <a:cs typeface="Cambria"/>
              </a:rPr>
              <a:t> </a:t>
            </a:r>
            <a:r>
              <a:rPr sz="1200" spc="-5" dirty="0">
                <a:latin typeface="Cambria"/>
                <a:cs typeface="Cambria"/>
              </a:rPr>
              <a:t>(2023):</a:t>
            </a:r>
            <a:r>
              <a:rPr sz="1200" dirty="0">
                <a:latin typeface="Cambria"/>
                <a:cs typeface="Cambria"/>
              </a:rPr>
              <a:t> n.</a:t>
            </a:r>
            <a:r>
              <a:rPr sz="1200" spc="-10" dirty="0">
                <a:latin typeface="Cambria"/>
                <a:cs typeface="Cambria"/>
              </a:rPr>
              <a:t> </a:t>
            </a:r>
            <a:r>
              <a:rPr sz="1200" spc="-5" dirty="0">
                <a:latin typeface="Cambria"/>
                <a:cs typeface="Cambria"/>
              </a:rPr>
              <a:t>pag.</a:t>
            </a:r>
            <a:endParaRPr sz="1200">
              <a:latin typeface="Cambria"/>
              <a:cs typeface="Cambria"/>
            </a:endParaRPr>
          </a:p>
          <a:p>
            <a:pPr marL="241300" indent="-228600">
              <a:lnSpc>
                <a:spcPts val="1355"/>
              </a:lnSpc>
              <a:buAutoNum type="arabicPeriod" startAt="3"/>
              <a:tabLst>
                <a:tab pos="241300" algn="l"/>
              </a:tabLst>
            </a:pPr>
            <a:r>
              <a:rPr sz="1200" spc="-5" dirty="0">
                <a:latin typeface="Cambria"/>
                <a:cs typeface="Cambria"/>
              </a:rPr>
              <a:t>GeeksforGeeks</a:t>
            </a:r>
            <a:r>
              <a:rPr sz="1200" b="1" spc="-5" dirty="0">
                <a:latin typeface="Cambria"/>
                <a:cs typeface="Cambria"/>
              </a:rPr>
              <a:t>.</a:t>
            </a:r>
            <a:r>
              <a:rPr sz="1200" b="1" spc="10" dirty="0">
                <a:latin typeface="Cambria"/>
                <a:cs typeface="Cambria"/>
              </a:rPr>
              <a:t> </a:t>
            </a:r>
            <a:r>
              <a:rPr sz="1200" i="1" dirty="0">
                <a:latin typeface="Cambria"/>
                <a:cs typeface="Cambria"/>
              </a:rPr>
              <a:t>How</a:t>
            </a:r>
            <a:r>
              <a:rPr sz="1200" i="1" spc="-5" dirty="0">
                <a:latin typeface="Cambria"/>
                <a:cs typeface="Cambria"/>
              </a:rPr>
              <a:t> </a:t>
            </a:r>
            <a:r>
              <a:rPr sz="1200" i="1" dirty="0">
                <a:latin typeface="Cambria"/>
                <a:cs typeface="Cambria"/>
              </a:rPr>
              <a:t>to </a:t>
            </a:r>
            <a:r>
              <a:rPr sz="1200" i="1" spc="-5" dirty="0">
                <a:latin typeface="Cambria"/>
                <a:cs typeface="Cambria"/>
              </a:rPr>
              <a:t>Build</a:t>
            </a:r>
            <a:r>
              <a:rPr sz="1200" i="1" spc="10" dirty="0">
                <a:latin typeface="Cambria"/>
                <a:cs typeface="Cambria"/>
              </a:rPr>
              <a:t> </a:t>
            </a:r>
            <a:r>
              <a:rPr sz="1200" i="1" spc="-5" dirty="0">
                <a:latin typeface="Cambria"/>
                <a:cs typeface="Cambria"/>
              </a:rPr>
              <a:t>Hostel</a:t>
            </a:r>
            <a:r>
              <a:rPr sz="1200" i="1" dirty="0">
                <a:latin typeface="Cambria"/>
                <a:cs typeface="Cambria"/>
              </a:rPr>
              <a:t> </a:t>
            </a:r>
            <a:r>
              <a:rPr sz="1200" i="1" spc="-5" dirty="0">
                <a:latin typeface="Cambria"/>
                <a:cs typeface="Cambria"/>
              </a:rPr>
              <a:t>Management</a:t>
            </a:r>
            <a:r>
              <a:rPr sz="1200" i="1" spc="10" dirty="0">
                <a:latin typeface="Cambria"/>
                <a:cs typeface="Cambria"/>
              </a:rPr>
              <a:t> </a:t>
            </a:r>
            <a:r>
              <a:rPr sz="1200" i="1" spc="-5" dirty="0">
                <a:latin typeface="Cambria"/>
                <a:cs typeface="Cambria"/>
              </a:rPr>
              <a:t>System</a:t>
            </a:r>
            <a:r>
              <a:rPr sz="1200" i="1" spc="-10" dirty="0">
                <a:latin typeface="Cambria"/>
                <a:cs typeface="Cambria"/>
              </a:rPr>
              <a:t> </a:t>
            </a:r>
            <a:r>
              <a:rPr sz="1200" i="1" dirty="0">
                <a:latin typeface="Cambria"/>
                <a:cs typeface="Cambria"/>
              </a:rPr>
              <a:t>using</a:t>
            </a:r>
            <a:r>
              <a:rPr sz="1200" i="1" spc="5" dirty="0">
                <a:latin typeface="Cambria"/>
                <a:cs typeface="Cambria"/>
              </a:rPr>
              <a:t> </a:t>
            </a:r>
            <a:r>
              <a:rPr sz="1200" i="1" spc="-5" dirty="0">
                <a:latin typeface="Cambria"/>
                <a:cs typeface="Cambria"/>
              </a:rPr>
              <a:t>Node.js.</a:t>
            </a:r>
            <a:r>
              <a:rPr sz="1200" i="1" spc="-10" dirty="0">
                <a:latin typeface="Cambria"/>
                <a:cs typeface="Cambria"/>
              </a:rPr>
              <a:t> </a:t>
            </a:r>
            <a:r>
              <a:rPr sz="1200" spc="-5" dirty="0">
                <a:latin typeface="Cambria"/>
                <a:cs typeface="Cambria"/>
              </a:rPr>
              <a:t>Retrieved</a:t>
            </a:r>
            <a:endParaRPr sz="1200">
              <a:latin typeface="Cambria"/>
              <a:cs typeface="Cambria"/>
            </a:endParaRPr>
          </a:p>
          <a:p>
            <a:pPr marL="241300" marR="442595">
              <a:lnSpc>
                <a:spcPts val="1400"/>
              </a:lnSpc>
              <a:spcBef>
                <a:spcPts val="70"/>
              </a:spcBef>
            </a:pPr>
            <a:r>
              <a:rPr sz="1200" spc="-5" dirty="0">
                <a:latin typeface="Cambria"/>
                <a:cs typeface="Cambria"/>
              </a:rPr>
              <a:t>from</a:t>
            </a:r>
            <a:r>
              <a:rPr sz="1200" spc="30" dirty="0">
                <a:latin typeface="Cambria"/>
                <a:cs typeface="Cambria"/>
              </a:rPr>
              <a:t> </a:t>
            </a:r>
            <a:r>
              <a:rPr sz="1200" u="sng" spc="-5" dirty="0">
                <a:solidFill>
                  <a:srgbClr val="0000FF"/>
                </a:solidFill>
                <a:uFill>
                  <a:solidFill>
                    <a:srgbClr val="0000FF"/>
                  </a:solidFill>
                </a:uFill>
                <a:latin typeface="Cambria"/>
                <a:cs typeface="Cambria"/>
              </a:rPr>
              <a:t>https://</a:t>
            </a:r>
            <a:r>
              <a:rPr sz="1200" u="sng" spc="-5" dirty="0">
                <a:solidFill>
                  <a:srgbClr val="0000FF"/>
                </a:solidFill>
                <a:uFill>
                  <a:solidFill>
                    <a:srgbClr val="0000FF"/>
                  </a:solidFill>
                </a:uFill>
                <a:latin typeface="Cambria"/>
                <a:cs typeface="Cambria"/>
                <a:hlinkClick r:id="rId2"/>
              </a:rPr>
              <a:t>www.geeksforgeeks.org/how-to-build-hostel-management- </a:t>
            </a:r>
            <a:r>
              <a:rPr sz="1200" spc="-245" dirty="0">
                <a:solidFill>
                  <a:srgbClr val="0000FF"/>
                </a:solidFill>
                <a:latin typeface="Cambria"/>
                <a:cs typeface="Cambria"/>
              </a:rPr>
              <a:t> </a:t>
            </a:r>
            <a:r>
              <a:rPr sz="1200" u="sng" spc="-5" dirty="0">
                <a:solidFill>
                  <a:srgbClr val="0000FF"/>
                </a:solidFill>
                <a:uFill>
                  <a:solidFill>
                    <a:srgbClr val="0000FF"/>
                  </a:solidFill>
                </a:uFill>
                <a:latin typeface="Cambria"/>
                <a:cs typeface="Cambria"/>
              </a:rPr>
              <a:t>system-using-node-js/?ref=gcse_ind</a:t>
            </a:r>
            <a:r>
              <a:rPr sz="1200" spc="-5" dirty="0">
                <a:latin typeface="Cambria"/>
                <a:cs typeface="Cambria"/>
              </a:rPr>
              <a:t>.</a:t>
            </a:r>
            <a:endParaRPr sz="1200">
              <a:latin typeface="Cambria"/>
              <a:cs typeface="Cambria"/>
            </a:endParaRPr>
          </a:p>
          <a:p>
            <a:pPr>
              <a:lnSpc>
                <a:spcPct val="100000"/>
              </a:lnSpc>
              <a:spcBef>
                <a:spcPts val="5"/>
              </a:spcBef>
            </a:pPr>
            <a:endParaRPr sz="1200">
              <a:latin typeface="Cambria"/>
              <a:cs typeface="Cambria"/>
            </a:endParaRPr>
          </a:p>
          <a:p>
            <a:pPr marL="241300" marR="1257300" indent="-228600">
              <a:lnSpc>
                <a:spcPts val="1400"/>
              </a:lnSpc>
              <a:buFont typeface="Cambria"/>
              <a:buAutoNum type="arabicPeriod" startAt="4"/>
              <a:tabLst>
                <a:tab pos="241300" algn="l"/>
              </a:tabLst>
            </a:pPr>
            <a:r>
              <a:rPr sz="1200" b="1" spc="-5" dirty="0">
                <a:latin typeface="Cambria"/>
                <a:cs typeface="Cambria"/>
              </a:rPr>
              <a:t>W3Schools.</a:t>
            </a:r>
            <a:r>
              <a:rPr sz="1200" b="1" dirty="0">
                <a:latin typeface="Cambria"/>
                <a:cs typeface="Cambria"/>
              </a:rPr>
              <a:t> </a:t>
            </a:r>
            <a:r>
              <a:rPr sz="1200" i="1" spc="-5" dirty="0">
                <a:latin typeface="Cambria"/>
                <a:cs typeface="Cambria"/>
              </a:rPr>
              <a:t>W3Schools</a:t>
            </a:r>
            <a:r>
              <a:rPr sz="1200" i="1" dirty="0">
                <a:latin typeface="Cambria"/>
                <a:cs typeface="Cambria"/>
              </a:rPr>
              <a:t> </a:t>
            </a:r>
            <a:r>
              <a:rPr sz="1200" i="1" spc="-5" dirty="0">
                <a:latin typeface="Cambria"/>
                <a:cs typeface="Cambria"/>
              </a:rPr>
              <a:t>Online</a:t>
            </a:r>
            <a:r>
              <a:rPr sz="1200" i="1" spc="10" dirty="0">
                <a:latin typeface="Cambria"/>
                <a:cs typeface="Cambria"/>
              </a:rPr>
              <a:t> </a:t>
            </a:r>
            <a:r>
              <a:rPr sz="1200" i="1" spc="-5" dirty="0">
                <a:latin typeface="Cambria"/>
                <a:cs typeface="Cambria"/>
              </a:rPr>
              <a:t>Web</a:t>
            </a:r>
            <a:r>
              <a:rPr sz="1200" i="1" dirty="0">
                <a:latin typeface="Cambria"/>
                <a:cs typeface="Cambria"/>
              </a:rPr>
              <a:t> </a:t>
            </a:r>
            <a:r>
              <a:rPr sz="1200" i="1" spc="-5" dirty="0">
                <a:latin typeface="Cambria"/>
                <a:cs typeface="Cambria"/>
              </a:rPr>
              <a:t>Tutorials.</a:t>
            </a:r>
            <a:r>
              <a:rPr sz="1200" i="1" spc="-10" dirty="0">
                <a:latin typeface="Cambria"/>
                <a:cs typeface="Cambria"/>
              </a:rPr>
              <a:t> </a:t>
            </a:r>
            <a:r>
              <a:rPr sz="1200" spc="-5" dirty="0">
                <a:latin typeface="Cambria"/>
                <a:cs typeface="Cambria"/>
              </a:rPr>
              <a:t>Retrieved</a:t>
            </a:r>
            <a:r>
              <a:rPr sz="1200" spc="15" dirty="0">
                <a:latin typeface="Cambria"/>
                <a:cs typeface="Cambria"/>
              </a:rPr>
              <a:t> </a:t>
            </a:r>
            <a:r>
              <a:rPr sz="1200" spc="-5" dirty="0">
                <a:latin typeface="Cambria"/>
                <a:cs typeface="Cambria"/>
              </a:rPr>
              <a:t>from </a:t>
            </a:r>
            <a:r>
              <a:rPr sz="1200" spc="-250" dirty="0">
                <a:solidFill>
                  <a:srgbClr val="0000FF"/>
                </a:solidFill>
                <a:latin typeface="Cambria"/>
                <a:cs typeface="Cambria"/>
              </a:rPr>
              <a:t> </a:t>
            </a:r>
            <a:r>
              <a:rPr sz="1200" u="sng" spc="-5" dirty="0">
                <a:solidFill>
                  <a:srgbClr val="0000FF"/>
                </a:solidFill>
                <a:uFill>
                  <a:solidFill>
                    <a:srgbClr val="0000FF"/>
                  </a:solidFill>
                </a:uFill>
                <a:latin typeface="Cambria"/>
                <a:cs typeface="Cambria"/>
              </a:rPr>
              <a:t>https://</a:t>
            </a:r>
            <a:r>
              <a:rPr sz="1200" u="sng" spc="-5" dirty="0">
                <a:solidFill>
                  <a:srgbClr val="0000FF"/>
                </a:solidFill>
                <a:uFill>
                  <a:solidFill>
                    <a:srgbClr val="0000FF"/>
                  </a:solidFill>
                </a:uFill>
                <a:latin typeface="Cambria"/>
                <a:cs typeface="Cambria"/>
                <a:hlinkClick r:id="rId3"/>
              </a:rPr>
              <a:t>www.w3schools.com</a:t>
            </a:r>
            <a:r>
              <a:rPr sz="1200" spc="-5" dirty="0">
                <a:latin typeface="Cambria"/>
                <a:cs typeface="Cambria"/>
                <a:hlinkClick r:id="rId3"/>
              </a:rPr>
              <a:t>.</a:t>
            </a:r>
            <a:endParaRPr sz="120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689096" y="9916700"/>
            <a:ext cx="2197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a:t>
            </a:r>
            <a:fld id="{81D60167-4931-47E6-BA6A-407CBD079E47}" type="slidenum">
              <a:rPr sz="1100" dirty="0">
                <a:latin typeface="Calibri"/>
                <a:cs typeface="Calibri"/>
              </a:rPr>
              <a:t>3</a:t>
            </a:fld>
            <a:r>
              <a:rPr sz="1100" dirty="0">
                <a:latin typeface="Calibri"/>
                <a:cs typeface="Calibri"/>
              </a:rPr>
              <a:t>]</a:t>
            </a:r>
            <a:endParaRPr sz="1100">
              <a:latin typeface="Calibri"/>
              <a:cs typeface="Calibri"/>
            </a:endParaRPr>
          </a:p>
        </p:txBody>
      </p:sp>
      <p:sp>
        <p:nvSpPr>
          <p:cNvPr id="2" name="object 2"/>
          <p:cNvSpPr txBox="1"/>
          <p:nvPr/>
        </p:nvSpPr>
        <p:spPr>
          <a:xfrm>
            <a:off x="2913379" y="1219314"/>
            <a:ext cx="173545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ACKNOWLEDGEMENT</a:t>
            </a:r>
            <a:endParaRPr sz="1200">
              <a:latin typeface="Times New Roman"/>
              <a:cs typeface="Times New Roman"/>
            </a:endParaRPr>
          </a:p>
        </p:txBody>
      </p:sp>
      <p:sp>
        <p:nvSpPr>
          <p:cNvPr id="3" name="object 3"/>
          <p:cNvSpPr txBox="1"/>
          <p:nvPr/>
        </p:nvSpPr>
        <p:spPr>
          <a:xfrm>
            <a:off x="901700" y="1859407"/>
            <a:ext cx="5756910" cy="2258182"/>
          </a:xfrm>
          <a:prstGeom prst="rect">
            <a:avLst/>
          </a:prstGeom>
        </p:spPr>
        <p:txBody>
          <a:bodyPr vert="horz" wrap="square" lIns="0" tIns="12700" rIns="0" bIns="0" rtlCol="0">
            <a:spAutoFit/>
          </a:bodyPr>
          <a:lstStyle/>
          <a:p>
            <a:pPr marL="12700" marR="5715" algn="just">
              <a:lnSpc>
                <a:spcPct val="110000"/>
              </a:lnSpc>
              <a:spcBef>
                <a:spcPts val="100"/>
              </a:spcBef>
            </a:pPr>
            <a:r>
              <a:rPr lang="en-US" sz="1200" dirty="0">
                <a:latin typeface="Times New Roman" panose="02020603050405020304" pitchFamily="18" charset="0"/>
                <a:cs typeface="Times New Roman" panose="02020603050405020304" pitchFamily="18" charset="0"/>
              </a:rPr>
              <a:t>We would like to express our sincere gratitude to everyone who supported us throughout the development of our 3D renderer project. First and foremost, we extend our thanks to our project advisor, Miss. Priyanka Mazumder , for their invaluable guidance, feedback, and encouragement at every stage. </a:t>
            </a:r>
            <a:r>
              <a:rPr sz="1200" spc="-5" dirty="0">
                <a:latin typeface="Times New Roman" panose="02020603050405020304" pitchFamily="18" charset="0"/>
                <a:cs typeface="Times New Roman" panose="02020603050405020304" pitchFamily="18" charset="0"/>
              </a:rPr>
              <a:t> </a:t>
            </a:r>
            <a:r>
              <a:rPr sz="1200" spc="-5" dirty="0">
                <a:latin typeface="Times New Roman"/>
                <a:cs typeface="Times New Roman"/>
              </a:rPr>
              <a:t>Their invaluable feedback and insights were </a:t>
            </a:r>
            <a:r>
              <a:rPr sz="1200" dirty="0">
                <a:latin typeface="Times New Roman"/>
                <a:cs typeface="Times New Roman"/>
              </a:rPr>
              <a:t> </a:t>
            </a:r>
            <a:r>
              <a:rPr sz="1200" spc="-5" dirty="0">
                <a:latin typeface="Times New Roman"/>
                <a:cs typeface="Times New Roman"/>
              </a:rPr>
              <a:t>instrumental </a:t>
            </a:r>
            <a:r>
              <a:rPr sz="1200" dirty="0">
                <a:latin typeface="Times New Roman"/>
                <a:cs typeface="Times New Roman"/>
              </a:rPr>
              <a:t>in</a:t>
            </a:r>
            <a:r>
              <a:rPr sz="1200" spc="-15" dirty="0">
                <a:latin typeface="Times New Roman"/>
                <a:cs typeface="Times New Roman"/>
              </a:rPr>
              <a:t> </a:t>
            </a:r>
            <a:r>
              <a:rPr sz="1200" spc="-5" dirty="0">
                <a:latin typeface="Times New Roman"/>
                <a:cs typeface="Times New Roman"/>
              </a:rPr>
              <a:t>shaping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final</a:t>
            </a:r>
            <a:r>
              <a:rPr sz="1200" dirty="0">
                <a:latin typeface="Times New Roman"/>
                <a:cs typeface="Times New Roman"/>
              </a:rPr>
              <a:t> output.</a:t>
            </a:r>
            <a:endParaRPr lang="en-US" sz="1200" dirty="0">
              <a:latin typeface="Times New Roman"/>
              <a:cs typeface="Times New Roman"/>
            </a:endParaRPr>
          </a:p>
          <a:p>
            <a:pPr marL="12700" marR="5715" algn="just">
              <a:lnSpc>
                <a:spcPct val="110000"/>
              </a:lnSpc>
              <a:spcBef>
                <a:spcPts val="100"/>
              </a:spcBef>
            </a:pPr>
            <a:endParaRPr lang="en-US" sz="1200" dirty="0">
              <a:latin typeface="Times New Roman"/>
              <a:cs typeface="Times New Roman"/>
            </a:endParaRPr>
          </a:p>
          <a:p>
            <a:pPr marL="12700" marR="5715" algn="just">
              <a:lnSpc>
                <a:spcPct val="110000"/>
              </a:lnSpc>
              <a:spcBef>
                <a:spcPts val="100"/>
              </a:spcBef>
            </a:pPr>
            <a:r>
              <a:rPr lang="en-US" sz="1200" dirty="0">
                <a:latin typeface="Times New Roman" panose="02020603050405020304" pitchFamily="18" charset="0"/>
                <a:cs typeface="Times New Roman" panose="02020603050405020304" pitchFamily="18" charset="0"/>
              </a:rPr>
              <a:t>We are grateful to our institution and the </a:t>
            </a:r>
            <a:r>
              <a:rPr lang="en-US" sz="1200" b="1" dirty="0">
                <a:latin typeface="Times New Roman" panose="02020603050405020304" pitchFamily="18" charset="0"/>
                <a:cs typeface="Times New Roman" panose="02020603050405020304" pitchFamily="18" charset="0"/>
              </a:rPr>
              <a:t>School of Computing Sciences</a:t>
            </a:r>
            <a:r>
              <a:rPr lang="en-US" sz="1200" dirty="0">
                <a:latin typeface="Times New Roman" panose="02020603050405020304" pitchFamily="18" charset="0"/>
                <a:cs typeface="Times New Roman" panose="02020603050405020304" pitchFamily="18" charset="0"/>
              </a:rPr>
              <a:t> for providing us with the resources needed to bring this project to life. </a:t>
            </a:r>
            <a:r>
              <a:rPr sz="1200" spc="-35" dirty="0">
                <a:latin typeface="Times New Roman"/>
                <a:cs typeface="Times New Roman"/>
              </a:rPr>
              <a:t>We,</a:t>
            </a:r>
            <a:r>
              <a:rPr sz="1200" spc="-30" dirty="0">
                <a:latin typeface="Times New Roman"/>
                <a:cs typeface="Times New Roman"/>
              </a:rPr>
              <a:t> </a:t>
            </a:r>
            <a:r>
              <a:rPr sz="1200" dirty="0">
                <a:latin typeface="Times New Roman"/>
                <a:cs typeface="Times New Roman"/>
              </a:rPr>
              <a:t>the </a:t>
            </a:r>
            <a:r>
              <a:rPr sz="1200" spc="-5" dirty="0">
                <a:latin typeface="Times New Roman"/>
                <a:cs typeface="Times New Roman"/>
              </a:rPr>
              <a:t>undersigned,</a:t>
            </a:r>
            <a:r>
              <a:rPr sz="1200" dirty="0">
                <a:latin typeface="Times New Roman"/>
                <a:cs typeface="Times New Roman"/>
              </a:rPr>
              <a:t> </a:t>
            </a:r>
            <a:r>
              <a:rPr sz="1200" spc="-5" dirty="0">
                <a:latin typeface="Times New Roman"/>
                <a:cs typeface="Times New Roman"/>
              </a:rPr>
              <a:t>declare</a:t>
            </a:r>
            <a:r>
              <a:rPr sz="1200" dirty="0">
                <a:latin typeface="Times New Roman"/>
                <a:cs typeface="Times New Roman"/>
              </a:rPr>
              <a:t> </a:t>
            </a:r>
            <a:r>
              <a:rPr sz="1200" spc="-5" dirty="0">
                <a:latin typeface="Times New Roman"/>
                <a:cs typeface="Times New Roman"/>
              </a:rPr>
              <a:t>that </a:t>
            </a:r>
            <a:r>
              <a:rPr sz="1200" dirty="0">
                <a:latin typeface="Times New Roman"/>
                <a:cs typeface="Times New Roman"/>
              </a:rPr>
              <a:t>the </a:t>
            </a:r>
            <a:r>
              <a:rPr sz="1200" spc="-5" dirty="0">
                <a:latin typeface="Times New Roman"/>
                <a:cs typeface="Times New Roman"/>
              </a:rPr>
              <a:t>work</a:t>
            </a:r>
            <a:r>
              <a:rPr sz="1200" dirty="0">
                <a:latin typeface="Times New Roman"/>
                <a:cs typeface="Times New Roman"/>
              </a:rPr>
              <a:t> </a:t>
            </a:r>
            <a:r>
              <a:rPr sz="1200" spc="-5" dirty="0">
                <a:latin typeface="Times New Roman"/>
                <a:cs typeface="Times New Roman"/>
              </a:rPr>
              <a:t>presented</a:t>
            </a:r>
            <a:r>
              <a:rPr sz="1200" dirty="0">
                <a:latin typeface="Times New Roman"/>
                <a:cs typeface="Times New Roman"/>
              </a:rPr>
              <a:t> in this </a:t>
            </a:r>
            <a:r>
              <a:rPr sz="1200" spc="-5" dirty="0">
                <a:latin typeface="Times New Roman"/>
                <a:cs typeface="Times New Roman"/>
              </a:rPr>
              <a:t>report</a:t>
            </a:r>
            <a:r>
              <a:rPr sz="1200" dirty="0">
                <a:latin typeface="Times New Roman"/>
                <a:cs typeface="Times New Roman"/>
              </a:rPr>
              <a:t> is </a:t>
            </a:r>
            <a:r>
              <a:rPr sz="1200" spc="-5" dirty="0">
                <a:latin typeface="Times New Roman"/>
                <a:cs typeface="Times New Roman"/>
              </a:rPr>
              <a:t>original and</a:t>
            </a:r>
            <a:r>
              <a:rPr sz="1200" spc="290" dirty="0">
                <a:latin typeface="Times New Roman"/>
                <a:cs typeface="Times New Roman"/>
              </a:rPr>
              <a:t> </a:t>
            </a:r>
            <a:r>
              <a:rPr sz="1200" spc="-5" dirty="0">
                <a:latin typeface="Times New Roman"/>
                <a:cs typeface="Times New Roman"/>
              </a:rPr>
              <a:t>has</a:t>
            </a:r>
            <a:r>
              <a:rPr sz="1200" spc="290" dirty="0">
                <a:latin typeface="Times New Roman"/>
                <a:cs typeface="Times New Roman"/>
              </a:rPr>
              <a:t> </a:t>
            </a:r>
            <a:r>
              <a:rPr sz="1200" dirty="0">
                <a:latin typeface="Times New Roman"/>
                <a:cs typeface="Times New Roman"/>
              </a:rPr>
              <a:t>not </a:t>
            </a:r>
            <a:r>
              <a:rPr sz="1200" spc="5" dirty="0">
                <a:latin typeface="Times New Roman"/>
                <a:cs typeface="Times New Roman"/>
              </a:rPr>
              <a:t> </a:t>
            </a:r>
            <a:r>
              <a:rPr sz="1200" spc="-5" dirty="0">
                <a:latin typeface="Times New Roman"/>
                <a:cs typeface="Times New Roman"/>
              </a:rPr>
              <a:t>been submitted elsewhere for academic credit. </a:t>
            </a:r>
            <a:r>
              <a:rPr sz="1200" spc="-40" dirty="0">
                <a:latin typeface="Times New Roman"/>
                <a:cs typeface="Times New Roman"/>
              </a:rPr>
              <a:t>We</a:t>
            </a:r>
            <a:r>
              <a:rPr sz="1200" spc="-35" dirty="0">
                <a:latin typeface="Times New Roman"/>
                <a:cs typeface="Times New Roman"/>
              </a:rPr>
              <a:t> </a:t>
            </a:r>
            <a:r>
              <a:rPr sz="1200" spc="-5" dirty="0">
                <a:latin typeface="Times New Roman"/>
                <a:cs typeface="Times New Roman"/>
              </a:rPr>
              <a:t>certify that we adhered </a:t>
            </a:r>
            <a:r>
              <a:rPr sz="1200" dirty="0">
                <a:latin typeface="Times New Roman"/>
                <a:cs typeface="Times New Roman"/>
              </a:rPr>
              <a:t>to the </a:t>
            </a:r>
            <a:r>
              <a:rPr sz="1200" spc="-5" dirty="0">
                <a:latin typeface="Times New Roman"/>
                <a:cs typeface="Times New Roman"/>
              </a:rPr>
              <a:t>highest </a:t>
            </a:r>
            <a:r>
              <a:rPr sz="1200" dirty="0">
                <a:latin typeface="Times New Roman"/>
                <a:cs typeface="Times New Roman"/>
              </a:rPr>
              <a:t> </a:t>
            </a:r>
            <a:r>
              <a:rPr sz="1200" spc="-5" dirty="0">
                <a:latin typeface="Times New Roman"/>
                <a:cs typeface="Times New Roman"/>
              </a:rPr>
              <a:t>standards</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integrity</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originality</a:t>
            </a:r>
            <a:r>
              <a:rPr sz="1200" spc="-10" dirty="0">
                <a:latin typeface="Times New Roman"/>
                <a:cs typeface="Times New Roman"/>
              </a:rPr>
              <a:t> </a:t>
            </a:r>
            <a:r>
              <a:rPr sz="1200" dirty="0">
                <a:latin typeface="Times New Roman"/>
                <a:cs typeface="Times New Roman"/>
              </a:rPr>
              <a:t>in </a:t>
            </a:r>
            <a:r>
              <a:rPr sz="1200" spc="-5" dirty="0">
                <a:latin typeface="Times New Roman"/>
                <a:cs typeface="Times New Roman"/>
              </a:rPr>
              <a:t>completing</a:t>
            </a:r>
            <a:r>
              <a:rPr sz="1200" dirty="0">
                <a:latin typeface="Times New Roman"/>
                <a:cs typeface="Times New Roman"/>
              </a:rPr>
              <a:t> this </a:t>
            </a:r>
            <a:r>
              <a:rPr sz="1200" spc="-5" dirty="0">
                <a:latin typeface="Times New Roman"/>
                <a:cs typeface="Times New Roman"/>
              </a:rPr>
              <a:t>work.</a:t>
            </a:r>
            <a:endParaRPr sz="1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689096" y="9916700"/>
            <a:ext cx="2197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a:t>
            </a:r>
            <a:fld id="{81D60167-4931-47E6-BA6A-407CBD079E47}" type="slidenum">
              <a:rPr sz="1100" dirty="0">
                <a:latin typeface="Calibri"/>
                <a:cs typeface="Calibri"/>
              </a:rPr>
              <a:t>4</a:t>
            </a:fld>
            <a:r>
              <a:rPr sz="1100" dirty="0">
                <a:latin typeface="Calibri"/>
                <a:cs typeface="Calibri"/>
              </a:rPr>
              <a:t>]</a:t>
            </a:r>
            <a:endParaRPr sz="1100">
              <a:latin typeface="Calibri"/>
              <a:cs typeface="Calibri"/>
            </a:endParaRPr>
          </a:p>
        </p:txBody>
      </p:sp>
      <p:sp>
        <p:nvSpPr>
          <p:cNvPr id="2" name="object 2"/>
          <p:cNvSpPr txBox="1"/>
          <p:nvPr/>
        </p:nvSpPr>
        <p:spPr>
          <a:xfrm>
            <a:off x="901700" y="1548511"/>
            <a:ext cx="5756275" cy="2276475"/>
          </a:xfrm>
          <a:prstGeom prst="rect">
            <a:avLst/>
          </a:prstGeom>
        </p:spPr>
        <p:txBody>
          <a:bodyPr vert="horz" wrap="square" lIns="0" tIns="12700" rIns="0" bIns="0" rtlCol="0">
            <a:spAutoFit/>
          </a:bodyPr>
          <a:lstStyle/>
          <a:p>
            <a:pPr marL="635" algn="ctr">
              <a:lnSpc>
                <a:spcPct val="100000"/>
              </a:lnSpc>
              <a:spcBef>
                <a:spcPts val="100"/>
              </a:spcBef>
            </a:pPr>
            <a:r>
              <a:rPr sz="1200" b="1" spc="-10" dirty="0">
                <a:latin typeface="Times New Roman"/>
                <a:cs typeface="Times New Roman"/>
              </a:rPr>
              <a:t>DECLARATION</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20"/>
              </a:spcBef>
            </a:pPr>
            <a:endParaRPr sz="1800" dirty="0">
              <a:latin typeface="Times New Roman"/>
              <a:cs typeface="Times New Roman"/>
            </a:endParaRPr>
          </a:p>
          <a:p>
            <a:pPr marL="12700" marR="5080" algn="just">
              <a:lnSpc>
                <a:spcPct val="110200"/>
              </a:lnSpc>
            </a:pPr>
            <a:r>
              <a:rPr sz="1200" spc="-40" dirty="0">
                <a:latin typeface="Times New Roman"/>
                <a:cs typeface="Times New Roman"/>
              </a:rPr>
              <a:t>We </a:t>
            </a:r>
            <a:r>
              <a:rPr sz="1200" spc="-5" dirty="0">
                <a:latin typeface="Times New Roman"/>
                <a:cs typeface="Times New Roman"/>
              </a:rPr>
              <a:t>declare that all </a:t>
            </a:r>
            <a:r>
              <a:rPr sz="1200" dirty="0">
                <a:latin typeface="Times New Roman"/>
                <a:cs typeface="Times New Roman"/>
              </a:rPr>
              <a:t>the </a:t>
            </a:r>
            <a:r>
              <a:rPr sz="1200" spc="-5" dirty="0">
                <a:latin typeface="Times New Roman"/>
                <a:cs typeface="Times New Roman"/>
              </a:rPr>
              <a:t>materials embodied </a:t>
            </a:r>
            <a:r>
              <a:rPr sz="1200" dirty="0">
                <a:latin typeface="Times New Roman"/>
                <a:cs typeface="Times New Roman"/>
              </a:rPr>
              <a:t>in the </a:t>
            </a:r>
            <a:r>
              <a:rPr sz="1200" spc="-5" dirty="0">
                <a:latin typeface="Times New Roman"/>
                <a:cs typeface="Times New Roman"/>
              </a:rPr>
              <a:t>project report entitled </a:t>
            </a:r>
            <a:r>
              <a:rPr sz="1200" b="1" spc="-5" dirty="0">
                <a:latin typeface="Times New Roman"/>
                <a:cs typeface="Times New Roman"/>
              </a:rPr>
              <a:t>“HOSTELIA: The </a:t>
            </a:r>
            <a:r>
              <a:rPr sz="1200" b="1" dirty="0">
                <a:latin typeface="Times New Roman"/>
                <a:cs typeface="Times New Roman"/>
              </a:rPr>
              <a:t> </a:t>
            </a:r>
            <a:r>
              <a:rPr sz="1200" b="1" spc="-5" dirty="0">
                <a:latin typeface="Times New Roman"/>
                <a:cs typeface="Times New Roman"/>
              </a:rPr>
              <a:t>Hostel Management System”</a:t>
            </a:r>
            <a:r>
              <a:rPr sz="1200" spc="-5" dirty="0">
                <a:latin typeface="Times New Roman"/>
                <a:cs typeface="Times New Roman"/>
              </a:rPr>
              <a:t> submitted </a:t>
            </a:r>
            <a:r>
              <a:rPr sz="1200" dirty="0">
                <a:latin typeface="Times New Roman"/>
                <a:cs typeface="Times New Roman"/>
              </a:rPr>
              <a:t>to the </a:t>
            </a:r>
            <a:r>
              <a:rPr sz="1200" spc="-5" dirty="0">
                <a:latin typeface="Times New Roman"/>
                <a:cs typeface="Times New Roman"/>
              </a:rPr>
              <a:t>School </a:t>
            </a:r>
            <a:r>
              <a:rPr sz="1200" dirty="0">
                <a:latin typeface="Times New Roman"/>
                <a:cs typeface="Times New Roman"/>
              </a:rPr>
              <a:t>of Computing </a:t>
            </a:r>
            <a:r>
              <a:rPr sz="1200" spc="-5" dirty="0">
                <a:latin typeface="Times New Roman"/>
                <a:cs typeface="Times New Roman"/>
              </a:rPr>
              <a:t>Sciences (SCS), The </a:t>
            </a:r>
            <a:r>
              <a:rPr sz="1200" dirty="0">
                <a:latin typeface="Times New Roman"/>
                <a:cs typeface="Times New Roman"/>
              </a:rPr>
              <a:t> </a:t>
            </a:r>
            <a:r>
              <a:rPr sz="1200" spc="-5" dirty="0">
                <a:latin typeface="Times New Roman"/>
                <a:cs typeface="Times New Roman"/>
              </a:rPr>
              <a:t>Assam Kaziranga </a:t>
            </a:r>
            <a:r>
              <a:rPr sz="1200" spc="-10" dirty="0">
                <a:latin typeface="Times New Roman"/>
                <a:cs typeface="Times New Roman"/>
              </a:rPr>
              <a:t>University, </a:t>
            </a:r>
            <a:r>
              <a:rPr sz="1200" spc="-5" dirty="0">
                <a:latin typeface="Times New Roman"/>
                <a:cs typeface="Times New Roman"/>
              </a:rPr>
              <a:t>Jorhat, Assam, </a:t>
            </a:r>
            <a:r>
              <a:rPr sz="1200" dirty="0">
                <a:latin typeface="Times New Roman"/>
                <a:cs typeface="Times New Roman"/>
              </a:rPr>
              <a:t>by me </a:t>
            </a:r>
            <a:r>
              <a:rPr sz="1200" spc="-5" dirty="0">
                <a:latin typeface="Times New Roman"/>
                <a:cs typeface="Times New Roman"/>
              </a:rPr>
              <a:t>as </a:t>
            </a:r>
            <a:r>
              <a:rPr sz="1200" dirty="0">
                <a:latin typeface="Times New Roman"/>
                <a:cs typeface="Times New Roman"/>
              </a:rPr>
              <a:t>a </a:t>
            </a:r>
            <a:r>
              <a:rPr sz="1200" b="1" dirty="0">
                <a:latin typeface="Times New Roman"/>
                <a:cs typeface="Times New Roman"/>
              </a:rPr>
              <a:t>5th </a:t>
            </a:r>
            <a:r>
              <a:rPr sz="1200" b="1" spc="-5" dirty="0">
                <a:latin typeface="Times New Roman"/>
                <a:cs typeface="Times New Roman"/>
              </a:rPr>
              <a:t>semester </a:t>
            </a:r>
            <a:r>
              <a:rPr sz="1200" spc="-5" dirty="0">
                <a:latin typeface="Times New Roman"/>
                <a:cs typeface="Times New Roman"/>
              </a:rPr>
              <a:t>project </a:t>
            </a:r>
            <a:r>
              <a:rPr sz="1200" dirty="0">
                <a:latin typeface="Times New Roman"/>
                <a:cs typeface="Times New Roman"/>
              </a:rPr>
              <a:t>in the </a:t>
            </a:r>
            <a:r>
              <a:rPr sz="1200" spc="-5" dirty="0">
                <a:latin typeface="Times New Roman"/>
                <a:cs typeface="Times New Roman"/>
              </a:rPr>
              <a:t>partial </a:t>
            </a:r>
            <a:r>
              <a:rPr sz="1200" dirty="0">
                <a:latin typeface="Times New Roman"/>
                <a:cs typeface="Times New Roman"/>
              </a:rPr>
              <a:t> </a:t>
            </a:r>
            <a:r>
              <a:rPr sz="1200" spc="-5" dirty="0">
                <a:latin typeface="Times New Roman"/>
                <a:cs typeface="Times New Roman"/>
              </a:rPr>
              <a:t>fulfillment</a:t>
            </a:r>
            <a:r>
              <a:rPr sz="1200" dirty="0">
                <a:latin typeface="Times New Roman"/>
                <a:cs typeface="Times New Roman"/>
              </a:rPr>
              <a:t> of</a:t>
            </a:r>
            <a:r>
              <a:rPr sz="1200" spc="5" dirty="0">
                <a:latin typeface="Times New Roman"/>
                <a:cs typeface="Times New Roman"/>
              </a:rPr>
              <a:t> </a:t>
            </a:r>
            <a:r>
              <a:rPr sz="1200" b="1" spc="-5" dirty="0">
                <a:latin typeface="Times New Roman"/>
                <a:cs typeface="Times New Roman"/>
              </a:rPr>
              <a:t>Bachelor</a:t>
            </a:r>
            <a:r>
              <a:rPr sz="1200" b="1" dirty="0">
                <a:latin typeface="Times New Roman"/>
                <a:cs typeface="Times New Roman"/>
              </a:rPr>
              <a:t> of</a:t>
            </a:r>
            <a:r>
              <a:rPr sz="1200" b="1" spc="5" dirty="0">
                <a:latin typeface="Times New Roman"/>
                <a:cs typeface="Times New Roman"/>
              </a:rPr>
              <a:t> </a:t>
            </a:r>
            <a:r>
              <a:rPr sz="1200" b="1" spc="-5" dirty="0">
                <a:latin typeface="Times New Roman"/>
                <a:cs typeface="Times New Roman"/>
              </a:rPr>
              <a:t>Computer</a:t>
            </a:r>
            <a:r>
              <a:rPr sz="1200" b="1" dirty="0">
                <a:latin typeface="Times New Roman"/>
                <a:cs typeface="Times New Roman"/>
              </a:rPr>
              <a:t> </a:t>
            </a:r>
            <a:r>
              <a:rPr sz="1200" b="1" spc="-5" dirty="0">
                <a:latin typeface="Times New Roman"/>
                <a:cs typeface="Times New Roman"/>
              </a:rPr>
              <a:t>Application</a:t>
            </a:r>
            <a:r>
              <a:rPr sz="1200" b="1" dirty="0">
                <a:latin typeface="Times New Roman"/>
                <a:cs typeface="Times New Roman"/>
              </a:rPr>
              <a:t> </a:t>
            </a:r>
            <a:r>
              <a:rPr sz="1200" dirty="0">
                <a:latin typeface="Times New Roman"/>
                <a:cs typeface="Times New Roman"/>
              </a:rPr>
              <a:t>is</a:t>
            </a:r>
            <a:r>
              <a:rPr sz="1200" spc="5" dirty="0">
                <a:latin typeface="Times New Roman"/>
                <a:cs typeface="Times New Roman"/>
              </a:rPr>
              <a:t> </a:t>
            </a:r>
            <a:r>
              <a:rPr sz="1200" spc="-5" dirty="0">
                <a:latin typeface="Times New Roman"/>
                <a:cs typeface="Times New Roman"/>
              </a:rPr>
              <a:t>original</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no</a:t>
            </a:r>
            <a:r>
              <a:rPr sz="1200" spc="5" dirty="0">
                <a:latin typeface="Times New Roman"/>
                <a:cs typeface="Times New Roman"/>
              </a:rPr>
              <a:t> </a:t>
            </a:r>
            <a:r>
              <a:rPr sz="1200" spc="-5" dirty="0">
                <a:latin typeface="Times New Roman"/>
                <a:cs typeface="Times New Roman"/>
              </a:rPr>
              <a:t>part</a:t>
            </a:r>
            <a:r>
              <a:rPr sz="1200" dirty="0">
                <a:latin typeface="Times New Roman"/>
                <a:cs typeface="Times New Roman"/>
              </a:rPr>
              <a:t> of</a:t>
            </a:r>
            <a:r>
              <a:rPr sz="1200" spc="5" dirty="0">
                <a:latin typeface="Times New Roman"/>
                <a:cs typeface="Times New Roman"/>
              </a:rPr>
              <a:t> </a:t>
            </a:r>
            <a:r>
              <a:rPr sz="1200" dirty="0">
                <a:latin typeface="Times New Roman"/>
                <a:cs typeface="Times New Roman"/>
              </a:rPr>
              <a:t>the</a:t>
            </a:r>
            <a:r>
              <a:rPr sz="1200" spc="300" dirty="0">
                <a:latin typeface="Times New Roman"/>
                <a:cs typeface="Times New Roman"/>
              </a:rPr>
              <a:t> </a:t>
            </a:r>
            <a:r>
              <a:rPr sz="1200" spc="-5" dirty="0">
                <a:latin typeface="Times New Roman"/>
                <a:cs typeface="Times New Roman"/>
              </a:rPr>
              <a:t>report </a:t>
            </a:r>
            <a:r>
              <a:rPr sz="1200" dirty="0">
                <a:latin typeface="Times New Roman"/>
                <a:cs typeface="Times New Roman"/>
              </a:rPr>
              <a:t> </a:t>
            </a:r>
            <a:r>
              <a:rPr sz="1200" spc="-5" dirty="0">
                <a:latin typeface="Times New Roman"/>
                <a:cs typeface="Times New Roman"/>
              </a:rPr>
              <a:t>submitted </a:t>
            </a:r>
            <a:r>
              <a:rPr sz="1200" dirty="0">
                <a:latin typeface="Times New Roman"/>
                <a:cs typeface="Times New Roman"/>
              </a:rPr>
              <a:t>to </a:t>
            </a:r>
            <a:r>
              <a:rPr sz="1200" spc="-5" dirty="0">
                <a:latin typeface="Times New Roman"/>
                <a:cs typeface="Times New Roman"/>
              </a:rPr>
              <a:t>any other institution </a:t>
            </a:r>
            <a:r>
              <a:rPr sz="1200" dirty="0">
                <a:latin typeface="Times New Roman"/>
                <a:cs typeface="Times New Roman"/>
              </a:rPr>
              <a:t>or </a:t>
            </a:r>
            <a:r>
              <a:rPr sz="1200" spc="-5" dirty="0">
                <a:latin typeface="Times New Roman"/>
                <a:cs typeface="Times New Roman"/>
              </a:rPr>
              <a:t>organization for </a:t>
            </a:r>
            <a:r>
              <a:rPr sz="1200" dirty="0">
                <a:latin typeface="Times New Roman"/>
                <a:cs typeface="Times New Roman"/>
              </a:rPr>
              <a:t>the </a:t>
            </a:r>
            <a:r>
              <a:rPr sz="1200" spc="-5" dirty="0">
                <a:latin typeface="Times New Roman"/>
                <a:cs typeface="Times New Roman"/>
              </a:rPr>
              <a:t>award </a:t>
            </a:r>
            <a:r>
              <a:rPr sz="1200" dirty="0">
                <a:latin typeface="Times New Roman"/>
                <a:cs typeface="Times New Roman"/>
              </a:rPr>
              <a:t>of </a:t>
            </a:r>
            <a:r>
              <a:rPr sz="1200" spc="-5" dirty="0">
                <a:latin typeface="Times New Roman"/>
                <a:cs typeface="Times New Roman"/>
              </a:rPr>
              <a:t>any degree </a:t>
            </a:r>
            <a:r>
              <a:rPr sz="1200" dirty="0">
                <a:latin typeface="Times New Roman"/>
                <a:cs typeface="Times New Roman"/>
              </a:rPr>
              <a:t>or </a:t>
            </a:r>
            <a:r>
              <a:rPr sz="1200" spc="-5" dirty="0">
                <a:latin typeface="Times New Roman"/>
                <a:cs typeface="Times New Roman"/>
              </a:rPr>
              <a:t>diploma. </a:t>
            </a:r>
            <a:r>
              <a:rPr sz="1200" dirty="0">
                <a:latin typeface="Times New Roman"/>
                <a:cs typeface="Times New Roman"/>
              </a:rPr>
              <a:t>I </a:t>
            </a:r>
            <a:r>
              <a:rPr sz="1200" spc="5" dirty="0">
                <a:latin typeface="Times New Roman"/>
                <a:cs typeface="Times New Roman"/>
              </a:rPr>
              <a:t> </a:t>
            </a:r>
            <a:r>
              <a:rPr sz="1200" spc="-5" dirty="0">
                <a:latin typeface="Times New Roman"/>
                <a:cs typeface="Times New Roman"/>
              </a:rPr>
              <a:t>have adhered </a:t>
            </a:r>
            <a:r>
              <a:rPr sz="1200" dirty="0">
                <a:latin typeface="Times New Roman"/>
                <a:cs typeface="Times New Roman"/>
              </a:rPr>
              <a:t>to </a:t>
            </a:r>
            <a:r>
              <a:rPr sz="1200" spc="-5" dirty="0">
                <a:latin typeface="Times New Roman"/>
                <a:cs typeface="Times New Roman"/>
              </a:rPr>
              <a:t>all principles </a:t>
            </a:r>
            <a:r>
              <a:rPr sz="1200" dirty="0">
                <a:latin typeface="Times New Roman"/>
                <a:cs typeface="Times New Roman"/>
              </a:rPr>
              <a:t>of </a:t>
            </a:r>
            <a:r>
              <a:rPr sz="1200" spc="-5" dirty="0">
                <a:latin typeface="Times New Roman"/>
                <a:cs typeface="Times New Roman"/>
              </a:rPr>
              <a:t>academic honesty and integrity and have </a:t>
            </a:r>
            <a:r>
              <a:rPr sz="1200" dirty="0">
                <a:latin typeface="Times New Roman"/>
                <a:cs typeface="Times New Roman"/>
              </a:rPr>
              <a:t>not </a:t>
            </a:r>
            <a:r>
              <a:rPr sz="1200" spc="-5" dirty="0">
                <a:latin typeface="Times New Roman"/>
                <a:cs typeface="Times New Roman"/>
              </a:rPr>
              <a:t>misrepresented </a:t>
            </a:r>
            <a:r>
              <a:rPr sz="1200" dirty="0">
                <a:latin typeface="Times New Roman"/>
                <a:cs typeface="Times New Roman"/>
              </a:rPr>
              <a:t> or </a:t>
            </a:r>
            <a:r>
              <a:rPr sz="1200" spc="-5" dirty="0">
                <a:latin typeface="Times New Roman"/>
                <a:cs typeface="Times New Roman"/>
              </a:rPr>
              <a:t>fabricated </a:t>
            </a:r>
            <a:r>
              <a:rPr sz="1200" dirty="0">
                <a:latin typeface="Times New Roman"/>
                <a:cs typeface="Times New Roman"/>
              </a:rPr>
              <a:t>or </a:t>
            </a:r>
            <a:r>
              <a:rPr sz="1200" spc="-5" dirty="0">
                <a:latin typeface="Times New Roman"/>
                <a:cs typeface="Times New Roman"/>
              </a:rPr>
              <a:t>falsified any idea/data/fact from any other sources </a:t>
            </a:r>
            <a:r>
              <a:rPr sz="1200" dirty="0">
                <a:latin typeface="Times New Roman"/>
                <a:cs typeface="Times New Roman"/>
              </a:rPr>
              <a:t>in my </a:t>
            </a:r>
            <a:r>
              <a:rPr sz="1200" spc="-5" dirty="0">
                <a:latin typeface="Times New Roman"/>
                <a:cs typeface="Times New Roman"/>
              </a:rPr>
              <a:t>project report. For </a:t>
            </a:r>
            <a:r>
              <a:rPr sz="1200" dirty="0">
                <a:latin typeface="Times New Roman"/>
                <a:cs typeface="Times New Roman"/>
              </a:rPr>
              <a:t> </a:t>
            </a:r>
            <a:r>
              <a:rPr sz="1200" spc="-5" dirty="0">
                <a:latin typeface="Times New Roman"/>
                <a:cs typeface="Times New Roman"/>
              </a:rPr>
              <a:t>any</a:t>
            </a:r>
            <a:r>
              <a:rPr sz="1200" dirty="0">
                <a:latin typeface="Times New Roman"/>
                <a:cs typeface="Times New Roman"/>
              </a:rPr>
              <a:t> </a:t>
            </a:r>
            <a:r>
              <a:rPr sz="1200" spc="-5" dirty="0">
                <a:latin typeface="Times New Roman"/>
                <a:cs typeface="Times New Roman"/>
              </a:rPr>
              <a:t>violation</a:t>
            </a:r>
            <a:r>
              <a:rPr sz="1200" dirty="0">
                <a:latin typeface="Times New Roman"/>
                <a:cs typeface="Times New Roman"/>
              </a:rPr>
              <a:t> of the</a:t>
            </a:r>
            <a:r>
              <a:rPr sz="1200" spc="-5" dirty="0">
                <a:latin typeface="Times New Roman"/>
                <a:cs typeface="Times New Roman"/>
              </a:rPr>
              <a:t> above</a:t>
            </a:r>
            <a:r>
              <a:rPr sz="1200" spc="5" dirty="0">
                <a:latin typeface="Times New Roman"/>
                <a:cs typeface="Times New Roman"/>
              </a:rPr>
              <a:t> </a:t>
            </a:r>
            <a:r>
              <a:rPr sz="1200" spc="-5" dirty="0">
                <a:latin typeface="Times New Roman"/>
                <a:cs typeface="Times New Roman"/>
              </a:rPr>
              <a:t>facts</a:t>
            </a:r>
            <a:r>
              <a:rPr sz="1200" spc="5" dirty="0">
                <a:latin typeface="Times New Roman"/>
                <a:cs typeface="Times New Roman"/>
              </a:rPr>
              <a:t> </a:t>
            </a:r>
            <a:r>
              <a:rPr sz="1200" dirty="0">
                <a:latin typeface="Times New Roman"/>
                <a:cs typeface="Times New Roman"/>
              </a:rPr>
              <a:t>I</a:t>
            </a:r>
            <a:r>
              <a:rPr sz="1200" spc="5" dirty="0">
                <a:latin typeface="Times New Roman"/>
                <a:cs typeface="Times New Roman"/>
              </a:rPr>
              <a:t> </a:t>
            </a:r>
            <a:r>
              <a:rPr sz="1200" spc="-5" dirty="0">
                <a:latin typeface="Times New Roman"/>
                <a:cs typeface="Times New Roman"/>
              </a:rPr>
              <a:t>shall</a:t>
            </a:r>
            <a:r>
              <a:rPr sz="1200" dirty="0">
                <a:latin typeface="Times New Roman"/>
                <a:cs typeface="Times New Roman"/>
              </a:rPr>
              <a:t> </a:t>
            </a:r>
            <a:r>
              <a:rPr sz="1200" spc="-5" dirty="0">
                <a:latin typeface="Times New Roman"/>
                <a:cs typeface="Times New Roman"/>
              </a:rPr>
              <a:t>remain</a:t>
            </a:r>
            <a:r>
              <a:rPr sz="1200" spc="5" dirty="0">
                <a:latin typeface="Times New Roman"/>
                <a:cs typeface="Times New Roman"/>
              </a:rPr>
              <a:t> </a:t>
            </a:r>
            <a:r>
              <a:rPr sz="1200" spc="-5" dirty="0">
                <a:latin typeface="Times New Roman"/>
                <a:cs typeface="Times New Roman"/>
              </a:rPr>
              <a:t>solely</a:t>
            </a:r>
            <a:r>
              <a:rPr sz="1200" dirty="0">
                <a:latin typeface="Times New Roman"/>
                <a:cs typeface="Times New Roman"/>
              </a:rPr>
              <a:t> </a:t>
            </a:r>
            <a:r>
              <a:rPr sz="1200" spc="-5" dirty="0">
                <a:latin typeface="Times New Roman"/>
                <a:cs typeface="Times New Roman"/>
              </a:rPr>
              <a:t>responsible</a:t>
            </a:r>
            <a:r>
              <a:rPr sz="1200" b="1" spc="-5" dirty="0">
                <a:latin typeface="Times New Roman"/>
                <a:cs typeface="Times New Roman"/>
              </a:rPr>
              <a:t>.</a:t>
            </a:r>
            <a:endParaRPr sz="120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2160415622"/>
              </p:ext>
            </p:extLst>
          </p:nvPr>
        </p:nvGraphicFramePr>
        <p:xfrm>
          <a:off x="882650" y="6273249"/>
          <a:ext cx="5776595" cy="1154797"/>
        </p:xfrm>
        <a:graphic>
          <a:graphicData uri="http://schemas.openxmlformats.org/drawingml/2006/table">
            <a:tbl>
              <a:tblPr firstRow="1" bandRow="1">
                <a:tableStyleId>{2D5ABB26-0587-4C30-8999-92F81FD0307C}</a:tableStyleId>
              </a:tblPr>
              <a:tblGrid>
                <a:gridCol w="1909445">
                  <a:extLst>
                    <a:ext uri="{9D8B030D-6E8A-4147-A177-3AD203B41FA5}">
                      <a16:colId xmlns:a16="http://schemas.microsoft.com/office/drawing/2014/main" val="20000"/>
                    </a:ext>
                  </a:extLst>
                </a:gridCol>
                <a:gridCol w="2080895">
                  <a:extLst>
                    <a:ext uri="{9D8B030D-6E8A-4147-A177-3AD203B41FA5}">
                      <a16:colId xmlns:a16="http://schemas.microsoft.com/office/drawing/2014/main" val="20001"/>
                    </a:ext>
                  </a:extLst>
                </a:gridCol>
                <a:gridCol w="1786255">
                  <a:extLst>
                    <a:ext uri="{9D8B030D-6E8A-4147-A177-3AD203B41FA5}">
                      <a16:colId xmlns:a16="http://schemas.microsoft.com/office/drawing/2014/main" val="20002"/>
                    </a:ext>
                  </a:extLst>
                </a:gridCol>
              </a:tblGrid>
              <a:tr h="248971">
                <a:tc>
                  <a:txBody>
                    <a:bodyPr/>
                    <a:lstStyle/>
                    <a:p>
                      <a:pPr marL="31750">
                        <a:lnSpc>
                          <a:spcPts val="1310"/>
                        </a:lnSpc>
                      </a:pPr>
                      <a:r>
                        <a:rPr sz="1200" b="1" spc="-5">
                          <a:latin typeface="Times New Roman"/>
                          <a:cs typeface="Times New Roman"/>
                        </a:rPr>
                        <a:t>-------------------------------</a:t>
                      </a:r>
                      <a:endParaRPr sz="1200">
                        <a:latin typeface="Times New Roman"/>
                        <a:cs typeface="Times New Roman"/>
                      </a:endParaRPr>
                    </a:p>
                  </a:txBody>
                  <a:tcPr marL="0" marR="0" marT="0" marB="0"/>
                </a:tc>
                <a:tc>
                  <a:txBody>
                    <a:bodyPr/>
                    <a:lstStyle/>
                    <a:p>
                      <a:pPr marL="304165">
                        <a:lnSpc>
                          <a:spcPts val="1310"/>
                        </a:lnSpc>
                      </a:pPr>
                      <a:r>
                        <a:rPr sz="1200" b="1" spc="-5">
                          <a:latin typeface="Times New Roman"/>
                          <a:cs typeface="Times New Roman"/>
                        </a:rPr>
                        <a:t>-----------------------------</a:t>
                      </a:r>
                      <a:endParaRPr sz="1200">
                        <a:latin typeface="Times New Roman"/>
                        <a:cs typeface="Times New Roman"/>
                      </a:endParaRPr>
                    </a:p>
                  </a:txBody>
                  <a:tcPr marL="0" marR="0" marT="0" marB="0"/>
                </a:tc>
                <a:tc>
                  <a:txBody>
                    <a:bodyPr/>
                    <a:lstStyle/>
                    <a:p>
                      <a:pPr marR="52705" algn="r">
                        <a:lnSpc>
                          <a:spcPts val="1310"/>
                        </a:lnSpc>
                      </a:pPr>
                      <a:r>
                        <a:rPr sz="1200" b="1" spc="-5">
                          <a:latin typeface="Times New Roman"/>
                          <a:cs typeface="Times New Roman"/>
                        </a:rPr>
                        <a:t>----------------------------</a:t>
                      </a:r>
                      <a:endParaRPr sz="1200">
                        <a:latin typeface="Times New Roman"/>
                        <a:cs typeface="Times New Roman"/>
                      </a:endParaRPr>
                    </a:p>
                  </a:txBody>
                  <a:tcPr marL="0" marR="0" marT="0" marB="0"/>
                </a:tc>
                <a:extLst>
                  <a:ext uri="{0D108BD9-81ED-4DB2-BD59-A6C34878D82A}">
                    <a16:rowId xmlns:a16="http://schemas.microsoft.com/office/drawing/2014/main" val="10000"/>
                  </a:ext>
                </a:extLst>
              </a:tr>
              <a:tr h="327035">
                <a:tc>
                  <a:txBody>
                    <a:bodyPr/>
                    <a:lstStyle/>
                    <a:p>
                      <a:pPr marL="31750">
                        <a:lnSpc>
                          <a:spcPct val="100000"/>
                        </a:lnSpc>
                        <a:spcBef>
                          <a:spcPts val="500"/>
                        </a:spcBef>
                      </a:pPr>
                      <a:r>
                        <a:rPr sz="1200" b="1" spc="-5">
                          <a:latin typeface="Times New Roman"/>
                          <a:cs typeface="Times New Roman"/>
                        </a:rPr>
                        <a:t>Amarjoti</a:t>
                      </a:r>
                      <a:r>
                        <a:rPr sz="1200" b="1" spc="-30">
                          <a:latin typeface="Times New Roman"/>
                          <a:cs typeface="Times New Roman"/>
                        </a:rPr>
                        <a:t> </a:t>
                      </a:r>
                      <a:r>
                        <a:rPr sz="1200" b="1" spc="-5">
                          <a:latin typeface="Times New Roman"/>
                          <a:cs typeface="Times New Roman"/>
                        </a:rPr>
                        <a:t>Gogoi</a:t>
                      </a:r>
                      <a:endParaRPr sz="1200">
                        <a:latin typeface="Times New Roman"/>
                        <a:cs typeface="Times New Roman"/>
                      </a:endParaRPr>
                    </a:p>
                  </a:txBody>
                  <a:tcPr marL="0" marR="0" marT="63500" marB="0"/>
                </a:tc>
                <a:tc>
                  <a:txBody>
                    <a:bodyPr/>
                    <a:lstStyle/>
                    <a:p>
                      <a:pPr marL="369570">
                        <a:lnSpc>
                          <a:spcPct val="100000"/>
                        </a:lnSpc>
                        <a:spcBef>
                          <a:spcPts val="500"/>
                        </a:spcBef>
                      </a:pPr>
                      <a:r>
                        <a:rPr sz="1200" b="1" spc="-5">
                          <a:latin typeface="Times New Roman"/>
                          <a:cs typeface="Times New Roman"/>
                        </a:rPr>
                        <a:t>Kekhav</a:t>
                      </a:r>
                      <a:r>
                        <a:rPr sz="1200" b="1" spc="-25">
                          <a:latin typeface="Times New Roman"/>
                          <a:cs typeface="Times New Roman"/>
                        </a:rPr>
                        <a:t> </a:t>
                      </a:r>
                      <a:r>
                        <a:rPr sz="1200" b="1" spc="-5">
                          <a:latin typeface="Times New Roman"/>
                          <a:cs typeface="Times New Roman"/>
                        </a:rPr>
                        <a:t>Sonowal</a:t>
                      </a:r>
                      <a:endParaRPr sz="1200">
                        <a:latin typeface="Times New Roman"/>
                        <a:cs typeface="Times New Roman"/>
                      </a:endParaRPr>
                    </a:p>
                  </a:txBody>
                  <a:tcPr marL="0" marR="0" marT="63500" marB="0"/>
                </a:tc>
                <a:tc>
                  <a:txBody>
                    <a:bodyPr/>
                    <a:lstStyle/>
                    <a:p>
                      <a:pPr marL="337185">
                        <a:lnSpc>
                          <a:spcPct val="100000"/>
                        </a:lnSpc>
                        <a:spcBef>
                          <a:spcPts val="500"/>
                        </a:spcBef>
                      </a:pPr>
                      <a:r>
                        <a:rPr sz="1200" b="1" spc="-5">
                          <a:latin typeface="Times New Roman"/>
                          <a:cs typeface="Times New Roman"/>
                        </a:rPr>
                        <a:t>Gautam</a:t>
                      </a:r>
                      <a:r>
                        <a:rPr sz="1200" b="1" spc="-30">
                          <a:latin typeface="Times New Roman"/>
                          <a:cs typeface="Times New Roman"/>
                        </a:rPr>
                        <a:t> </a:t>
                      </a:r>
                      <a:r>
                        <a:rPr sz="1200" b="1" spc="-5">
                          <a:latin typeface="Times New Roman"/>
                          <a:cs typeface="Times New Roman"/>
                        </a:rPr>
                        <a:t>Paik</a:t>
                      </a:r>
                      <a:endParaRPr sz="1200">
                        <a:latin typeface="Times New Roman"/>
                        <a:cs typeface="Times New Roman"/>
                      </a:endParaRPr>
                    </a:p>
                  </a:txBody>
                  <a:tcPr marL="0" marR="0" marT="63500" marB="0"/>
                </a:tc>
                <a:extLst>
                  <a:ext uri="{0D108BD9-81ED-4DB2-BD59-A6C34878D82A}">
                    <a16:rowId xmlns:a16="http://schemas.microsoft.com/office/drawing/2014/main" val="10001"/>
                  </a:ext>
                </a:extLst>
              </a:tr>
              <a:tr h="329814">
                <a:tc>
                  <a:txBody>
                    <a:bodyPr/>
                    <a:lstStyle/>
                    <a:p>
                      <a:pPr marL="31750">
                        <a:lnSpc>
                          <a:spcPct val="100000"/>
                        </a:lnSpc>
                        <a:spcBef>
                          <a:spcPts val="505"/>
                        </a:spcBef>
                      </a:pPr>
                      <a:r>
                        <a:rPr sz="1200" b="1" spc="-5">
                          <a:latin typeface="Times New Roman"/>
                          <a:cs typeface="Times New Roman"/>
                        </a:rPr>
                        <a:t>SCS,</a:t>
                      </a:r>
                      <a:r>
                        <a:rPr sz="1200" b="1" spc="-35">
                          <a:latin typeface="Times New Roman"/>
                          <a:cs typeface="Times New Roman"/>
                        </a:rPr>
                        <a:t> </a:t>
                      </a:r>
                      <a:r>
                        <a:rPr sz="1200" b="1" spc="5">
                          <a:latin typeface="Times New Roman"/>
                          <a:cs typeface="Times New Roman"/>
                        </a:rPr>
                        <a:t>5</a:t>
                      </a:r>
                      <a:r>
                        <a:rPr sz="1125" b="1" spc="7" baseline="29629">
                          <a:latin typeface="Times New Roman"/>
                          <a:cs typeface="Times New Roman"/>
                        </a:rPr>
                        <a:t>th</a:t>
                      </a:r>
                      <a:r>
                        <a:rPr sz="1125" b="1" spc="135" baseline="29629">
                          <a:latin typeface="Times New Roman"/>
                          <a:cs typeface="Times New Roman"/>
                        </a:rPr>
                        <a:t> </a:t>
                      </a:r>
                      <a:r>
                        <a:rPr sz="1200" b="1" spc="-5">
                          <a:latin typeface="Times New Roman"/>
                          <a:cs typeface="Times New Roman"/>
                        </a:rPr>
                        <a:t>Sem</a:t>
                      </a:r>
                      <a:endParaRPr sz="1200">
                        <a:latin typeface="Times New Roman"/>
                        <a:cs typeface="Times New Roman"/>
                      </a:endParaRPr>
                    </a:p>
                  </a:txBody>
                  <a:tcPr marL="0" marR="0" marT="64135" marB="0"/>
                </a:tc>
                <a:tc>
                  <a:txBody>
                    <a:bodyPr/>
                    <a:lstStyle/>
                    <a:p>
                      <a:pPr marL="368300">
                        <a:lnSpc>
                          <a:spcPct val="100000"/>
                        </a:lnSpc>
                        <a:spcBef>
                          <a:spcPts val="505"/>
                        </a:spcBef>
                      </a:pPr>
                      <a:r>
                        <a:rPr sz="1200" b="1" spc="-5">
                          <a:latin typeface="Times New Roman"/>
                          <a:cs typeface="Times New Roman"/>
                        </a:rPr>
                        <a:t>SCS,</a:t>
                      </a:r>
                      <a:r>
                        <a:rPr sz="1200" b="1" spc="-35">
                          <a:latin typeface="Times New Roman"/>
                          <a:cs typeface="Times New Roman"/>
                        </a:rPr>
                        <a:t> </a:t>
                      </a:r>
                      <a:r>
                        <a:rPr sz="1200" b="1" spc="5">
                          <a:latin typeface="Times New Roman"/>
                          <a:cs typeface="Times New Roman"/>
                        </a:rPr>
                        <a:t>5</a:t>
                      </a:r>
                      <a:r>
                        <a:rPr sz="1125" b="1" spc="7" baseline="29629">
                          <a:latin typeface="Times New Roman"/>
                          <a:cs typeface="Times New Roman"/>
                        </a:rPr>
                        <a:t>th</a:t>
                      </a:r>
                      <a:r>
                        <a:rPr sz="1125" b="1" spc="135" baseline="29629">
                          <a:latin typeface="Times New Roman"/>
                          <a:cs typeface="Times New Roman"/>
                        </a:rPr>
                        <a:t> </a:t>
                      </a:r>
                      <a:r>
                        <a:rPr sz="1200" b="1" spc="-5">
                          <a:latin typeface="Times New Roman"/>
                          <a:cs typeface="Times New Roman"/>
                        </a:rPr>
                        <a:t>Sem</a:t>
                      </a:r>
                      <a:endParaRPr sz="1200">
                        <a:latin typeface="Times New Roman"/>
                        <a:cs typeface="Times New Roman"/>
                      </a:endParaRPr>
                    </a:p>
                  </a:txBody>
                  <a:tcPr marL="0" marR="0" marT="64135" marB="0"/>
                </a:tc>
                <a:tc>
                  <a:txBody>
                    <a:bodyPr/>
                    <a:lstStyle/>
                    <a:p>
                      <a:pPr marL="342900">
                        <a:lnSpc>
                          <a:spcPct val="100000"/>
                        </a:lnSpc>
                        <a:spcBef>
                          <a:spcPts val="505"/>
                        </a:spcBef>
                      </a:pPr>
                      <a:r>
                        <a:rPr sz="1200" b="1" spc="-5">
                          <a:latin typeface="Times New Roman"/>
                          <a:cs typeface="Times New Roman"/>
                        </a:rPr>
                        <a:t>SCS,</a:t>
                      </a:r>
                      <a:r>
                        <a:rPr sz="1200" b="1" spc="-20">
                          <a:latin typeface="Times New Roman"/>
                          <a:cs typeface="Times New Roman"/>
                        </a:rPr>
                        <a:t> </a:t>
                      </a:r>
                      <a:r>
                        <a:rPr sz="1200" b="1" spc="5">
                          <a:latin typeface="Times New Roman"/>
                          <a:cs typeface="Times New Roman"/>
                        </a:rPr>
                        <a:t>5</a:t>
                      </a:r>
                      <a:r>
                        <a:rPr sz="1125" b="1" spc="7" baseline="29629">
                          <a:latin typeface="Times New Roman"/>
                          <a:cs typeface="Times New Roman"/>
                        </a:rPr>
                        <a:t>th</a:t>
                      </a:r>
                      <a:r>
                        <a:rPr sz="1125" b="1" spc="112" baseline="29629">
                          <a:latin typeface="Times New Roman"/>
                          <a:cs typeface="Times New Roman"/>
                        </a:rPr>
                        <a:t> </a:t>
                      </a:r>
                      <a:r>
                        <a:rPr sz="1200" b="1" spc="-5">
                          <a:latin typeface="Times New Roman"/>
                          <a:cs typeface="Times New Roman"/>
                        </a:rPr>
                        <a:t>Sem</a:t>
                      </a:r>
                      <a:endParaRPr sz="1200">
                        <a:latin typeface="Times New Roman"/>
                        <a:cs typeface="Times New Roman"/>
                      </a:endParaRPr>
                    </a:p>
                  </a:txBody>
                  <a:tcPr marL="0" marR="0" marT="64135" marB="0"/>
                </a:tc>
                <a:extLst>
                  <a:ext uri="{0D108BD9-81ED-4DB2-BD59-A6C34878D82A}">
                    <a16:rowId xmlns:a16="http://schemas.microsoft.com/office/drawing/2014/main" val="10002"/>
                  </a:ext>
                </a:extLst>
              </a:tr>
              <a:tr h="248977">
                <a:tc>
                  <a:txBody>
                    <a:bodyPr/>
                    <a:lstStyle/>
                    <a:p>
                      <a:pPr marL="31750">
                        <a:lnSpc>
                          <a:spcPts val="1360"/>
                        </a:lnSpc>
                        <a:spcBef>
                          <a:spcPts val="500"/>
                        </a:spcBef>
                      </a:pPr>
                      <a:r>
                        <a:rPr lang="en-IN" sz="1200" b="1" spc="-5">
                          <a:latin typeface="Times New Roman"/>
                          <a:cs typeface="Times New Roman"/>
                        </a:rPr>
                        <a:t>ID:</a:t>
                      </a:r>
                      <a:r>
                        <a:rPr lang="en-IN" sz="1200" b="1" spc="-35">
                          <a:latin typeface="Times New Roman"/>
                          <a:cs typeface="Times New Roman"/>
                        </a:rPr>
                        <a:t> </a:t>
                      </a:r>
                      <a:r>
                        <a:rPr lang="en-IN" sz="1200" b="1" spc="-5">
                          <a:latin typeface="Times New Roman"/>
                          <a:cs typeface="Times New Roman"/>
                        </a:rPr>
                        <a:t>CS22BCAGN009</a:t>
                      </a:r>
                      <a:endParaRPr lang="en-IN" sz="1200">
                        <a:latin typeface="Times New Roman"/>
                        <a:cs typeface="Times New Roman"/>
                      </a:endParaRPr>
                    </a:p>
                  </a:txBody>
                  <a:tcPr marL="0" marR="0" marT="63500" marB="0"/>
                </a:tc>
                <a:tc>
                  <a:txBody>
                    <a:bodyPr/>
                    <a:lstStyle/>
                    <a:p>
                      <a:pPr marL="382270">
                        <a:lnSpc>
                          <a:spcPts val="1360"/>
                        </a:lnSpc>
                        <a:spcBef>
                          <a:spcPts val="500"/>
                        </a:spcBef>
                      </a:pPr>
                      <a:r>
                        <a:rPr lang="en-IN" sz="1200" b="1" spc="-5">
                          <a:latin typeface="Times New Roman"/>
                          <a:cs typeface="Times New Roman"/>
                        </a:rPr>
                        <a:t>ID:</a:t>
                      </a:r>
                      <a:r>
                        <a:rPr lang="en-IN" sz="1200" b="1" spc="-35">
                          <a:latin typeface="Times New Roman"/>
                          <a:cs typeface="Times New Roman"/>
                        </a:rPr>
                        <a:t> </a:t>
                      </a:r>
                      <a:r>
                        <a:rPr lang="en-IN" sz="1200" b="1" spc="-5">
                          <a:latin typeface="Times New Roman"/>
                          <a:cs typeface="Times New Roman"/>
                        </a:rPr>
                        <a:t>CS22BCAGN014</a:t>
                      </a:r>
                      <a:endParaRPr lang="en-IN" sz="1200">
                        <a:latin typeface="Times New Roman"/>
                        <a:cs typeface="Times New Roman"/>
                      </a:endParaRPr>
                    </a:p>
                  </a:txBody>
                  <a:tcPr marL="0" marR="0" marT="63500" marB="0"/>
                </a:tc>
                <a:tc>
                  <a:txBody>
                    <a:bodyPr/>
                    <a:lstStyle/>
                    <a:p>
                      <a:pPr marR="24130" algn="r">
                        <a:lnSpc>
                          <a:spcPts val="1360"/>
                        </a:lnSpc>
                        <a:spcBef>
                          <a:spcPts val="500"/>
                        </a:spcBef>
                      </a:pPr>
                      <a:r>
                        <a:rPr lang="en-IN" sz="1200" b="1" spc="-5" dirty="0">
                          <a:latin typeface="Times New Roman"/>
                          <a:cs typeface="Times New Roman"/>
                        </a:rPr>
                        <a:t>ID:</a:t>
                      </a:r>
                      <a:r>
                        <a:rPr lang="en-IN" sz="1200" b="1" spc="-35" dirty="0">
                          <a:latin typeface="Times New Roman"/>
                          <a:cs typeface="Times New Roman"/>
                        </a:rPr>
                        <a:t> </a:t>
                      </a:r>
                      <a:r>
                        <a:rPr lang="en-IN" sz="1200" b="1" spc="-5" dirty="0">
                          <a:latin typeface="Times New Roman"/>
                          <a:cs typeface="Times New Roman"/>
                        </a:rPr>
                        <a:t>CS22BCAGN023</a:t>
                      </a:r>
                      <a:endParaRPr lang="en-IN" sz="1200" dirty="0">
                        <a:latin typeface="Times New Roman"/>
                        <a:cs typeface="Times New Roman"/>
                      </a:endParaRPr>
                    </a:p>
                  </a:txBody>
                  <a:tcPr marL="0" marR="0" marT="6350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3689096" y="9916700"/>
            <a:ext cx="2197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a:t>
            </a:r>
            <a:fld id="{81D60167-4931-47E6-BA6A-407CBD079E47}" type="slidenum">
              <a:rPr sz="1100" dirty="0">
                <a:latin typeface="Calibri"/>
                <a:cs typeface="Calibri"/>
              </a:rPr>
              <a:t>5</a:t>
            </a:fld>
            <a:r>
              <a:rPr sz="1100" dirty="0">
                <a:latin typeface="Calibri"/>
                <a:cs typeface="Calibri"/>
              </a:rPr>
              <a:t>]</a:t>
            </a:r>
            <a:endParaRPr sz="1100">
              <a:latin typeface="Calibri"/>
              <a:cs typeface="Calibri"/>
            </a:endParaRPr>
          </a:p>
        </p:txBody>
      </p:sp>
      <p:sp>
        <p:nvSpPr>
          <p:cNvPr id="2" name="object 2"/>
          <p:cNvSpPr txBox="1"/>
          <p:nvPr/>
        </p:nvSpPr>
        <p:spPr>
          <a:xfrm>
            <a:off x="3347720" y="891654"/>
            <a:ext cx="864869"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CONTENTS</a:t>
            </a:r>
            <a:endParaRPr sz="1200">
              <a:latin typeface="Times New Roman"/>
              <a:cs typeface="Times New Roman"/>
            </a:endParaRPr>
          </a:p>
        </p:txBody>
      </p:sp>
      <p:sp>
        <p:nvSpPr>
          <p:cNvPr id="3" name="object 3"/>
          <p:cNvSpPr txBox="1"/>
          <p:nvPr/>
        </p:nvSpPr>
        <p:spPr>
          <a:xfrm>
            <a:off x="901700" y="1548511"/>
            <a:ext cx="4445000" cy="7980680"/>
          </a:xfrm>
          <a:prstGeom prst="rect">
            <a:avLst/>
          </a:prstGeom>
        </p:spPr>
        <p:txBody>
          <a:bodyPr vert="horz" wrap="square" lIns="0" tIns="12700" rIns="0" bIns="0" rtlCol="0">
            <a:spAutoFit/>
          </a:bodyPr>
          <a:lstStyle/>
          <a:p>
            <a:pPr marL="155575" indent="-143510">
              <a:lnSpc>
                <a:spcPts val="1410"/>
              </a:lnSpc>
              <a:spcBef>
                <a:spcPts val="100"/>
              </a:spcBef>
              <a:buAutoNum type="arabicPeriod"/>
              <a:tabLst>
                <a:tab pos="156210" algn="l"/>
              </a:tabLst>
            </a:pPr>
            <a:r>
              <a:rPr sz="1200" spc="-5" dirty="0">
                <a:latin typeface="Times New Roman"/>
                <a:cs typeface="Times New Roman"/>
              </a:rPr>
              <a:t>Acknowledgement</a:t>
            </a:r>
            <a:endParaRPr sz="1200">
              <a:latin typeface="Times New Roman"/>
              <a:cs typeface="Times New Roman"/>
            </a:endParaRPr>
          </a:p>
          <a:p>
            <a:pPr marL="165100" indent="-152400">
              <a:lnSpc>
                <a:spcPts val="1380"/>
              </a:lnSpc>
              <a:buAutoNum type="arabicPeriod"/>
              <a:tabLst>
                <a:tab pos="165100" algn="l"/>
              </a:tabLst>
            </a:pPr>
            <a:r>
              <a:rPr sz="1200" spc="-5" dirty="0">
                <a:latin typeface="Times New Roman"/>
                <a:cs typeface="Times New Roman"/>
              </a:rPr>
              <a:t>Declaration</a:t>
            </a:r>
            <a:endParaRPr sz="1200">
              <a:latin typeface="Times New Roman"/>
              <a:cs typeface="Times New Roman"/>
            </a:endParaRPr>
          </a:p>
          <a:p>
            <a:pPr marL="165100" indent="-152400">
              <a:lnSpc>
                <a:spcPts val="1380"/>
              </a:lnSpc>
              <a:buAutoNum type="arabicPeriod"/>
              <a:tabLst>
                <a:tab pos="165100" algn="l"/>
              </a:tabLst>
            </a:pPr>
            <a:r>
              <a:rPr sz="1200" spc="-5" dirty="0">
                <a:latin typeface="Times New Roman"/>
                <a:cs typeface="Times New Roman"/>
              </a:rPr>
              <a:t>Contents</a:t>
            </a:r>
            <a:endParaRPr sz="1200">
              <a:latin typeface="Times New Roman"/>
              <a:cs typeface="Times New Roman"/>
            </a:endParaRPr>
          </a:p>
          <a:p>
            <a:pPr marL="165100" indent="-152400">
              <a:lnSpc>
                <a:spcPts val="1380"/>
              </a:lnSpc>
              <a:buAutoNum type="arabicPeriod"/>
              <a:tabLst>
                <a:tab pos="165100" algn="l"/>
              </a:tabLst>
            </a:pPr>
            <a:r>
              <a:rPr sz="1200" spc="-5" dirty="0">
                <a:latin typeface="Times New Roman"/>
                <a:cs typeface="Times New Roman"/>
              </a:rPr>
              <a:t>List</a:t>
            </a:r>
            <a:r>
              <a:rPr sz="1200" spc="-25" dirty="0">
                <a:latin typeface="Times New Roman"/>
                <a:cs typeface="Times New Roman"/>
              </a:rPr>
              <a:t> </a:t>
            </a:r>
            <a:r>
              <a:rPr sz="1200" spc="-5" dirty="0">
                <a:latin typeface="Times New Roman"/>
                <a:cs typeface="Times New Roman"/>
              </a:rPr>
              <a:t>Of</a:t>
            </a:r>
            <a:r>
              <a:rPr sz="1200" spc="-20" dirty="0">
                <a:latin typeface="Times New Roman"/>
                <a:cs typeface="Times New Roman"/>
              </a:rPr>
              <a:t> </a:t>
            </a:r>
            <a:r>
              <a:rPr sz="1200" spc="-5" dirty="0">
                <a:latin typeface="Times New Roman"/>
                <a:cs typeface="Times New Roman"/>
              </a:rPr>
              <a:t>Figures</a:t>
            </a:r>
            <a:endParaRPr sz="1200">
              <a:latin typeface="Times New Roman"/>
              <a:cs typeface="Times New Roman"/>
            </a:endParaRPr>
          </a:p>
          <a:p>
            <a:pPr marL="155575" indent="-143510">
              <a:lnSpc>
                <a:spcPts val="1380"/>
              </a:lnSpc>
              <a:buAutoNum type="arabicPeriod"/>
              <a:tabLst>
                <a:tab pos="156210" algn="l"/>
              </a:tabLst>
            </a:pPr>
            <a:r>
              <a:rPr sz="1200" spc="-5" dirty="0">
                <a:latin typeface="Times New Roman"/>
                <a:cs typeface="Times New Roman"/>
              </a:rPr>
              <a:t>Abstract</a:t>
            </a:r>
            <a:endParaRPr sz="1200">
              <a:latin typeface="Times New Roman"/>
              <a:cs typeface="Times New Roman"/>
            </a:endParaRPr>
          </a:p>
          <a:p>
            <a:pPr marL="165100" indent="-152400">
              <a:lnSpc>
                <a:spcPts val="1380"/>
              </a:lnSpc>
              <a:buAutoNum type="arabicPeriod"/>
              <a:tabLst>
                <a:tab pos="165100" algn="l"/>
              </a:tabLst>
            </a:pPr>
            <a:r>
              <a:rPr sz="1200" spc="-5" dirty="0">
                <a:latin typeface="Times New Roman"/>
                <a:cs typeface="Times New Roman"/>
              </a:rPr>
              <a:t>Chapter</a:t>
            </a:r>
            <a:r>
              <a:rPr sz="1200" spc="-20" dirty="0">
                <a:latin typeface="Times New Roman"/>
                <a:cs typeface="Times New Roman"/>
              </a:rPr>
              <a:t> </a:t>
            </a:r>
            <a:r>
              <a:rPr sz="1200" dirty="0">
                <a:latin typeface="Times New Roman"/>
                <a:cs typeface="Times New Roman"/>
              </a:rPr>
              <a:t>1:</a:t>
            </a:r>
            <a:r>
              <a:rPr sz="1200" spc="-10" dirty="0">
                <a:latin typeface="Times New Roman"/>
                <a:cs typeface="Times New Roman"/>
              </a:rPr>
              <a:t> </a:t>
            </a:r>
            <a:r>
              <a:rPr sz="1200" spc="-5" dirty="0">
                <a:latin typeface="Times New Roman"/>
                <a:cs typeface="Times New Roman"/>
              </a:rPr>
              <a:t>Introduction</a:t>
            </a:r>
            <a:endParaRPr sz="1200">
              <a:latin typeface="Times New Roman"/>
              <a:cs typeface="Times New Roman"/>
            </a:endParaRPr>
          </a:p>
          <a:p>
            <a:pPr marL="393700" lvl="1" indent="-228600">
              <a:lnSpc>
                <a:spcPts val="1380"/>
              </a:lnSpc>
              <a:buAutoNum type="arabicPeriod"/>
              <a:tabLst>
                <a:tab pos="393700" algn="l"/>
              </a:tabLst>
            </a:pPr>
            <a:r>
              <a:rPr sz="1200" spc="-5" dirty="0">
                <a:latin typeface="Times New Roman"/>
                <a:cs typeface="Times New Roman"/>
              </a:rPr>
              <a:t>Overview</a:t>
            </a:r>
            <a:r>
              <a:rPr sz="1200" spc="-20"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dirty="0">
                <a:latin typeface="Times New Roman"/>
                <a:cs typeface="Times New Roman"/>
              </a:rPr>
              <a:t>the</a:t>
            </a:r>
            <a:r>
              <a:rPr sz="1200" spc="-5" dirty="0">
                <a:latin typeface="Times New Roman"/>
                <a:cs typeface="Times New Roman"/>
              </a:rPr>
              <a:t> Project</a:t>
            </a:r>
            <a:endParaRPr sz="1200">
              <a:latin typeface="Times New Roman"/>
              <a:cs typeface="Times New Roman"/>
            </a:endParaRPr>
          </a:p>
          <a:p>
            <a:pPr marL="393700" lvl="1" indent="-228600">
              <a:lnSpc>
                <a:spcPts val="1410"/>
              </a:lnSpc>
              <a:buAutoNum type="arabicPeriod"/>
              <a:tabLst>
                <a:tab pos="393700" algn="l"/>
              </a:tabLst>
            </a:pPr>
            <a:r>
              <a:rPr sz="1200" spc="-5" dirty="0">
                <a:latin typeface="Times New Roman"/>
                <a:cs typeface="Times New Roman"/>
              </a:rPr>
              <a:t>Problem</a:t>
            </a:r>
            <a:r>
              <a:rPr sz="1200" spc="-40" dirty="0">
                <a:latin typeface="Times New Roman"/>
                <a:cs typeface="Times New Roman"/>
              </a:rPr>
              <a:t> </a:t>
            </a:r>
            <a:r>
              <a:rPr sz="1200" spc="-5" dirty="0">
                <a:latin typeface="Times New Roman"/>
                <a:cs typeface="Times New Roman"/>
              </a:rPr>
              <a:t>Definition</a:t>
            </a:r>
            <a:endParaRPr sz="1200">
              <a:latin typeface="Times New Roman"/>
              <a:cs typeface="Times New Roman"/>
            </a:endParaRPr>
          </a:p>
          <a:p>
            <a:pPr marL="393700" lvl="1" indent="-228600">
              <a:lnSpc>
                <a:spcPct val="100000"/>
              </a:lnSpc>
              <a:spcBef>
                <a:spcPts val="140"/>
              </a:spcBef>
              <a:buAutoNum type="arabicPeriod"/>
              <a:tabLst>
                <a:tab pos="393700" algn="l"/>
              </a:tabLst>
            </a:pPr>
            <a:r>
              <a:rPr sz="1200" spc="-5" dirty="0">
                <a:latin typeface="Times New Roman"/>
                <a:cs typeface="Times New Roman"/>
              </a:rPr>
              <a:t>Problem</a:t>
            </a:r>
            <a:r>
              <a:rPr sz="1200" spc="-40" dirty="0">
                <a:latin typeface="Times New Roman"/>
                <a:cs typeface="Times New Roman"/>
              </a:rPr>
              <a:t> </a:t>
            </a:r>
            <a:r>
              <a:rPr sz="1200" spc="-5" dirty="0">
                <a:latin typeface="Times New Roman"/>
                <a:cs typeface="Times New Roman"/>
              </a:rPr>
              <a:t>Definition</a:t>
            </a:r>
            <a:endParaRPr sz="1200">
              <a:latin typeface="Times New Roman"/>
              <a:cs typeface="Times New Roman"/>
            </a:endParaRPr>
          </a:p>
          <a:p>
            <a:pPr marL="393700" lvl="1" indent="-228600">
              <a:lnSpc>
                <a:spcPct val="100000"/>
              </a:lnSpc>
              <a:spcBef>
                <a:spcPts val="145"/>
              </a:spcBef>
              <a:buAutoNum type="arabicPeriod"/>
              <a:tabLst>
                <a:tab pos="393700" algn="l"/>
              </a:tabLst>
            </a:pPr>
            <a:r>
              <a:rPr sz="1200" spc="-5" dirty="0">
                <a:latin typeface="Times New Roman"/>
                <a:cs typeface="Times New Roman"/>
              </a:rPr>
              <a:t>Scope</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Project</a:t>
            </a:r>
            <a:endParaRPr sz="1200">
              <a:latin typeface="Times New Roman"/>
              <a:cs typeface="Times New Roman"/>
            </a:endParaRPr>
          </a:p>
          <a:p>
            <a:pPr marL="165100" indent="-152400">
              <a:lnSpc>
                <a:spcPct val="100000"/>
              </a:lnSpc>
              <a:spcBef>
                <a:spcPts val="145"/>
              </a:spcBef>
              <a:buAutoNum type="arabicPeriod"/>
              <a:tabLst>
                <a:tab pos="165100" algn="l"/>
              </a:tabLst>
            </a:pPr>
            <a:r>
              <a:rPr sz="1200" spc="-5" dirty="0">
                <a:latin typeface="Times New Roman"/>
                <a:cs typeface="Times New Roman"/>
              </a:rPr>
              <a:t>Chapter</a:t>
            </a:r>
            <a:r>
              <a:rPr sz="1200" spc="-15" dirty="0">
                <a:latin typeface="Times New Roman"/>
                <a:cs typeface="Times New Roman"/>
              </a:rPr>
              <a:t> </a:t>
            </a:r>
            <a:r>
              <a:rPr sz="1200" dirty="0">
                <a:latin typeface="Times New Roman"/>
                <a:cs typeface="Times New Roman"/>
              </a:rPr>
              <a:t>2:</a:t>
            </a:r>
            <a:r>
              <a:rPr sz="1200" spc="-5" dirty="0">
                <a:latin typeface="Times New Roman"/>
                <a:cs typeface="Times New Roman"/>
              </a:rPr>
              <a:t> Literature Review</a:t>
            </a:r>
            <a:endParaRPr sz="1200">
              <a:latin typeface="Times New Roman"/>
              <a:cs typeface="Times New Roman"/>
            </a:endParaRPr>
          </a:p>
          <a:p>
            <a:pPr marL="393700" lvl="1" indent="-228600">
              <a:lnSpc>
                <a:spcPct val="100000"/>
              </a:lnSpc>
              <a:spcBef>
                <a:spcPts val="155"/>
              </a:spcBef>
              <a:buAutoNum type="arabicPeriod"/>
              <a:tabLst>
                <a:tab pos="393700" algn="l"/>
              </a:tabLst>
            </a:pPr>
            <a:r>
              <a:rPr sz="1200" spc="-5" dirty="0">
                <a:latin typeface="Times New Roman"/>
                <a:cs typeface="Times New Roman"/>
              </a:rPr>
              <a:t>Literature</a:t>
            </a:r>
            <a:r>
              <a:rPr sz="1200" spc="10" dirty="0">
                <a:latin typeface="Times New Roman"/>
                <a:cs typeface="Times New Roman"/>
              </a:rPr>
              <a:t> </a:t>
            </a:r>
            <a:r>
              <a:rPr sz="1200" spc="-5" dirty="0">
                <a:latin typeface="Times New Roman"/>
                <a:cs typeface="Times New Roman"/>
              </a:rPr>
              <a:t>Review:</a:t>
            </a:r>
            <a:r>
              <a:rPr sz="1200" spc="-15" dirty="0">
                <a:latin typeface="Times New Roman"/>
                <a:cs typeface="Times New Roman"/>
              </a:rPr>
              <a:t> </a:t>
            </a:r>
            <a:r>
              <a:rPr sz="1200" spc="-5" dirty="0">
                <a:latin typeface="Times New Roman"/>
                <a:cs typeface="Times New Roman"/>
              </a:rPr>
              <a:t>The</a:t>
            </a:r>
            <a:r>
              <a:rPr sz="1200" spc="10" dirty="0">
                <a:latin typeface="Times New Roman"/>
                <a:cs typeface="Times New Roman"/>
              </a:rPr>
              <a:t> </a:t>
            </a:r>
            <a:r>
              <a:rPr sz="1200" spc="-5" dirty="0">
                <a:latin typeface="Times New Roman"/>
                <a:cs typeface="Times New Roman"/>
              </a:rPr>
              <a:t>Evolution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Hostel</a:t>
            </a:r>
            <a:r>
              <a:rPr sz="1200" spc="10" dirty="0">
                <a:latin typeface="Times New Roman"/>
                <a:cs typeface="Times New Roman"/>
              </a:rPr>
              <a:t> </a:t>
            </a:r>
            <a:r>
              <a:rPr sz="1200" spc="-5" dirty="0">
                <a:latin typeface="Times New Roman"/>
                <a:cs typeface="Times New Roman"/>
              </a:rPr>
              <a:t>Management</a:t>
            </a:r>
            <a:r>
              <a:rPr sz="1200" spc="20" dirty="0">
                <a:latin typeface="Times New Roman"/>
                <a:cs typeface="Times New Roman"/>
              </a:rPr>
              <a:t> </a:t>
            </a:r>
            <a:r>
              <a:rPr sz="1200" spc="-5" dirty="0">
                <a:latin typeface="Times New Roman"/>
                <a:cs typeface="Times New Roman"/>
              </a:rPr>
              <a:t>Systems</a:t>
            </a:r>
            <a:endParaRPr sz="1200">
              <a:latin typeface="Times New Roman"/>
              <a:cs typeface="Times New Roman"/>
            </a:endParaRPr>
          </a:p>
          <a:p>
            <a:pPr marL="393700" lvl="1" indent="-228600">
              <a:lnSpc>
                <a:spcPct val="100000"/>
              </a:lnSpc>
              <a:spcBef>
                <a:spcPts val="145"/>
              </a:spcBef>
              <a:buAutoNum type="arabicPeriod"/>
              <a:tabLst>
                <a:tab pos="393700" algn="l"/>
              </a:tabLst>
            </a:pPr>
            <a:r>
              <a:rPr sz="1200" spc="-5" dirty="0">
                <a:latin typeface="Times New Roman"/>
                <a:cs typeface="Times New Roman"/>
              </a:rPr>
              <a:t>Paper-Based</a:t>
            </a:r>
            <a:r>
              <a:rPr sz="1200" spc="-10" dirty="0">
                <a:latin typeface="Times New Roman"/>
                <a:cs typeface="Times New Roman"/>
              </a:rPr>
              <a:t> </a:t>
            </a:r>
            <a:r>
              <a:rPr sz="1200" dirty="0">
                <a:latin typeface="Times New Roman"/>
                <a:cs typeface="Times New Roman"/>
              </a:rPr>
              <a:t>to</a:t>
            </a:r>
            <a:r>
              <a:rPr sz="1200" spc="-5" dirty="0">
                <a:latin typeface="Times New Roman"/>
                <a:cs typeface="Times New Roman"/>
              </a:rPr>
              <a:t> Digital:</a:t>
            </a:r>
            <a:r>
              <a:rPr sz="1200" spc="-15" dirty="0">
                <a:latin typeface="Times New Roman"/>
                <a:cs typeface="Times New Roman"/>
              </a:rPr>
              <a:t> </a:t>
            </a:r>
            <a:r>
              <a:rPr sz="1200" spc="-5" dirty="0">
                <a:latin typeface="Times New Roman"/>
                <a:cs typeface="Times New Roman"/>
              </a:rPr>
              <a:t>The</a:t>
            </a:r>
            <a:r>
              <a:rPr sz="1200" spc="-10" dirty="0">
                <a:latin typeface="Times New Roman"/>
                <a:cs typeface="Times New Roman"/>
              </a:rPr>
              <a:t> </a:t>
            </a:r>
            <a:r>
              <a:rPr sz="1200" spc="-5" dirty="0">
                <a:latin typeface="Times New Roman"/>
                <a:cs typeface="Times New Roman"/>
              </a:rPr>
              <a:t>First Steps</a:t>
            </a:r>
            <a:endParaRPr sz="1200">
              <a:latin typeface="Times New Roman"/>
              <a:cs typeface="Times New Roman"/>
            </a:endParaRPr>
          </a:p>
          <a:p>
            <a:pPr marL="390525" lvl="1" indent="-226060">
              <a:lnSpc>
                <a:spcPct val="100000"/>
              </a:lnSpc>
              <a:spcBef>
                <a:spcPts val="145"/>
              </a:spcBef>
              <a:buAutoNum type="arabicPeriod"/>
              <a:tabLst>
                <a:tab pos="391160" algn="l"/>
              </a:tabLst>
            </a:pPr>
            <a:r>
              <a:rPr sz="1200" spc="-5" dirty="0">
                <a:latin typeface="Times New Roman"/>
                <a:cs typeface="Times New Roman"/>
              </a:rPr>
              <a:t>The</a:t>
            </a:r>
            <a:r>
              <a:rPr sz="1200" spc="-10" dirty="0">
                <a:latin typeface="Times New Roman"/>
                <a:cs typeface="Times New Roman"/>
              </a:rPr>
              <a:t> </a:t>
            </a:r>
            <a:r>
              <a:rPr sz="1200" spc="-5" dirty="0">
                <a:latin typeface="Times New Roman"/>
                <a:cs typeface="Times New Roman"/>
              </a:rPr>
              <a:t>Digital</a:t>
            </a:r>
            <a:r>
              <a:rPr sz="1200" dirty="0">
                <a:latin typeface="Times New Roman"/>
                <a:cs typeface="Times New Roman"/>
              </a:rPr>
              <a:t> </a:t>
            </a:r>
            <a:r>
              <a:rPr sz="1200" spc="-5" dirty="0">
                <a:latin typeface="Times New Roman"/>
                <a:cs typeface="Times New Roman"/>
              </a:rPr>
              <a:t>Transition:</a:t>
            </a:r>
            <a:r>
              <a:rPr sz="1200" spc="-10" dirty="0">
                <a:latin typeface="Times New Roman"/>
                <a:cs typeface="Times New Roman"/>
              </a:rPr>
              <a:t> </a:t>
            </a:r>
            <a:r>
              <a:rPr sz="1200" spc="-5" dirty="0">
                <a:latin typeface="Times New Roman"/>
                <a:cs typeface="Times New Roman"/>
              </a:rPr>
              <a:t>Basic</a:t>
            </a:r>
            <a:r>
              <a:rPr sz="1200" dirty="0">
                <a:latin typeface="Times New Roman"/>
                <a:cs typeface="Times New Roman"/>
              </a:rPr>
              <a:t> </a:t>
            </a:r>
            <a:r>
              <a:rPr sz="1200" spc="-5" dirty="0">
                <a:latin typeface="Times New Roman"/>
                <a:cs typeface="Times New Roman"/>
              </a:rPr>
              <a:t>Software</a:t>
            </a:r>
            <a:r>
              <a:rPr sz="1200" spc="5" dirty="0">
                <a:latin typeface="Times New Roman"/>
                <a:cs typeface="Times New Roman"/>
              </a:rPr>
              <a:t> </a:t>
            </a:r>
            <a:r>
              <a:rPr sz="1200" spc="-5" dirty="0">
                <a:latin typeface="Times New Roman"/>
                <a:cs typeface="Times New Roman"/>
              </a:rPr>
              <a:t>Solutions</a:t>
            </a:r>
            <a:endParaRPr sz="1200">
              <a:latin typeface="Times New Roman"/>
              <a:cs typeface="Times New Roman"/>
            </a:endParaRPr>
          </a:p>
          <a:p>
            <a:pPr marL="393700" lvl="1" indent="-228600">
              <a:lnSpc>
                <a:spcPct val="100000"/>
              </a:lnSpc>
              <a:spcBef>
                <a:spcPts val="155"/>
              </a:spcBef>
              <a:buAutoNum type="arabicPeriod"/>
              <a:tabLst>
                <a:tab pos="393700" algn="l"/>
              </a:tabLst>
            </a:pPr>
            <a:r>
              <a:rPr sz="1200" spc="-5" dirty="0">
                <a:latin typeface="Times New Roman"/>
                <a:cs typeface="Times New Roman"/>
              </a:rPr>
              <a:t>Enterprise</a:t>
            </a:r>
            <a:r>
              <a:rPr sz="1200" spc="5" dirty="0">
                <a:latin typeface="Times New Roman"/>
                <a:cs typeface="Times New Roman"/>
              </a:rPr>
              <a:t> </a:t>
            </a:r>
            <a:r>
              <a:rPr sz="1200" spc="-5" dirty="0">
                <a:latin typeface="Times New Roman"/>
                <a:cs typeface="Times New Roman"/>
              </a:rPr>
              <a:t>Systems:</a:t>
            </a:r>
            <a:r>
              <a:rPr sz="1200" spc="5" dirty="0">
                <a:latin typeface="Times New Roman"/>
                <a:cs typeface="Times New Roman"/>
              </a:rPr>
              <a:t> </a:t>
            </a:r>
            <a:r>
              <a:rPr sz="1200" spc="-5" dirty="0">
                <a:latin typeface="Times New Roman"/>
                <a:cs typeface="Times New Roman"/>
              </a:rPr>
              <a:t>Over-Engineering</a:t>
            </a:r>
            <a:r>
              <a:rPr sz="1200" dirty="0">
                <a:latin typeface="Times New Roman"/>
                <a:cs typeface="Times New Roman"/>
              </a:rPr>
              <a:t> the </a:t>
            </a:r>
            <a:r>
              <a:rPr sz="1200" spc="-5" dirty="0">
                <a:latin typeface="Times New Roman"/>
                <a:cs typeface="Times New Roman"/>
              </a:rPr>
              <a:t>Solution</a:t>
            </a:r>
            <a:endParaRPr sz="1200">
              <a:latin typeface="Times New Roman"/>
              <a:cs typeface="Times New Roman"/>
            </a:endParaRPr>
          </a:p>
          <a:p>
            <a:pPr marL="390525" lvl="1" indent="-226060">
              <a:lnSpc>
                <a:spcPct val="100000"/>
              </a:lnSpc>
              <a:spcBef>
                <a:spcPts val="145"/>
              </a:spcBef>
              <a:buAutoNum type="arabicPeriod"/>
              <a:tabLst>
                <a:tab pos="391160" algn="l"/>
              </a:tabLst>
            </a:pPr>
            <a:r>
              <a:rPr sz="1200" spc="-5" dirty="0">
                <a:latin typeface="Times New Roman"/>
                <a:cs typeface="Times New Roman"/>
              </a:rPr>
              <a:t>The</a:t>
            </a:r>
            <a:r>
              <a:rPr sz="1200" spc="-15" dirty="0">
                <a:latin typeface="Times New Roman"/>
                <a:cs typeface="Times New Roman"/>
              </a:rPr>
              <a:t> </a:t>
            </a:r>
            <a:r>
              <a:rPr sz="1200" spc="-5" dirty="0">
                <a:latin typeface="Times New Roman"/>
                <a:cs typeface="Times New Roman"/>
              </a:rPr>
              <a:t>Gap</a:t>
            </a:r>
            <a:r>
              <a:rPr sz="1200" spc="5" dirty="0">
                <a:latin typeface="Times New Roman"/>
                <a:cs typeface="Times New Roman"/>
              </a:rPr>
              <a:t> </a:t>
            </a:r>
            <a:r>
              <a:rPr sz="1200" dirty="0">
                <a:latin typeface="Times New Roman"/>
                <a:cs typeface="Times New Roman"/>
              </a:rPr>
              <a:t>in</a:t>
            </a:r>
            <a:r>
              <a:rPr sz="1200" spc="-5" dirty="0">
                <a:latin typeface="Times New Roman"/>
                <a:cs typeface="Times New Roman"/>
              </a:rPr>
              <a:t> Current Solutions</a:t>
            </a:r>
            <a:endParaRPr sz="1200">
              <a:latin typeface="Times New Roman"/>
              <a:cs typeface="Times New Roman"/>
            </a:endParaRPr>
          </a:p>
          <a:p>
            <a:pPr marL="393700" lvl="1" indent="-228600">
              <a:lnSpc>
                <a:spcPct val="100000"/>
              </a:lnSpc>
              <a:spcBef>
                <a:spcPts val="145"/>
              </a:spcBef>
              <a:buAutoNum type="arabicPeriod"/>
              <a:tabLst>
                <a:tab pos="393700" algn="l"/>
              </a:tabLst>
            </a:pPr>
            <a:r>
              <a:rPr sz="1200" spc="-5" dirty="0">
                <a:latin typeface="Times New Roman"/>
                <a:cs typeface="Times New Roman"/>
              </a:rPr>
              <a:t>HOSTELIA:</a:t>
            </a:r>
            <a:r>
              <a:rPr sz="1200" spc="-60" dirty="0">
                <a:latin typeface="Times New Roman"/>
                <a:cs typeface="Times New Roman"/>
              </a:rPr>
              <a:t> </a:t>
            </a:r>
            <a:r>
              <a:rPr sz="1200" dirty="0">
                <a:latin typeface="Times New Roman"/>
                <a:cs typeface="Times New Roman"/>
              </a:rPr>
              <a:t>A</a:t>
            </a:r>
            <a:r>
              <a:rPr sz="1200" spc="-75" dirty="0">
                <a:latin typeface="Times New Roman"/>
                <a:cs typeface="Times New Roman"/>
              </a:rPr>
              <a:t> </a:t>
            </a:r>
            <a:r>
              <a:rPr sz="1200" spc="-5" dirty="0">
                <a:latin typeface="Times New Roman"/>
                <a:cs typeface="Times New Roman"/>
              </a:rPr>
              <a:t>Human-Centralize</a:t>
            </a:r>
            <a:r>
              <a:rPr sz="1200" spc="-65" dirty="0">
                <a:latin typeface="Times New Roman"/>
                <a:cs typeface="Times New Roman"/>
              </a:rPr>
              <a:t> </a:t>
            </a:r>
            <a:r>
              <a:rPr sz="1200" spc="-5" dirty="0">
                <a:latin typeface="Times New Roman"/>
                <a:cs typeface="Times New Roman"/>
              </a:rPr>
              <a:t>Approach</a:t>
            </a:r>
            <a:endParaRPr sz="1200">
              <a:latin typeface="Times New Roman"/>
              <a:cs typeface="Times New Roman"/>
            </a:endParaRPr>
          </a:p>
          <a:p>
            <a:pPr marL="393700" lvl="1" indent="-228600">
              <a:lnSpc>
                <a:spcPct val="100000"/>
              </a:lnSpc>
              <a:spcBef>
                <a:spcPts val="140"/>
              </a:spcBef>
              <a:buAutoNum type="arabicPeriod"/>
              <a:tabLst>
                <a:tab pos="393700" algn="l"/>
              </a:tabLst>
            </a:pPr>
            <a:r>
              <a:rPr sz="1200" spc="-5" dirty="0">
                <a:latin typeface="Times New Roman"/>
                <a:cs typeface="Times New Roman"/>
              </a:rPr>
              <a:t>Looking</a:t>
            </a:r>
            <a:r>
              <a:rPr sz="1200" spc="-25" dirty="0">
                <a:latin typeface="Times New Roman"/>
                <a:cs typeface="Times New Roman"/>
              </a:rPr>
              <a:t> </a:t>
            </a:r>
            <a:r>
              <a:rPr sz="1200" spc="-5" dirty="0">
                <a:latin typeface="Times New Roman"/>
                <a:cs typeface="Times New Roman"/>
              </a:rPr>
              <a:t>Forward</a:t>
            </a:r>
            <a:endParaRPr sz="1200">
              <a:latin typeface="Times New Roman"/>
              <a:cs typeface="Times New Roman"/>
            </a:endParaRPr>
          </a:p>
          <a:p>
            <a:pPr marL="165100" indent="-152400">
              <a:lnSpc>
                <a:spcPts val="1410"/>
              </a:lnSpc>
              <a:spcBef>
                <a:spcPts val="145"/>
              </a:spcBef>
              <a:buAutoNum type="arabicPeriod"/>
              <a:tabLst>
                <a:tab pos="165100" algn="l"/>
              </a:tabLst>
            </a:pPr>
            <a:r>
              <a:rPr sz="1200" spc="-5" dirty="0">
                <a:latin typeface="Times New Roman"/>
                <a:cs typeface="Times New Roman"/>
              </a:rPr>
              <a:t>Project</a:t>
            </a:r>
            <a:r>
              <a:rPr sz="1200" spc="-30" dirty="0">
                <a:latin typeface="Times New Roman"/>
                <a:cs typeface="Times New Roman"/>
              </a:rPr>
              <a:t> </a:t>
            </a:r>
            <a:r>
              <a:rPr sz="1200" spc="-5" dirty="0">
                <a:latin typeface="Times New Roman"/>
                <a:cs typeface="Times New Roman"/>
              </a:rPr>
              <a:t>Details</a:t>
            </a:r>
            <a:endParaRPr sz="1200">
              <a:latin typeface="Times New Roman"/>
              <a:cs typeface="Times New Roman"/>
            </a:endParaRPr>
          </a:p>
          <a:p>
            <a:pPr marL="431800" lvl="1" indent="-228600">
              <a:lnSpc>
                <a:spcPts val="1380"/>
              </a:lnSpc>
              <a:buAutoNum type="arabicPeriod"/>
              <a:tabLst>
                <a:tab pos="431800" algn="l"/>
              </a:tabLst>
            </a:pPr>
            <a:r>
              <a:rPr sz="1200" dirty="0">
                <a:latin typeface="Times New Roman"/>
                <a:cs typeface="Times New Roman"/>
              </a:rPr>
              <a:t>Choosing</a:t>
            </a:r>
            <a:r>
              <a:rPr sz="1200" spc="-2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Right</a:t>
            </a:r>
            <a:r>
              <a:rPr sz="1200" spc="-20" dirty="0">
                <a:latin typeface="Times New Roman"/>
                <a:cs typeface="Times New Roman"/>
              </a:rPr>
              <a:t> </a:t>
            </a:r>
            <a:r>
              <a:rPr sz="1200" spc="-15" dirty="0">
                <a:latin typeface="Times New Roman"/>
                <a:cs typeface="Times New Roman"/>
              </a:rPr>
              <a:t>Tools:</a:t>
            </a:r>
            <a:r>
              <a:rPr sz="1200" spc="-40" dirty="0">
                <a:latin typeface="Times New Roman"/>
                <a:cs typeface="Times New Roman"/>
              </a:rPr>
              <a:t> </a:t>
            </a:r>
            <a:r>
              <a:rPr sz="1200" spc="-5" dirty="0">
                <a:latin typeface="Times New Roman"/>
                <a:cs typeface="Times New Roman"/>
              </a:rPr>
              <a:t>The</a:t>
            </a:r>
            <a:r>
              <a:rPr sz="1200" dirty="0">
                <a:latin typeface="Times New Roman"/>
                <a:cs typeface="Times New Roman"/>
              </a:rPr>
              <a:t> </a:t>
            </a:r>
            <a:r>
              <a:rPr sz="1200" spc="-5" dirty="0">
                <a:latin typeface="Times New Roman"/>
                <a:cs typeface="Times New Roman"/>
              </a:rPr>
              <a:t>MERN</a:t>
            </a:r>
            <a:r>
              <a:rPr sz="1200" spc="-15" dirty="0">
                <a:latin typeface="Times New Roman"/>
                <a:cs typeface="Times New Roman"/>
              </a:rPr>
              <a:t> </a:t>
            </a:r>
            <a:r>
              <a:rPr sz="1200" spc="-5" dirty="0">
                <a:latin typeface="Times New Roman"/>
                <a:cs typeface="Times New Roman"/>
              </a:rPr>
              <a:t>Stack</a:t>
            </a:r>
            <a:endParaRPr sz="1200">
              <a:latin typeface="Times New Roman"/>
              <a:cs typeface="Times New Roman"/>
            </a:endParaRPr>
          </a:p>
          <a:p>
            <a:pPr marL="431800" lvl="1" indent="-228600">
              <a:lnSpc>
                <a:spcPts val="1410"/>
              </a:lnSpc>
              <a:buAutoNum type="arabicPeriod"/>
              <a:tabLst>
                <a:tab pos="431800" algn="l"/>
              </a:tabLst>
            </a:pPr>
            <a:r>
              <a:rPr sz="1200" spc="-5" dirty="0">
                <a:latin typeface="Times New Roman"/>
                <a:cs typeface="Times New Roman"/>
              </a:rPr>
              <a:t>Paper-Based</a:t>
            </a:r>
            <a:r>
              <a:rPr sz="1200" spc="-10" dirty="0">
                <a:latin typeface="Times New Roman"/>
                <a:cs typeface="Times New Roman"/>
              </a:rPr>
              <a:t> </a:t>
            </a:r>
            <a:r>
              <a:rPr sz="1200" dirty="0">
                <a:latin typeface="Times New Roman"/>
                <a:cs typeface="Times New Roman"/>
              </a:rPr>
              <a:t>to</a:t>
            </a:r>
            <a:r>
              <a:rPr sz="1200" spc="-5" dirty="0">
                <a:latin typeface="Times New Roman"/>
                <a:cs typeface="Times New Roman"/>
              </a:rPr>
              <a:t> Digital:</a:t>
            </a:r>
            <a:r>
              <a:rPr sz="1200" spc="-15" dirty="0">
                <a:latin typeface="Times New Roman"/>
                <a:cs typeface="Times New Roman"/>
              </a:rPr>
              <a:t> </a:t>
            </a:r>
            <a:r>
              <a:rPr sz="1200" spc="-5" dirty="0">
                <a:latin typeface="Times New Roman"/>
                <a:cs typeface="Times New Roman"/>
              </a:rPr>
              <a:t>The</a:t>
            </a:r>
            <a:r>
              <a:rPr sz="1200" spc="-10" dirty="0">
                <a:latin typeface="Times New Roman"/>
                <a:cs typeface="Times New Roman"/>
              </a:rPr>
              <a:t> </a:t>
            </a:r>
            <a:r>
              <a:rPr sz="1200" spc="-5" dirty="0">
                <a:latin typeface="Times New Roman"/>
                <a:cs typeface="Times New Roman"/>
              </a:rPr>
              <a:t>First Steps</a:t>
            </a:r>
            <a:endParaRPr sz="1200">
              <a:latin typeface="Times New Roman"/>
              <a:cs typeface="Times New Roman"/>
            </a:endParaRPr>
          </a:p>
          <a:p>
            <a:pPr marL="431800" lvl="1" indent="-228600">
              <a:lnSpc>
                <a:spcPct val="100000"/>
              </a:lnSpc>
              <a:spcBef>
                <a:spcPts val="155"/>
              </a:spcBef>
              <a:buAutoNum type="arabicPeriod"/>
              <a:tabLst>
                <a:tab pos="431800" algn="l"/>
              </a:tabLst>
            </a:pPr>
            <a:r>
              <a:rPr sz="1200" spc="-5" dirty="0">
                <a:latin typeface="Times New Roman"/>
                <a:cs typeface="Times New Roman"/>
              </a:rPr>
              <a:t>How</a:t>
            </a:r>
            <a:r>
              <a:rPr sz="1200" spc="-20" dirty="0">
                <a:latin typeface="Times New Roman"/>
                <a:cs typeface="Times New Roman"/>
              </a:rPr>
              <a:t> </a:t>
            </a:r>
            <a:r>
              <a:rPr sz="1200" spc="-10" dirty="0">
                <a:latin typeface="Times New Roman"/>
                <a:cs typeface="Times New Roman"/>
              </a:rPr>
              <a:t>It</a:t>
            </a:r>
            <a:r>
              <a:rPr sz="1200" spc="-60" dirty="0">
                <a:latin typeface="Times New Roman"/>
                <a:cs typeface="Times New Roman"/>
              </a:rPr>
              <a:t> </a:t>
            </a:r>
            <a:r>
              <a:rPr sz="1200" spc="-5" dirty="0">
                <a:latin typeface="Times New Roman"/>
                <a:cs typeface="Times New Roman"/>
              </a:rPr>
              <a:t>All</a:t>
            </a:r>
            <a:r>
              <a:rPr sz="1200" spc="-40" dirty="0">
                <a:latin typeface="Times New Roman"/>
                <a:cs typeface="Times New Roman"/>
              </a:rPr>
              <a:t> </a:t>
            </a:r>
            <a:r>
              <a:rPr sz="1200" spc="-20" dirty="0">
                <a:latin typeface="Times New Roman"/>
                <a:cs typeface="Times New Roman"/>
              </a:rPr>
              <a:t>Works</a:t>
            </a:r>
            <a:r>
              <a:rPr sz="1200" spc="-45" dirty="0">
                <a:latin typeface="Times New Roman"/>
                <a:cs typeface="Times New Roman"/>
              </a:rPr>
              <a:t> </a:t>
            </a:r>
            <a:r>
              <a:rPr sz="1200" spc="-15" dirty="0">
                <a:latin typeface="Times New Roman"/>
                <a:cs typeface="Times New Roman"/>
              </a:rPr>
              <a:t>Together</a:t>
            </a:r>
            <a:endParaRPr sz="1200">
              <a:latin typeface="Times New Roman"/>
              <a:cs typeface="Times New Roman"/>
            </a:endParaRPr>
          </a:p>
          <a:p>
            <a:pPr marL="431800" lvl="1" indent="-228600">
              <a:lnSpc>
                <a:spcPct val="100000"/>
              </a:lnSpc>
              <a:spcBef>
                <a:spcPts val="145"/>
              </a:spcBef>
              <a:buAutoNum type="arabicPeriod"/>
              <a:tabLst>
                <a:tab pos="431800" algn="l"/>
              </a:tabLst>
            </a:pPr>
            <a:r>
              <a:rPr sz="1200" spc="-5" dirty="0">
                <a:latin typeface="Times New Roman"/>
                <a:cs typeface="Times New Roman"/>
              </a:rPr>
              <a:t>Core</a:t>
            </a:r>
            <a:r>
              <a:rPr sz="1200" spc="-10" dirty="0">
                <a:latin typeface="Times New Roman"/>
                <a:cs typeface="Times New Roman"/>
              </a:rPr>
              <a:t> </a:t>
            </a:r>
            <a:r>
              <a:rPr sz="1200" spc="-5" dirty="0">
                <a:latin typeface="Times New Roman"/>
                <a:cs typeface="Times New Roman"/>
              </a:rPr>
              <a:t>Features</a:t>
            </a:r>
            <a:r>
              <a:rPr sz="1200" spc="10" dirty="0">
                <a:latin typeface="Times New Roman"/>
                <a:cs typeface="Times New Roman"/>
              </a:rPr>
              <a:t> </a:t>
            </a:r>
            <a:r>
              <a:rPr sz="1200" spc="-5" dirty="0">
                <a:latin typeface="Times New Roman"/>
                <a:cs typeface="Times New Roman"/>
              </a:rPr>
              <a:t>that make</a:t>
            </a:r>
            <a:r>
              <a:rPr sz="1200" spc="5" dirty="0">
                <a:latin typeface="Times New Roman"/>
                <a:cs typeface="Times New Roman"/>
              </a:rPr>
              <a:t> </a:t>
            </a:r>
            <a:r>
              <a:rPr sz="1200" spc="-5" dirty="0">
                <a:latin typeface="Times New Roman"/>
                <a:cs typeface="Times New Roman"/>
              </a:rPr>
              <a:t>HOSTELIA</a:t>
            </a:r>
            <a:r>
              <a:rPr sz="1200" spc="-60" dirty="0">
                <a:latin typeface="Times New Roman"/>
                <a:cs typeface="Times New Roman"/>
              </a:rPr>
              <a:t> </a:t>
            </a:r>
            <a:r>
              <a:rPr sz="1200" spc="-5" dirty="0">
                <a:latin typeface="Times New Roman"/>
                <a:cs typeface="Times New Roman"/>
              </a:rPr>
              <a:t>special</a:t>
            </a:r>
            <a:endParaRPr sz="1200">
              <a:latin typeface="Times New Roman"/>
              <a:cs typeface="Times New Roman"/>
            </a:endParaRPr>
          </a:p>
          <a:p>
            <a:pPr marL="431800" lvl="1" indent="-228600">
              <a:lnSpc>
                <a:spcPct val="100000"/>
              </a:lnSpc>
              <a:spcBef>
                <a:spcPts val="145"/>
              </a:spcBef>
              <a:buAutoNum type="arabicPeriod"/>
              <a:tabLst>
                <a:tab pos="431800" algn="l"/>
              </a:tabLst>
            </a:pPr>
            <a:r>
              <a:rPr sz="1200" dirty="0">
                <a:latin typeface="Times New Roman"/>
                <a:cs typeface="Times New Roman"/>
              </a:rPr>
              <a:t>Sm</a:t>
            </a:r>
            <a:r>
              <a:rPr sz="1200" spc="-5" dirty="0">
                <a:latin typeface="Times New Roman"/>
                <a:cs typeface="Times New Roman"/>
              </a:rPr>
              <a:t>ar</a:t>
            </a:r>
            <a:r>
              <a:rPr sz="1200" dirty="0">
                <a:latin typeface="Times New Roman"/>
                <a:cs typeface="Times New Roman"/>
              </a:rPr>
              <a:t>t Room</a:t>
            </a:r>
            <a:r>
              <a:rPr sz="1200" spc="-85" dirty="0">
                <a:latin typeface="Times New Roman"/>
                <a:cs typeface="Times New Roman"/>
              </a:rPr>
              <a:t> </a:t>
            </a:r>
            <a:r>
              <a:rPr sz="1200" spc="-5" dirty="0">
                <a:latin typeface="Times New Roman"/>
                <a:cs typeface="Times New Roman"/>
              </a:rPr>
              <a:t>A</a:t>
            </a:r>
            <a:r>
              <a:rPr sz="1200" dirty="0">
                <a:latin typeface="Times New Roman"/>
                <a:cs typeface="Times New Roman"/>
              </a:rPr>
              <a:t>llo</a:t>
            </a:r>
            <a:r>
              <a:rPr sz="1200" spc="-5" dirty="0">
                <a:latin typeface="Times New Roman"/>
                <a:cs typeface="Times New Roman"/>
              </a:rPr>
              <a:t>ca</a:t>
            </a:r>
            <a:r>
              <a:rPr sz="1200" dirty="0">
                <a:latin typeface="Times New Roman"/>
                <a:cs typeface="Times New Roman"/>
              </a:rPr>
              <a:t>tion</a:t>
            </a:r>
            <a:endParaRPr sz="1200">
              <a:latin typeface="Times New Roman"/>
              <a:cs typeface="Times New Roman"/>
            </a:endParaRPr>
          </a:p>
          <a:p>
            <a:pPr marL="431800" lvl="1" indent="-228600">
              <a:lnSpc>
                <a:spcPct val="100000"/>
              </a:lnSpc>
              <a:spcBef>
                <a:spcPts val="145"/>
              </a:spcBef>
              <a:buAutoNum type="arabicPeriod"/>
              <a:tabLst>
                <a:tab pos="431800" algn="l"/>
              </a:tabLst>
            </a:pPr>
            <a:r>
              <a:rPr sz="1200" spc="-5" dirty="0">
                <a:latin typeface="Times New Roman"/>
                <a:cs typeface="Times New Roman"/>
              </a:rPr>
              <a:t>Maintaining</a:t>
            </a:r>
            <a:r>
              <a:rPr sz="1200" dirty="0">
                <a:latin typeface="Times New Roman"/>
                <a:cs typeface="Times New Roman"/>
              </a:rPr>
              <a:t> </a:t>
            </a:r>
            <a:r>
              <a:rPr sz="1200" spc="-5" dirty="0">
                <a:latin typeface="Times New Roman"/>
                <a:cs typeface="Times New Roman"/>
              </a:rPr>
              <a:t>Check-In/Check-Out</a:t>
            </a:r>
            <a:endParaRPr sz="1200">
              <a:latin typeface="Times New Roman"/>
              <a:cs typeface="Times New Roman"/>
            </a:endParaRPr>
          </a:p>
          <a:p>
            <a:pPr marL="431800" lvl="1" indent="-228600">
              <a:lnSpc>
                <a:spcPct val="100000"/>
              </a:lnSpc>
              <a:spcBef>
                <a:spcPts val="155"/>
              </a:spcBef>
              <a:buAutoNum type="arabicPeriod"/>
              <a:tabLst>
                <a:tab pos="431800" algn="l"/>
              </a:tabLst>
            </a:pPr>
            <a:r>
              <a:rPr sz="1200" spc="-5" dirty="0">
                <a:latin typeface="Times New Roman"/>
                <a:cs typeface="Times New Roman"/>
              </a:rPr>
              <a:t>Comprehensive Data</a:t>
            </a:r>
            <a:r>
              <a:rPr sz="1200" spc="5" dirty="0">
                <a:latin typeface="Times New Roman"/>
                <a:cs typeface="Times New Roman"/>
              </a:rPr>
              <a:t> </a:t>
            </a:r>
            <a:r>
              <a:rPr sz="1200" spc="-5" dirty="0">
                <a:latin typeface="Times New Roman"/>
                <a:cs typeface="Times New Roman"/>
              </a:rPr>
              <a:t>Management</a:t>
            </a:r>
            <a:endParaRPr sz="1200">
              <a:latin typeface="Times New Roman"/>
              <a:cs typeface="Times New Roman"/>
            </a:endParaRPr>
          </a:p>
          <a:p>
            <a:pPr marL="431800" lvl="1" indent="-228600">
              <a:lnSpc>
                <a:spcPct val="100000"/>
              </a:lnSpc>
              <a:spcBef>
                <a:spcPts val="145"/>
              </a:spcBef>
              <a:buAutoNum type="arabicPeriod"/>
              <a:tabLst>
                <a:tab pos="431800" algn="l"/>
              </a:tabLst>
            </a:pPr>
            <a:r>
              <a:rPr sz="1200" spc="-5" dirty="0">
                <a:latin typeface="Times New Roman"/>
                <a:cs typeface="Times New Roman"/>
              </a:rPr>
              <a:t>Built-in</a:t>
            </a:r>
            <a:r>
              <a:rPr sz="1200" spc="-10" dirty="0">
                <a:latin typeface="Times New Roman"/>
                <a:cs typeface="Times New Roman"/>
              </a:rPr>
              <a:t> </a:t>
            </a:r>
            <a:r>
              <a:rPr sz="1200" spc="-5" dirty="0">
                <a:latin typeface="Times New Roman"/>
                <a:cs typeface="Times New Roman"/>
              </a:rPr>
              <a:t>Error Prevention</a:t>
            </a:r>
            <a:endParaRPr sz="1200">
              <a:latin typeface="Times New Roman"/>
              <a:cs typeface="Times New Roman"/>
            </a:endParaRPr>
          </a:p>
          <a:p>
            <a:pPr marL="431800" lvl="1" indent="-228600">
              <a:lnSpc>
                <a:spcPct val="100000"/>
              </a:lnSpc>
              <a:spcBef>
                <a:spcPts val="145"/>
              </a:spcBef>
              <a:buAutoNum type="arabicPeriod"/>
              <a:tabLst>
                <a:tab pos="431800" algn="l"/>
              </a:tabLst>
            </a:pPr>
            <a:r>
              <a:rPr sz="1200" spc="-5" dirty="0">
                <a:latin typeface="Times New Roman"/>
                <a:cs typeface="Times New Roman"/>
              </a:rPr>
              <a:t>Screenshots</a:t>
            </a:r>
            <a:endParaRPr sz="1200">
              <a:latin typeface="Times New Roman"/>
              <a:cs typeface="Times New Roman"/>
            </a:endParaRPr>
          </a:p>
          <a:p>
            <a:pPr marL="165100" indent="-152400">
              <a:lnSpc>
                <a:spcPts val="1410"/>
              </a:lnSpc>
              <a:spcBef>
                <a:spcPts val="140"/>
              </a:spcBef>
              <a:buAutoNum type="arabicPeriod"/>
              <a:tabLst>
                <a:tab pos="165100" algn="l"/>
              </a:tabLst>
            </a:pPr>
            <a:r>
              <a:rPr sz="1200" spc="-5" dirty="0">
                <a:latin typeface="Times New Roman"/>
                <a:cs typeface="Times New Roman"/>
              </a:rPr>
              <a:t>Chapter</a:t>
            </a:r>
            <a:r>
              <a:rPr sz="1200" spc="-10" dirty="0">
                <a:latin typeface="Times New Roman"/>
                <a:cs typeface="Times New Roman"/>
              </a:rPr>
              <a:t> </a:t>
            </a:r>
            <a:r>
              <a:rPr sz="1200" dirty="0">
                <a:latin typeface="Times New Roman"/>
                <a:cs typeface="Times New Roman"/>
              </a:rPr>
              <a:t>4: </a:t>
            </a:r>
            <a:r>
              <a:rPr sz="1200" spc="-5" dirty="0">
                <a:latin typeface="Times New Roman"/>
                <a:cs typeface="Times New Roman"/>
              </a:rPr>
              <a:t>Methods/Approaches</a:t>
            </a:r>
            <a:endParaRPr sz="1200">
              <a:latin typeface="Times New Roman"/>
              <a:cs typeface="Times New Roman"/>
            </a:endParaRPr>
          </a:p>
          <a:p>
            <a:pPr marL="431800" lvl="1" indent="-228600">
              <a:lnSpc>
                <a:spcPts val="1410"/>
              </a:lnSpc>
              <a:buAutoNum type="arabicPeriod"/>
              <a:tabLst>
                <a:tab pos="431800" algn="l"/>
              </a:tabLst>
            </a:pPr>
            <a:r>
              <a:rPr sz="1200" spc="-5" dirty="0">
                <a:latin typeface="Times New Roman"/>
                <a:cs typeface="Times New Roman"/>
              </a:rPr>
              <a:t>De</a:t>
            </a:r>
            <a:r>
              <a:rPr sz="1200" dirty="0">
                <a:latin typeface="Times New Roman"/>
                <a:cs typeface="Times New Roman"/>
              </a:rPr>
              <a:t>v</a:t>
            </a:r>
            <a:r>
              <a:rPr sz="1200" spc="-5" dirty="0">
                <a:latin typeface="Times New Roman"/>
                <a:cs typeface="Times New Roman"/>
              </a:rPr>
              <a:t>e</a:t>
            </a:r>
            <a:r>
              <a:rPr sz="1200" dirty="0">
                <a:latin typeface="Times New Roman"/>
                <a:cs typeface="Times New Roman"/>
              </a:rPr>
              <a:t>lopm</a:t>
            </a:r>
            <a:r>
              <a:rPr sz="1200" spc="-5" dirty="0">
                <a:latin typeface="Times New Roman"/>
                <a:cs typeface="Times New Roman"/>
              </a:rPr>
              <a:t>e</a:t>
            </a:r>
            <a:r>
              <a:rPr sz="1200" dirty="0">
                <a:latin typeface="Times New Roman"/>
                <a:cs typeface="Times New Roman"/>
              </a:rPr>
              <a:t>nt</a:t>
            </a:r>
            <a:r>
              <a:rPr sz="1200" spc="-60" dirty="0">
                <a:latin typeface="Times New Roman"/>
                <a:cs typeface="Times New Roman"/>
              </a:rPr>
              <a:t> </a:t>
            </a:r>
            <a:r>
              <a:rPr sz="1200" spc="-5" dirty="0">
                <a:latin typeface="Times New Roman"/>
                <a:cs typeface="Times New Roman"/>
              </a:rPr>
              <a:t>A</a:t>
            </a:r>
            <a:r>
              <a:rPr sz="1200" dirty="0">
                <a:latin typeface="Times New Roman"/>
                <a:cs typeface="Times New Roman"/>
              </a:rPr>
              <a:t>pp</a:t>
            </a:r>
            <a:r>
              <a:rPr sz="1200" spc="-5" dirty="0">
                <a:latin typeface="Times New Roman"/>
                <a:cs typeface="Times New Roman"/>
              </a:rPr>
              <a:t>r</a:t>
            </a:r>
            <a:r>
              <a:rPr sz="1200" dirty="0">
                <a:latin typeface="Times New Roman"/>
                <a:cs typeface="Times New Roman"/>
              </a:rPr>
              <a:t>o</a:t>
            </a:r>
            <a:r>
              <a:rPr sz="1200" spc="-5" dirty="0">
                <a:latin typeface="Times New Roman"/>
                <a:cs typeface="Times New Roman"/>
              </a:rPr>
              <a:t>a</a:t>
            </a:r>
            <a:r>
              <a:rPr sz="1200" spc="5" dirty="0">
                <a:latin typeface="Times New Roman"/>
                <a:cs typeface="Times New Roman"/>
              </a:rPr>
              <a:t>c</a:t>
            </a:r>
            <a:r>
              <a:rPr sz="1200" dirty="0">
                <a:latin typeface="Times New Roman"/>
                <a:cs typeface="Times New Roman"/>
              </a:rPr>
              <a:t>h</a:t>
            </a:r>
            <a:endParaRPr sz="1200">
              <a:latin typeface="Times New Roman"/>
              <a:cs typeface="Times New Roman"/>
            </a:endParaRPr>
          </a:p>
          <a:p>
            <a:pPr marL="431800" lvl="1" indent="-228600">
              <a:lnSpc>
                <a:spcPct val="100000"/>
              </a:lnSpc>
              <a:spcBef>
                <a:spcPts val="145"/>
              </a:spcBef>
              <a:buAutoNum type="arabicPeriod"/>
              <a:tabLst>
                <a:tab pos="431800" algn="l"/>
              </a:tabLst>
            </a:pPr>
            <a:r>
              <a:rPr sz="1200" spc="-5" dirty="0">
                <a:latin typeface="Times New Roman"/>
                <a:cs typeface="Times New Roman"/>
              </a:rPr>
              <a:t>Design</a:t>
            </a:r>
            <a:r>
              <a:rPr sz="1200" spc="-1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Features</a:t>
            </a:r>
            <a:endParaRPr sz="1200">
              <a:latin typeface="Times New Roman"/>
              <a:cs typeface="Times New Roman"/>
            </a:endParaRPr>
          </a:p>
          <a:p>
            <a:pPr marL="428625" lvl="1" indent="-226060">
              <a:lnSpc>
                <a:spcPct val="100000"/>
              </a:lnSpc>
              <a:spcBef>
                <a:spcPts val="155"/>
              </a:spcBef>
              <a:buAutoNum type="arabicPeriod"/>
              <a:tabLst>
                <a:tab pos="429259" algn="l"/>
              </a:tabLst>
            </a:pPr>
            <a:r>
              <a:rPr sz="1200" spc="-15" dirty="0">
                <a:latin typeface="Times New Roman"/>
                <a:cs typeface="Times New Roman"/>
              </a:rPr>
              <a:t>Technical</a:t>
            </a:r>
            <a:r>
              <a:rPr sz="1200" spc="-20" dirty="0">
                <a:latin typeface="Times New Roman"/>
                <a:cs typeface="Times New Roman"/>
              </a:rPr>
              <a:t> </a:t>
            </a:r>
            <a:r>
              <a:rPr sz="1200" spc="-5" dirty="0">
                <a:latin typeface="Times New Roman"/>
                <a:cs typeface="Times New Roman"/>
              </a:rPr>
              <a:t>Details</a:t>
            </a:r>
            <a:endParaRPr sz="1200">
              <a:latin typeface="Times New Roman"/>
              <a:cs typeface="Times New Roman"/>
            </a:endParaRPr>
          </a:p>
          <a:p>
            <a:pPr marL="12700" marR="3092450" lvl="1" indent="190500">
              <a:lnSpc>
                <a:spcPct val="110000"/>
              </a:lnSpc>
              <a:buAutoNum type="arabicPeriod"/>
              <a:tabLst>
                <a:tab pos="429259" algn="l"/>
              </a:tabLst>
            </a:pPr>
            <a:r>
              <a:rPr sz="1200" spc="-65" dirty="0">
                <a:latin typeface="Times New Roman"/>
                <a:cs typeface="Times New Roman"/>
              </a:rPr>
              <a:t>T</a:t>
            </a:r>
            <a:r>
              <a:rPr sz="1200" spc="-20" dirty="0">
                <a:latin typeface="Times New Roman"/>
                <a:cs typeface="Times New Roman"/>
              </a:rPr>
              <a:t>e</a:t>
            </a:r>
            <a:r>
              <a:rPr sz="1200" dirty="0">
                <a:latin typeface="Times New Roman"/>
                <a:cs typeface="Times New Roman"/>
              </a:rPr>
              <a:t>st</a:t>
            </a:r>
            <a:r>
              <a:rPr sz="1200" spc="-10" dirty="0">
                <a:latin typeface="Times New Roman"/>
                <a:cs typeface="Times New Roman"/>
              </a:rPr>
              <a:t>i</a:t>
            </a:r>
            <a:r>
              <a:rPr sz="1200" dirty="0">
                <a:latin typeface="Times New Roman"/>
                <a:cs typeface="Times New Roman"/>
              </a:rPr>
              <a:t>ng </a:t>
            </a:r>
            <a:r>
              <a:rPr sz="1200" spc="-5" dirty="0">
                <a:latin typeface="Times New Roman"/>
                <a:cs typeface="Times New Roman"/>
              </a:rPr>
              <a:t>De</a:t>
            </a:r>
            <a:r>
              <a:rPr sz="1200" dirty="0">
                <a:latin typeface="Times New Roman"/>
                <a:cs typeface="Times New Roman"/>
              </a:rPr>
              <a:t>t</a:t>
            </a:r>
            <a:r>
              <a:rPr sz="1200" spc="-5" dirty="0">
                <a:latin typeface="Times New Roman"/>
                <a:cs typeface="Times New Roman"/>
              </a:rPr>
              <a:t>a</a:t>
            </a:r>
            <a:r>
              <a:rPr sz="1200" dirty="0">
                <a:latin typeface="Times New Roman"/>
                <a:cs typeface="Times New Roman"/>
              </a:rPr>
              <a:t>ils  </a:t>
            </a:r>
            <a:r>
              <a:rPr sz="1200" spc="-5" dirty="0">
                <a:latin typeface="Times New Roman"/>
                <a:cs typeface="Times New Roman"/>
              </a:rPr>
              <a:t>10.Implementation</a:t>
            </a:r>
            <a:endParaRPr sz="1200">
              <a:latin typeface="Times New Roman"/>
              <a:cs typeface="Times New Roman"/>
            </a:endParaRPr>
          </a:p>
          <a:p>
            <a:pPr marL="546100" lvl="1" indent="-304800">
              <a:lnSpc>
                <a:spcPct val="100000"/>
              </a:lnSpc>
              <a:spcBef>
                <a:spcPts val="145"/>
              </a:spcBef>
              <a:buAutoNum type="arabicPeriod"/>
              <a:tabLst>
                <a:tab pos="546100" algn="l"/>
              </a:tabLst>
            </a:pPr>
            <a:r>
              <a:rPr sz="1200" spc="-5" dirty="0">
                <a:latin typeface="Times New Roman"/>
                <a:cs typeface="Times New Roman"/>
              </a:rPr>
              <a:t>Overview</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Implementation</a:t>
            </a:r>
            <a:endParaRPr sz="1200">
              <a:latin typeface="Times New Roman"/>
              <a:cs typeface="Times New Roman"/>
            </a:endParaRPr>
          </a:p>
          <a:p>
            <a:pPr marL="546100" lvl="1" indent="-304800">
              <a:lnSpc>
                <a:spcPct val="100000"/>
              </a:lnSpc>
              <a:spcBef>
                <a:spcPts val="155"/>
              </a:spcBef>
              <a:buAutoNum type="arabicPeriod"/>
              <a:tabLst>
                <a:tab pos="546100" algn="l"/>
              </a:tabLst>
            </a:pPr>
            <a:r>
              <a:rPr sz="1200" spc="-5" dirty="0">
                <a:latin typeface="Times New Roman"/>
                <a:cs typeface="Times New Roman"/>
              </a:rPr>
              <a:t>Frontend</a:t>
            </a:r>
            <a:r>
              <a:rPr sz="1200" spc="-25" dirty="0">
                <a:latin typeface="Times New Roman"/>
                <a:cs typeface="Times New Roman"/>
              </a:rPr>
              <a:t> </a:t>
            </a:r>
            <a:r>
              <a:rPr sz="1200" spc="-5" dirty="0">
                <a:latin typeface="Times New Roman"/>
                <a:cs typeface="Times New Roman"/>
              </a:rPr>
              <a:t>Implementation</a:t>
            </a:r>
            <a:endParaRPr sz="1200">
              <a:latin typeface="Times New Roman"/>
              <a:cs typeface="Times New Roman"/>
            </a:endParaRPr>
          </a:p>
          <a:p>
            <a:pPr marL="546100" lvl="1" indent="-304800">
              <a:lnSpc>
                <a:spcPct val="100000"/>
              </a:lnSpc>
              <a:spcBef>
                <a:spcPts val="145"/>
              </a:spcBef>
              <a:buAutoNum type="arabicPeriod"/>
              <a:tabLst>
                <a:tab pos="546100" algn="l"/>
              </a:tabLst>
            </a:pPr>
            <a:r>
              <a:rPr sz="1200" spc="-5" dirty="0">
                <a:latin typeface="Times New Roman"/>
                <a:cs typeface="Times New Roman"/>
              </a:rPr>
              <a:t>Backend</a:t>
            </a:r>
            <a:r>
              <a:rPr sz="1200" spc="-25" dirty="0">
                <a:latin typeface="Times New Roman"/>
                <a:cs typeface="Times New Roman"/>
              </a:rPr>
              <a:t> </a:t>
            </a:r>
            <a:r>
              <a:rPr sz="1200" spc="-5" dirty="0">
                <a:latin typeface="Times New Roman"/>
                <a:cs typeface="Times New Roman"/>
              </a:rPr>
              <a:t>Implementation</a:t>
            </a:r>
            <a:endParaRPr sz="1200">
              <a:latin typeface="Times New Roman"/>
              <a:cs typeface="Times New Roman"/>
            </a:endParaRPr>
          </a:p>
          <a:p>
            <a:pPr marL="546100" lvl="1" indent="-304800">
              <a:lnSpc>
                <a:spcPct val="100000"/>
              </a:lnSpc>
              <a:spcBef>
                <a:spcPts val="145"/>
              </a:spcBef>
              <a:buAutoNum type="arabicPeriod"/>
              <a:tabLst>
                <a:tab pos="546100" algn="l"/>
              </a:tabLst>
            </a:pPr>
            <a:r>
              <a:rPr sz="1200" spc="-5" dirty="0">
                <a:latin typeface="Times New Roman"/>
                <a:cs typeface="Times New Roman"/>
              </a:rPr>
              <a:t>Database</a:t>
            </a:r>
            <a:r>
              <a:rPr sz="1200" spc="-30" dirty="0">
                <a:latin typeface="Times New Roman"/>
                <a:cs typeface="Times New Roman"/>
              </a:rPr>
              <a:t> </a:t>
            </a:r>
            <a:r>
              <a:rPr sz="1200" spc="-5" dirty="0">
                <a:latin typeface="Times New Roman"/>
                <a:cs typeface="Times New Roman"/>
              </a:rPr>
              <a:t>Implementation</a:t>
            </a:r>
            <a:endParaRPr sz="1200">
              <a:latin typeface="Times New Roman"/>
              <a:cs typeface="Times New Roman"/>
            </a:endParaRPr>
          </a:p>
          <a:p>
            <a:pPr marL="12700">
              <a:lnSpc>
                <a:spcPct val="100000"/>
              </a:lnSpc>
              <a:spcBef>
                <a:spcPts val="145"/>
              </a:spcBef>
            </a:pPr>
            <a:r>
              <a:rPr sz="1200" spc="-15" dirty="0">
                <a:latin typeface="Times New Roman"/>
                <a:cs typeface="Times New Roman"/>
              </a:rPr>
              <a:t>11.</a:t>
            </a:r>
            <a:r>
              <a:rPr sz="1200" spc="-40" dirty="0">
                <a:latin typeface="Times New Roman"/>
                <a:cs typeface="Times New Roman"/>
              </a:rPr>
              <a:t> </a:t>
            </a:r>
            <a:r>
              <a:rPr sz="1200" spc="-5" dirty="0">
                <a:latin typeface="Times New Roman"/>
                <a:cs typeface="Times New Roman"/>
              </a:rPr>
              <a:t>Conclusion</a:t>
            </a:r>
            <a:endParaRPr sz="1200">
              <a:latin typeface="Times New Roman"/>
              <a:cs typeface="Times New Roman"/>
            </a:endParaRPr>
          </a:p>
          <a:p>
            <a:pPr marL="234950" indent="-222885">
              <a:lnSpc>
                <a:spcPts val="1410"/>
              </a:lnSpc>
              <a:spcBef>
                <a:spcPts val="155"/>
              </a:spcBef>
              <a:buAutoNum type="arabicPeriod" startAt="11"/>
              <a:tabLst>
                <a:tab pos="235585" algn="l"/>
              </a:tabLst>
            </a:pPr>
            <a:r>
              <a:rPr sz="1200" spc="-5" dirty="0">
                <a:latin typeface="Times New Roman"/>
                <a:cs typeface="Times New Roman"/>
              </a:rPr>
              <a:t>Future</a:t>
            </a:r>
            <a:r>
              <a:rPr sz="1200" spc="-55" dirty="0">
                <a:latin typeface="Times New Roman"/>
                <a:cs typeface="Times New Roman"/>
              </a:rPr>
              <a:t> </a:t>
            </a:r>
            <a:r>
              <a:rPr sz="1200" spc="-25" dirty="0">
                <a:latin typeface="Times New Roman"/>
                <a:cs typeface="Times New Roman"/>
              </a:rPr>
              <a:t>Work</a:t>
            </a:r>
            <a:endParaRPr sz="1200">
              <a:latin typeface="Times New Roman"/>
              <a:cs typeface="Times New Roman"/>
            </a:endParaRPr>
          </a:p>
          <a:p>
            <a:pPr marL="241300" indent="-228600">
              <a:lnSpc>
                <a:spcPts val="1410"/>
              </a:lnSpc>
              <a:buAutoNum type="arabicPeriod" startAt="11"/>
              <a:tabLst>
                <a:tab pos="241300" algn="l"/>
              </a:tabLst>
            </a:pPr>
            <a:r>
              <a:rPr sz="1200" spc="-5" dirty="0">
                <a:latin typeface="Times New Roman"/>
                <a:cs typeface="Times New Roman"/>
              </a:rPr>
              <a:t>Bibliography</a:t>
            </a:r>
            <a:endParaRPr sz="1200">
              <a:latin typeface="Times New Roman"/>
              <a:cs typeface="Times New Roman"/>
            </a:endParaRPr>
          </a:p>
        </p:txBody>
      </p:sp>
      <p:sp>
        <p:nvSpPr>
          <p:cNvPr id="4" name="object 4"/>
          <p:cNvSpPr txBox="1"/>
          <p:nvPr/>
        </p:nvSpPr>
        <p:spPr>
          <a:xfrm>
            <a:off x="5993371" y="1548511"/>
            <a:ext cx="135255" cy="1084580"/>
          </a:xfrm>
          <a:prstGeom prst="rect">
            <a:avLst/>
          </a:prstGeom>
        </p:spPr>
        <p:txBody>
          <a:bodyPr vert="horz" wrap="square" lIns="0" tIns="12700" rIns="0" bIns="0" rtlCol="0">
            <a:spAutoFit/>
          </a:bodyPr>
          <a:lstStyle/>
          <a:p>
            <a:pPr marL="26034">
              <a:lnSpc>
                <a:spcPts val="1410"/>
              </a:lnSpc>
              <a:spcBef>
                <a:spcPts val="100"/>
              </a:spcBef>
            </a:pPr>
            <a:r>
              <a:rPr sz="1200" dirty="0">
                <a:latin typeface="Times New Roman"/>
                <a:cs typeface="Times New Roman"/>
              </a:rPr>
              <a:t>3</a:t>
            </a:r>
            <a:endParaRPr sz="1200">
              <a:latin typeface="Times New Roman"/>
              <a:cs typeface="Times New Roman"/>
            </a:endParaRPr>
          </a:p>
          <a:p>
            <a:pPr marL="12700">
              <a:lnSpc>
                <a:spcPts val="1380"/>
              </a:lnSpc>
            </a:pPr>
            <a:r>
              <a:rPr sz="1200" dirty="0">
                <a:latin typeface="Times New Roman"/>
                <a:cs typeface="Times New Roman"/>
              </a:rPr>
              <a:t>4</a:t>
            </a:r>
            <a:endParaRPr sz="1200">
              <a:latin typeface="Times New Roman"/>
              <a:cs typeface="Times New Roman"/>
            </a:endParaRPr>
          </a:p>
          <a:p>
            <a:pPr marL="33655">
              <a:lnSpc>
                <a:spcPts val="1380"/>
              </a:lnSpc>
            </a:pPr>
            <a:r>
              <a:rPr sz="1200" dirty="0">
                <a:latin typeface="Times New Roman"/>
                <a:cs typeface="Times New Roman"/>
              </a:rPr>
              <a:t>5</a:t>
            </a:r>
            <a:endParaRPr sz="1200">
              <a:latin typeface="Times New Roman"/>
              <a:cs typeface="Times New Roman"/>
            </a:endParaRPr>
          </a:p>
          <a:p>
            <a:pPr marL="43180">
              <a:lnSpc>
                <a:spcPts val="1380"/>
              </a:lnSpc>
            </a:pPr>
            <a:r>
              <a:rPr sz="1200" dirty="0">
                <a:latin typeface="Times New Roman"/>
                <a:cs typeface="Times New Roman"/>
              </a:rPr>
              <a:t>6</a:t>
            </a:r>
            <a:endParaRPr sz="1200">
              <a:latin typeface="Times New Roman"/>
              <a:cs typeface="Times New Roman"/>
            </a:endParaRPr>
          </a:p>
          <a:p>
            <a:pPr marL="38100">
              <a:lnSpc>
                <a:spcPts val="1380"/>
              </a:lnSpc>
            </a:pPr>
            <a:r>
              <a:rPr sz="1200" dirty="0">
                <a:latin typeface="Times New Roman"/>
                <a:cs typeface="Times New Roman"/>
              </a:rPr>
              <a:t>7</a:t>
            </a:r>
            <a:endParaRPr sz="1200">
              <a:latin typeface="Times New Roman"/>
              <a:cs typeface="Times New Roman"/>
            </a:endParaRPr>
          </a:p>
          <a:p>
            <a:pPr marL="45720">
              <a:lnSpc>
                <a:spcPts val="1410"/>
              </a:lnSpc>
            </a:pPr>
            <a:r>
              <a:rPr sz="1200" dirty="0">
                <a:latin typeface="Times New Roman"/>
                <a:cs typeface="Times New Roman"/>
              </a:rPr>
              <a:t>8</a:t>
            </a:r>
            <a:endParaRPr sz="1200">
              <a:latin typeface="Times New Roman"/>
              <a:cs typeface="Times New Roman"/>
            </a:endParaRPr>
          </a:p>
        </p:txBody>
      </p:sp>
      <p:sp>
        <p:nvSpPr>
          <p:cNvPr id="5" name="object 5"/>
          <p:cNvSpPr txBox="1"/>
          <p:nvPr/>
        </p:nvSpPr>
        <p:spPr>
          <a:xfrm>
            <a:off x="5997955" y="3378835"/>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10</a:t>
            </a:r>
            <a:endParaRPr sz="1200">
              <a:latin typeface="Times New Roman"/>
              <a:cs typeface="Times New Roman"/>
            </a:endParaRPr>
          </a:p>
        </p:txBody>
      </p:sp>
      <p:sp>
        <p:nvSpPr>
          <p:cNvPr id="6" name="object 6"/>
          <p:cNvSpPr txBox="1"/>
          <p:nvPr/>
        </p:nvSpPr>
        <p:spPr>
          <a:xfrm>
            <a:off x="6069571" y="4991214"/>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13</a:t>
            </a:r>
            <a:endParaRPr sz="1200">
              <a:latin typeface="Times New Roman"/>
              <a:cs typeface="Times New Roman"/>
            </a:endParaRPr>
          </a:p>
        </p:txBody>
      </p:sp>
      <p:sp>
        <p:nvSpPr>
          <p:cNvPr id="7" name="object 7"/>
          <p:cNvSpPr txBox="1"/>
          <p:nvPr/>
        </p:nvSpPr>
        <p:spPr>
          <a:xfrm>
            <a:off x="6083300" y="695412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17</a:t>
            </a:r>
            <a:endParaRPr sz="1200">
              <a:latin typeface="Times New Roman"/>
              <a:cs typeface="Times New Roman"/>
            </a:endParaRPr>
          </a:p>
        </p:txBody>
      </p:sp>
      <p:sp>
        <p:nvSpPr>
          <p:cNvPr id="8" name="object 8"/>
          <p:cNvSpPr txBox="1"/>
          <p:nvPr/>
        </p:nvSpPr>
        <p:spPr>
          <a:xfrm>
            <a:off x="6095479" y="7935595"/>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18</a:t>
            </a:r>
            <a:endParaRPr sz="1200">
              <a:latin typeface="Times New Roman"/>
              <a:cs typeface="Times New Roman"/>
            </a:endParaRPr>
          </a:p>
        </p:txBody>
      </p:sp>
      <p:sp>
        <p:nvSpPr>
          <p:cNvPr id="9" name="object 9"/>
          <p:cNvSpPr txBox="1"/>
          <p:nvPr/>
        </p:nvSpPr>
        <p:spPr>
          <a:xfrm>
            <a:off x="6121400" y="8923122"/>
            <a:ext cx="180975" cy="606425"/>
          </a:xfrm>
          <a:prstGeom prst="rect">
            <a:avLst/>
          </a:prstGeom>
        </p:spPr>
        <p:txBody>
          <a:bodyPr vert="horz" wrap="square" lIns="0" tIns="32384" rIns="0" bIns="0" rtlCol="0">
            <a:spAutoFit/>
          </a:bodyPr>
          <a:lstStyle/>
          <a:p>
            <a:pPr marL="15240">
              <a:lnSpc>
                <a:spcPct val="100000"/>
              </a:lnSpc>
              <a:spcBef>
                <a:spcPts val="254"/>
              </a:spcBef>
            </a:pPr>
            <a:r>
              <a:rPr sz="1200" dirty="0">
                <a:latin typeface="Times New Roman"/>
                <a:cs typeface="Times New Roman"/>
              </a:rPr>
              <a:t>19</a:t>
            </a:r>
            <a:endParaRPr sz="1200">
              <a:latin typeface="Times New Roman"/>
              <a:cs typeface="Times New Roman"/>
            </a:endParaRPr>
          </a:p>
          <a:p>
            <a:pPr marL="12700">
              <a:lnSpc>
                <a:spcPts val="1410"/>
              </a:lnSpc>
              <a:spcBef>
                <a:spcPts val="155"/>
              </a:spcBef>
            </a:pPr>
            <a:r>
              <a:rPr sz="1200" dirty="0">
                <a:latin typeface="Times New Roman"/>
                <a:cs typeface="Times New Roman"/>
              </a:rPr>
              <a:t>20</a:t>
            </a:r>
            <a:endParaRPr sz="1200">
              <a:latin typeface="Times New Roman"/>
              <a:cs typeface="Times New Roman"/>
            </a:endParaRPr>
          </a:p>
          <a:p>
            <a:pPr marL="15240">
              <a:lnSpc>
                <a:spcPts val="1410"/>
              </a:lnSpc>
            </a:pPr>
            <a:r>
              <a:rPr sz="1200" dirty="0">
                <a:latin typeface="Times New Roman"/>
                <a:cs typeface="Times New Roman"/>
              </a:rPr>
              <a:t>21</a:t>
            </a:r>
            <a:endParaRPr sz="12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689096" y="9916700"/>
            <a:ext cx="2197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a:t>
            </a:r>
            <a:fld id="{81D60167-4931-47E6-BA6A-407CBD079E47}" type="slidenum">
              <a:rPr sz="1100" dirty="0">
                <a:latin typeface="Calibri"/>
                <a:cs typeface="Calibri"/>
              </a:rPr>
              <a:t>6</a:t>
            </a:fld>
            <a:r>
              <a:rPr sz="1100" dirty="0">
                <a:latin typeface="Calibri"/>
                <a:cs typeface="Calibri"/>
              </a:rPr>
              <a:t>]</a:t>
            </a:r>
            <a:endParaRPr sz="1100">
              <a:latin typeface="Calibri"/>
              <a:cs typeface="Calibri"/>
            </a:endParaRPr>
          </a:p>
        </p:txBody>
      </p:sp>
      <p:sp>
        <p:nvSpPr>
          <p:cNvPr id="2" name="object 2"/>
          <p:cNvSpPr txBox="1"/>
          <p:nvPr/>
        </p:nvSpPr>
        <p:spPr>
          <a:xfrm>
            <a:off x="3114548" y="1065403"/>
            <a:ext cx="132969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LIST</a:t>
            </a:r>
            <a:r>
              <a:rPr sz="1200" b="1" spc="-35" dirty="0">
                <a:latin typeface="Times New Roman"/>
                <a:cs typeface="Times New Roman"/>
              </a:rPr>
              <a:t> </a:t>
            </a:r>
            <a:r>
              <a:rPr sz="1200" b="1" dirty="0">
                <a:latin typeface="Times New Roman"/>
                <a:cs typeface="Times New Roman"/>
              </a:rPr>
              <a:t>OF</a:t>
            </a:r>
            <a:r>
              <a:rPr sz="1200" b="1" spc="-40" dirty="0">
                <a:latin typeface="Times New Roman"/>
                <a:cs typeface="Times New Roman"/>
              </a:rPr>
              <a:t> </a:t>
            </a:r>
            <a:r>
              <a:rPr sz="1200" b="1" spc="-15" dirty="0">
                <a:latin typeface="Times New Roman"/>
                <a:cs typeface="Times New Roman"/>
              </a:rPr>
              <a:t>F</a:t>
            </a:r>
            <a:r>
              <a:rPr sz="1200" b="1" dirty="0">
                <a:latin typeface="Times New Roman"/>
                <a:cs typeface="Times New Roman"/>
              </a:rPr>
              <a:t>IG</a:t>
            </a:r>
            <a:r>
              <a:rPr sz="1200" b="1" spc="-5" dirty="0">
                <a:latin typeface="Times New Roman"/>
                <a:cs typeface="Times New Roman"/>
              </a:rPr>
              <a:t>UR</a:t>
            </a:r>
            <a:r>
              <a:rPr sz="1200" b="1" dirty="0">
                <a:latin typeface="Times New Roman"/>
                <a:cs typeface="Times New Roman"/>
              </a:rPr>
              <a:t>ES</a:t>
            </a:r>
            <a:endParaRPr sz="1200">
              <a:latin typeface="Times New Roman"/>
              <a:cs typeface="Times New Roman"/>
            </a:endParaRPr>
          </a:p>
        </p:txBody>
      </p:sp>
      <p:graphicFrame>
        <p:nvGraphicFramePr>
          <p:cNvPr id="3" name="object 3"/>
          <p:cNvGraphicFramePr>
            <a:graphicFrameLocks noGrp="1"/>
          </p:cNvGraphicFramePr>
          <p:nvPr/>
        </p:nvGraphicFramePr>
        <p:xfrm>
          <a:off x="1512697" y="1746885"/>
          <a:ext cx="4389120" cy="1416684"/>
        </p:xfrm>
        <a:graphic>
          <a:graphicData uri="http://schemas.openxmlformats.org/drawingml/2006/table">
            <a:tbl>
              <a:tblPr firstRow="1" bandRow="1">
                <a:tableStyleId>{2D5ABB26-0587-4C30-8999-92F81FD0307C}</a:tableStyleId>
              </a:tblPr>
              <a:tblGrid>
                <a:gridCol w="2319020">
                  <a:extLst>
                    <a:ext uri="{9D8B030D-6E8A-4147-A177-3AD203B41FA5}">
                      <a16:colId xmlns:a16="http://schemas.microsoft.com/office/drawing/2014/main" val="20000"/>
                    </a:ext>
                  </a:extLst>
                </a:gridCol>
                <a:gridCol w="1170305">
                  <a:extLst>
                    <a:ext uri="{9D8B030D-6E8A-4147-A177-3AD203B41FA5}">
                      <a16:colId xmlns:a16="http://schemas.microsoft.com/office/drawing/2014/main" val="20001"/>
                    </a:ext>
                  </a:extLst>
                </a:gridCol>
                <a:gridCol w="899795">
                  <a:extLst>
                    <a:ext uri="{9D8B030D-6E8A-4147-A177-3AD203B41FA5}">
                      <a16:colId xmlns:a16="http://schemas.microsoft.com/office/drawing/2014/main" val="20002"/>
                    </a:ext>
                  </a:extLst>
                </a:gridCol>
              </a:tblGrid>
              <a:tr h="513715">
                <a:tc>
                  <a:txBody>
                    <a:bodyPr/>
                    <a:lstStyle/>
                    <a:p>
                      <a:pPr marL="69215">
                        <a:lnSpc>
                          <a:spcPts val="1380"/>
                        </a:lnSpc>
                      </a:pPr>
                      <a:r>
                        <a:rPr sz="1200" b="1" spc="-10" dirty="0">
                          <a:latin typeface="Times New Roman"/>
                          <a:cs typeface="Times New Roman"/>
                        </a:rPr>
                        <a:t>Figure</a:t>
                      </a:r>
                      <a:r>
                        <a:rPr sz="1200" b="1" spc="-35" dirty="0">
                          <a:latin typeface="Times New Roman"/>
                          <a:cs typeface="Times New Roman"/>
                        </a:rPr>
                        <a:t> </a:t>
                      </a:r>
                      <a:r>
                        <a:rPr sz="1200" b="1" spc="-5" dirty="0">
                          <a:latin typeface="Times New Roman"/>
                          <a:cs typeface="Times New Roman"/>
                        </a:rPr>
                        <a:t>Name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7780" algn="ctr">
                        <a:lnSpc>
                          <a:spcPts val="1380"/>
                        </a:lnSpc>
                      </a:pPr>
                      <a:r>
                        <a:rPr sz="1200" b="1" spc="-5" dirty="0">
                          <a:latin typeface="Times New Roman"/>
                          <a:cs typeface="Times New Roman"/>
                        </a:rPr>
                        <a:t>Figure</a:t>
                      </a:r>
                      <a:r>
                        <a:rPr sz="1200" b="1" spc="-55" dirty="0">
                          <a:latin typeface="Times New Roman"/>
                          <a:cs typeface="Times New Roman"/>
                        </a:rPr>
                        <a:t> </a:t>
                      </a:r>
                      <a:r>
                        <a:rPr sz="1200" b="1" spc="-5" dirty="0">
                          <a:latin typeface="Times New Roman"/>
                          <a:cs typeface="Times New Roman"/>
                        </a:rPr>
                        <a:t>Number</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380"/>
                        </a:lnSpc>
                      </a:pPr>
                      <a:r>
                        <a:rPr sz="1200" b="1" spc="-5" dirty="0">
                          <a:latin typeface="Times New Roman"/>
                          <a:cs typeface="Times New Roman"/>
                        </a:rPr>
                        <a:t>Page</a:t>
                      </a:r>
                      <a:r>
                        <a:rPr sz="1200" b="1" spc="-30" dirty="0">
                          <a:latin typeface="Times New Roman"/>
                          <a:cs typeface="Times New Roman"/>
                        </a:rPr>
                        <a:t> </a:t>
                      </a:r>
                      <a:r>
                        <a:rPr sz="1200" b="1" spc="-5" dirty="0">
                          <a:latin typeface="Times New Roman"/>
                          <a:cs typeface="Times New Roman"/>
                        </a:rPr>
                        <a:t>No.</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448309">
                <a:tc>
                  <a:txBody>
                    <a:bodyPr/>
                    <a:lstStyle/>
                    <a:p>
                      <a:pPr marL="69215">
                        <a:lnSpc>
                          <a:spcPts val="1380"/>
                        </a:lnSpc>
                      </a:pPr>
                      <a:r>
                        <a:rPr sz="1200" spc="-5" dirty="0">
                          <a:latin typeface="Times New Roman"/>
                          <a:cs typeface="Times New Roman"/>
                        </a:rPr>
                        <a:t>Registration</a:t>
                      </a:r>
                      <a:r>
                        <a:rPr sz="1200" spc="-1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login</a:t>
                      </a:r>
                      <a:r>
                        <a:rPr sz="1200" spc="5" dirty="0">
                          <a:latin typeface="Times New Roman"/>
                          <a:cs typeface="Times New Roman"/>
                        </a:rPr>
                        <a:t> </a:t>
                      </a:r>
                      <a:r>
                        <a:rPr sz="1200" spc="-5" dirty="0">
                          <a:latin typeface="Times New Roman"/>
                          <a:cs typeface="Times New Roman"/>
                        </a:rPr>
                        <a:t>forms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80"/>
                        </a:lnSpc>
                      </a:pPr>
                      <a:r>
                        <a:rPr sz="1200" dirty="0">
                          <a:latin typeface="Times New Roman"/>
                          <a:cs typeface="Times New Roman"/>
                        </a:rPr>
                        <a:t>1</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80"/>
                        </a:lnSpc>
                      </a:pPr>
                      <a:r>
                        <a:rPr sz="1200" dirty="0">
                          <a:latin typeface="Times New Roman"/>
                          <a:cs typeface="Times New Roman"/>
                        </a:rPr>
                        <a:t>16</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454660">
                <a:tc>
                  <a:txBody>
                    <a:bodyPr/>
                    <a:lstStyle/>
                    <a:p>
                      <a:pPr marL="69215">
                        <a:lnSpc>
                          <a:spcPts val="1380"/>
                        </a:lnSpc>
                      </a:pPr>
                      <a:r>
                        <a:rPr sz="1200" spc="-5" dirty="0">
                          <a:latin typeface="Times New Roman"/>
                          <a:cs typeface="Times New Roman"/>
                        </a:rPr>
                        <a:t>Homepage/</a:t>
                      </a:r>
                      <a:r>
                        <a:rPr sz="1200" spc="-20" dirty="0">
                          <a:latin typeface="Times New Roman"/>
                          <a:cs typeface="Times New Roman"/>
                        </a:rPr>
                        <a:t> </a:t>
                      </a:r>
                      <a:r>
                        <a:rPr sz="1200" spc="-5" dirty="0">
                          <a:latin typeface="Times New Roman"/>
                          <a:cs typeface="Times New Roman"/>
                        </a:rPr>
                        <a:t>Dashboard</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80"/>
                        </a:lnSpc>
                      </a:pPr>
                      <a:r>
                        <a:rPr sz="1200" dirty="0">
                          <a:latin typeface="Times New Roman"/>
                          <a:cs typeface="Times New Roman"/>
                        </a:rPr>
                        <a:t>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80"/>
                        </a:lnSpc>
                      </a:pPr>
                      <a:r>
                        <a:rPr sz="1200" dirty="0">
                          <a:latin typeface="Times New Roman"/>
                          <a:cs typeface="Times New Roman"/>
                        </a:rPr>
                        <a:t>16</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689096" y="9916700"/>
            <a:ext cx="2197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a:t>
            </a:r>
            <a:fld id="{81D60167-4931-47E6-BA6A-407CBD079E47}" type="slidenum">
              <a:rPr sz="1100" dirty="0">
                <a:latin typeface="Calibri"/>
                <a:cs typeface="Calibri"/>
              </a:rPr>
              <a:t>7</a:t>
            </a:fld>
            <a:r>
              <a:rPr sz="1100" dirty="0">
                <a:latin typeface="Calibri"/>
                <a:cs typeface="Calibri"/>
              </a:rPr>
              <a:t>]</a:t>
            </a:r>
            <a:endParaRPr sz="1100">
              <a:latin typeface="Calibri"/>
              <a:cs typeface="Calibri"/>
            </a:endParaRPr>
          </a:p>
        </p:txBody>
      </p:sp>
      <p:sp>
        <p:nvSpPr>
          <p:cNvPr id="2" name="object 2"/>
          <p:cNvSpPr txBox="1"/>
          <p:nvPr/>
        </p:nvSpPr>
        <p:spPr>
          <a:xfrm>
            <a:off x="3352279" y="1219314"/>
            <a:ext cx="8559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ABSTRACT</a:t>
            </a:r>
            <a:endParaRPr sz="1200">
              <a:latin typeface="Times New Roman"/>
              <a:cs typeface="Times New Roman"/>
            </a:endParaRPr>
          </a:p>
        </p:txBody>
      </p:sp>
      <p:sp>
        <p:nvSpPr>
          <p:cNvPr id="3" name="object 3"/>
          <p:cNvSpPr txBox="1"/>
          <p:nvPr/>
        </p:nvSpPr>
        <p:spPr>
          <a:xfrm>
            <a:off x="901700" y="1859407"/>
            <a:ext cx="5756910" cy="1232535"/>
          </a:xfrm>
          <a:prstGeom prst="rect">
            <a:avLst/>
          </a:prstGeom>
        </p:spPr>
        <p:txBody>
          <a:bodyPr vert="horz" wrap="square" lIns="0" tIns="12700" rIns="0" bIns="0" rtlCol="0">
            <a:spAutoFit/>
          </a:bodyPr>
          <a:lstStyle/>
          <a:p>
            <a:pPr marL="12700" marR="5080" algn="just">
              <a:lnSpc>
                <a:spcPct val="110000"/>
              </a:lnSpc>
              <a:spcBef>
                <a:spcPts val="100"/>
              </a:spcBef>
            </a:pPr>
            <a:r>
              <a:rPr sz="1200" spc="-5" dirty="0">
                <a:latin typeface="Times New Roman"/>
                <a:cs typeface="Times New Roman"/>
              </a:rPr>
              <a:t>HOSTELIA:</a:t>
            </a:r>
            <a:r>
              <a:rPr sz="1200" dirty="0">
                <a:latin typeface="Times New Roman"/>
                <a:cs typeface="Times New Roman"/>
              </a:rPr>
              <a:t> </a:t>
            </a:r>
            <a:r>
              <a:rPr sz="1200" spc="-5" dirty="0">
                <a:latin typeface="Times New Roman"/>
                <a:cs typeface="Times New Roman"/>
              </a:rPr>
              <a:t>The</a:t>
            </a:r>
            <a:r>
              <a:rPr sz="1200" dirty="0">
                <a:latin typeface="Times New Roman"/>
                <a:cs typeface="Times New Roman"/>
              </a:rPr>
              <a:t> </a:t>
            </a:r>
            <a:r>
              <a:rPr sz="1200" spc="-5" dirty="0">
                <a:latin typeface="Times New Roman"/>
                <a:cs typeface="Times New Roman"/>
              </a:rPr>
              <a:t>Hostel</a:t>
            </a:r>
            <a:r>
              <a:rPr sz="1200" dirty="0">
                <a:latin typeface="Times New Roman"/>
                <a:cs typeface="Times New Roman"/>
              </a:rPr>
              <a:t> </a:t>
            </a:r>
            <a:r>
              <a:rPr sz="1200" spc="-5" dirty="0">
                <a:latin typeface="Times New Roman"/>
                <a:cs typeface="Times New Roman"/>
              </a:rPr>
              <a:t>Management</a:t>
            </a:r>
            <a:r>
              <a:rPr sz="1200" dirty="0">
                <a:latin typeface="Times New Roman"/>
                <a:cs typeface="Times New Roman"/>
              </a:rPr>
              <a:t> </a:t>
            </a:r>
            <a:r>
              <a:rPr sz="1200" spc="-5" dirty="0">
                <a:latin typeface="Times New Roman"/>
                <a:cs typeface="Times New Roman"/>
              </a:rPr>
              <a:t>System</a:t>
            </a:r>
            <a:r>
              <a:rPr sz="1200" dirty="0">
                <a:latin typeface="Times New Roman"/>
                <a:cs typeface="Times New Roman"/>
              </a:rPr>
              <a:t> is</a:t>
            </a:r>
            <a:r>
              <a:rPr sz="1200" spc="5" dirty="0">
                <a:latin typeface="Times New Roman"/>
                <a:cs typeface="Times New Roman"/>
              </a:rPr>
              <a:t> </a:t>
            </a:r>
            <a:r>
              <a:rPr sz="1200" spc="-5" dirty="0">
                <a:latin typeface="Times New Roman"/>
                <a:cs typeface="Times New Roman"/>
              </a:rPr>
              <a:t>software-based</a:t>
            </a:r>
            <a:r>
              <a:rPr sz="1200" dirty="0">
                <a:latin typeface="Times New Roman"/>
                <a:cs typeface="Times New Roman"/>
              </a:rPr>
              <a:t> </a:t>
            </a:r>
            <a:r>
              <a:rPr sz="1200" spc="-5" dirty="0">
                <a:latin typeface="Times New Roman"/>
                <a:cs typeface="Times New Roman"/>
              </a:rPr>
              <a:t>application</a:t>
            </a:r>
            <a:r>
              <a:rPr sz="1200" dirty="0">
                <a:latin typeface="Times New Roman"/>
                <a:cs typeface="Times New Roman"/>
              </a:rPr>
              <a:t> </a:t>
            </a:r>
            <a:r>
              <a:rPr sz="1200" spc="-5" dirty="0">
                <a:latin typeface="Times New Roman"/>
                <a:cs typeface="Times New Roman"/>
              </a:rPr>
              <a:t>designed</a:t>
            </a:r>
            <a:r>
              <a:rPr sz="1200" dirty="0">
                <a:latin typeface="Times New Roman"/>
                <a:cs typeface="Times New Roman"/>
              </a:rPr>
              <a:t> to </a:t>
            </a:r>
            <a:r>
              <a:rPr sz="1200" spc="5" dirty="0">
                <a:latin typeface="Times New Roman"/>
                <a:cs typeface="Times New Roman"/>
              </a:rPr>
              <a:t> </a:t>
            </a:r>
            <a:r>
              <a:rPr sz="1200" spc="-5" dirty="0">
                <a:latin typeface="Times New Roman"/>
                <a:cs typeface="Times New Roman"/>
              </a:rPr>
              <a:t>developed</a:t>
            </a:r>
            <a:r>
              <a:rPr sz="1200"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managing</a:t>
            </a:r>
            <a:r>
              <a:rPr sz="1200" dirty="0">
                <a:latin typeface="Times New Roman"/>
                <a:cs typeface="Times New Roman"/>
              </a:rPr>
              <a:t> </a:t>
            </a:r>
            <a:r>
              <a:rPr sz="1200" spc="-5" dirty="0">
                <a:latin typeface="Times New Roman"/>
                <a:cs typeface="Times New Roman"/>
              </a:rPr>
              <a:t>hostel</a:t>
            </a:r>
            <a:r>
              <a:rPr sz="1200" dirty="0">
                <a:latin typeface="Times New Roman"/>
                <a:cs typeface="Times New Roman"/>
              </a:rPr>
              <a:t> </a:t>
            </a:r>
            <a:r>
              <a:rPr sz="1200" spc="-5" dirty="0">
                <a:latin typeface="Times New Roman"/>
                <a:cs typeface="Times New Roman"/>
              </a:rPr>
              <a:t>operations</a:t>
            </a:r>
            <a:r>
              <a:rPr sz="1200" dirty="0">
                <a:latin typeface="Times New Roman"/>
                <a:cs typeface="Times New Roman"/>
              </a:rPr>
              <a:t> </a:t>
            </a:r>
            <a:r>
              <a:rPr sz="1200" spc="-5" dirty="0">
                <a:latin typeface="Times New Roman"/>
                <a:cs typeface="Times New Roman"/>
              </a:rPr>
              <a:t>such</a:t>
            </a:r>
            <a:r>
              <a:rPr sz="1200"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student</a:t>
            </a:r>
            <a:r>
              <a:rPr sz="1200" dirty="0">
                <a:latin typeface="Times New Roman"/>
                <a:cs typeface="Times New Roman"/>
              </a:rPr>
              <a:t> </a:t>
            </a:r>
            <a:r>
              <a:rPr sz="1200" spc="-5" dirty="0">
                <a:latin typeface="Times New Roman"/>
                <a:cs typeface="Times New Roman"/>
              </a:rPr>
              <a:t>registrations,</a:t>
            </a:r>
            <a:r>
              <a:rPr sz="1200" dirty="0">
                <a:latin typeface="Times New Roman"/>
                <a:cs typeface="Times New Roman"/>
              </a:rPr>
              <a:t> </a:t>
            </a:r>
            <a:r>
              <a:rPr sz="1200" spc="-5" dirty="0">
                <a:latin typeface="Times New Roman"/>
                <a:cs typeface="Times New Roman"/>
              </a:rPr>
              <a:t>student</a:t>
            </a:r>
            <a:r>
              <a:rPr sz="1200" dirty="0">
                <a:latin typeface="Times New Roman"/>
                <a:cs typeface="Times New Roman"/>
              </a:rPr>
              <a:t> </a:t>
            </a:r>
            <a:r>
              <a:rPr sz="1200" spc="-5" dirty="0">
                <a:latin typeface="Times New Roman"/>
                <a:cs typeface="Times New Roman"/>
              </a:rPr>
              <a:t>room </a:t>
            </a:r>
            <a:r>
              <a:rPr sz="1200" dirty="0">
                <a:latin typeface="Times New Roman"/>
                <a:cs typeface="Times New Roman"/>
              </a:rPr>
              <a:t> </a:t>
            </a:r>
            <a:r>
              <a:rPr sz="1200" spc="-5" dirty="0">
                <a:latin typeface="Times New Roman"/>
                <a:cs typeface="Times New Roman"/>
              </a:rPr>
              <a:t>allotment, attendance tracking, and complaints handling. The system emphasizes efficiency </a:t>
            </a:r>
            <a:r>
              <a:rPr sz="1200" dirty="0">
                <a:latin typeface="Times New Roman"/>
                <a:cs typeface="Times New Roman"/>
              </a:rPr>
              <a:t> </a:t>
            </a:r>
            <a:r>
              <a:rPr sz="1200" spc="-5" dirty="0">
                <a:latin typeface="Times New Roman"/>
                <a:cs typeface="Times New Roman"/>
              </a:rPr>
              <a:t>and </a:t>
            </a:r>
            <a:r>
              <a:rPr sz="1200" spc="-10" dirty="0">
                <a:latin typeface="Times New Roman"/>
                <a:cs typeface="Times New Roman"/>
              </a:rPr>
              <a:t>accuracy, </a:t>
            </a:r>
            <a:r>
              <a:rPr sz="1200" spc="-5" dirty="0">
                <a:latin typeface="Times New Roman"/>
                <a:cs typeface="Times New Roman"/>
              </a:rPr>
              <a:t>addressing common challenges faced </a:t>
            </a:r>
            <a:r>
              <a:rPr sz="1200" dirty="0">
                <a:latin typeface="Times New Roman"/>
                <a:cs typeface="Times New Roman"/>
              </a:rPr>
              <a:t>by </a:t>
            </a:r>
            <a:r>
              <a:rPr sz="1200" spc="-5" dirty="0">
                <a:latin typeface="Times New Roman"/>
                <a:cs typeface="Times New Roman"/>
              </a:rPr>
              <a:t>hostel administrators with </a:t>
            </a:r>
            <a:r>
              <a:rPr sz="1200" dirty="0">
                <a:latin typeface="Times New Roman"/>
                <a:cs typeface="Times New Roman"/>
              </a:rPr>
              <a:t>a </a:t>
            </a:r>
            <a:r>
              <a:rPr sz="1200" spc="-5" dirty="0">
                <a:latin typeface="Times New Roman"/>
                <a:cs typeface="Times New Roman"/>
              </a:rPr>
              <a:t>user- </a:t>
            </a:r>
            <a:r>
              <a:rPr sz="1200" dirty="0">
                <a:latin typeface="Times New Roman"/>
                <a:cs typeface="Times New Roman"/>
              </a:rPr>
              <a:t> </a:t>
            </a:r>
            <a:r>
              <a:rPr sz="1200" spc="-5" dirty="0">
                <a:latin typeface="Times New Roman"/>
                <a:cs typeface="Times New Roman"/>
              </a:rPr>
              <a:t>friendly interface </a:t>
            </a:r>
            <a:r>
              <a:rPr sz="1200" dirty="0">
                <a:latin typeface="Times New Roman"/>
                <a:cs typeface="Times New Roman"/>
              </a:rPr>
              <a:t>to </a:t>
            </a:r>
            <a:r>
              <a:rPr sz="1200" spc="-5" dirty="0">
                <a:latin typeface="Times New Roman"/>
                <a:cs typeface="Times New Roman"/>
              </a:rPr>
              <a:t>interact with </a:t>
            </a:r>
            <a:r>
              <a:rPr sz="1200" dirty="0">
                <a:latin typeface="Times New Roman"/>
                <a:cs typeface="Times New Roman"/>
              </a:rPr>
              <a:t>the </a:t>
            </a:r>
            <a:r>
              <a:rPr sz="1200" spc="-5" dirty="0">
                <a:latin typeface="Times New Roman"/>
                <a:cs typeface="Times New Roman"/>
              </a:rPr>
              <a:t>system. Future enhancements include integrating AI for </a:t>
            </a:r>
            <a:r>
              <a:rPr sz="1200" dirty="0">
                <a:latin typeface="Times New Roman"/>
                <a:cs typeface="Times New Roman"/>
              </a:rPr>
              <a:t> </a:t>
            </a:r>
            <a:r>
              <a:rPr sz="1200" spc="-5" dirty="0">
                <a:latin typeface="Times New Roman"/>
                <a:cs typeface="Times New Roman"/>
              </a:rPr>
              <a:t>predictive</a:t>
            </a:r>
            <a:r>
              <a:rPr sz="1200" spc="5" dirty="0">
                <a:latin typeface="Times New Roman"/>
                <a:cs typeface="Times New Roman"/>
              </a:rPr>
              <a:t> </a:t>
            </a:r>
            <a:r>
              <a:rPr sz="1200" spc="-5" dirty="0">
                <a:latin typeface="Times New Roman"/>
                <a:cs typeface="Times New Roman"/>
              </a:rPr>
              <a:t>analytics,</a:t>
            </a:r>
            <a:r>
              <a:rPr sz="1200" spc="5" dirty="0">
                <a:latin typeface="Times New Roman"/>
                <a:cs typeface="Times New Roman"/>
              </a:rPr>
              <a:t> </a:t>
            </a:r>
            <a:r>
              <a:rPr sz="1200" spc="-5" dirty="0">
                <a:latin typeface="Times New Roman"/>
                <a:cs typeface="Times New Roman"/>
              </a:rPr>
              <a:t>automated</a:t>
            </a:r>
            <a:r>
              <a:rPr sz="1200" spc="15" dirty="0">
                <a:latin typeface="Times New Roman"/>
                <a:cs typeface="Times New Roman"/>
              </a:rPr>
              <a:t> </a:t>
            </a:r>
            <a:r>
              <a:rPr sz="1200" spc="-5" dirty="0">
                <a:latin typeface="Times New Roman"/>
                <a:cs typeface="Times New Roman"/>
              </a:rPr>
              <a:t>processes,</a:t>
            </a:r>
            <a:r>
              <a:rPr sz="1200" spc="10"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intelligent</a:t>
            </a:r>
            <a:r>
              <a:rPr sz="1200" spc="20" dirty="0">
                <a:latin typeface="Times New Roman"/>
                <a:cs typeface="Times New Roman"/>
              </a:rPr>
              <a:t> </a:t>
            </a:r>
            <a:r>
              <a:rPr sz="1200" spc="-5" dirty="0">
                <a:latin typeface="Times New Roman"/>
                <a:cs typeface="Times New Roman"/>
              </a:rPr>
              <a:t>decision-making.</a:t>
            </a:r>
            <a:endParaRPr sz="12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3689096" y="9916700"/>
            <a:ext cx="2197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a:t>
            </a:r>
            <a:fld id="{81D60167-4931-47E6-BA6A-407CBD079E47}" type="slidenum">
              <a:rPr sz="1100" dirty="0">
                <a:latin typeface="Calibri"/>
                <a:cs typeface="Calibri"/>
              </a:rPr>
              <a:t>8</a:t>
            </a:fld>
            <a:r>
              <a:rPr sz="1100" dirty="0">
                <a:latin typeface="Calibri"/>
                <a:cs typeface="Calibri"/>
              </a:rPr>
              <a:t>]</a:t>
            </a:r>
            <a:endParaRPr sz="1100">
              <a:latin typeface="Calibri"/>
              <a:cs typeface="Calibri"/>
            </a:endParaRPr>
          </a:p>
        </p:txBody>
      </p:sp>
      <p:sp>
        <p:nvSpPr>
          <p:cNvPr id="2" name="object 2"/>
          <p:cNvSpPr txBox="1"/>
          <p:nvPr/>
        </p:nvSpPr>
        <p:spPr>
          <a:xfrm>
            <a:off x="3157220" y="1219314"/>
            <a:ext cx="1245235" cy="537845"/>
          </a:xfrm>
          <a:prstGeom prst="rect">
            <a:avLst/>
          </a:prstGeom>
        </p:spPr>
        <p:txBody>
          <a:bodyPr vert="horz" wrap="square" lIns="0" tIns="12700" rIns="0" bIns="0" rtlCol="0">
            <a:spAutoFit/>
          </a:bodyPr>
          <a:lstStyle/>
          <a:p>
            <a:pPr algn="ctr">
              <a:lnSpc>
                <a:spcPct val="100000"/>
              </a:lnSpc>
              <a:spcBef>
                <a:spcPts val="100"/>
              </a:spcBef>
            </a:pPr>
            <a:r>
              <a:rPr sz="1200" b="1" spc="-5" dirty="0">
                <a:latin typeface="Times New Roman"/>
                <a:cs typeface="Times New Roman"/>
              </a:rPr>
              <a:t>CHAPTER</a:t>
            </a:r>
            <a:r>
              <a:rPr sz="1200" b="1" spc="-40" dirty="0">
                <a:latin typeface="Times New Roman"/>
                <a:cs typeface="Times New Roman"/>
              </a:rPr>
              <a:t> </a:t>
            </a:r>
            <a:r>
              <a:rPr sz="1200" b="1" dirty="0">
                <a:latin typeface="Times New Roman"/>
                <a:cs typeface="Times New Roman"/>
              </a:rPr>
              <a:t>1</a:t>
            </a:r>
            <a:endParaRPr sz="1200">
              <a:latin typeface="Times New Roman"/>
              <a:cs typeface="Times New Roman"/>
            </a:endParaRPr>
          </a:p>
          <a:p>
            <a:pPr algn="ctr">
              <a:lnSpc>
                <a:spcPct val="100000"/>
              </a:lnSpc>
              <a:spcBef>
                <a:spcPts val="1150"/>
              </a:spcBef>
            </a:pPr>
            <a:r>
              <a:rPr sz="1200" b="1" spc="-5" dirty="0">
                <a:latin typeface="Times New Roman"/>
                <a:cs typeface="Times New Roman"/>
              </a:rPr>
              <a:t>INTRODUCTION</a:t>
            </a:r>
            <a:endParaRPr sz="1200">
              <a:latin typeface="Times New Roman"/>
              <a:cs typeface="Times New Roman"/>
            </a:endParaRPr>
          </a:p>
        </p:txBody>
      </p:sp>
      <p:sp>
        <p:nvSpPr>
          <p:cNvPr id="3" name="object 3"/>
          <p:cNvSpPr txBox="1"/>
          <p:nvPr/>
        </p:nvSpPr>
        <p:spPr>
          <a:xfrm>
            <a:off x="901700" y="2205355"/>
            <a:ext cx="5758815" cy="6113780"/>
          </a:xfrm>
          <a:prstGeom prst="rect">
            <a:avLst/>
          </a:prstGeom>
        </p:spPr>
        <p:txBody>
          <a:bodyPr vert="horz" wrap="square" lIns="0" tIns="12700" rIns="0" bIns="0" rtlCol="0">
            <a:spAutoFit/>
          </a:bodyPr>
          <a:lstStyle/>
          <a:p>
            <a:pPr marL="165100" indent="-152400">
              <a:lnSpc>
                <a:spcPct val="100000"/>
              </a:lnSpc>
              <a:spcBef>
                <a:spcPts val="100"/>
              </a:spcBef>
              <a:buAutoNum type="arabicPeriod" startAt="6"/>
              <a:tabLst>
                <a:tab pos="165100" algn="l"/>
              </a:tabLst>
            </a:pPr>
            <a:r>
              <a:rPr sz="1200" b="1" spc="-5" dirty="0">
                <a:latin typeface="Times New Roman"/>
                <a:cs typeface="Times New Roman"/>
              </a:rPr>
              <a:t>Introduction</a:t>
            </a:r>
            <a:endParaRPr sz="1200">
              <a:latin typeface="Times New Roman"/>
              <a:cs typeface="Times New Roman"/>
            </a:endParaRPr>
          </a:p>
          <a:p>
            <a:pPr marL="241300" lvl="1" indent="-228600">
              <a:lnSpc>
                <a:spcPct val="100000"/>
              </a:lnSpc>
              <a:spcBef>
                <a:spcPts val="1140"/>
              </a:spcBef>
              <a:buAutoNum type="arabicPeriod"/>
              <a:tabLst>
                <a:tab pos="241300" algn="l"/>
              </a:tabLst>
            </a:pPr>
            <a:r>
              <a:rPr sz="1200" b="1" spc="-5" dirty="0">
                <a:latin typeface="Times New Roman"/>
                <a:cs typeface="Times New Roman"/>
              </a:rPr>
              <a:t>Overview </a:t>
            </a:r>
            <a:r>
              <a:rPr sz="1200" b="1" dirty="0">
                <a:latin typeface="Times New Roman"/>
                <a:cs typeface="Times New Roman"/>
              </a:rPr>
              <a:t>of</a:t>
            </a:r>
            <a:r>
              <a:rPr sz="1200" b="1" spc="-15" dirty="0">
                <a:latin typeface="Times New Roman"/>
                <a:cs typeface="Times New Roman"/>
              </a:rPr>
              <a:t> </a:t>
            </a:r>
            <a:r>
              <a:rPr sz="1200" b="1" spc="-5" dirty="0">
                <a:latin typeface="Times New Roman"/>
                <a:cs typeface="Times New Roman"/>
              </a:rPr>
              <a:t>the</a:t>
            </a:r>
            <a:r>
              <a:rPr sz="1200" b="1" spc="-10" dirty="0">
                <a:latin typeface="Times New Roman"/>
                <a:cs typeface="Times New Roman"/>
              </a:rPr>
              <a:t> Project</a:t>
            </a:r>
            <a:endParaRPr sz="1200">
              <a:latin typeface="Times New Roman"/>
              <a:cs typeface="Times New Roman"/>
            </a:endParaRPr>
          </a:p>
          <a:p>
            <a:pPr marL="12700" marR="5080" algn="just">
              <a:lnSpc>
                <a:spcPct val="110300"/>
              </a:lnSpc>
              <a:spcBef>
                <a:spcPts val="1000"/>
              </a:spcBef>
            </a:pPr>
            <a:r>
              <a:rPr sz="1200" spc="-5" dirty="0">
                <a:latin typeface="Times New Roman"/>
                <a:cs typeface="Times New Roman"/>
              </a:rPr>
              <a:t>HOSTELIA: The Hostel Management System </a:t>
            </a:r>
            <a:r>
              <a:rPr sz="1200" dirty="0">
                <a:latin typeface="Times New Roman"/>
                <a:cs typeface="Times New Roman"/>
              </a:rPr>
              <a:t>is a </a:t>
            </a:r>
            <a:r>
              <a:rPr sz="1200" spc="-5" dirty="0">
                <a:latin typeface="Times New Roman"/>
                <a:cs typeface="Times New Roman"/>
              </a:rPr>
              <a:t>software-based hostel management system </a:t>
            </a:r>
            <a:r>
              <a:rPr sz="1200" dirty="0">
                <a:latin typeface="Times New Roman"/>
                <a:cs typeface="Times New Roman"/>
              </a:rPr>
              <a:t> </a:t>
            </a:r>
            <a:r>
              <a:rPr sz="1200" spc="-5" dirty="0">
                <a:latin typeface="Times New Roman"/>
                <a:cs typeface="Times New Roman"/>
              </a:rPr>
              <a:t>developed</a:t>
            </a:r>
            <a:r>
              <a:rPr sz="1200" dirty="0">
                <a:latin typeface="Times New Roman"/>
                <a:cs typeface="Times New Roman"/>
              </a:rPr>
              <a:t> using the</a:t>
            </a:r>
            <a:r>
              <a:rPr sz="1200" spc="5" dirty="0">
                <a:latin typeface="Times New Roman"/>
                <a:cs typeface="Times New Roman"/>
              </a:rPr>
              <a:t> </a:t>
            </a:r>
            <a:r>
              <a:rPr sz="1200" spc="-5" dirty="0">
                <a:latin typeface="Times New Roman"/>
                <a:cs typeface="Times New Roman"/>
              </a:rPr>
              <a:t>MERN (MongoDB,</a:t>
            </a:r>
            <a:r>
              <a:rPr sz="1200" dirty="0">
                <a:latin typeface="Times New Roman"/>
                <a:cs typeface="Times New Roman"/>
              </a:rPr>
              <a:t> </a:t>
            </a:r>
            <a:r>
              <a:rPr sz="1200" spc="-5" dirty="0">
                <a:latin typeface="Times New Roman"/>
                <a:cs typeface="Times New Roman"/>
              </a:rPr>
              <a:t>Express.js,</a:t>
            </a:r>
            <a:r>
              <a:rPr sz="1200" dirty="0">
                <a:latin typeface="Times New Roman"/>
                <a:cs typeface="Times New Roman"/>
              </a:rPr>
              <a:t> </a:t>
            </a:r>
            <a:r>
              <a:rPr sz="1200" spc="-5" dirty="0">
                <a:latin typeface="Times New Roman"/>
                <a:cs typeface="Times New Roman"/>
              </a:rPr>
              <a:t>React.js,</a:t>
            </a:r>
            <a:r>
              <a:rPr sz="1200" dirty="0">
                <a:latin typeface="Times New Roman"/>
                <a:cs typeface="Times New Roman"/>
              </a:rPr>
              <a:t> </a:t>
            </a:r>
            <a:r>
              <a:rPr sz="1200" spc="-5" dirty="0">
                <a:latin typeface="Times New Roman"/>
                <a:cs typeface="Times New Roman"/>
              </a:rPr>
              <a:t>Node.js)</a:t>
            </a:r>
            <a:r>
              <a:rPr sz="1200" spc="290" dirty="0">
                <a:latin typeface="Times New Roman"/>
                <a:cs typeface="Times New Roman"/>
              </a:rPr>
              <a:t> </a:t>
            </a:r>
            <a:r>
              <a:rPr sz="1200" spc="-5" dirty="0">
                <a:latin typeface="Times New Roman"/>
                <a:cs typeface="Times New Roman"/>
              </a:rPr>
              <a:t>stack. The</a:t>
            </a:r>
            <a:r>
              <a:rPr sz="1200" spc="290" dirty="0">
                <a:latin typeface="Times New Roman"/>
                <a:cs typeface="Times New Roman"/>
              </a:rPr>
              <a:t> </a:t>
            </a:r>
            <a:r>
              <a:rPr sz="1200" spc="-5" dirty="0">
                <a:latin typeface="Times New Roman"/>
                <a:cs typeface="Times New Roman"/>
              </a:rPr>
              <a:t>project </a:t>
            </a:r>
            <a:r>
              <a:rPr sz="1200" dirty="0">
                <a:latin typeface="Times New Roman"/>
                <a:cs typeface="Times New Roman"/>
              </a:rPr>
              <a:t> </a:t>
            </a:r>
            <a:r>
              <a:rPr sz="1200" spc="-5" dirty="0">
                <a:latin typeface="Times New Roman"/>
                <a:cs typeface="Times New Roman"/>
              </a:rPr>
              <a:t>aims </a:t>
            </a:r>
            <a:r>
              <a:rPr sz="1200" dirty="0">
                <a:latin typeface="Times New Roman"/>
                <a:cs typeface="Times New Roman"/>
              </a:rPr>
              <a:t>to </a:t>
            </a:r>
            <a:r>
              <a:rPr sz="1200" spc="-5" dirty="0">
                <a:latin typeface="Times New Roman"/>
                <a:cs typeface="Times New Roman"/>
              </a:rPr>
              <a:t>modernize and streamline hostel operations </a:t>
            </a:r>
            <a:r>
              <a:rPr sz="1200" dirty="0">
                <a:latin typeface="Times New Roman"/>
                <a:cs typeface="Times New Roman"/>
              </a:rPr>
              <a:t>by </a:t>
            </a:r>
            <a:r>
              <a:rPr sz="1200" spc="-5" dirty="0">
                <a:latin typeface="Times New Roman"/>
                <a:cs typeface="Times New Roman"/>
              </a:rPr>
              <a:t>offering digital </a:t>
            </a:r>
            <a:r>
              <a:rPr sz="1200" dirty="0">
                <a:latin typeface="Times New Roman"/>
                <a:cs typeface="Times New Roman"/>
              </a:rPr>
              <a:t>solutions </a:t>
            </a:r>
            <a:r>
              <a:rPr sz="1200" spc="-5" dirty="0">
                <a:latin typeface="Times New Roman"/>
                <a:cs typeface="Times New Roman"/>
              </a:rPr>
              <a:t>for room </a:t>
            </a:r>
            <a:r>
              <a:rPr sz="1200" dirty="0">
                <a:latin typeface="Times New Roman"/>
                <a:cs typeface="Times New Roman"/>
              </a:rPr>
              <a:t> </a:t>
            </a:r>
            <a:r>
              <a:rPr sz="1200" spc="-5" dirty="0">
                <a:latin typeface="Times New Roman"/>
                <a:cs typeface="Times New Roman"/>
              </a:rPr>
              <a:t>allotment, student check-ins, and centralized data management. HOSTELIA addresses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inefficiencies and challenges </a:t>
            </a:r>
            <a:r>
              <a:rPr sz="1200" dirty="0">
                <a:latin typeface="Times New Roman"/>
                <a:cs typeface="Times New Roman"/>
              </a:rPr>
              <a:t>of </a:t>
            </a:r>
            <a:r>
              <a:rPr sz="1200" spc="-5" dirty="0">
                <a:latin typeface="Times New Roman"/>
                <a:cs typeface="Times New Roman"/>
              </a:rPr>
              <a:t>traditional systems, ensuring better operational </a:t>
            </a:r>
            <a:r>
              <a:rPr sz="1200" spc="-10" dirty="0">
                <a:latin typeface="Times New Roman"/>
                <a:cs typeface="Times New Roman"/>
              </a:rPr>
              <a:t>efficiency, </a:t>
            </a:r>
            <a:r>
              <a:rPr sz="1200" spc="-5" dirty="0">
                <a:latin typeface="Times New Roman"/>
                <a:cs typeface="Times New Roman"/>
              </a:rPr>
              <a:t> reduced errors, and enhanced user experiences. The system </a:t>
            </a:r>
            <a:r>
              <a:rPr sz="1200" dirty="0">
                <a:latin typeface="Times New Roman"/>
                <a:cs typeface="Times New Roman"/>
              </a:rPr>
              <a:t>is </a:t>
            </a:r>
            <a:r>
              <a:rPr sz="1200" spc="-5" dirty="0">
                <a:latin typeface="Times New Roman"/>
                <a:cs typeface="Times New Roman"/>
              </a:rPr>
              <a:t>designed with scalability and </a:t>
            </a:r>
            <a:r>
              <a:rPr sz="1200" dirty="0">
                <a:latin typeface="Times New Roman"/>
                <a:cs typeface="Times New Roman"/>
              </a:rPr>
              <a:t> </a:t>
            </a:r>
            <a:r>
              <a:rPr sz="1200" spc="-5" dirty="0">
                <a:latin typeface="Times New Roman"/>
                <a:cs typeface="Times New Roman"/>
              </a:rPr>
              <a:t>future</a:t>
            </a:r>
            <a:r>
              <a:rPr sz="1200" spc="-65" dirty="0">
                <a:latin typeface="Times New Roman"/>
                <a:cs typeface="Times New Roman"/>
              </a:rPr>
              <a:t> </a:t>
            </a:r>
            <a:r>
              <a:rPr sz="1200" spc="-5" dirty="0">
                <a:latin typeface="Times New Roman"/>
                <a:cs typeface="Times New Roman"/>
              </a:rPr>
              <a:t>AI</a:t>
            </a:r>
            <a:r>
              <a:rPr sz="1200" spc="5" dirty="0">
                <a:latin typeface="Times New Roman"/>
                <a:cs typeface="Times New Roman"/>
              </a:rPr>
              <a:t> </a:t>
            </a:r>
            <a:r>
              <a:rPr sz="1200" spc="-5" dirty="0">
                <a:latin typeface="Times New Roman"/>
                <a:cs typeface="Times New Roman"/>
              </a:rPr>
              <a:t>integration</a:t>
            </a:r>
            <a:r>
              <a:rPr sz="1200" dirty="0">
                <a:latin typeface="Times New Roman"/>
                <a:cs typeface="Times New Roman"/>
              </a:rPr>
              <a:t> in mind</a:t>
            </a:r>
            <a:r>
              <a:rPr sz="1200" spc="-10" dirty="0">
                <a:latin typeface="Times New Roman"/>
                <a:cs typeface="Times New Roman"/>
              </a:rPr>
              <a:t> </a:t>
            </a:r>
            <a:r>
              <a:rPr sz="1200" dirty="0">
                <a:latin typeface="Times New Roman"/>
                <a:cs typeface="Times New Roman"/>
              </a:rPr>
              <a:t>to </a:t>
            </a:r>
            <a:r>
              <a:rPr sz="1200" spc="-5" dirty="0">
                <a:latin typeface="Times New Roman"/>
                <a:cs typeface="Times New Roman"/>
              </a:rPr>
              <a:t>keep</a:t>
            </a:r>
            <a:r>
              <a:rPr sz="1200" spc="10" dirty="0">
                <a:latin typeface="Times New Roman"/>
                <a:cs typeface="Times New Roman"/>
              </a:rPr>
              <a:t> </a:t>
            </a:r>
            <a:r>
              <a:rPr sz="1200" dirty="0">
                <a:latin typeface="Times New Roman"/>
                <a:cs typeface="Times New Roman"/>
              </a:rPr>
              <a:t>up </a:t>
            </a:r>
            <a:r>
              <a:rPr sz="1200" spc="-5" dirty="0">
                <a:latin typeface="Times New Roman"/>
                <a:cs typeface="Times New Roman"/>
              </a:rPr>
              <a:t>with</a:t>
            </a:r>
            <a:r>
              <a:rPr sz="1200" spc="5" dirty="0">
                <a:latin typeface="Times New Roman"/>
                <a:cs typeface="Times New Roman"/>
              </a:rPr>
              <a:t> </a:t>
            </a:r>
            <a:r>
              <a:rPr sz="1200" spc="-5" dirty="0">
                <a:latin typeface="Times New Roman"/>
                <a:cs typeface="Times New Roman"/>
              </a:rPr>
              <a:t>evolving</a:t>
            </a:r>
            <a:r>
              <a:rPr sz="1200" dirty="0">
                <a:latin typeface="Times New Roman"/>
                <a:cs typeface="Times New Roman"/>
              </a:rPr>
              <a:t> </a:t>
            </a:r>
            <a:r>
              <a:rPr sz="1200" spc="-5" dirty="0">
                <a:latin typeface="Times New Roman"/>
                <a:cs typeface="Times New Roman"/>
              </a:rPr>
              <a:t>requirements.</a:t>
            </a:r>
            <a:endParaRPr sz="1200">
              <a:latin typeface="Times New Roman"/>
              <a:cs typeface="Times New Roman"/>
            </a:endParaRPr>
          </a:p>
          <a:p>
            <a:pPr marL="241300" lvl="1" indent="-228600">
              <a:lnSpc>
                <a:spcPct val="100000"/>
              </a:lnSpc>
              <a:spcBef>
                <a:spcPts val="1140"/>
              </a:spcBef>
              <a:buAutoNum type="arabicPeriod" startAt="2"/>
              <a:tabLst>
                <a:tab pos="241300" algn="l"/>
              </a:tabLst>
            </a:pPr>
            <a:r>
              <a:rPr sz="1200" b="1" spc="-5" dirty="0">
                <a:latin typeface="Times New Roman"/>
                <a:cs typeface="Times New Roman"/>
              </a:rPr>
              <a:t>Problem</a:t>
            </a:r>
            <a:r>
              <a:rPr sz="1200" b="1" spc="-35" dirty="0">
                <a:latin typeface="Times New Roman"/>
                <a:cs typeface="Times New Roman"/>
              </a:rPr>
              <a:t> </a:t>
            </a:r>
            <a:r>
              <a:rPr sz="1200" b="1" spc="-5" dirty="0">
                <a:latin typeface="Times New Roman"/>
                <a:cs typeface="Times New Roman"/>
              </a:rPr>
              <a:t>Definition</a:t>
            </a:r>
            <a:endParaRPr sz="1200">
              <a:latin typeface="Times New Roman"/>
              <a:cs typeface="Times New Roman"/>
            </a:endParaRPr>
          </a:p>
          <a:p>
            <a:pPr marL="12700" marR="7620" algn="just">
              <a:lnSpc>
                <a:spcPct val="110000"/>
              </a:lnSpc>
              <a:spcBef>
                <a:spcPts val="1010"/>
              </a:spcBef>
            </a:pPr>
            <a:r>
              <a:rPr sz="1200" spc="-5" dirty="0">
                <a:latin typeface="Times New Roman"/>
                <a:cs typeface="Times New Roman"/>
              </a:rPr>
              <a:t>Traditional</a:t>
            </a:r>
            <a:r>
              <a:rPr sz="1200" dirty="0">
                <a:latin typeface="Times New Roman"/>
                <a:cs typeface="Times New Roman"/>
              </a:rPr>
              <a:t> </a:t>
            </a:r>
            <a:r>
              <a:rPr sz="1200" spc="-5" dirty="0">
                <a:latin typeface="Times New Roman"/>
                <a:cs typeface="Times New Roman"/>
              </a:rPr>
              <a:t>hostel</a:t>
            </a:r>
            <a:r>
              <a:rPr sz="1200" dirty="0">
                <a:latin typeface="Times New Roman"/>
                <a:cs typeface="Times New Roman"/>
              </a:rPr>
              <a:t> </a:t>
            </a:r>
            <a:r>
              <a:rPr sz="1200" spc="-5" dirty="0">
                <a:latin typeface="Times New Roman"/>
                <a:cs typeface="Times New Roman"/>
              </a:rPr>
              <a:t>management</a:t>
            </a:r>
            <a:r>
              <a:rPr sz="1200" dirty="0">
                <a:latin typeface="Times New Roman"/>
                <a:cs typeface="Times New Roman"/>
              </a:rPr>
              <a:t> </a:t>
            </a:r>
            <a:r>
              <a:rPr sz="1200" spc="-5" dirty="0">
                <a:latin typeface="Times New Roman"/>
                <a:cs typeface="Times New Roman"/>
              </a:rPr>
              <a:t>systems</a:t>
            </a:r>
            <a:r>
              <a:rPr sz="1200" dirty="0">
                <a:latin typeface="Times New Roman"/>
                <a:cs typeface="Times New Roman"/>
              </a:rPr>
              <a:t> </a:t>
            </a:r>
            <a:r>
              <a:rPr sz="1200" spc="-5" dirty="0">
                <a:latin typeface="Times New Roman"/>
                <a:cs typeface="Times New Roman"/>
              </a:rPr>
              <a:t>are</a:t>
            </a:r>
            <a:r>
              <a:rPr sz="1200" dirty="0">
                <a:latin typeface="Times New Roman"/>
                <a:cs typeface="Times New Roman"/>
              </a:rPr>
              <a:t> </a:t>
            </a:r>
            <a:r>
              <a:rPr sz="1200" spc="-5" dirty="0">
                <a:latin typeface="Times New Roman"/>
                <a:cs typeface="Times New Roman"/>
              </a:rPr>
              <a:t>fraught</a:t>
            </a:r>
            <a:r>
              <a:rPr sz="1200" dirty="0">
                <a:latin typeface="Times New Roman"/>
                <a:cs typeface="Times New Roman"/>
              </a:rPr>
              <a:t> </a:t>
            </a:r>
            <a:r>
              <a:rPr sz="1200" spc="-5" dirty="0">
                <a:latin typeface="Times New Roman"/>
                <a:cs typeface="Times New Roman"/>
              </a:rPr>
              <a:t>with</a:t>
            </a:r>
            <a:r>
              <a:rPr sz="1200" dirty="0">
                <a:latin typeface="Times New Roman"/>
                <a:cs typeface="Times New Roman"/>
              </a:rPr>
              <a:t> </a:t>
            </a:r>
            <a:r>
              <a:rPr sz="1200" spc="-5" dirty="0">
                <a:latin typeface="Times New Roman"/>
                <a:cs typeface="Times New Roman"/>
              </a:rPr>
              <a:t>several</a:t>
            </a:r>
            <a:r>
              <a:rPr sz="1200" dirty="0">
                <a:latin typeface="Times New Roman"/>
                <a:cs typeface="Times New Roman"/>
              </a:rPr>
              <a:t> </a:t>
            </a:r>
            <a:r>
              <a:rPr sz="1200" spc="-5" dirty="0">
                <a:latin typeface="Times New Roman"/>
                <a:cs typeface="Times New Roman"/>
              </a:rPr>
              <a:t>limitations</a:t>
            </a:r>
            <a:r>
              <a:rPr sz="1200" dirty="0">
                <a:latin typeface="Times New Roman"/>
                <a:cs typeface="Times New Roman"/>
              </a:rPr>
              <a:t> </a:t>
            </a:r>
            <a:r>
              <a:rPr sz="1200" spc="-5" dirty="0">
                <a:latin typeface="Times New Roman"/>
                <a:cs typeface="Times New Roman"/>
              </a:rPr>
              <a:t>that</a:t>
            </a:r>
            <a:r>
              <a:rPr sz="1200" dirty="0">
                <a:latin typeface="Times New Roman"/>
                <a:cs typeface="Times New Roman"/>
              </a:rPr>
              <a:t> </a:t>
            </a:r>
            <a:r>
              <a:rPr sz="1200" spc="-5" dirty="0">
                <a:latin typeface="Times New Roman"/>
                <a:cs typeface="Times New Roman"/>
              </a:rPr>
              <a:t>hinder </a:t>
            </a:r>
            <a:r>
              <a:rPr sz="1200" dirty="0">
                <a:latin typeface="Times New Roman"/>
                <a:cs typeface="Times New Roman"/>
              </a:rPr>
              <a:t> </a:t>
            </a:r>
            <a:r>
              <a:rPr sz="1200" spc="-5" dirty="0">
                <a:latin typeface="Times New Roman"/>
                <a:cs typeface="Times New Roman"/>
              </a:rPr>
              <a:t>operational</a:t>
            </a:r>
            <a:r>
              <a:rPr sz="1200" dirty="0">
                <a:latin typeface="Times New Roman"/>
                <a:cs typeface="Times New Roman"/>
              </a:rPr>
              <a:t> </a:t>
            </a:r>
            <a:r>
              <a:rPr sz="1200" spc="-10" dirty="0">
                <a:latin typeface="Times New Roman"/>
                <a:cs typeface="Times New Roman"/>
              </a:rPr>
              <a:t>efficiency:</a:t>
            </a:r>
            <a:endParaRPr sz="1200">
              <a:latin typeface="Times New Roman"/>
              <a:cs typeface="Times New Roman"/>
            </a:endParaRPr>
          </a:p>
          <a:p>
            <a:pPr marL="469900" marR="7620" lvl="2" indent="-228600">
              <a:lnSpc>
                <a:spcPct val="110000"/>
              </a:lnSpc>
              <a:spcBef>
                <a:spcPts val="1010"/>
              </a:spcBef>
              <a:buSzPct val="83333"/>
              <a:buFont typeface="Times New Roman"/>
              <a:buAutoNum type="arabicPeriod"/>
              <a:tabLst>
                <a:tab pos="469265" algn="l"/>
                <a:tab pos="469900" algn="l"/>
              </a:tabLst>
            </a:pPr>
            <a:r>
              <a:rPr sz="1200" b="1" spc="-5" dirty="0">
                <a:latin typeface="Times New Roman"/>
                <a:cs typeface="Times New Roman"/>
              </a:rPr>
              <a:t>Manual</a:t>
            </a:r>
            <a:r>
              <a:rPr sz="1200" b="1" spc="20" dirty="0">
                <a:latin typeface="Times New Roman"/>
                <a:cs typeface="Times New Roman"/>
              </a:rPr>
              <a:t> </a:t>
            </a:r>
            <a:r>
              <a:rPr sz="1200" b="1" spc="-5" dirty="0">
                <a:latin typeface="Times New Roman"/>
                <a:cs typeface="Times New Roman"/>
              </a:rPr>
              <a:t>Data</a:t>
            </a:r>
            <a:r>
              <a:rPr sz="1200" b="1" spc="30" dirty="0">
                <a:latin typeface="Times New Roman"/>
                <a:cs typeface="Times New Roman"/>
              </a:rPr>
              <a:t> </a:t>
            </a:r>
            <a:r>
              <a:rPr sz="1200" b="1" spc="-5" dirty="0">
                <a:latin typeface="Times New Roman"/>
                <a:cs typeface="Times New Roman"/>
              </a:rPr>
              <a:t>Handling:</a:t>
            </a:r>
            <a:r>
              <a:rPr sz="1200" b="1" spc="35" dirty="0">
                <a:latin typeface="Times New Roman"/>
                <a:cs typeface="Times New Roman"/>
              </a:rPr>
              <a:t> </a:t>
            </a:r>
            <a:r>
              <a:rPr sz="1200" spc="-5" dirty="0">
                <a:latin typeface="Times New Roman"/>
                <a:cs typeface="Times New Roman"/>
              </a:rPr>
              <a:t>Prone</a:t>
            </a:r>
            <a:r>
              <a:rPr sz="1200" spc="25" dirty="0">
                <a:latin typeface="Times New Roman"/>
                <a:cs typeface="Times New Roman"/>
              </a:rPr>
              <a:t> </a:t>
            </a:r>
            <a:r>
              <a:rPr sz="1200" dirty="0">
                <a:latin typeface="Times New Roman"/>
                <a:cs typeface="Times New Roman"/>
              </a:rPr>
              <a:t>to</a:t>
            </a:r>
            <a:r>
              <a:rPr sz="1200" spc="25" dirty="0">
                <a:latin typeface="Times New Roman"/>
                <a:cs typeface="Times New Roman"/>
              </a:rPr>
              <a:t> </a:t>
            </a:r>
            <a:r>
              <a:rPr sz="1200" spc="-5" dirty="0">
                <a:latin typeface="Times New Roman"/>
                <a:cs typeface="Times New Roman"/>
              </a:rPr>
              <a:t>errors,</a:t>
            </a:r>
            <a:r>
              <a:rPr sz="1200" spc="30" dirty="0">
                <a:latin typeface="Times New Roman"/>
                <a:cs typeface="Times New Roman"/>
              </a:rPr>
              <a:t> </a:t>
            </a:r>
            <a:r>
              <a:rPr sz="1200" spc="-5" dirty="0">
                <a:latin typeface="Times New Roman"/>
                <a:cs typeface="Times New Roman"/>
              </a:rPr>
              <a:t>leading</a:t>
            </a:r>
            <a:r>
              <a:rPr sz="1200" spc="35" dirty="0">
                <a:latin typeface="Times New Roman"/>
                <a:cs typeface="Times New Roman"/>
              </a:rPr>
              <a:t> </a:t>
            </a:r>
            <a:r>
              <a:rPr sz="1200" dirty="0">
                <a:latin typeface="Times New Roman"/>
                <a:cs typeface="Times New Roman"/>
              </a:rPr>
              <a:t>to</a:t>
            </a:r>
            <a:r>
              <a:rPr sz="1200" spc="20" dirty="0">
                <a:latin typeface="Times New Roman"/>
                <a:cs typeface="Times New Roman"/>
              </a:rPr>
              <a:t> </a:t>
            </a:r>
            <a:r>
              <a:rPr sz="1200" spc="-5" dirty="0">
                <a:latin typeface="Times New Roman"/>
                <a:cs typeface="Times New Roman"/>
              </a:rPr>
              <a:t>room</a:t>
            </a:r>
            <a:r>
              <a:rPr sz="1200" spc="40" dirty="0">
                <a:latin typeface="Times New Roman"/>
                <a:cs typeface="Times New Roman"/>
              </a:rPr>
              <a:t> </a:t>
            </a:r>
            <a:r>
              <a:rPr sz="1200" spc="-5" dirty="0">
                <a:latin typeface="Times New Roman"/>
                <a:cs typeface="Times New Roman"/>
              </a:rPr>
              <a:t>conflicts,</a:t>
            </a:r>
            <a:r>
              <a:rPr sz="1200" spc="30" dirty="0">
                <a:latin typeface="Times New Roman"/>
                <a:cs typeface="Times New Roman"/>
              </a:rPr>
              <a:t> </a:t>
            </a:r>
            <a:r>
              <a:rPr sz="1200" spc="-5" dirty="0">
                <a:latin typeface="Times New Roman"/>
                <a:cs typeface="Times New Roman"/>
              </a:rPr>
              <a:t>incorrect</a:t>
            </a:r>
            <a:r>
              <a:rPr sz="1200" spc="20" dirty="0">
                <a:latin typeface="Times New Roman"/>
                <a:cs typeface="Times New Roman"/>
              </a:rPr>
              <a:t> </a:t>
            </a:r>
            <a:r>
              <a:rPr sz="1200" spc="-5" dirty="0">
                <a:latin typeface="Times New Roman"/>
                <a:cs typeface="Times New Roman"/>
              </a:rPr>
              <a:t>records, </a:t>
            </a:r>
            <a:r>
              <a:rPr sz="1200" spc="-285" dirty="0">
                <a:latin typeface="Times New Roman"/>
                <a:cs typeface="Times New Roman"/>
              </a:rPr>
              <a:t> </a:t>
            </a:r>
            <a:r>
              <a:rPr sz="1200" spc="-5" dirty="0">
                <a:latin typeface="Times New Roman"/>
                <a:cs typeface="Times New Roman"/>
              </a:rPr>
              <a:t>and </a:t>
            </a:r>
            <a:r>
              <a:rPr sz="1200" dirty="0">
                <a:latin typeface="Times New Roman"/>
                <a:cs typeface="Times New Roman"/>
              </a:rPr>
              <a:t>poor</a:t>
            </a:r>
            <a:r>
              <a:rPr sz="1200" spc="-5" dirty="0">
                <a:latin typeface="Times New Roman"/>
                <a:cs typeface="Times New Roman"/>
              </a:rPr>
              <a:t> tracking</a:t>
            </a:r>
            <a:r>
              <a:rPr sz="1200" spc="10" dirty="0">
                <a:latin typeface="Times New Roman"/>
                <a:cs typeface="Times New Roman"/>
              </a:rPr>
              <a:t> </a:t>
            </a:r>
            <a:r>
              <a:rPr sz="1200" dirty="0">
                <a:latin typeface="Times New Roman"/>
                <a:cs typeface="Times New Roman"/>
              </a:rPr>
              <a:t>of</a:t>
            </a:r>
            <a:r>
              <a:rPr sz="1200" spc="-5" dirty="0">
                <a:latin typeface="Times New Roman"/>
                <a:cs typeface="Times New Roman"/>
              </a:rPr>
              <a:t> payments.</a:t>
            </a:r>
            <a:endParaRPr sz="1200">
              <a:latin typeface="Times New Roman"/>
              <a:cs typeface="Times New Roman"/>
            </a:endParaRPr>
          </a:p>
          <a:p>
            <a:pPr marL="469900" marR="7620" lvl="2" indent="-228600">
              <a:lnSpc>
                <a:spcPct val="110000"/>
              </a:lnSpc>
              <a:spcBef>
                <a:spcPts val="1005"/>
              </a:spcBef>
              <a:buSzPct val="83333"/>
              <a:buFont typeface="Times New Roman"/>
              <a:buAutoNum type="arabicPeriod"/>
              <a:tabLst>
                <a:tab pos="469265" algn="l"/>
                <a:tab pos="469900" algn="l"/>
              </a:tabLst>
            </a:pPr>
            <a:r>
              <a:rPr sz="1200" b="1" spc="-5" dirty="0">
                <a:latin typeface="Times New Roman"/>
                <a:cs typeface="Times New Roman"/>
              </a:rPr>
              <a:t>Time-Consuming Processes: </a:t>
            </a:r>
            <a:r>
              <a:rPr sz="1200" spc="-20" dirty="0">
                <a:latin typeface="Times New Roman"/>
                <a:cs typeface="Times New Roman"/>
              </a:rPr>
              <a:t>Tasks</a:t>
            </a:r>
            <a:r>
              <a:rPr sz="1200" spc="-15" dirty="0">
                <a:latin typeface="Times New Roman"/>
                <a:cs typeface="Times New Roman"/>
              </a:rPr>
              <a:t> </a:t>
            </a:r>
            <a:r>
              <a:rPr sz="1200" spc="-5" dirty="0">
                <a:latin typeface="Times New Roman"/>
                <a:cs typeface="Times New Roman"/>
              </a:rPr>
              <a:t>such</a:t>
            </a:r>
            <a:r>
              <a:rPr sz="1200"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room</a:t>
            </a:r>
            <a:r>
              <a:rPr sz="1200" dirty="0">
                <a:latin typeface="Times New Roman"/>
                <a:cs typeface="Times New Roman"/>
              </a:rPr>
              <a:t> </a:t>
            </a:r>
            <a:r>
              <a:rPr sz="1200" spc="-5" dirty="0">
                <a:latin typeface="Times New Roman"/>
                <a:cs typeface="Times New Roman"/>
              </a:rPr>
              <a:t>allotments and</a:t>
            </a:r>
            <a:r>
              <a:rPr sz="1200" dirty="0">
                <a:latin typeface="Times New Roman"/>
                <a:cs typeface="Times New Roman"/>
              </a:rPr>
              <a:t> </a:t>
            </a:r>
            <a:r>
              <a:rPr sz="1200" spc="-5" dirty="0">
                <a:latin typeface="Times New Roman"/>
                <a:cs typeface="Times New Roman"/>
              </a:rPr>
              <a:t>report</a:t>
            </a:r>
            <a:r>
              <a:rPr sz="1200" dirty="0">
                <a:latin typeface="Times New Roman"/>
                <a:cs typeface="Times New Roman"/>
              </a:rPr>
              <a:t> </a:t>
            </a:r>
            <a:r>
              <a:rPr sz="1200" spc="-5" dirty="0">
                <a:latin typeface="Times New Roman"/>
                <a:cs typeface="Times New Roman"/>
              </a:rPr>
              <a:t>generation </a:t>
            </a:r>
            <a:r>
              <a:rPr sz="1200" spc="-285" dirty="0">
                <a:latin typeface="Times New Roman"/>
                <a:cs typeface="Times New Roman"/>
              </a:rPr>
              <a:t> </a:t>
            </a:r>
            <a:r>
              <a:rPr sz="1200" spc="-5" dirty="0">
                <a:latin typeface="Times New Roman"/>
                <a:cs typeface="Times New Roman"/>
              </a:rPr>
              <a:t>require</a:t>
            </a:r>
            <a:r>
              <a:rPr sz="1200" dirty="0">
                <a:latin typeface="Times New Roman"/>
                <a:cs typeface="Times New Roman"/>
              </a:rPr>
              <a:t> </a:t>
            </a:r>
            <a:r>
              <a:rPr sz="1200" spc="-5" dirty="0">
                <a:latin typeface="Times New Roman"/>
                <a:cs typeface="Times New Roman"/>
              </a:rPr>
              <a:t>significant</a:t>
            </a:r>
            <a:r>
              <a:rPr sz="1200" dirty="0">
                <a:latin typeface="Times New Roman"/>
                <a:cs typeface="Times New Roman"/>
              </a:rPr>
              <a:t> </a:t>
            </a:r>
            <a:r>
              <a:rPr sz="1200" spc="-5" dirty="0">
                <a:latin typeface="Times New Roman"/>
                <a:cs typeface="Times New Roman"/>
              </a:rPr>
              <a:t>manual</a:t>
            </a:r>
            <a:r>
              <a:rPr sz="1200" spc="10" dirty="0">
                <a:latin typeface="Times New Roman"/>
                <a:cs typeface="Times New Roman"/>
              </a:rPr>
              <a:t> </a:t>
            </a:r>
            <a:r>
              <a:rPr sz="1200" spc="-5" dirty="0">
                <a:latin typeface="Times New Roman"/>
                <a:cs typeface="Times New Roman"/>
              </a:rPr>
              <a:t>effort.</a:t>
            </a:r>
            <a:endParaRPr sz="1200">
              <a:latin typeface="Times New Roman"/>
              <a:cs typeface="Times New Roman"/>
            </a:endParaRPr>
          </a:p>
          <a:p>
            <a:pPr marL="469900" marR="6350" lvl="2" indent="-228600">
              <a:lnSpc>
                <a:spcPct val="109200"/>
              </a:lnSpc>
              <a:spcBef>
                <a:spcPts val="1019"/>
              </a:spcBef>
              <a:buSzPct val="83333"/>
              <a:buFont typeface="Times New Roman"/>
              <a:buAutoNum type="arabicPeriod"/>
              <a:tabLst>
                <a:tab pos="469265" algn="l"/>
                <a:tab pos="469900" algn="l"/>
              </a:tabLst>
            </a:pPr>
            <a:r>
              <a:rPr sz="1200" b="1" spc="-5" dirty="0">
                <a:latin typeface="Times New Roman"/>
                <a:cs typeface="Times New Roman"/>
              </a:rPr>
              <a:t>Scalability</a:t>
            </a:r>
            <a:r>
              <a:rPr sz="1200" b="1" spc="235" dirty="0">
                <a:latin typeface="Times New Roman"/>
                <a:cs typeface="Times New Roman"/>
              </a:rPr>
              <a:t> </a:t>
            </a:r>
            <a:r>
              <a:rPr sz="1200" b="1" spc="-5" dirty="0">
                <a:latin typeface="Times New Roman"/>
                <a:cs typeface="Times New Roman"/>
              </a:rPr>
              <a:t>Issues:</a:t>
            </a:r>
            <a:r>
              <a:rPr sz="1200" b="1" spc="229" dirty="0">
                <a:latin typeface="Times New Roman"/>
                <a:cs typeface="Times New Roman"/>
              </a:rPr>
              <a:t> </a:t>
            </a:r>
            <a:r>
              <a:rPr sz="1200" spc="-5" dirty="0">
                <a:latin typeface="Times New Roman"/>
                <a:cs typeface="Times New Roman"/>
              </a:rPr>
              <a:t>Managing</a:t>
            </a:r>
            <a:r>
              <a:rPr sz="1200" spc="245" dirty="0">
                <a:latin typeface="Times New Roman"/>
                <a:cs typeface="Times New Roman"/>
              </a:rPr>
              <a:t> </a:t>
            </a:r>
            <a:r>
              <a:rPr sz="1200" spc="-10" dirty="0">
                <a:latin typeface="Times New Roman"/>
                <a:cs typeface="Times New Roman"/>
              </a:rPr>
              <a:t>larger</a:t>
            </a:r>
            <a:r>
              <a:rPr sz="1200" spc="245" dirty="0">
                <a:latin typeface="Times New Roman"/>
                <a:cs typeface="Times New Roman"/>
              </a:rPr>
              <a:t> </a:t>
            </a:r>
            <a:r>
              <a:rPr sz="1200" spc="-5" dirty="0">
                <a:latin typeface="Times New Roman"/>
                <a:cs typeface="Times New Roman"/>
              </a:rPr>
              <a:t>hostels</a:t>
            </a:r>
            <a:r>
              <a:rPr sz="1200" spc="235" dirty="0">
                <a:latin typeface="Times New Roman"/>
                <a:cs typeface="Times New Roman"/>
              </a:rPr>
              <a:t> </a:t>
            </a:r>
            <a:r>
              <a:rPr sz="1200" dirty="0">
                <a:latin typeface="Times New Roman"/>
                <a:cs typeface="Times New Roman"/>
              </a:rPr>
              <a:t>or</a:t>
            </a:r>
            <a:r>
              <a:rPr sz="1200" spc="225" dirty="0">
                <a:latin typeface="Times New Roman"/>
                <a:cs typeface="Times New Roman"/>
              </a:rPr>
              <a:t> </a:t>
            </a:r>
            <a:r>
              <a:rPr sz="1200" spc="-5" dirty="0">
                <a:latin typeface="Times New Roman"/>
                <a:cs typeface="Times New Roman"/>
              </a:rPr>
              <a:t>increasing</a:t>
            </a:r>
            <a:r>
              <a:rPr sz="1200" spc="235" dirty="0">
                <a:latin typeface="Times New Roman"/>
                <a:cs typeface="Times New Roman"/>
              </a:rPr>
              <a:t> </a:t>
            </a:r>
            <a:r>
              <a:rPr sz="1200" spc="-5" dirty="0">
                <a:latin typeface="Times New Roman"/>
                <a:cs typeface="Times New Roman"/>
              </a:rPr>
              <a:t>student</a:t>
            </a:r>
            <a:r>
              <a:rPr sz="1200" spc="235" dirty="0">
                <a:latin typeface="Times New Roman"/>
                <a:cs typeface="Times New Roman"/>
              </a:rPr>
              <a:t> </a:t>
            </a:r>
            <a:r>
              <a:rPr sz="1200" spc="-5" dirty="0">
                <a:latin typeface="Times New Roman"/>
                <a:cs typeface="Times New Roman"/>
              </a:rPr>
              <a:t>numbers</a:t>
            </a:r>
            <a:r>
              <a:rPr sz="1200" spc="245" dirty="0">
                <a:latin typeface="Times New Roman"/>
                <a:cs typeface="Times New Roman"/>
              </a:rPr>
              <a:t> </a:t>
            </a:r>
            <a:r>
              <a:rPr sz="1200" dirty="0">
                <a:latin typeface="Times New Roman"/>
                <a:cs typeface="Times New Roman"/>
              </a:rPr>
              <a:t>is </a:t>
            </a:r>
            <a:r>
              <a:rPr sz="1200" spc="-285" dirty="0">
                <a:latin typeface="Times New Roman"/>
                <a:cs typeface="Times New Roman"/>
              </a:rPr>
              <a:t> </a:t>
            </a:r>
            <a:r>
              <a:rPr sz="1200" spc="-5" dirty="0">
                <a:latin typeface="Times New Roman"/>
                <a:cs typeface="Times New Roman"/>
              </a:rPr>
              <a:t>cumbersome</a:t>
            </a:r>
            <a:r>
              <a:rPr sz="1200" spc="5" dirty="0">
                <a:latin typeface="Times New Roman"/>
                <a:cs typeface="Times New Roman"/>
              </a:rPr>
              <a:t> </a:t>
            </a:r>
            <a:r>
              <a:rPr sz="1200" spc="-5" dirty="0">
                <a:latin typeface="Times New Roman"/>
                <a:cs typeface="Times New Roman"/>
              </a:rPr>
              <a:t>with</a:t>
            </a:r>
            <a:r>
              <a:rPr sz="1200" spc="-15" dirty="0">
                <a:latin typeface="Times New Roman"/>
                <a:cs typeface="Times New Roman"/>
              </a:rPr>
              <a:t> </a:t>
            </a:r>
            <a:r>
              <a:rPr sz="1200" spc="-5" dirty="0">
                <a:latin typeface="Times New Roman"/>
                <a:cs typeface="Times New Roman"/>
              </a:rPr>
              <a:t>manual</a:t>
            </a:r>
            <a:r>
              <a:rPr sz="1200" spc="10" dirty="0">
                <a:latin typeface="Times New Roman"/>
                <a:cs typeface="Times New Roman"/>
              </a:rPr>
              <a:t> </a:t>
            </a:r>
            <a:r>
              <a:rPr sz="1200" dirty="0">
                <a:latin typeface="Times New Roman"/>
                <a:cs typeface="Times New Roman"/>
              </a:rPr>
              <a:t>or</a:t>
            </a:r>
            <a:r>
              <a:rPr sz="1200" spc="-5" dirty="0">
                <a:latin typeface="Times New Roman"/>
                <a:cs typeface="Times New Roman"/>
              </a:rPr>
              <a:t> spreadsheet-based</a:t>
            </a:r>
            <a:r>
              <a:rPr sz="1200" spc="15" dirty="0">
                <a:latin typeface="Times New Roman"/>
                <a:cs typeface="Times New Roman"/>
              </a:rPr>
              <a:t> </a:t>
            </a:r>
            <a:r>
              <a:rPr sz="1200" spc="-5" dirty="0">
                <a:latin typeface="Times New Roman"/>
                <a:cs typeface="Times New Roman"/>
              </a:rPr>
              <a:t>systems.</a:t>
            </a:r>
            <a:endParaRPr sz="1200">
              <a:latin typeface="Times New Roman"/>
              <a:cs typeface="Times New Roman"/>
            </a:endParaRPr>
          </a:p>
          <a:p>
            <a:pPr marL="469900" marR="7620" lvl="2" indent="-228600">
              <a:lnSpc>
                <a:spcPct val="110000"/>
              </a:lnSpc>
              <a:spcBef>
                <a:spcPts val="1010"/>
              </a:spcBef>
              <a:buSzPct val="83333"/>
              <a:buFont typeface="Times New Roman"/>
              <a:buAutoNum type="arabicPeriod"/>
              <a:tabLst>
                <a:tab pos="469265" algn="l"/>
                <a:tab pos="469900" algn="l"/>
              </a:tabLst>
            </a:pPr>
            <a:r>
              <a:rPr sz="1200" b="1" spc="-5" dirty="0">
                <a:latin typeface="Times New Roman"/>
                <a:cs typeface="Times New Roman"/>
              </a:rPr>
              <a:t>Accessibility</a:t>
            </a:r>
            <a:r>
              <a:rPr sz="1200" b="1" spc="265" dirty="0">
                <a:latin typeface="Times New Roman"/>
                <a:cs typeface="Times New Roman"/>
              </a:rPr>
              <a:t> </a:t>
            </a:r>
            <a:r>
              <a:rPr sz="1200" b="1" spc="-5" dirty="0">
                <a:latin typeface="Times New Roman"/>
                <a:cs typeface="Times New Roman"/>
              </a:rPr>
              <a:t>Limitations:</a:t>
            </a:r>
            <a:r>
              <a:rPr sz="1200" b="1" spc="280" dirty="0">
                <a:latin typeface="Times New Roman"/>
                <a:cs typeface="Times New Roman"/>
              </a:rPr>
              <a:t> </a:t>
            </a:r>
            <a:r>
              <a:rPr sz="1200" spc="-5" dirty="0">
                <a:latin typeface="Times New Roman"/>
                <a:cs typeface="Times New Roman"/>
              </a:rPr>
              <a:t>Physical</a:t>
            </a:r>
            <a:r>
              <a:rPr sz="1200" spc="285" dirty="0">
                <a:latin typeface="Times New Roman"/>
                <a:cs typeface="Times New Roman"/>
              </a:rPr>
              <a:t> </a:t>
            </a:r>
            <a:r>
              <a:rPr sz="1200" dirty="0">
                <a:latin typeface="Times New Roman"/>
                <a:cs typeface="Times New Roman"/>
              </a:rPr>
              <a:t>or</a:t>
            </a:r>
            <a:r>
              <a:rPr sz="1200" spc="280" dirty="0">
                <a:latin typeface="Times New Roman"/>
                <a:cs typeface="Times New Roman"/>
              </a:rPr>
              <a:t> </a:t>
            </a:r>
            <a:r>
              <a:rPr sz="1200" spc="-5" dirty="0">
                <a:latin typeface="Times New Roman"/>
                <a:cs typeface="Times New Roman"/>
              </a:rPr>
              <a:t>siloed</a:t>
            </a:r>
            <a:r>
              <a:rPr sz="1200" spc="270" dirty="0">
                <a:latin typeface="Times New Roman"/>
                <a:cs typeface="Times New Roman"/>
              </a:rPr>
              <a:t> </a:t>
            </a:r>
            <a:r>
              <a:rPr sz="1200" spc="-5" dirty="0">
                <a:latin typeface="Times New Roman"/>
                <a:cs typeface="Times New Roman"/>
              </a:rPr>
              <a:t>records</a:t>
            </a:r>
            <a:r>
              <a:rPr sz="1200" spc="285" dirty="0">
                <a:latin typeface="Times New Roman"/>
                <a:cs typeface="Times New Roman"/>
              </a:rPr>
              <a:t> </a:t>
            </a:r>
            <a:r>
              <a:rPr sz="1200" spc="-5" dirty="0">
                <a:latin typeface="Times New Roman"/>
                <a:cs typeface="Times New Roman"/>
              </a:rPr>
              <a:t>are</a:t>
            </a:r>
            <a:r>
              <a:rPr sz="1200" spc="275" dirty="0">
                <a:latin typeface="Times New Roman"/>
                <a:cs typeface="Times New Roman"/>
              </a:rPr>
              <a:t> </a:t>
            </a:r>
            <a:r>
              <a:rPr sz="1200" spc="-5" dirty="0">
                <a:latin typeface="Times New Roman"/>
                <a:cs typeface="Times New Roman"/>
              </a:rPr>
              <a:t>difficult</a:t>
            </a:r>
            <a:r>
              <a:rPr sz="1200" spc="275" dirty="0">
                <a:latin typeface="Times New Roman"/>
                <a:cs typeface="Times New Roman"/>
              </a:rPr>
              <a:t> </a:t>
            </a:r>
            <a:r>
              <a:rPr sz="1200" dirty="0">
                <a:latin typeface="Times New Roman"/>
                <a:cs typeface="Times New Roman"/>
              </a:rPr>
              <a:t>to</a:t>
            </a:r>
            <a:r>
              <a:rPr sz="1200" spc="270" dirty="0">
                <a:latin typeface="Times New Roman"/>
                <a:cs typeface="Times New Roman"/>
              </a:rPr>
              <a:t> </a:t>
            </a:r>
            <a:r>
              <a:rPr sz="1200" spc="-5" dirty="0">
                <a:latin typeface="Times New Roman"/>
                <a:cs typeface="Times New Roman"/>
              </a:rPr>
              <a:t>retrieve  and </a:t>
            </a:r>
            <a:r>
              <a:rPr sz="1200" spc="-285" dirty="0">
                <a:latin typeface="Times New Roman"/>
                <a:cs typeface="Times New Roman"/>
              </a:rPr>
              <a:t> </a:t>
            </a:r>
            <a:r>
              <a:rPr sz="1200" spc="-5" dirty="0">
                <a:latin typeface="Times New Roman"/>
                <a:cs typeface="Times New Roman"/>
              </a:rPr>
              <a:t>update</a:t>
            </a:r>
            <a:r>
              <a:rPr sz="1200" spc="-10" dirty="0">
                <a:latin typeface="Times New Roman"/>
                <a:cs typeface="Times New Roman"/>
              </a:rPr>
              <a:t> </a:t>
            </a:r>
            <a:r>
              <a:rPr sz="1200" dirty="0">
                <a:latin typeface="Times New Roman"/>
                <a:cs typeface="Times New Roman"/>
              </a:rPr>
              <a:t>in </a:t>
            </a:r>
            <a:r>
              <a:rPr sz="1200" spc="-5" dirty="0">
                <a:latin typeface="Times New Roman"/>
                <a:cs typeface="Times New Roman"/>
              </a:rPr>
              <a:t>real-time.</a:t>
            </a:r>
            <a:endParaRPr sz="1200">
              <a:latin typeface="Times New Roman"/>
              <a:cs typeface="Times New Roman"/>
            </a:endParaRPr>
          </a:p>
          <a:p>
            <a:pPr marL="469900" marR="6350" lvl="2" indent="-228600">
              <a:lnSpc>
                <a:spcPct val="110000"/>
              </a:lnSpc>
              <a:spcBef>
                <a:spcPts val="1005"/>
              </a:spcBef>
              <a:buSzPct val="83333"/>
              <a:buFont typeface="Times New Roman"/>
              <a:buAutoNum type="arabicPeriod"/>
              <a:tabLst>
                <a:tab pos="469265" algn="l"/>
                <a:tab pos="469900" algn="l"/>
              </a:tabLst>
            </a:pPr>
            <a:r>
              <a:rPr sz="1200" b="1" spc="-5" dirty="0">
                <a:latin typeface="Times New Roman"/>
                <a:cs typeface="Times New Roman"/>
              </a:rPr>
              <a:t>Lack</a:t>
            </a:r>
            <a:r>
              <a:rPr sz="1200" b="1" spc="50" dirty="0">
                <a:latin typeface="Times New Roman"/>
                <a:cs typeface="Times New Roman"/>
              </a:rPr>
              <a:t> </a:t>
            </a:r>
            <a:r>
              <a:rPr sz="1200" b="1" dirty="0">
                <a:latin typeface="Times New Roman"/>
                <a:cs typeface="Times New Roman"/>
              </a:rPr>
              <a:t>of</a:t>
            </a:r>
            <a:r>
              <a:rPr sz="1200" b="1" spc="55" dirty="0">
                <a:latin typeface="Times New Roman"/>
                <a:cs typeface="Times New Roman"/>
              </a:rPr>
              <a:t> </a:t>
            </a:r>
            <a:r>
              <a:rPr sz="1200" b="1" spc="-5" dirty="0">
                <a:latin typeface="Times New Roman"/>
                <a:cs typeface="Times New Roman"/>
              </a:rPr>
              <a:t>Centralization:</a:t>
            </a:r>
            <a:r>
              <a:rPr sz="1200" b="1" spc="55" dirty="0">
                <a:latin typeface="Times New Roman"/>
                <a:cs typeface="Times New Roman"/>
              </a:rPr>
              <a:t> </a:t>
            </a:r>
            <a:r>
              <a:rPr sz="1200" spc="-5" dirty="0">
                <a:latin typeface="Times New Roman"/>
                <a:cs typeface="Times New Roman"/>
              </a:rPr>
              <a:t>Fragmented</a:t>
            </a:r>
            <a:r>
              <a:rPr sz="1200" spc="60" dirty="0">
                <a:latin typeface="Times New Roman"/>
                <a:cs typeface="Times New Roman"/>
              </a:rPr>
              <a:t> </a:t>
            </a:r>
            <a:r>
              <a:rPr sz="1200" spc="-5" dirty="0">
                <a:latin typeface="Times New Roman"/>
                <a:cs typeface="Times New Roman"/>
              </a:rPr>
              <a:t>data</a:t>
            </a:r>
            <a:r>
              <a:rPr sz="1200" spc="50" dirty="0">
                <a:latin typeface="Times New Roman"/>
                <a:cs typeface="Times New Roman"/>
              </a:rPr>
              <a:t> </a:t>
            </a:r>
            <a:r>
              <a:rPr sz="1200" spc="-5" dirty="0">
                <a:latin typeface="Times New Roman"/>
                <a:cs typeface="Times New Roman"/>
              </a:rPr>
              <a:t>systems</a:t>
            </a:r>
            <a:r>
              <a:rPr sz="1200" spc="60" dirty="0">
                <a:latin typeface="Times New Roman"/>
                <a:cs typeface="Times New Roman"/>
              </a:rPr>
              <a:t> </a:t>
            </a:r>
            <a:r>
              <a:rPr sz="1200" spc="-5" dirty="0">
                <a:latin typeface="Times New Roman"/>
                <a:cs typeface="Times New Roman"/>
              </a:rPr>
              <a:t>make</a:t>
            </a:r>
            <a:r>
              <a:rPr sz="1200" spc="55" dirty="0">
                <a:latin typeface="Times New Roman"/>
                <a:cs typeface="Times New Roman"/>
              </a:rPr>
              <a:t> </a:t>
            </a:r>
            <a:r>
              <a:rPr sz="1200" spc="-5" dirty="0">
                <a:latin typeface="Times New Roman"/>
                <a:cs typeface="Times New Roman"/>
              </a:rPr>
              <a:t>coordination</a:t>
            </a:r>
            <a:r>
              <a:rPr sz="1200" spc="60" dirty="0">
                <a:latin typeface="Times New Roman"/>
                <a:cs typeface="Times New Roman"/>
              </a:rPr>
              <a:t> </a:t>
            </a:r>
            <a:r>
              <a:rPr sz="1200" spc="-5" dirty="0">
                <a:latin typeface="Times New Roman"/>
                <a:cs typeface="Times New Roman"/>
              </a:rPr>
              <a:t>between</a:t>
            </a:r>
            <a:r>
              <a:rPr sz="1200" spc="60" dirty="0">
                <a:latin typeface="Times New Roman"/>
                <a:cs typeface="Times New Roman"/>
              </a:rPr>
              <a:t> </a:t>
            </a:r>
            <a:r>
              <a:rPr sz="1200" spc="-5" dirty="0">
                <a:latin typeface="Times New Roman"/>
                <a:cs typeface="Times New Roman"/>
              </a:rPr>
              <a:t>hostel </a:t>
            </a:r>
            <a:r>
              <a:rPr sz="1200" spc="-285" dirty="0">
                <a:latin typeface="Times New Roman"/>
                <a:cs typeface="Times New Roman"/>
              </a:rPr>
              <a:t> </a:t>
            </a:r>
            <a:r>
              <a:rPr sz="1200" spc="-5" dirty="0">
                <a:latin typeface="Times New Roman"/>
                <a:cs typeface="Times New Roman"/>
              </a:rPr>
              <a:t>staff and</a:t>
            </a:r>
            <a:r>
              <a:rPr sz="1200" dirty="0">
                <a:latin typeface="Times New Roman"/>
                <a:cs typeface="Times New Roman"/>
              </a:rPr>
              <a:t> </a:t>
            </a:r>
            <a:r>
              <a:rPr sz="1200" spc="-5" dirty="0">
                <a:latin typeface="Times New Roman"/>
                <a:cs typeface="Times New Roman"/>
              </a:rPr>
              <a:t>administrators</a:t>
            </a:r>
            <a:r>
              <a:rPr sz="1200" dirty="0">
                <a:latin typeface="Times New Roman"/>
                <a:cs typeface="Times New Roman"/>
              </a:rPr>
              <a:t> </a:t>
            </a:r>
            <a:r>
              <a:rPr sz="1200" spc="-5" dirty="0">
                <a:latin typeface="Times New Roman"/>
                <a:cs typeface="Times New Roman"/>
              </a:rPr>
              <a:t>challenging.</a:t>
            </a:r>
            <a:endParaRPr sz="1200">
              <a:latin typeface="Times New Roman"/>
              <a:cs typeface="Times New Roman"/>
            </a:endParaRPr>
          </a:p>
          <a:p>
            <a:pPr marL="12700" marR="5715" algn="just">
              <a:lnSpc>
                <a:spcPct val="110800"/>
              </a:lnSpc>
              <a:spcBef>
                <a:spcPts val="985"/>
              </a:spcBef>
            </a:pPr>
            <a:r>
              <a:rPr sz="1200" spc="-5" dirty="0">
                <a:latin typeface="Times New Roman"/>
                <a:cs typeface="Times New Roman"/>
              </a:rPr>
              <a:t>HOSTELIA aims </a:t>
            </a:r>
            <a:r>
              <a:rPr sz="1200" dirty="0">
                <a:latin typeface="Times New Roman"/>
                <a:cs typeface="Times New Roman"/>
              </a:rPr>
              <a:t>to </a:t>
            </a:r>
            <a:r>
              <a:rPr sz="1200" spc="-5" dirty="0">
                <a:latin typeface="Times New Roman"/>
                <a:cs typeface="Times New Roman"/>
              </a:rPr>
              <a:t>address these problems </a:t>
            </a:r>
            <a:r>
              <a:rPr sz="1200" dirty="0">
                <a:latin typeface="Times New Roman"/>
                <a:cs typeface="Times New Roman"/>
              </a:rPr>
              <a:t>by </a:t>
            </a:r>
            <a:r>
              <a:rPr sz="1200" spc="-5" dirty="0">
                <a:latin typeface="Times New Roman"/>
                <a:cs typeface="Times New Roman"/>
              </a:rPr>
              <a:t>providing an automated, centralized, and user- </a:t>
            </a:r>
            <a:r>
              <a:rPr sz="1200" spc="-285" dirty="0">
                <a:latin typeface="Times New Roman"/>
                <a:cs typeface="Times New Roman"/>
              </a:rPr>
              <a:t> </a:t>
            </a:r>
            <a:r>
              <a:rPr sz="1200" spc="-5" dirty="0">
                <a:latin typeface="Times New Roman"/>
                <a:cs typeface="Times New Roman"/>
              </a:rPr>
              <a:t>friendly</a:t>
            </a:r>
            <a:r>
              <a:rPr sz="1200" dirty="0">
                <a:latin typeface="Times New Roman"/>
                <a:cs typeface="Times New Roman"/>
              </a:rPr>
              <a:t> solution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improves</a:t>
            </a:r>
            <a:r>
              <a:rPr sz="1200" dirty="0">
                <a:latin typeface="Times New Roman"/>
                <a:cs typeface="Times New Roman"/>
              </a:rPr>
              <a:t> </a:t>
            </a:r>
            <a:r>
              <a:rPr sz="1200" spc="-10" dirty="0">
                <a:latin typeface="Times New Roman"/>
                <a:cs typeface="Times New Roman"/>
              </a:rPr>
              <a:t>accuracy, </a:t>
            </a:r>
            <a:r>
              <a:rPr sz="1200" spc="-5" dirty="0">
                <a:latin typeface="Times New Roman"/>
                <a:cs typeface="Times New Roman"/>
              </a:rPr>
              <a:t>saves</a:t>
            </a:r>
            <a:r>
              <a:rPr sz="1200" dirty="0">
                <a:latin typeface="Times New Roman"/>
                <a:cs typeface="Times New Roman"/>
              </a:rPr>
              <a:t> </a:t>
            </a:r>
            <a:r>
              <a:rPr sz="1200" spc="-5" dirty="0">
                <a:latin typeface="Times New Roman"/>
                <a:cs typeface="Times New Roman"/>
              </a:rPr>
              <a:t>time,</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scales</a:t>
            </a:r>
            <a:r>
              <a:rPr sz="1200" spc="10" dirty="0">
                <a:latin typeface="Times New Roman"/>
                <a:cs typeface="Times New Roman"/>
              </a:rPr>
              <a:t> </a:t>
            </a:r>
            <a:r>
              <a:rPr sz="1200" spc="-10" dirty="0">
                <a:latin typeface="Times New Roman"/>
                <a:cs typeface="Times New Roman"/>
              </a:rPr>
              <a:t>effortlessly.</a:t>
            </a:r>
            <a:endParaRPr sz="1200">
              <a:latin typeface="Times New Roman"/>
              <a:cs typeface="Times New Roman"/>
            </a:endParaRPr>
          </a:p>
        </p:txBody>
      </p:sp>
      <p:sp>
        <p:nvSpPr>
          <p:cNvPr id="4" name="object 4"/>
          <p:cNvSpPr txBox="1"/>
          <p:nvPr/>
        </p:nvSpPr>
        <p:spPr>
          <a:xfrm>
            <a:off x="901700" y="8767698"/>
            <a:ext cx="5756275" cy="739140"/>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6.3</a:t>
            </a:r>
            <a:r>
              <a:rPr sz="1200" b="1" spc="-15" dirty="0">
                <a:latin typeface="Times New Roman"/>
                <a:cs typeface="Times New Roman"/>
              </a:rPr>
              <a:t> </a:t>
            </a:r>
            <a:r>
              <a:rPr sz="1200" b="1" spc="-5" dirty="0">
                <a:latin typeface="Times New Roman"/>
                <a:cs typeface="Times New Roman"/>
              </a:rPr>
              <a:t>Objective </a:t>
            </a:r>
            <a:r>
              <a:rPr sz="1200" b="1" dirty="0">
                <a:latin typeface="Times New Roman"/>
                <a:cs typeface="Times New Roman"/>
              </a:rPr>
              <a:t>of</a:t>
            </a:r>
            <a:r>
              <a:rPr sz="1200" b="1" spc="-15" dirty="0">
                <a:latin typeface="Times New Roman"/>
                <a:cs typeface="Times New Roman"/>
              </a:rPr>
              <a:t> </a:t>
            </a:r>
            <a:r>
              <a:rPr sz="1200" b="1" spc="-5" dirty="0">
                <a:latin typeface="Times New Roman"/>
                <a:cs typeface="Times New Roman"/>
              </a:rPr>
              <a:t>HOSTELIA</a:t>
            </a:r>
            <a:endParaRPr sz="1200">
              <a:latin typeface="Times New Roman"/>
              <a:cs typeface="Times New Roman"/>
            </a:endParaRPr>
          </a:p>
          <a:p>
            <a:pPr marL="12700" marR="5080">
              <a:lnSpc>
                <a:spcPct val="110000"/>
              </a:lnSpc>
              <a:spcBef>
                <a:spcPts val="1005"/>
              </a:spcBef>
            </a:pPr>
            <a:r>
              <a:rPr sz="1200" spc="-5" dirty="0">
                <a:latin typeface="Times New Roman"/>
                <a:cs typeface="Times New Roman"/>
              </a:rPr>
              <a:t>The</a:t>
            </a:r>
            <a:r>
              <a:rPr sz="1200" spc="30" dirty="0">
                <a:latin typeface="Times New Roman"/>
                <a:cs typeface="Times New Roman"/>
              </a:rPr>
              <a:t> </a:t>
            </a:r>
            <a:r>
              <a:rPr sz="1200" spc="-5" dirty="0">
                <a:latin typeface="Times New Roman"/>
                <a:cs typeface="Times New Roman"/>
              </a:rPr>
              <a:t>primary</a:t>
            </a:r>
            <a:r>
              <a:rPr sz="1200" spc="50" dirty="0">
                <a:latin typeface="Times New Roman"/>
                <a:cs typeface="Times New Roman"/>
              </a:rPr>
              <a:t> </a:t>
            </a:r>
            <a:r>
              <a:rPr sz="1200" spc="-5" dirty="0">
                <a:latin typeface="Times New Roman"/>
                <a:cs typeface="Times New Roman"/>
              </a:rPr>
              <a:t>objective</a:t>
            </a:r>
            <a:r>
              <a:rPr sz="1200" spc="45"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5" dirty="0">
                <a:latin typeface="Times New Roman"/>
                <a:cs typeface="Times New Roman"/>
              </a:rPr>
              <a:t>HOSTELIA</a:t>
            </a:r>
            <a:r>
              <a:rPr sz="1200" spc="275" dirty="0">
                <a:latin typeface="Times New Roman"/>
                <a:cs typeface="Times New Roman"/>
              </a:rPr>
              <a:t> </a:t>
            </a:r>
            <a:r>
              <a:rPr sz="1200" dirty="0">
                <a:latin typeface="Times New Roman"/>
                <a:cs typeface="Times New Roman"/>
              </a:rPr>
              <a:t>is</a:t>
            </a:r>
            <a:r>
              <a:rPr sz="1200" spc="35" dirty="0">
                <a:latin typeface="Times New Roman"/>
                <a:cs typeface="Times New Roman"/>
              </a:rPr>
              <a:t> </a:t>
            </a:r>
            <a:r>
              <a:rPr sz="1200" dirty="0">
                <a:latin typeface="Times New Roman"/>
                <a:cs typeface="Times New Roman"/>
              </a:rPr>
              <a:t>to</a:t>
            </a:r>
            <a:r>
              <a:rPr sz="1200" spc="30" dirty="0">
                <a:latin typeface="Times New Roman"/>
                <a:cs typeface="Times New Roman"/>
              </a:rPr>
              <a:t> </a:t>
            </a:r>
            <a:r>
              <a:rPr sz="1200" spc="-5" dirty="0">
                <a:latin typeface="Times New Roman"/>
                <a:cs typeface="Times New Roman"/>
              </a:rPr>
              <a:t>create</a:t>
            </a:r>
            <a:r>
              <a:rPr sz="1200" spc="45" dirty="0">
                <a:latin typeface="Times New Roman"/>
                <a:cs typeface="Times New Roman"/>
              </a:rPr>
              <a:t> </a:t>
            </a:r>
            <a:r>
              <a:rPr sz="1200" spc="-5" dirty="0">
                <a:latin typeface="Times New Roman"/>
                <a:cs typeface="Times New Roman"/>
              </a:rPr>
              <a:t>an</a:t>
            </a:r>
            <a:r>
              <a:rPr sz="1200" spc="35" dirty="0">
                <a:latin typeface="Times New Roman"/>
                <a:cs typeface="Times New Roman"/>
              </a:rPr>
              <a:t> </a:t>
            </a:r>
            <a:r>
              <a:rPr sz="1200" spc="-5" dirty="0">
                <a:latin typeface="Times New Roman"/>
                <a:cs typeface="Times New Roman"/>
              </a:rPr>
              <a:t>innovative,</a:t>
            </a:r>
            <a:r>
              <a:rPr sz="1200" spc="35" dirty="0">
                <a:latin typeface="Times New Roman"/>
                <a:cs typeface="Times New Roman"/>
              </a:rPr>
              <a:t> </a:t>
            </a:r>
            <a:r>
              <a:rPr sz="1200" spc="-5" dirty="0">
                <a:latin typeface="Times New Roman"/>
                <a:cs typeface="Times New Roman"/>
              </a:rPr>
              <a:t>user-friendly</a:t>
            </a:r>
            <a:r>
              <a:rPr sz="1200" spc="50" dirty="0">
                <a:latin typeface="Times New Roman"/>
                <a:cs typeface="Times New Roman"/>
              </a:rPr>
              <a:t> </a:t>
            </a:r>
            <a:r>
              <a:rPr sz="1200" spc="-5" dirty="0">
                <a:latin typeface="Times New Roman"/>
                <a:cs typeface="Times New Roman"/>
              </a:rPr>
              <a:t>software </a:t>
            </a:r>
            <a:r>
              <a:rPr sz="1200" spc="-285" dirty="0">
                <a:latin typeface="Times New Roman"/>
                <a:cs typeface="Times New Roman"/>
              </a:rPr>
              <a:t> </a:t>
            </a:r>
            <a:r>
              <a:rPr sz="1200" spc="-5" dirty="0">
                <a:latin typeface="Times New Roman"/>
                <a:cs typeface="Times New Roman"/>
              </a:rPr>
              <a:t>application</a:t>
            </a:r>
            <a:r>
              <a:rPr sz="1200" spc="5"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simplifies</a:t>
            </a:r>
            <a:r>
              <a:rPr sz="1200" spc="-10" dirty="0">
                <a:latin typeface="Times New Roman"/>
                <a:cs typeface="Times New Roman"/>
              </a:rPr>
              <a:t> </a:t>
            </a:r>
            <a:r>
              <a:rPr sz="1200" spc="-5" dirty="0">
                <a:latin typeface="Times New Roman"/>
                <a:cs typeface="Times New Roman"/>
              </a:rPr>
              <a:t>and</a:t>
            </a:r>
            <a:r>
              <a:rPr sz="1200" spc="20" dirty="0">
                <a:latin typeface="Times New Roman"/>
                <a:cs typeface="Times New Roman"/>
              </a:rPr>
              <a:t> </a:t>
            </a:r>
            <a:r>
              <a:rPr sz="1200" spc="-5" dirty="0">
                <a:latin typeface="Times New Roman"/>
                <a:cs typeface="Times New Roman"/>
              </a:rPr>
              <a:t>automates</a:t>
            </a:r>
            <a:r>
              <a:rPr sz="1200" spc="5" dirty="0">
                <a:latin typeface="Times New Roman"/>
                <a:cs typeface="Times New Roman"/>
              </a:rPr>
              <a:t> </a:t>
            </a:r>
            <a:r>
              <a:rPr sz="1200" spc="-5" dirty="0">
                <a:latin typeface="Times New Roman"/>
                <a:cs typeface="Times New Roman"/>
              </a:rPr>
              <a:t>hostel</a:t>
            </a:r>
            <a:r>
              <a:rPr sz="1200" spc="5" dirty="0">
                <a:latin typeface="Times New Roman"/>
                <a:cs typeface="Times New Roman"/>
              </a:rPr>
              <a:t> </a:t>
            </a:r>
            <a:r>
              <a:rPr sz="1200" spc="-5" dirty="0">
                <a:latin typeface="Times New Roman"/>
                <a:cs typeface="Times New Roman"/>
              </a:rPr>
              <a:t>operations.</a:t>
            </a:r>
            <a:r>
              <a:rPr sz="1200" spc="-15" dirty="0">
                <a:latin typeface="Times New Roman"/>
                <a:cs typeface="Times New Roman"/>
              </a:rPr>
              <a:t> </a:t>
            </a:r>
            <a:r>
              <a:rPr sz="1200" spc="-5" dirty="0">
                <a:latin typeface="Times New Roman"/>
                <a:cs typeface="Times New Roman"/>
              </a:rPr>
              <a:t>The</a:t>
            </a:r>
            <a:r>
              <a:rPr sz="1200" dirty="0">
                <a:latin typeface="Times New Roman"/>
                <a:cs typeface="Times New Roman"/>
              </a:rPr>
              <a:t> </a:t>
            </a:r>
            <a:r>
              <a:rPr sz="1200" spc="-5" dirty="0">
                <a:latin typeface="Times New Roman"/>
                <a:cs typeface="Times New Roman"/>
              </a:rPr>
              <a:t>system</a:t>
            </a:r>
            <a:r>
              <a:rPr sz="1200" spc="15" dirty="0">
                <a:latin typeface="Times New Roman"/>
                <a:cs typeface="Times New Roman"/>
              </a:rPr>
              <a:t> </a:t>
            </a:r>
            <a:r>
              <a:rPr sz="1200" dirty="0">
                <a:latin typeface="Times New Roman"/>
                <a:cs typeface="Times New Roman"/>
              </a:rPr>
              <a:t>is</a:t>
            </a:r>
            <a:r>
              <a:rPr sz="1200" spc="10" dirty="0">
                <a:latin typeface="Times New Roman"/>
                <a:cs typeface="Times New Roman"/>
              </a:rPr>
              <a:t> </a:t>
            </a:r>
            <a:r>
              <a:rPr sz="1200" spc="-5" dirty="0">
                <a:latin typeface="Times New Roman"/>
                <a:cs typeface="Times New Roman"/>
              </a:rPr>
              <a:t>designed</a:t>
            </a:r>
            <a:r>
              <a:rPr sz="1200" spc="5" dirty="0">
                <a:latin typeface="Times New Roman"/>
                <a:cs typeface="Times New Roman"/>
              </a:rPr>
              <a:t> </a:t>
            </a:r>
            <a:r>
              <a:rPr sz="1200" dirty="0">
                <a:latin typeface="Times New Roman"/>
                <a:cs typeface="Times New Roman"/>
              </a:rPr>
              <a:t>to:</a:t>
            </a:r>
            <a:endParaRPr sz="12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3689096" y="9916700"/>
            <a:ext cx="2197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a:t>
            </a:r>
            <a:fld id="{81D60167-4931-47E6-BA6A-407CBD079E47}" type="slidenum">
              <a:rPr sz="1100" dirty="0">
                <a:latin typeface="Calibri"/>
                <a:cs typeface="Calibri"/>
              </a:rPr>
              <a:t>9</a:t>
            </a:fld>
            <a:r>
              <a:rPr sz="1100" dirty="0">
                <a:latin typeface="Calibri"/>
                <a:cs typeface="Calibri"/>
              </a:rPr>
              <a:t>]</a:t>
            </a:r>
            <a:endParaRPr sz="1100">
              <a:latin typeface="Calibri"/>
              <a:cs typeface="Calibri"/>
            </a:endParaRPr>
          </a:p>
        </p:txBody>
      </p:sp>
      <p:sp>
        <p:nvSpPr>
          <p:cNvPr id="2" name="object 2"/>
          <p:cNvSpPr txBox="1"/>
          <p:nvPr/>
        </p:nvSpPr>
        <p:spPr>
          <a:xfrm>
            <a:off x="1130300" y="873354"/>
            <a:ext cx="5527040" cy="427990"/>
          </a:xfrm>
          <a:prstGeom prst="rect">
            <a:avLst/>
          </a:prstGeom>
        </p:spPr>
        <p:txBody>
          <a:bodyPr vert="horz" wrap="square" lIns="0" tIns="12700" rIns="0" bIns="0" rtlCol="0">
            <a:spAutoFit/>
          </a:bodyPr>
          <a:lstStyle/>
          <a:p>
            <a:pPr marL="241300" marR="5080" indent="-228600">
              <a:lnSpc>
                <a:spcPct val="110000"/>
              </a:lnSpc>
              <a:spcBef>
                <a:spcPts val="100"/>
              </a:spcBef>
              <a:tabLst>
                <a:tab pos="240665" algn="l"/>
              </a:tabLst>
            </a:pPr>
            <a:r>
              <a:rPr sz="1000" dirty="0">
                <a:latin typeface="Times New Roman"/>
                <a:cs typeface="Times New Roman"/>
              </a:rPr>
              <a:t>1.	</a:t>
            </a:r>
            <a:r>
              <a:rPr sz="1200" b="1" spc="-5" dirty="0">
                <a:latin typeface="Times New Roman"/>
                <a:cs typeface="Times New Roman"/>
              </a:rPr>
              <a:t>Streamline</a:t>
            </a:r>
            <a:r>
              <a:rPr sz="1200" b="1" spc="25" dirty="0">
                <a:latin typeface="Times New Roman"/>
                <a:cs typeface="Times New Roman"/>
              </a:rPr>
              <a:t> </a:t>
            </a:r>
            <a:r>
              <a:rPr sz="1200" b="1" spc="-5" dirty="0">
                <a:latin typeface="Times New Roman"/>
                <a:cs typeface="Times New Roman"/>
              </a:rPr>
              <a:t>Room</a:t>
            </a:r>
            <a:r>
              <a:rPr sz="1200" b="1" spc="-30" dirty="0">
                <a:latin typeface="Times New Roman"/>
                <a:cs typeface="Times New Roman"/>
              </a:rPr>
              <a:t> </a:t>
            </a:r>
            <a:r>
              <a:rPr sz="1200" b="1" spc="-5" dirty="0">
                <a:latin typeface="Times New Roman"/>
                <a:cs typeface="Times New Roman"/>
              </a:rPr>
              <a:t>Allotment:</a:t>
            </a:r>
            <a:r>
              <a:rPr sz="1200" b="1" spc="-20" dirty="0">
                <a:latin typeface="Times New Roman"/>
                <a:cs typeface="Times New Roman"/>
              </a:rPr>
              <a:t> </a:t>
            </a:r>
            <a:r>
              <a:rPr sz="1200" spc="-5" dirty="0">
                <a:latin typeface="Times New Roman"/>
                <a:cs typeface="Times New Roman"/>
              </a:rPr>
              <a:t>Automate</a:t>
            </a:r>
            <a:r>
              <a:rPr sz="1200" spc="40" dirty="0">
                <a:latin typeface="Times New Roman"/>
                <a:cs typeface="Times New Roman"/>
              </a:rPr>
              <a:t> </a:t>
            </a:r>
            <a:r>
              <a:rPr sz="1200" spc="-5" dirty="0">
                <a:latin typeface="Times New Roman"/>
                <a:cs typeface="Times New Roman"/>
              </a:rPr>
              <a:t>room</a:t>
            </a:r>
            <a:r>
              <a:rPr sz="1200" spc="35" dirty="0">
                <a:latin typeface="Times New Roman"/>
                <a:cs typeface="Times New Roman"/>
              </a:rPr>
              <a:t> </a:t>
            </a:r>
            <a:r>
              <a:rPr sz="1200" spc="-5" dirty="0">
                <a:latin typeface="Times New Roman"/>
                <a:cs typeface="Times New Roman"/>
              </a:rPr>
              <a:t>assignments</a:t>
            </a:r>
            <a:r>
              <a:rPr sz="1200" spc="50" dirty="0">
                <a:latin typeface="Times New Roman"/>
                <a:cs typeface="Times New Roman"/>
              </a:rPr>
              <a:t> </a:t>
            </a:r>
            <a:r>
              <a:rPr sz="1200" spc="-5" dirty="0">
                <a:latin typeface="Times New Roman"/>
                <a:cs typeface="Times New Roman"/>
              </a:rPr>
              <a:t>based</a:t>
            </a:r>
            <a:r>
              <a:rPr sz="1200" spc="45" dirty="0">
                <a:latin typeface="Times New Roman"/>
                <a:cs typeface="Times New Roman"/>
              </a:rPr>
              <a:t> </a:t>
            </a:r>
            <a:r>
              <a:rPr sz="1200" dirty="0">
                <a:latin typeface="Times New Roman"/>
                <a:cs typeface="Times New Roman"/>
              </a:rPr>
              <a:t>on</a:t>
            </a:r>
            <a:r>
              <a:rPr sz="1200" spc="30" dirty="0">
                <a:latin typeface="Times New Roman"/>
                <a:cs typeface="Times New Roman"/>
              </a:rPr>
              <a:t> </a:t>
            </a:r>
            <a:r>
              <a:rPr sz="1200" spc="-5" dirty="0">
                <a:latin typeface="Times New Roman"/>
                <a:cs typeface="Times New Roman"/>
              </a:rPr>
              <a:t>predefined</a:t>
            </a:r>
            <a:r>
              <a:rPr sz="1200" spc="50" dirty="0">
                <a:latin typeface="Times New Roman"/>
                <a:cs typeface="Times New Roman"/>
              </a:rPr>
              <a:t> </a:t>
            </a:r>
            <a:r>
              <a:rPr sz="1200" spc="-5" dirty="0">
                <a:latin typeface="Times New Roman"/>
                <a:cs typeface="Times New Roman"/>
              </a:rPr>
              <a:t>rules </a:t>
            </a:r>
            <a:r>
              <a:rPr sz="1200" spc="-285" dirty="0">
                <a:latin typeface="Times New Roman"/>
                <a:cs typeface="Times New Roman"/>
              </a:rPr>
              <a:t> </a:t>
            </a:r>
            <a:r>
              <a:rPr sz="1200" spc="-5" dirty="0">
                <a:latin typeface="Times New Roman"/>
                <a:cs typeface="Times New Roman"/>
              </a:rPr>
              <a:t>(e.g.,</a:t>
            </a:r>
            <a:r>
              <a:rPr sz="1200" dirty="0">
                <a:latin typeface="Times New Roman"/>
                <a:cs typeface="Times New Roman"/>
              </a:rPr>
              <a:t> </a:t>
            </a:r>
            <a:r>
              <a:rPr sz="1200" spc="-5" dirty="0">
                <a:latin typeface="Times New Roman"/>
                <a:cs typeface="Times New Roman"/>
              </a:rPr>
              <a:t>room</a:t>
            </a:r>
            <a:r>
              <a:rPr sz="1200" spc="10" dirty="0">
                <a:latin typeface="Times New Roman"/>
                <a:cs typeface="Times New Roman"/>
              </a:rPr>
              <a:t> </a:t>
            </a:r>
            <a:r>
              <a:rPr sz="1200" spc="-5" dirty="0">
                <a:latin typeface="Times New Roman"/>
                <a:cs typeface="Times New Roman"/>
              </a:rPr>
              <a:t>type,</a:t>
            </a:r>
            <a:r>
              <a:rPr sz="1200" spc="10" dirty="0">
                <a:latin typeface="Times New Roman"/>
                <a:cs typeface="Times New Roman"/>
              </a:rPr>
              <a:t> </a:t>
            </a:r>
            <a:r>
              <a:rPr sz="1200" spc="-10" dirty="0">
                <a:latin typeface="Times New Roman"/>
                <a:cs typeface="Times New Roman"/>
              </a:rPr>
              <a:t>gender,</a:t>
            </a:r>
            <a:r>
              <a:rPr sz="1200" spc="-15" dirty="0">
                <a:latin typeface="Times New Roman"/>
                <a:cs typeface="Times New Roman"/>
              </a:rPr>
              <a:t> </a:t>
            </a:r>
            <a:r>
              <a:rPr sz="1200" spc="-5" dirty="0">
                <a:latin typeface="Times New Roman"/>
                <a:cs typeface="Times New Roman"/>
              </a:rPr>
              <a:t>availability).</a:t>
            </a:r>
            <a:endParaRPr sz="1200">
              <a:latin typeface="Times New Roman"/>
              <a:cs typeface="Times New Roman"/>
            </a:endParaRPr>
          </a:p>
        </p:txBody>
      </p:sp>
      <p:sp>
        <p:nvSpPr>
          <p:cNvPr id="3" name="object 3"/>
          <p:cNvSpPr txBox="1"/>
          <p:nvPr/>
        </p:nvSpPr>
        <p:spPr>
          <a:xfrm>
            <a:off x="1130300" y="1448054"/>
            <a:ext cx="121285" cy="177165"/>
          </a:xfrm>
          <a:prstGeom prst="rect">
            <a:avLst/>
          </a:prstGeom>
        </p:spPr>
        <p:txBody>
          <a:bodyPr vert="horz" wrap="square" lIns="0" tIns="12065" rIns="0" bIns="0" rtlCol="0">
            <a:spAutoFit/>
          </a:bodyPr>
          <a:lstStyle/>
          <a:p>
            <a:pPr marL="12700">
              <a:lnSpc>
                <a:spcPct val="100000"/>
              </a:lnSpc>
              <a:spcBef>
                <a:spcPts val="95"/>
              </a:spcBef>
            </a:pPr>
            <a:r>
              <a:rPr sz="1000" dirty="0">
                <a:latin typeface="Times New Roman"/>
                <a:cs typeface="Times New Roman"/>
              </a:rPr>
              <a:t>2</a:t>
            </a:r>
            <a:r>
              <a:rPr sz="1000" spc="-5" dirty="0">
                <a:latin typeface="Times New Roman"/>
                <a:cs typeface="Times New Roman"/>
              </a:rPr>
              <a:t>.</a:t>
            </a:r>
            <a:endParaRPr sz="1000">
              <a:latin typeface="Times New Roman"/>
              <a:cs typeface="Times New Roman"/>
            </a:endParaRPr>
          </a:p>
        </p:txBody>
      </p:sp>
      <p:sp>
        <p:nvSpPr>
          <p:cNvPr id="4" name="object 4"/>
          <p:cNvSpPr txBox="1"/>
          <p:nvPr/>
        </p:nvSpPr>
        <p:spPr>
          <a:xfrm>
            <a:off x="1358900" y="1400696"/>
            <a:ext cx="5300345" cy="431165"/>
          </a:xfrm>
          <a:prstGeom prst="rect">
            <a:avLst/>
          </a:prstGeom>
        </p:spPr>
        <p:txBody>
          <a:bodyPr vert="horz" wrap="square" lIns="0" tIns="12700" rIns="0" bIns="0" rtlCol="0">
            <a:spAutoFit/>
          </a:bodyPr>
          <a:lstStyle/>
          <a:p>
            <a:pPr marL="12700" marR="5080">
              <a:lnSpc>
                <a:spcPct val="110800"/>
              </a:lnSpc>
              <a:spcBef>
                <a:spcPts val="100"/>
              </a:spcBef>
            </a:pPr>
            <a:r>
              <a:rPr sz="1200" b="1" spc="-20" dirty="0">
                <a:latin typeface="Times New Roman"/>
                <a:cs typeface="Times New Roman"/>
              </a:rPr>
              <a:t>Track</a:t>
            </a:r>
            <a:r>
              <a:rPr sz="1200" b="1" spc="105" dirty="0">
                <a:latin typeface="Times New Roman"/>
                <a:cs typeface="Times New Roman"/>
              </a:rPr>
              <a:t> </a:t>
            </a:r>
            <a:r>
              <a:rPr sz="1200" b="1" spc="-5" dirty="0">
                <a:latin typeface="Times New Roman"/>
                <a:cs typeface="Times New Roman"/>
              </a:rPr>
              <a:t>Check-Ins</a:t>
            </a:r>
            <a:r>
              <a:rPr sz="1200" b="1" spc="114" dirty="0">
                <a:latin typeface="Times New Roman"/>
                <a:cs typeface="Times New Roman"/>
              </a:rPr>
              <a:t> </a:t>
            </a:r>
            <a:r>
              <a:rPr sz="1200" b="1" dirty="0">
                <a:latin typeface="Times New Roman"/>
                <a:cs typeface="Times New Roman"/>
              </a:rPr>
              <a:t>and</a:t>
            </a:r>
            <a:r>
              <a:rPr sz="1200" b="1" spc="90" dirty="0">
                <a:latin typeface="Times New Roman"/>
                <a:cs typeface="Times New Roman"/>
              </a:rPr>
              <a:t> </a:t>
            </a:r>
            <a:r>
              <a:rPr sz="1200" b="1" spc="-5" dirty="0">
                <a:latin typeface="Times New Roman"/>
                <a:cs typeface="Times New Roman"/>
              </a:rPr>
              <a:t>Check-Outs:</a:t>
            </a:r>
            <a:r>
              <a:rPr sz="1200" b="1" spc="110" dirty="0">
                <a:latin typeface="Times New Roman"/>
                <a:cs typeface="Times New Roman"/>
              </a:rPr>
              <a:t> </a:t>
            </a:r>
            <a:r>
              <a:rPr sz="1200" spc="-5" dirty="0">
                <a:latin typeface="Times New Roman"/>
                <a:cs typeface="Times New Roman"/>
              </a:rPr>
              <a:t>Maintain</a:t>
            </a:r>
            <a:r>
              <a:rPr sz="1200" spc="110" dirty="0">
                <a:latin typeface="Times New Roman"/>
                <a:cs typeface="Times New Roman"/>
              </a:rPr>
              <a:t> </a:t>
            </a:r>
            <a:r>
              <a:rPr sz="1200" dirty="0">
                <a:latin typeface="Times New Roman"/>
                <a:cs typeface="Times New Roman"/>
              </a:rPr>
              <a:t>a</a:t>
            </a:r>
            <a:r>
              <a:rPr sz="1200" spc="110" dirty="0">
                <a:latin typeface="Times New Roman"/>
                <a:cs typeface="Times New Roman"/>
              </a:rPr>
              <a:t> </a:t>
            </a:r>
            <a:r>
              <a:rPr sz="1200" spc="-5" dirty="0">
                <a:latin typeface="Times New Roman"/>
                <a:cs typeface="Times New Roman"/>
              </a:rPr>
              <a:t>real-time</a:t>
            </a:r>
            <a:r>
              <a:rPr sz="1200" spc="105" dirty="0">
                <a:latin typeface="Times New Roman"/>
                <a:cs typeface="Times New Roman"/>
              </a:rPr>
              <a:t> </a:t>
            </a:r>
            <a:r>
              <a:rPr sz="1200" dirty="0">
                <a:latin typeface="Times New Roman"/>
                <a:cs typeface="Times New Roman"/>
              </a:rPr>
              <a:t>log</a:t>
            </a:r>
            <a:r>
              <a:rPr sz="1200" spc="105" dirty="0">
                <a:latin typeface="Times New Roman"/>
                <a:cs typeface="Times New Roman"/>
              </a:rPr>
              <a:t> </a:t>
            </a:r>
            <a:r>
              <a:rPr sz="1200" dirty="0">
                <a:latin typeface="Times New Roman"/>
                <a:cs typeface="Times New Roman"/>
              </a:rPr>
              <a:t>of</a:t>
            </a:r>
            <a:r>
              <a:rPr sz="1200" spc="105" dirty="0">
                <a:latin typeface="Times New Roman"/>
                <a:cs typeface="Times New Roman"/>
              </a:rPr>
              <a:t> </a:t>
            </a:r>
            <a:r>
              <a:rPr sz="1200" spc="-5" dirty="0">
                <a:latin typeface="Times New Roman"/>
                <a:cs typeface="Times New Roman"/>
              </a:rPr>
              <a:t>student</a:t>
            </a:r>
            <a:r>
              <a:rPr sz="1200" spc="120" dirty="0">
                <a:latin typeface="Times New Roman"/>
                <a:cs typeface="Times New Roman"/>
              </a:rPr>
              <a:t> </a:t>
            </a:r>
            <a:r>
              <a:rPr sz="1200" spc="-5" dirty="0">
                <a:latin typeface="Times New Roman"/>
                <a:cs typeface="Times New Roman"/>
              </a:rPr>
              <a:t>movements </a:t>
            </a:r>
            <a:r>
              <a:rPr sz="1200" spc="-285"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spc="-5" dirty="0">
                <a:latin typeface="Times New Roman"/>
                <a:cs typeface="Times New Roman"/>
              </a:rPr>
              <a:t>improve</a:t>
            </a:r>
            <a:r>
              <a:rPr sz="1200" spc="5" dirty="0">
                <a:latin typeface="Times New Roman"/>
                <a:cs typeface="Times New Roman"/>
              </a:rPr>
              <a:t> </a:t>
            </a:r>
            <a:r>
              <a:rPr sz="1200" spc="-5" dirty="0">
                <a:latin typeface="Times New Roman"/>
                <a:cs typeface="Times New Roman"/>
              </a:rPr>
              <a:t>security</a:t>
            </a:r>
            <a:r>
              <a:rPr sz="120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convenience.</a:t>
            </a:r>
            <a:endParaRPr sz="1200">
              <a:latin typeface="Times New Roman"/>
              <a:cs typeface="Times New Roman"/>
            </a:endParaRPr>
          </a:p>
        </p:txBody>
      </p:sp>
      <p:sp>
        <p:nvSpPr>
          <p:cNvPr id="5" name="object 5"/>
          <p:cNvSpPr txBox="1"/>
          <p:nvPr/>
        </p:nvSpPr>
        <p:spPr>
          <a:xfrm>
            <a:off x="901700" y="1935607"/>
            <a:ext cx="5757545" cy="2217420"/>
          </a:xfrm>
          <a:prstGeom prst="rect">
            <a:avLst/>
          </a:prstGeom>
        </p:spPr>
        <p:txBody>
          <a:bodyPr vert="horz" wrap="square" lIns="0" tIns="12700" rIns="0" bIns="0" rtlCol="0">
            <a:spAutoFit/>
          </a:bodyPr>
          <a:lstStyle/>
          <a:p>
            <a:pPr marL="469900" marR="6350" indent="-228600">
              <a:lnSpc>
                <a:spcPct val="109200"/>
              </a:lnSpc>
              <a:spcBef>
                <a:spcPts val="100"/>
              </a:spcBef>
              <a:buSzPct val="83333"/>
              <a:buFont typeface="Times New Roman"/>
              <a:buAutoNum type="arabicPeriod" startAt="3"/>
              <a:tabLst>
                <a:tab pos="469265" algn="l"/>
                <a:tab pos="469900" algn="l"/>
              </a:tabLst>
            </a:pPr>
            <a:r>
              <a:rPr sz="1200" b="1" spc="-5" dirty="0">
                <a:latin typeface="Times New Roman"/>
                <a:cs typeface="Times New Roman"/>
              </a:rPr>
              <a:t>Centralize</a:t>
            </a:r>
            <a:r>
              <a:rPr sz="1200" b="1" spc="245" dirty="0">
                <a:latin typeface="Times New Roman"/>
                <a:cs typeface="Times New Roman"/>
              </a:rPr>
              <a:t> </a:t>
            </a:r>
            <a:r>
              <a:rPr sz="1200" b="1" spc="-5" dirty="0">
                <a:latin typeface="Times New Roman"/>
                <a:cs typeface="Times New Roman"/>
              </a:rPr>
              <a:t>Data</a:t>
            </a:r>
            <a:r>
              <a:rPr sz="1200" b="1" spc="240" dirty="0">
                <a:latin typeface="Times New Roman"/>
                <a:cs typeface="Times New Roman"/>
              </a:rPr>
              <a:t> </a:t>
            </a:r>
            <a:r>
              <a:rPr sz="1200" b="1" spc="-5" dirty="0">
                <a:latin typeface="Times New Roman"/>
                <a:cs typeface="Times New Roman"/>
              </a:rPr>
              <a:t>Management:</a:t>
            </a:r>
            <a:r>
              <a:rPr sz="1200" b="1" spc="235" dirty="0">
                <a:latin typeface="Times New Roman"/>
                <a:cs typeface="Times New Roman"/>
              </a:rPr>
              <a:t> </a:t>
            </a:r>
            <a:r>
              <a:rPr sz="1200" spc="-5" dirty="0">
                <a:latin typeface="Times New Roman"/>
                <a:cs typeface="Times New Roman"/>
              </a:rPr>
              <a:t>Store</a:t>
            </a:r>
            <a:r>
              <a:rPr sz="1200" spc="235" dirty="0">
                <a:latin typeface="Times New Roman"/>
                <a:cs typeface="Times New Roman"/>
              </a:rPr>
              <a:t> </a:t>
            </a:r>
            <a:r>
              <a:rPr sz="1200" spc="-5" dirty="0">
                <a:latin typeface="Times New Roman"/>
                <a:cs typeface="Times New Roman"/>
              </a:rPr>
              <a:t>student</a:t>
            </a:r>
            <a:r>
              <a:rPr sz="1200" spc="245" dirty="0">
                <a:latin typeface="Times New Roman"/>
                <a:cs typeface="Times New Roman"/>
              </a:rPr>
              <a:t> </a:t>
            </a:r>
            <a:r>
              <a:rPr sz="1200" spc="-5" dirty="0">
                <a:latin typeface="Times New Roman"/>
                <a:cs typeface="Times New Roman"/>
              </a:rPr>
              <a:t>profiles,</a:t>
            </a:r>
            <a:r>
              <a:rPr sz="1200" spc="240" dirty="0">
                <a:latin typeface="Times New Roman"/>
                <a:cs typeface="Times New Roman"/>
              </a:rPr>
              <a:t> </a:t>
            </a:r>
            <a:r>
              <a:rPr sz="1200" spc="-5" dirty="0">
                <a:latin typeface="Times New Roman"/>
                <a:cs typeface="Times New Roman"/>
              </a:rPr>
              <a:t>room</a:t>
            </a:r>
            <a:r>
              <a:rPr sz="1200" spc="245" dirty="0">
                <a:latin typeface="Times New Roman"/>
                <a:cs typeface="Times New Roman"/>
              </a:rPr>
              <a:t> </a:t>
            </a:r>
            <a:r>
              <a:rPr sz="1200" spc="-5" dirty="0">
                <a:latin typeface="Times New Roman"/>
                <a:cs typeface="Times New Roman"/>
              </a:rPr>
              <a:t>details,</a:t>
            </a:r>
            <a:r>
              <a:rPr sz="1200" spc="240" dirty="0">
                <a:latin typeface="Times New Roman"/>
                <a:cs typeface="Times New Roman"/>
              </a:rPr>
              <a:t> </a:t>
            </a:r>
            <a:r>
              <a:rPr sz="1200" spc="-5" dirty="0">
                <a:latin typeface="Times New Roman"/>
                <a:cs typeface="Times New Roman"/>
              </a:rPr>
              <a:t>and</a:t>
            </a:r>
            <a:r>
              <a:rPr sz="1200" spc="250" dirty="0">
                <a:latin typeface="Times New Roman"/>
                <a:cs typeface="Times New Roman"/>
              </a:rPr>
              <a:t> </a:t>
            </a:r>
            <a:r>
              <a:rPr sz="1200" spc="-5" dirty="0">
                <a:latin typeface="Times New Roman"/>
                <a:cs typeface="Times New Roman"/>
              </a:rPr>
              <a:t>financial </a:t>
            </a:r>
            <a:r>
              <a:rPr sz="1200" spc="-285" dirty="0">
                <a:latin typeface="Times New Roman"/>
                <a:cs typeface="Times New Roman"/>
              </a:rPr>
              <a:t> </a:t>
            </a:r>
            <a:r>
              <a:rPr sz="1200" spc="-5" dirty="0">
                <a:latin typeface="Times New Roman"/>
                <a:cs typeface="Times New Roman"/>
              </a:rPr>
              <a:t>records</a:t>
            </a:r>
            <a:r>
              <a:rPr sz="1200" dirty="0">
                <a:latin typeface="Times New Roman"/>
                <a:cs typeface="Times New Roman"/>
              </a:rPr>
              <a:t> in a</a:t>
            </a:r>
            <a:r>
              <a:rPr sz="1200" spc="-5" dirty="0">
                <a:latin typeface="Times New Roman"/>
                <a:cs typeface="Times New Roman"/>
              </a:rPr>
              <a:t> secure</a:t>
            </a:r>
            <a:r>
              <a:rPr sz="1200" spc="1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accessible database.</a:t>
            </a:r>
            <a:endParaRPr sz="1200">
              <a:latin typeface="Times New Roman"/>
              <a:cs typeface="Times New Roman"/>
            </a:endParaRPr>
          </a:p>
          <a:p>
            <a:pPr marL="469900" marR="5080" indent="-228600">
              <a:lnSpc>
                <a:spcPct val="109200"/>
              </a:lnSpc>
              <a:spcBef>
                <a:spcPts val="1030"/>
              </a:spcBef>
              <a:buSzPct val="83333"/>
              <a:buFont typeface="Times New Roman"/>
              <a:buAutoNum type="arabicPeriod" startAt="3"/>
              <a:tabLst>
                <a:tab pos="469265" algn="l"/>
                <a:tab pos="469900" algn="l"/>
              </a:tabLst>
            </a:pPr>
            <a:r>
              <a:rPr sz="1200" b="1" spc="-5" dirty="0">
                <a:latin typeface="Times New Roman"/>
                <a:cs typeface="Times New Roman"/>
              </a:rPr>
              <a:t>Reduce</a:t>
            </a:r>
            <a:r>
              <a:rPr sz="1200" b="1" dirty="0">
                <a:latin typeface="Times New Roman"/>
                <a:cs typeface="Times New Roman"/>
              </a:rPr>
              <a:t> </a:t>
            </a:r>
            <a:r>
              <a:rPr sz="1200" b="1" spc="-5" dirty="0">
                <a:latin typeface="Times New Roman"/>
                <a:cs typeface="Times New Roman"/>
              </a:rPr>
              <a:t>Errors:</a:t>
            </a:r>
            <a:r>
              <a:rPr sz="1200" b="1" dirty="0">
                <a:latin typeface="Times New Roman"/>
                <a:cs typeface="Times New Roman"/>
              </a:rPr>
              <a:t> </a:t>
            </a:r>
            <a:r>
              <a:rPr sz="1200" spc="-5" dirty="0">
                <a:latin typeface="Times New Roman"/>
                <a:cs typeface="Times New Roman"/>
              </a:rPr>
              <a:t>Implement</a:t>
            </a:r>
            <a:r>
              <a:rPr sz="1200" dirty="0">
                <a:latin typeface="Times New Roman"/>
                <a:cs typeface="Times New Roman"/>
              </a:rPr>
              <a:t> </a:t>
            </a:r>
            <a:r>
              <a:rPr sz="1200" spc="-5" dirty="0">
                <a:latin typeface="Times New Roman"/>
                <a:cs typeface="Times New Roman"/>
              </a:rPr>
              <a:t>validation</a:t>
            </a:r>
            <a:r>
              <a:rPr sz="1200" dirty="0">
                <a:latin typeface="Times New Roman"/>
                <a:cs typeface="Times New Roman"/>
              </a:rPr>
              <a:t> </a:t>
            </a:r>
            <a:r>
              <a:rPr sz="1200" spc="-5" dirty="0">
                <a:latin typeface="Times New Roman"/>
                <a:cs typeface="Times New Roman"/>
              </a:rPr>
              <a:t>mechanisms</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minimize</a:t>
            </a:r>
            <a:r>
              <a:rPr sz="1200" dirty="0">
                <a:latin typeface="Times New Roman"/>
                <a:cs typeface="Times New Roman"/>
              </a:rPr>
              <a:t> </a:t>
            </a:r>
            <a:r>
              <a:rPr sz="1200" spc="-5" dirty="0">
                <a:latin typeface="Times New Roman"/>
                <a:cs typeface="Times New Roman"/>
              </a:rPr>
              <a:t>manual</a:t>
            </a:r>
            <a:r>
              <a:rPr sz="1200" dirty="0">
                <a:latin typeface="Times New Roman"/>
                <a:cs typeface="Times New Roman"/>
              </a:rPr>
              <a:t> </a:t>
            </a:r>
            <a:r>
              <a:rPr sz="1200" spc="-5" dirty="0">
                <a:latin typeface="Times New Roman"/>
                <a:cs typeface="Times New Roman"/>
              </a:rPr>
              <a:t>errors</a:t>
            </a:r>
            <a:r>
              <a:rPr sz="1200" dirty="0">
                <a:latin typeface="Times New Roman"/>
                <a:cs typeface="Times New Roman"/>
              </a:rPr>
              <a:t> in </a:t>
            </a:r>
            <a:r>
              <a:rPr sz="1200" spc="-285" dirty="0">
                <a:latin typeface="Times New Roman"/>
                <a:cs typeface="Times New Roman"/>
              </a:rPr>
              <a:t> </a:t>
            </a:r>
            <a:r>
              <a:rPr sz="1200" spc="-5" dirty="0">
                <a:latin typeface="Times New Roman"/>
                <a:cs typeface="Times New Roman"/>
              </a:rPr>
              <a:t>operations.</a:t>
            </a:r>
            <a:endParaRPr sz="1200">
              <a:latin typeface="Times New Roman"/>
              <a:cs typeface="Times New Roman"/>
            </a:endParaRPr>
          </a:p>
          <a:p>
            <a:pPr marL="469900" marR="5080" indent="-228600">
              <a:lnSpc>
                <a:spcPct val="110000"/>
              </a:lnSpc>
              <a:spcBef>
                <a:spcPts val="1010"/>
              </a:spcBef>
              <a:buSzPct val="83333"/>
              <a:buFont typeface="Times New Roman"/>
              <a:buAutoNum type="arabicPeriod" startAt="3"/>
              <a:tabLst>
                <a:tab pos="469265" algn="l"/>
                <a:tab pos="469900" algn="l"/>
              </a:tabLst>
            </a:pPr>
            <a:r>
              <a:rPr sz="1200" b="1" spc="-5" dirty="0">
                <a:latin typeface="Times New Roman"/>
                <a:cs typeface="Times New Roman"/>
              </a:rPr>
              <a:t>Enhance</a:t>
            </a:r>
            <a:r>
              <a:rPr sz="1200" b="1" spc="75" dirty="0">
                <a:latin typeface="Times New Roman"/>
                <a:cs typeface="Times New Roman"/>
              </a:rPr>
              <a:t> </a:t>
            </a:r>
            <a:r>
              <a:rPr sz="1200" b="1" spc="-5" dirty="0">
                <a:latin typeface="Times New Roman"/>
                <a:cs typeface="Times New Roman"/>
              </a:rPr>
              <a:t>User</a:t>
            </a:r>
            <a:r>
              <a:rPr sz="1200" b="1" spc="60" dirty="0">
                <a:latin typeface="Times New Roman"/>
                <a:cs typeface="Times New Roman"/>
              </a:rPr>
              <a:t> </a:t>
            </a:r>
            <a:r>
              <a:rPr sz="1200" b="1" spc="-5" dirty="0">
                <a:latin typeface="Times New Roman"/>
                <a:cs typeface="Times New Roman"/>
              </a:rPr>
              <a:t>Experience:</a:t>
            </a:r>
            <a:r>
              <a:rPr sz="1200" b="1" spc="95" dirty="0">
                <a:latin typeface="Times New Roman"/>
                <a:cs typeface="Times New Roman"/>
              </a:rPr>
              <a:t> </a:t>
            </a:r>
            <a:r>
              <a:rPr sz="1200" spc="-10" dirty="0">
                <a:latin typeface="Times New Roman"/>
                <a:cs typeface="Times New Roman"/>
              </a:rPr>
              <a:t>Offer</a:t>
            </a:r>
            <a:r>
              <a:rPr sz="1200" spc="90" dirty="0">
                <a:latin typeface="Times New Roman"/>
                <a:cs typeface="Times New Roman"/>
              </a:rPr>
              <a:t> </a:t>
            </a:r>
            <a:r>
              <a:rPr sz="1200" dirty="0">
                <a:latin typeface="Times New Roman"/>
                <a:cs typeface="Times New Roman"/>
              </a:rPr>
              <a:t>a</a:t>
            </a:r>
            <a:r>
              <a:rPr sz="1200" spc="75" dirty="0">
                <a:latin typeface="Times New Roman"/>
                <a:cs typeface="Times New Roman"/>
              </a:rPr>
              <a:t> </a:t>
            </a:r>
            <a:r>
              <a:rPr sz="1200" spc="-5" dirty="0">
                <a:latin typeface="Times New Roman"/>
                <a:cs typeface="Times New Roman"/>
              </a:rPr>
              <a:t>seamless</a:t>
            </a:r>
            <a:r>
              <a:rPr sz="1200" spc="95" dirty="0">
                <a:latin typeface="Times New Roman"/>
                <a:cs typeface="Times New Roman"/>
              </a:rPr>
              <a:t> </a:t>
            </a:r>
            <a:r>
              <a:rPr sz="1200" spc="-5" dirty="0">
                <a:latin typeface="Times New Roman"/>
                <a:cs typeface="Times New Roman"/>
              </a:rPr>
              <a:t>interface</a:t>
            </a:r>
            <a:r>
              <a:rPr sz="1200" spc="85" dirty="0">
                <a:latin typeface="Times New Roman"/>
                <a:cs typeface="Times New Roman"/>
              </a:rPr>
              <a:t> </a:t>
            </a:r>
            <a:r>
              <a:rPr sz="1200" spc="-5" dirty="0">
                <a:latin typeface="Times New Roman"/>
                <a:cs typeface="Times New Roman"/>
              </a:rPr>
              <a:t>for</a:t>
            </a:r>
            <a:r>
              <a:rPr sz="1200" spc="90" dirty="0">
                <a:latin typeface="Times New Roman"/>
                <a:cs typeface="Times New Roman"/>
              </a:rPr>
              <a:t> </a:t>
            </a:r>
            <a:r>
              <a:rPr sz="1200" dirty="0">
                <a:latin typeface="Times New Roman"/>
                <a:cs typeface="Times New Roman"/>
              </a:rPr>
              <a:t>both</a:t>
            </a:r>
            <a:r>
              <a:rPr sz="1200" spc="80" dirty="0">
                <a:latin typeface="Times New Roman"/>
                <a:cs typeface="Times New Roman"/>
              </a:rPr>
              <a:t> </a:t>
            </a:r>
            <a:r>
              <a:rPr sz="1200" spc="-5" dirty="0">
                <a:latin typeface="Times New Roman"/>
                <a:cs typeface="Times New Roman"/>
              </a:rPr>
              <a:t>hostel</a:t>
            </a:r>
            <a:r>
              <a:rPr sz="1200" spc="80" dirty="0">
                <a:latin typeface="Times New Roman"/>
                <a:cs typeface="Times New Roman"/>
              </a:rPr>
              <a:t> </a:t>
            </a:r>
            <a:r>
              <a:rPr sz="1200" spc="-5" dirty="0">
                <a:latin typeface="Times New Roman"/>
                <a:cs typeface="Times New Roman"/>
              </a:rPr>
              <a:t>administrators </a:t>
            </a:r>
            <a:r>
              <a:rPr sz="1200" spc="-28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students,</a:t>
            </a:r>
            <a:r>
              <a:rPr sz="1200" dirty="0">
                <a:latin typeface="Times New Roman"/>
                <a:cs typeface="Times New Roman"/>
              </a:rPr>
              <a:t> </a:t>
            </a:r>
            <a:r>
              <a:rPr sz="1200" spc="-5" dirty="0">
                <a:latin typeface="Times New Roman"/>
                <a:cs typeface="Times New Roman"/>
              </a:rPr>
              <a:t>accessible from</a:t>
            </a:r>
            <a:r>
              <a:rPr sz="1200" spc="10" dirty="0">
                <a:latin typeface="Times New Roman"/>
                <a:cs typeface="Times New Roman"/>
              </a:rPr>
              <a:t> </a:t>
            </a:r>
            <a:r>
              <a:rPr sz="1200" spc="-5" dirty="0">
                <a:latin typeface="Times New Roman"/>
                <a:cs typeface="Times New Roman"/>
              </a:rPr>
              <a:t>web and</a:t>
            </a:r>
            <a:r>
              <a:rPr sz="1200" spc="5" dirty="0">
                <a:latin typeface="Times New Roman"/>
                <a:cs typeface="Times New Roman"/>
              </a:rPr>
              <a:t> </a:t>
            </a:r>
            <a:r>
              <a:rPr sz="1200" dirty="0">
                <a:latin typeface="Times New Roman"/>
                <a:cs typeface="Times New Roman"/>
              </a:rPr>
              <a:t>mobile</a:t>
            </a:r>
            <a:r>
              <a:rPr sz="1200" spc="-5" dirty="0">
                <a:latin typeface="Times New Roman"/>
                <a:cs typeface="Times New Roman"/>
              </a:rPr>
              <a:t> platforms.</a:t>
            </a:r>
            <a:endParaRPr sz="1200">
              <a:latin typeface="Times New Roman"/>
              <a:cs typeface="Times New Roman"/>
            </a:endParaRPr>
          </a:p>
          <a:p>
            <a:pPr marL="12700" marR="5715" algn="just">
              <a:lnSpc>
                <a:spcPct val="110000"/>
              </a:lnSpc>
              <a:spcBef>
                <a:spcPts val="1005"/>
              </a:spcBef>
            </a:pPr>
            <a:r>
              <a:rPr sz="1200" spc="-25" dirty="0">
                <a:latin typeface="Times New Roman"/>
                <a:cs typeface="Times New Roman"/>
              </a:rPr>
              <a:t>HOSTELIA’s</a:t>
            </a:r>
            <a:r>
              <a:rPr sz="1200" spc="-20" dirty="0">
                <a:latin typeface="Times New Roman"/>
                <a:cs typeface="Times New Roman"/>
              </a:rPr>
              <a:t> </a:t>
            </a:r>
            <a:r>
              <a:rPr sz="1200" spc="-5" dirty="0">
                <a:latin typeface="Times New Roman"/>
                <a:cs typeface="Times New Roman"/>
              </a:rPr>
              <a:t>objective</a:t>
            </a:r>
            <a:r>
              <a:rPr sz="1200" dirty="0">
                <a:latin typeface="Times New Roman"/>
                <a:cs typeface="Times New Roman"/>
              </a:rPr>
              <a:t> is not only to </a:t>
            </a:r>
            <a:r>
              <a:rPr sz="1200" spc="-5" dirty="0">
                <a:latin typeface="Times New Roman"/>
                <a:cs typeface="Times New Roman"/>
              </a:rPr>
              <a:t>modernize</a:t>
            </a:r>
            <a:r>
              <a:rPr sz="1200" dirty="0">
                <a:latin typeface="Times New Roman"/>
                <a:cs typeface="Times New Roman"/>
              </a:rPr>
              <a:t> </a:t>
            </a:r>
            <a:r>
              <a:rPr sz="1200" spc="-5" dirty="0">
                <a:latin typeface="Times New Roman"/>
                <a:cs typeface="Times New Roman"/>
              </a:rPr>
              <a:t>hostel</a:t>
            </a:r>
            <a:r>
              <a:rPr sz="1200" dirty="0">
                <a:latin typeface="Times New Roman"/>
                <a:cs typeface="Times New Roman"/>
              </a:rPr>
              <a:t> </a:t>
            </a:r>
            <a:r>
              <a:rPr sz="1200" spc="-5" dirty="0">
                <a:latin typeface="Times New Roman"/>
                <a:cs typeface="Times New Roman"/>
              </a:rPr>
              <a:t>management</a:t>
            </a:r>
            <a:r>
              <a:rPr sz="1200" dirty="0">
                <a:latin typeface="Times New Roman"/>
                <a:cs typeface="Times New Roman"/>
              </a:rPr>
              <a:t> but </a:t>
            </a:r>
            <a:r>
              <a:rPr sz="1200" spc="-5" dirty="0">
                <a:latin typeface="Times New Roman"/>
                <a:cs typeface="Times New Roman"/>
              </a:rPr>
              <a:t>also</a:t>
            </a:r>
            <a:r>
              <a:rPr sz="1200" dirty="0">
                <a:latin typeface="Times New Roman"/>
                <a:cs typeface="Times New Roman"/>
              </a:rPr>
              <a:t> to </a:t>
            </a:r>
            <a:r>
              <a:rPr sz="1200" spc="-5" dirty="0">
                <a:latin typeface="Times New Roman"/>
                <a:cs typeface="Times New Roman"/>
              </a:rPr>
              <a:t>lay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groundwork</a:t>
            </a:r>
            <a:r>
              <a:rPr sz="1200"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future</a:t>
            </a:r>
            <a:r>
              <a:rPr sz="1200" dirty="0">
                <a:latin typeface="Times New Roman"/>
                <a:cs typeface="Times New Roman"/>
              </a:rPr>
              <a:t> </a:t>
            </a:r>
            <a:r>
              <a:rPr sz="1200" spc="-5" dirty="0">
                <a:latin typeface="Times New Roman"/>
                <a:cs typeface="Times New Roman"/>
              </a:rPr>
              <a:t>advancements,</a:t>
            </a:r>
            <a:r>
              <a:rPr sz="1200" dirty="0">
                <a:latin typeface="Times New Roman"/>
                <a:cs typeface="Times New Roman"/>
              </a:rPr>
              <a:t> </a:t>
            </a:r>
            <a:r>
              <a:rPr sz="1200" spc="-5" dirty="0">
                <a:latin typeface="Times New Roman"/>
                <a:cs typeface="Times New Roman"/>
              </a:rPr>
              <a:t>such</a:t>
            </a:r>
            <a:r>
              <a:rPr sz="1200"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AI-powered</a:t>
            </a:r>
            <a:r>
              <a:rPr sz="1200" dirty="0">
                <a:latin typeface="Times New Roman"/>
                <a:cs typeface="Times New Roman"/>
              </a:rPr>
              <a:t> </a:t>
            </a:r>
            <a:r>
              <a:rPr sz="1200" spc="-5" dirty="0">
                <a:latin typeface="Times New Roman"/>
                <a:cs typeface="Times New Roman"/>
              </a:rPr>
              <a:t>decision-making,</a:t>
            </a:r>
            <a:r>
              <a:rPr sz="1200" dirty="0">
                <a:latin typeface="Times New Roman"/>
                <a:cs typeface="Times New Roman"/>
              </a:rPr>
              <a:t> </a:t>
            </a:r>
            <a:r>
              <a:rPr sz="1200" spc="-5" dirty="0">
                <a:latin typeface="Times New Roman"/>
                <a:cs typeface="Times New Roman"/>
              </a:rPr>
              <a:t>predictive </a:t>
            </a:r>
            <a:r>
              <a:rPr sz="1200" dirty="0">
                <a:latin typeface="Times New Roman"/>
                <a:cs typeface="Times New Roman"/>
              </a:rPr>
              <a:t> </a:t>
            </a:r>
            <a:r>
              <a:rPr sz="1200" spc="-5" dirty="0">
                <a:latin typeface="Times New Roman"/>
                <a:cs typeface="Times New Roman"/>
              </a:rPr>
              <a:t>analytics,</a:t>
            </a:r>
            <a:r>
              <a:rPr sz="120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intelligent</a:t>
            </a:r>
            <a:r>
              <a:rPr sz="1200" dirty="0">
                <a:latin typeface="Times New Roman"/>
                <a:cs typeface="Times New Roman"/>
              </a:rPr>
              <a:t> </a:t>
            </a:r>
            <a:r>
              <a:rPr sz="1200" spc="-5" dirty="0">
                <a:latin typeface="Times New Roman"/>
                <a:cs typeface="Times New Roman"/>
              </a:rPr>
              <a:t>chatbots.</a:t>
            </a:r>
            <a:endParaRPr sz="1200">
              <a:latin typeface="Times New Roman"/>
              <a:cs typeface="Times New Roman"/>
            </a:endParaRPr>
          </a:p>
        </p:txBody>
      </p:sp>
      <p:sp>
        <p:nvSpPr>
          <p:cNvPr id="6" name="object 6"/>
          <p:cNvSpPr txBox="1"/>
          <p:nvPr/>
        </p:nvSpPr>
        <p:spPr>
          <a:xfrm>
            <a:off x="901700" y="4601083"/>
            <a:ext cx="5758180" cy="2531110"/>
          </a:xfrm>
          <a:prstGeom prst="rect">
            <a:avLst/>
          </a:prstGeom>
        </p:spPr>
        <p:txBody>
          <a:bodyPr vert="horz" wrap="square" lIns="0" tIns="12700" rIns="0" bIns="0" rtlCol="0">
            <a:spAutoFit/>
          </a:bodyPr>
          <a:lstStyle/>
          <a:p>
            <a:pPr marL="241300" lvl="1" indent="-228600">
              <a:lnSpc>
                <a:spcPct val="100000"/>
              </a:lnSpc>
              <a:spcBef>
                <a:spcPts val="100"/>
              </a:spcBef>
              <a:buAutoNum type="arabicPeriod" startAt="4"/>
              <a:tabLst>
                <a:tab pos="241300" algn="l"/>
              </a:tabLst>
            </a:pPr>
            <a:r>
              <a:rPr sz="1200" b="1" spc="-5" dirty="0">
                <a:latin typeface="Times New Roman"/>
                <a:cs typeface="Times New Roman"/>
              </a:rPr>
              <a:t>Scope</a:t>
            </a:r>
            <a:r>
              <a:rPr sz="1200" b="1" spc="-15" dirty="0">
                <a:latin typeface="Times New Roman"/>
                <a:cs typeface="Times New Roman"/>
              </a:rPr>
              <a:t> </a:t>
            </a:r>
            <a:r>
              <a:rPr sz="1200" b="1" dirty="0">
                <a:latin typeface="Times New Roman"/>
                <a:cs typeface="Times New Roman"/>
              </a:rPr>
              <a:t>of</a:t>
            </a:r>
            <a:r>
              <a:rPr sz="1200" b="1" spc="-15" dirty="0">
                <a:latin typeface="Times New Roman"/>
                <a:cs typeface="Times New Roman"/>
              </a:rPr>
              <a:t> </a:t>
            </a:r>
            <a:r>
              <a:rPr sz="1200" b="1" spc="-5" dirty="0">
                <a:latin typeface="Times New Roman"/>
                <a:cs typeface="Times New Roman"/>
              </a:rPr>
              <a:t>the</a:t>
            </a:r>
            <a:r>
              <a:rPr sz="1200" b="1" spc="-15" dirty="0">
                <a:latin typeface="Times New Roman"/>
                <a:cs typeface="Times New Roman"/>
              </a:rPr>
              <a:t> </a:t>
            </a:r>
            <a:r>
              <a:rPr sz="1200" b="1" spc="-10" dirty="0">
                <a:latin typeface="Times New Roman"/>
                <a:cs typeface="Times New Roman"/>
              </a:rPr>
              <a:t>Project</a:t>
            </a:r>
            <a:endParaRPr sz="1200">
              <a:latin typeface="Times New Roman"/>
              <a:cs typeface="Times New Roman"/>
            </a:endParaRPr>
          </a:p>
          <a:p>
            <a:pPr marL="12700" marR="5080">
              <a:lnSpc>
                <a:spcPct val="110000"/>
              </a:lnSpc>
              <a:spcBef>
                <a:spcPts val="1005"/>
              </a:spcBef>
            </a:pPr>
            <a:r>
              <a:rPr sz="1200" spc="-5" dirty="0">
                <a:latin typeface="Times New Roman"/>
                <a:cs typeface="Times New Roman"/>
              </a:rPr>
              <a:t>The</a:t>
            </a:r>
            <a:r>
              <a:rPr sz="1200" spc="114" dirty="0">
                <a:latin typeface="Times New Roman"/>
                <a:cs typeface="Times New Roman"/>
              </a:rPr>
              <a:t> </a:t>
            </a:r>
            <a:r>
              <a:rPr sz="1200" spc="-5" dirty="0">
                <a:latin typeface="Times New Roman"/>
                <a:cs typeface="Times New Roman"/>
              </a:rPr>
              <a:t>scope</a:t>
            </a:r>
            <a:r>
              <a:rPr sz="1200" spc="114" dirty="0">
                <a:latin typeface="Times New Roman"/>
                <a:cs typeface="Times New Roman"/>
              </a:rPr>
              <a:t> </a:t>
            </a:r>
            <a:r>
              <a:rPr sz="1200" dirty="0">
                <a:latin typeface="Times New Roman"/>
                <a:cs typeface="Times New Roman"/>
              </a:rPr>
              <a:t>of</a:t>
            </a:r>
            <a:r>
              <a:rPr sz="1200" spc="110" dirty="0">
                <a:latin typeface="Times New Roman"/>
                <a:cs typeface="Times New Roman"/>
              </a:rPr>
              <a:t> </a:t>
            </a:r>
            <a:r>
              <a:rPr sz="1200" spc="-5" dirty="0">
                <a:latin typeface="Times New Roman"/>
                <a:cs typeface="Times New Roman"/>
              </a:rPr>
              <a:t>HOSTELIA</a:t>
            </a:r>
            <a:r>
              <a:rPr sz="1200" spc="80" dirty="0">
                <a:latin typeface="Times New Roman"/>
                <a:cs typeface="Times New Roman"/>
              </a:rPr>
              <a:t> </a:t>
            </a:r>
            <a:r>
              <a:rPr sz="1200" spc="-5" dirty="0">
                <a:latin typeface="Times New Roman"/>
                <a:cs typeface="Times New Roman"/>
              </a:rPr>
              <a:t>extends</a:t>
            </a:r>
            <a:r>
              <a:rPr sz="1200" spc="120" dirty="0">
                <a:latin typeface="Times New Roman"/>
                <a:cs typeface="Times New Roman"/>
              </a:rPr>
              <a:t> </a:t>
            </a:r>
            <a:r>
              <a:rPr sz="1200" dirty="0">
                <a:latin typeface="Times New Roman"/>
                <a:cs typeface="Times New Roman"/>
              </a:rPr>
              <a:t>to</a:t>
            </a:r>
            <a:r>
              <a:rPr sz="1200" spc="105" dirty="0">
                <a:latin typeface="Times New Roman"/>
                <a:cs typeface="Times New Roman"/>
              </a:rPr>
              <a:t> </a:t>
            </a:r>
            <a:r>
              <a:rPr sz="1200" spc="-5" dirty="0">
                <a:latin typeface="Times New Roman"/>
                <a:cs typeface="Times New Roman"/>
              </a:rPr>
              <a:t>all</a:t>
            </a:r>
            <a:r>
              <a:rPr sz="1200" spc="125" dirty="0">
                <a:latin typeface="Times New Roman"/>
                <a:cs typeface="Times New Roman"/>
              </a:rPr>
              <a:t> </a:t>
            </a:r>
            <a:r>
              <a:rPr sz="1200" spc="-5" dirty="0">
                <a:latin typeface="Times New Roman"/>
                <a:cs typeface="Times New Roman"/>
              </a:rPr>
              <a:t>aspects</a:t>
            </a:r>
            <a:r>
              <a:rPr sz="1200" spc="120" dirty="0">
                <a:latin typeface="Times New Roman"/>
                <a:cs typeface="Times New Roman"/>
              </a:rPr>
              <a:t> </a:t>
            </a:r>
            <a:r>
              <a:rPr sz="1200" dirty="0">
                <a:latin typeface="Times New Roman"/>
                <a:cs typeface="Times New Roman"/>
              </a:rPr>
              <a:t>of</a:t>
            </a:r>
            <a:r>
              <a:rPr sz="1200" spc="110" dirty="0">
                <a:latin typeface="Times New Roman"/>
                <a:cs typeface="Times New Roman"/>
              </a:rPr>
              <a:t> </a:t>
            </a:r>
            <a:r>
              <a:rPr sz="1200" spc="-5" dirty="0">
                <a:latin typeface="Times New Roman"/>
                <a:cs typeface="Times New Roman"/>
              </a:rPr>
              <a:t>hostel</a:t>
            </a:r>
            <a:r>
              <a:rPr sz="1200" spc="125" dirty="0">
                <a:latin typeface="Times New Roman"/>
                <a:cs typeface="Times New Roman"/>
              </a:rPr>
              <a:t> </a:t>
            </a:r>
            <a:r>
              <a:rPr sz="1200" spc="-5" dirty="0">
                <a:latin typeface="Times New Roman"/>
                <a:cs typeface="Times New Roman"/>
              </a:rPr>
              <a:t>management,</a:t>
            </a:r>
            <a:r>
              <a:rPr sz="1200" spc="120" dirty="0">
                <a:latin typeface="Times New Roman"/>
                <a:cs typeface="Times New Roman"/>
              </a:rPr>
              <a:t> </a:t>
            </a:r>
            <a:r>
              <a:rPr sz="1200" spc="-5" dirty="0">
                <a:latin typeface="Times New Roman"/>
                <a:cs typeface="Times New Roman"/>
              </a:rPr>
              <a:t>targeting</a:t>
            </a:r>
            <a:r>
              <a:rPr sz="1200" spc="120" dirty="0">
                <a:latin typeface="Times New Roman"/>
                <a:cs typeface="Times New Roman"/>
              </a:rPr>
              <a:t> </a:t>
            </a:r>
            <a:r>
              <a:rPr sz="1200" dirty="0">
                <a:latin typeface="Times New Roman"/>
                <a:cs typeface="Times New Roman"/>
              </a:rPr>
              <a:t>the </a:t>
            </a:r>
            <a:r>
              <a:rPr sz="1200" spc="-285" dirty="0">
                <a:latin typeface="Times New Roman"/>
                <a:cs typeface="Times New Roman"/>
              </a:rPr>
              <a:t> </a:t>
            </a:r>
            <a:r>
              <a:rPr sz="1200" spc="-5" dirty="0">
                <a:latin typeface="Times New Roman"/>
                <a:cs typeface="Times New Roman"/>
              </a:rPr>
              <a:t>following primary</a:t>
            </a:r>
            <a:r>
              <a:rPr sz="1200" dirty="0">
                <a:latin typeface="Times New Roman"/>
                <a:cs typeface="Times New Roman"/>
              </a:rPr>
              <a:t> </a:t>
            </a:r>
            <a:r>
              <a:rPr sz="1200" spc="-5" dirty="0">
                <a:latin typeface="Times New Roman"/>
                <a:cs typeface="Times New Roman"/>
              </a:rPr>
              <a:t>users:</a:t>
            </a:r>
            <a:endParaRPr sz="1200">
              <a:latin typeface="Times New Roman"/>
              <a:cs typeface="Times New Roman"/>
            </a:endParaRPr>
          </a:p>
          <a:p>
            <a:pPr marL="469900" marR="6985" lvl="2" indent="-228600" algn="just">
              <a:lnSpc>
                <a:spcPct val="110000"/>
              </a:lnSpc>
              <a:spcBef>
                <a:spcPts val="1010"/>
              </a:spcBef>
              <a:buSzPct val="83333"/>
              <a:buFont typeface="Times New Roman"/>
              <a:buAutoNum type="arabicPeriod"/>
              <a:tabLst>
                <a:tab pos="469900" algn="l"/>
              </a:tabLst>
            </a:pPr>
            <a:r>
              <a:rPr sz="1200" b="1" spc="-5" dirty="0">
                <a:latin typeface="Times New Roman"/>
                <a:cs typeface="Times New Roman"/>
              </a:rPr>
              <a:t>Hostel Administrators: </a:t>
            </a:r>
            <a:r>
              <a:rPr sz="1200" spc="-5" dirty="0">
                <a:latin typeface="Times New Roman"/>
                <a:cs typeface="Times New Roman"/>
              </a:rPr>
              <a:t>Provide </a:t>
            </a:r>
            <a:r>
              <a:rPr sz="1200" dirty="0">
                <a:latin typeface="Times New Roman"/>
                <a:cs typeface="Times New Roman"/>
              </a:rPr>
              <a:t>tools </a:t>
            </a:r>
            <a:r>
              <a:rPr sz="1200" spc="-5" dirty="0">
                <a:latin typeface="Times New Roman"/>
                <a:cs typeface="Times New Roman"/>
              </a:rPr>
              <a:t>for room management, fee collection, report </a:t>
            </a:r>
            <a:r>
              <a:rPr sz="1200" dirty="0">
                <a:latin typeface="Times New Roman"/>
                <a:cs typeface="Times New Roman"/>
              </a:rPr>
              <a:t> </a:t>
            </a:r>
            <a:r>
              <a:rPr sz="1200" spc="-5" dirty="0">
                <a:latin typeface="Times New Roman"/>
                <a:cs typeface="Times New Roman"/>
              </a:rPr>
              <a:t>generation,</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operational</a:t>
            </a:r>
            <a:r>
              <a:rPr sz="1200" dirty="0">
                <a:latin typeface="Times New Roman"/>
                <a:cs typeface="Times New Roman"/>
              </a:rPr>
              <a:t> </a:t>
            </a:r>
            <a:r>
              <a:rPr sz="1200" spc="-5" dirty="0">
                <a:latin typeface="Times New Roman"/>
                <a:cs typeface="Times New Roman"/>
              </a:rPr>
              <a:t>oversight.</a:t>
            </a:r>
            <a:endParaRPr sz="1200">
              <a:latin typeface="Times New Roman"/>
              <a:cs typeface="Times New Roman"/>
            </a:endParaRPr>
          </a:p>
          <a:p>
            <a:pPr marL="469900" marR="6985" lvl="2" indent="-228600" algn="just">
              <a:lnSpc>
                <a:spcPct val="110000"/>
              </a:lnSpc>
              <a:spcBef>
                <a:spcPts val="1005"/>
              </a:spcBef>
              <a:buSzPct val="83333"/>
              <a:buFont typeface="Times New Roman"/>
              <a:buAutoNum type="arabicPeriod"/>
              <a:tabLst>
                <a:tab pos="469900" algn="l"/>
              </a:tabLst>
            </a:pPr>
            <a:r>
              <a:rPr sz="1200" b="1" spc="-5" dirty="0">
                <a:latin typeface="Times New Roman"/>
                <a:cs typeface="Times New Roman"/>
              </a:rPr>
              <a:t>Students: </a:t>
            </a:r>
            <a:r>
              <a:rPr sz="1200" spc="-5" dirty="0">
                <a:latin typeface="Times New Roman"/>
                <a:cs typeface="Times New Roman"/>
              </a:rPr>
              <a:t>Enable an intuitive platform </a:t>
            </a:r>
            <a:r>
              <a:rPr sz="1200" dirty="0">
                <a:latin typeface="Times New Roman"/>
                <a:cs typeface="Times New Roman"/>
              </a:rPr>
              <a:t>to </a:t>
            </a:r>
            <a:r>
              <a:rPr sz="1200" spc="-5" dirty="0">
                <a:latin typeface="Times New Roman"/>
                <a:cs typeface="Times New Roman"/>
              </a:rPr>
              <a:t>view room details, make requests, and track </a:t>
            </a:r>
            <a:r>
              <a:rPr sz="1200" dirty="0">
                <a:latin typeface="Times New Roman"/>
                <a:cs typeface="Times New Roman"/>
              </a:rPr>
              <a:t> </a:t>
            </a:r>
            <a:r>
              <a:rPr sz="1200" spc="-5" dirty="0">
                <a:latin typeface="Times New Roman"/>
                <a:cs typeface="Times New Roman"/>
              </a:rPr>
              <a:t>fee</a:t>
            </a:r>
            <a:r>
              <a:rPr sz="1200" dirty="0">
                <a:latin typeface="Times New Roman"/>
                <a:cs typeface="Times New Roman"/>
              </a:rPr>
              <a:t> </a:t>
            </a:r>
            <a:r>
              <a:rPr sz="1200" spc="-5" dirty="0">
                <a:latin typeface="Times New Roman"/>
                <a:cs typeface="Times New Roman"/>
              </a:rPr>
              <a:t>payments.</a:t>
            </a:r>
            <a:endParaRPr sz="1200">
              <a:latin typeface="Times New Roman"/>
              <a:cs typeface="Times New Roman"/>
            </a:endParaRPr>
          </a:p>
          <a:p>
            <a:pPr marL="469900" marR="6350" lvl="2" indent="-228600" algn="just">
              <a:lnSpc>
                <a:spcPct val="110000"/>
              </a:lnSpc>
              <a:spcBef>
                <a:spcPts val="1010"/>
              </a:spcBef>
              <a:buSzPct val="83333"/>
              <a:buFont typeface="Times New Roman"/>
              <a:buAutoNum type="arabicPeriod"/>
              <a:tabLst>
                <a:tab pos="469900" algn="l"/>
              </a:tabLst>
            </a:pPr>
            <a:r>
              <a:rPr sz="1200" b="1" spc="-5" dirty="0">
                <a:latin typeface="Times New Roman"/>
                <a:cs typeface="Times New Roman"/>
              </a:rPr>
              <a:t>Integration</a:t>
            </a:r>
            <a:r>
              <a:rPr sz="1200" b="1" dirty="0">
                <a:latin typeface="Times New Roman"/>
                <a:cs typeface="Times New Roman"/>
              </a:rPr>
              <a:t> </a:t>
            </a:r>
            <a:r>
              <a:rPr sz="1200" b="1" spc="-5" dirty="0">
                <a:latin typeface="Times New Roman"/>
                <a:cs typeface="Times New Roman"/>
              </a:rPr>
              <a:t>Potential:</a:t>
            </a:r>
            <a:r>
              <a:rPr sz="1200" b="1" dirty="0">
                <a:latin typeface="Times New Roman"/>
                <a:cs typeface="Times New Roman"/>
              </a:rPr>
              <a:t> </a:t>
            </a:r>
            <a:r>
              <a:rPr sz="1200" spc="-5" dirty="0">
                <a:latin typeface="Times New Roman"/>
                <a:cs typeface="Times New Roman"/>
              </a:rPr>
              <a:t>Future</a:t>
            </a:r>
            <a:r>
              <a:rPr sz="1200" dirty="0">
                <a:latin typeface="Times New Roman"/>
                <a:cs typeface="Times New Roman"/>
              </a:rPr>
              <a:t> </a:t>
            </a:r>
            <a:r>
              <a:rPr sz="1200" spc="-5" dirty="0">
                <a:latin typeface="Times New Roman"/>
                <a:cs typeface="Times New Roman"/>
              </a:rPr>
              <a:t>AI</a:t>
            </a:r>
            <a:r>
              <a:rPr sz="1200" dirty="0">
                <a:latin typeface="Times New Roman"/>
                <a:cs typeface="Times New Roman"/>
              </a:rPr>
              <a:t> </a:t>
            </a:r>
            <a:r>
              <a:rPr sz="1200" spc="-5" dirty="0">
                <a:latin typeface="Times New Roman"/>
                <a:cs typeface="Times New Roman"/>
              </a:rPr>
              <a:t>integration</a:t>
            </a:r>
            <a:r>
              <a:rPr sz="1200" dirty="0">
                <a:latin typeface="Times New Roman"/>
                <a:cs typeface="Times New Roman"/>
              </a:rPr>
              <a:t> </a:t>
            </a:r>
            <a:r>
              <a:rPr sz="1200" spc="-5" dirty="0">
                <a:latin typeface="Times New Roman"/>
                <a:cs typeface="Times New Roman"/>
              </a:rPr>
              <a:t>can</a:t>
            </a:r>
            <a:r>
              <a:rPr sz="1200" dirty="0">
                <a:latin typeface="Times New Roman"/>
                <a:cs typeface="Times New Roman"/>
              </a:rPr>
              <a:t> </a:t>
            </a:r>
            <a:r>
              <a:rPr sz="1200" spc="-5" dirty="0">
                <a:latin typeface="Times New Roman"/>
                <a:cs typeface="Times New Roman"/>
              </a:rPr>
              <a:t>bring</a:t>
            </a:r>
            <a:r>
              <a:rPr sz="1200" dirty="0">
                <a:latin typeface="Times New Roman"/>
                <a:cs typeface="Times New Roman"/>
              </a:rPr>
              <a:t> </a:t>
            </a:r>
            <a:r>
              <a:rPr sz="1200" spc="-5" dirty="0">
                <a:latin typeface="Times New Roman"/>
                <a:cs typeface="Times New Roman"/>
              </a:rPr>
              <a:t>features</a:t>
            </a:r>
            <a:r>
              <a:rPr sz="1200" dirty="0">
                <a:latin typeface="Times New Roman"/>
                <a:cs typeface="Times New Roman"/>
              </a:rPr>
              <a:t> like</a:t>
            </a:r>
            <a:r>
              <a:rPr sz="1200" spc="5" dirty="0">
                <a:latin typeface="Times New Roman"/>
                <a:cs typeface="Times New Roman"/>
              </a:rPr>
              <a:t> </a:t>
            </a:r>
            <a:r>
              <a:rPr sz="1200" spc="-5" dirty="0">
                <a:latin typeface="Times New Roman"/>
                <a:cs typeface="Times New Roman"/>
              </a:rPr>
              <a:t>predictive </a:t>
            </a:r>
            <a:r>
              <a:rPr sz="1200" dirty="0">
                <a:latin typeface="Times New Roman"/>
                <a:cs typeface="Times New Roman"/>
              </a:rPr>
              <a:t> </a:t>
            </a:r>
            <a:r>
              <a:rPr sz="1200" spc="-5" dirty="0">
                <a:latin typeface="Times New Roman"/>
                <a:cs typeface="Times New Roman"/>
              </a:rPr>
              <a:t>maintenance</a:t>
            </a:r>
            <a:r>
              <a:rPr sz="1200"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hostel</a:t>
            </a:r>
            <a:r>
              <a:rPr sz="1200" dirty="0">
                <a:latin typeface="Times New Roman"/>
                <a:cs typeface="Times New Roman"/>
              </a:rPr>
              <a:t> </a:t>
            </a:r>
            <a:r>
              <a:rPr sz="1200" spc="-5" dirty="0">
                <a:latin typeface="Times New Roman"/>
                <a:cs typeface="Times New Roman"/>
              </a:rPr>
              <a:t>facilities,</a:t>
            </a:r>
            <a:r>
              <a:rPr sz="1200" dirty="0">
                <a:latin typeface="Times New Roman"/>
                <a:cs typeface="Times New Roman"/>
              </a:rPr>
              <a:t> </a:t>
            </a:r>
            <a:r>
              <a:rPr sz="1200" spc="-5" dirty="0">
                <a:latin typeface="Times New Roman"/>
                <a:cs typeface="Times New Roman"/>
              </a:rPr>
              <a:t>automated</a:t>
            </a:r>
            <a:r>
              <a:rPr sz="1200" dirty="0">
                <a:latin typeface="Times New Roman"/>
                <a:cs typeface="Times New Roman"/>
              </a:rPr>
              <a:t> </a:t>
            </a:r>
            <a:r>
              <a:rPr sz="1200" spc="-5" dirty="0">
                <a:latin typeface="Times New Roman"/>
                <a:cs typeface="Times New Roman"/>
              </a:rPr>
              <a:t>responses</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student</a:t>
            </a:r>
            <a:r>
              <a:rPr sz="1200" dirty="0">
                <a:latin typeface="Times New Roman"/>
                <a:cs typeface="Times New Roman"/>
              </a:rPr>
              <a:t> </a:t>
            </a:r>
            <a:r>
              <a:rPr sz="1200" spc="-5" dirty="0">
                <a:latin typeface="Times New Roman"/>
                <a:cs typeface="Times New Roman"/>
              </a:rPr>
              <a:t>queries,</a:t>
            </a:r>
            <a:r>
              <a:rPr sz="1200" spc="290"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optimized resource</a:t>
            </a:r>
            <a:r>
              <a:rPr sz="1200" spc="5" dirty="0">
                <a:latin typeface="Times New Roman"/>
                <a:cs typeface="Times New Roman"/>
              </a:rPr>
              <a:t> </a:t>
            </a:r>
            <a:r>
              <a:rPr sz="1200" spc="-5" dirty="0">
                <a:latin typeface="Times New Roman"/>
                <a:cs typeface="Times New Roman"/>
              </a:rPr>
              <a:t>allocation.</a:t>
            </a:r>
            <a:endParaRPr sz="12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TotalTime>
  <Words>3302</Words>
  <Application>Microsoft Office PowerPoint</Application>
  <PresentationFormat>Custom</PresentationFormat>
  <Paragraphs>326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Kekhav Sonowal</dc:creator>
  <cp:lastModifiedBy>Gautam Paik</cp:lastModifiedBy>
  <cp:revision>2</cp:revision>
  <dcterms:created xsi:type="dcterms:W3CDTF">2024-11-19T06:38:19Z</dcterms:created>
  <dcterms:modified xsi:type="dcterms:W3CDTF">2024-11-20T21:24:16Z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2024-11-18T00:00:00Z</vt:filetime>
  </property>
  <property fmtid="{D5CDD505-2E9C-101B-9397-08002B2CF9AE}" pid="3" name="Creator">
    <vt:lpwstr>WPS Writer</vt:lpwstr>
  </property>
  <property fmtid="{D5CDD505-2E9C-101B-9397-08002B2CF9AE}" pid="4" name="LastSaved">
    <vt:filetime>2024-11-19T00:00:00Z</vt:filetime>
  </property>
</Properties>
</file>