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3116263" cy="1752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82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>
        <p:scale>
          <a:sx n="300" d="100"/>
          <a:sy n="300" d="100"/>
        </p:scale>
        <p:origin x="106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33" y="286826"/>
            <a:ext cx="2337197" cy="610164"/>
          </a:xfrm>
        </p:spPr>
        <p:txBody>
          <a:bodyPr anchor="b"/>
          <a:lstStyle>
            <a:lvl1pPr algn="ctr">
              <a:defRPr sz="15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533" y="920521"/>
            <a:ext cx="2337197" cy="423139"/>
          </a:xfrm>
        </p:spPr>
        <p:txBody>
          <a:bodyPr/>
          <a:lstStyle>
            <a:lvl1pPr marL="0" indent="0" algn="ctr">
              <a:buNone/>
              <a:defRPr sz="613"/>
            </a:lvl1pPr>
            <a:lvl2pPr marL="116860" indent="0" algn="ctr">
              <a:buNone/>
              <a:defRPr sz="511"/>
            </a:lvl2pPr>
            <a:lvl3pPr marL="233721" indent="0" algn="ctr">
              <a:buNone/>
              <a:defRPr sz="460"/>
            </a:lvl3pPr>
            <a:lvl4pPr marL="350581" indent="0" algn="ctr">
              <a:buNone/>
              <a:defRPr sz="409"/>
            </a:lvl4pPr>
            <a:lvl5pPr marL="467441" indent="0" algn="ctr">
              <a:buNone/>
              <a:defRPr sz="409"/>
            </a:lvl5pPr>
            <a:lvl6pPr marL="584302" indent="0" algn="ctr">
              <a:buNone/>
              <a:defRPr sz="409"/>
            </a:lvl6pPr>
            <a:lvl7pPr marL="701162" indent="0" algn="ctr">
              <a:buNone/>
              <a:defRPr sz="409"/>
            </a:lvl7pPr>
            <a:lvl8pPr marL="818022" indent="0" algn="ctr">
              <a:buNone/>
              <a:defRPr sz="409"/>
            </a:lvl8pPr>
            <a:lvl9pPr marL="934883" indent="0" algn="ctr">
              <a:buNone/>
              <a:defRPr sz="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0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7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0076" y="93310"/>
            <a:ext cx="671944" cy="14852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243" y="93310"/>
            <a:ext cx="1976879" cy="14852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1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20" y="436933"/>
            <a:ext cx="2687777" cy="729033"/>
          </a:xfrm>
        </p:spPr>
        <p:txBody>
          <a:bodyPr anchor="b"/>
          <a:lstStyle>
            <a:lvl1pPr>
              <a:defRPr sz="15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0" y="1172863"/>
            <a:ext cx="2687777" cy="383381"/>
          </a:xfrm>
        </p:spPr>
        <p:txBody>
          <a:bodyPr/>
          <a:lstStyle>
            <a:lvl1pPr marL="0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1pPr>
            <a:lvl2pPr marL="116860" indent="0">
              <a:buNone/>
              <a:defRPr sz="511">
                <a:solidFill>
                  <a:schemeClr val="tx1">
                    <a:tint val="75000"/>
                  </a:schemeClr>
                </a:solidFill>
              </a:defRPr>
            </a:lvl2pPr>
            <a:lvl3pPr marL="233721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3pPr>
            <a:lvl4pPr marL="350581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4pPr>
            <a:lvl5pPr marL="467441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5pPr>
            <a:lvl6pPr marL="584302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6pPr>
            <a:lvl7pPr marL="701162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7pPr>
            <a:lvl8pPr marL="818022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8pPr>
            <a:lvl9pPr marL="934883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60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43" y="466548"/>
            <a:ext cx="1324412" cy="111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7608" y="466548"/>
            <a:ext cx="1324412" cy="111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8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49" y="93310"/>
            <a:ext cx="2687777" cy="338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649" y="429631"/>
            <a:ext cx="1318325" cy="210555"/>
          </a:xfrm>
        </p:spPr>
        <p:txBody>
          <a:bodyPr anchor="b"/>
          <a:lstStyle>
            <a:lvl1pPr marL="0" indent="0">
              <a:buNone/>
              <a:defRPr sz="613" b="1"/>
            </a:lvl1pPr>
            <a:lvl2pPr marL="116860" indent="0">
              <a:buNone/>
              <a:defRPr sz="511" b="1"/>
            </a:lvl2pPr>
            <a:lvl3pPr marL="233721" indent="0">
              <a:buNone/>
              <a:defRPr sz="460" b="1"/>
            </a:lvl3pPr>
            <a:lvl4pPr marL="350581" indent="0">
              <a:buNone/>
              <a:defRPr sz="409" b="1"/>
            </a:lvl4pPr>
            <a:lvl5pPr marL="467441" indent="0">
              <a:buNone/>
              <a:defRPr sz="409" b="1"/>
            </a:lvl5pPr>
            <a:lvl6pPr marL="584302" indent="0">
              <a:buNone/>
              <a:defRPr sz="409" b="1"/>
            </a:lvl6pPr>
            <a:lvl7pPr marL="701162" indent="0">
              <a:buNone/>
              <a:defRPr sz="409" b="1"/>
            </a:lvl7pPr>
            <a:lvl8pPr marL="818022" indent="0">
              <a:buNone/>
              <a:defRPr sz="409" b="1"/>
            </a:lvl8pPr>
            <a:lvl9pPr marL="934883" indent="0">
              <a:buNone/>
              <a:defRPr sz="4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649" y="640186"/>
            <a:ext cx="1318325" cy="9416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7608" y="429631"/>
            <a:ext cx="1324818" cy="210555"/>
          </a:xfrm>
        </p:spPr>
        <p:txBody>
          <a:bodyPr anchor="b"/>
          <a:lstStyle>
            <a:lvl1pPr marL="0" indent="0">
              <a:buNone/>
              <a:defRPr sz="613" b="1"/>
            </a:lvl1pPr>
            <a:lvl2pPr marL="116860" indent="0">
              <a:buNone/>
              <a:defRPr sz="511" b="1"/>
            </a:lvl2pPr>
            <a:lvl3pPr marL="233721" indent="0">
              <a:buNone/>
              <a:defRPr sz="460" b="1"/>
            </a:lvl3pPr>
            <a:lvl4pPr marL="350581" indent="0">
              <a:buNone/>
              <a:defRPr sz="409" b="1"/>
            </a:lvl4pPr>
            <a:lvl5pPr marL="467441" indent="0">
              <a:buNone/>
              <a:defRPr sz="409" b="1"/>
            </a:lvl5pPr>
            <a:lvl6pPr marL="584302" indent="0">
              <a:buNone/>
              <a:defRPr sz="409" b="1"/>
            </a:lvl6pPr>
            <a:lvl7pPr marL="701162" indent="0">
              <a:buNone/>
              <a:defRPr sz="409" b="1"/>
            </a:lvl7pPr>
            <a:lvl8pPr marL="818022" indent="0">
              <a:buNone/>
              <a:defRPr sz="409" b="1"/>
            </a:lvl8pPr>
            <a:lvl9pPr marL="934883" indent="0">
              <a:buNone/>
              <a:defRPr sz="4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7608" y="640186"/>
            <a:ext cx="1324818" cy="9416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4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1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2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49" y="116840"/>
            <a:ext cx="1005076" cy="408940"/>
          </a:xfrm>
        </p:spPr>
        <p:txBody>
          <a:bodyPr anchor="b"/>
          <a:lstStyle>
            <a:lvl1pPr>
              <a:defRPr sz="8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818" y="252342"/>
            <a:ext cx="1577608" cy="1245482"/>
          </a:xfrm>
        </p:spPr>
        <p:txBody>
          <a:bodyPr/>
          <a:lstStyle>
            <a:lvl1pPr>
              <a:defRPr sz="818"/>
            </a:lvl1pPr>
            <a:lvl2pPr>
              <a:defRPr sz="716"/>
            </a:lvl2pPr>
            <a:lvl3pPr>
              <a:defRPr sz="613"/>
            </a:lvl3pPr>
            <a:lvl4pPr>
              <a:defRPr sz="511"/>
            </a:lvl4pPr>
            <a:lvl5pPr>
              <a:defRPr sz="511"/>
            </a:lvl5pPr>
            <a:lvl6pPr>
              <a:defRPr sz="511"/>
            </a:lvl6pPr>
            <a:lvl7pPr>
              <a:defRPr sz="511"/>
            </a:lvl7pPr>
            <a:lvl8pPr>
              <a:defRPr sz="511"/>
            </a:lvl8pPr>
            <a:lvl9pPr>
              <a:defRPr sz="5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649" y="525780"/>
            <a:ext cx="1005076" cy="974072"/>
          </a:xfrm>
        </p:spPr>
        <p:txBody>
          <a:bodyPr/>
          <a:lstStyle>
            <a:lvl1pPr marL="0" indent="0">
              <a:buNone/>
              <a:defRPr sz="409"/>
            </a:lvl1pPr>
            <a:lvl2pPr marL="116860" indent="0">
              <a:buNone/>
              <a:defRPr sz="358"/>
            </a:lvl2pPr>
            <a:lvl3pPr marL="233721" indent="0">
              <a:buNone/>
              <a:defRPr sz="307"/>
            </a:lvl3pPr>
            <a:lvl4pPr marL="350581" indent="0">
              <a:buNone/>
              <a:defRPr sz="256"/>
            </a:lvl4pPr>
            <a:lvl5pPr marL="467441" indent="0">
              <a:buNone/>
              <a:defRPr sz="256"/>
            </a:lvl5pPr>
            <a:lvl6pPr marL="584302" indent="0">
              <a:buNone/>
              <a:defRPr sz="256"/>
            </a:lvl6pPr>
            <a:lvl7pPr marL="701162" indent="0">
              <a:buNone/>
              <a:defRPr sz="256"/>
            </a:lvl7pPr>
            <a:lvl8pPr marL="818022" indent="0">
              <a:buNone/>
              <a:defRPr sz="256"/>
            </a:lvl8pPr>
            <a:lvl9pPr marL="934883" indent="0">
              <a:buNone/>
              <a:defRPr sz="2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9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49" y="116840"/>
            <a:ext cx="1005076" cy="408940"/>
          </a:xfrm>
        </p:spPr>
        <p:txBody>
          <a:bodyPr anchor="b"/>
          <a:lstStyle>
            <a:lvl1pPr>
              <a:defRPr sz="8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4818" y="252342"/>
            <a:ext cx="1577608" cy="1245482"/>
          </a:xfrm>
        </p:spPr>
        <p:txBody>
          <a:bodyPr anchor="t"/>
          <a:lstStyle>
            <a:lvl1pPr marL="0" indent="0">
              <a:buNone/>
              <a:defRPr sz="818"/>
            </a:lvl1pPr>
            <a:lvl2pPr marL="116860" indent="0">
              <a:buNone/>
              <a:defRPr sz="716"/>
            </a:lvl2pPr>
            <a:lvl3pPr marL="233721" indent="0">
              <a:buNone/>
              <a:defRPr sz="613"/>
            </a:lvl3pPr>
            <a:lvl4pPr marL="350581" indent="0">
              <a:buNone/>
              <a:defRPr sz="511"/>
            </a:lvl4pPr>
            <a:lvl5pPr marL="467441" indent="0">
              <a:buNone/>
              <a:defRPr sz="511"/>
            </a:lvl5pPr>
            <a:lvl6pPr marL="584302" indent="0">
              <a:buNone/>
              <a:defRPr sz="511"/>
            </a:lvl6pPr>
            <a:lvl7pPr marL="701162" indent="0">
              <a:buNone/>
              <a:defRPr sz="511"/>
            </a:lvl7pPr>
            <a:lvl8pPr marL="818022" indent="0">
              <a:buNone/>
              <a:defRPr sz="511"/>
            </a:lvl8pPr>
            <a:lvl9pPr marL="934883" indent="0">
              <a:buNone/>
              <a:defRPr sz="5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649" y="525780"/>
            <a:ext cx="1005076" cy="974072"/>
          </a:xfrm>
        </p:spPr>
        <p:txBody>
          <a:bodyPr/>
          <a:lstStyle>
            <a:lvl1pPr marL="0" indent="0">
              <a:buNone/>
              <a:defRPr sz="409"/>
            </a:lvl1pPr>
            <a:lvl2pPr marL="116860" indent="0">
              <a:buNone/>
              <a:defRPr sz="358"/>
            </a:lvl2pPr>
            <a:lvl3pPr marL="233721" indent="0">
              <a:buNone/>
              <a:defRPr sz="307"/>
            </a:lvl3pPr>
            <a:lvl4pPr marL="350581" indent="0">
              <a:buNone/>
              <a:defRPr sz="256"/>
            </a:lvl4pPr>
            <a:lvl5pPr marL="467441" indent="0">
              <a:buNone/>
              <a:defRPr sz="256"/>
            </a:lvl5pPr>
            <a:lvl6pPr marL="584302" indent="0">
              <a:buNone/>
              <a:defRPr sz="256"/>
            </a:lvl6pPr>
            <a:lvl7pPr marL="701162" indent="0">
              <a:buNone/>
              <a:defRPr sz="256"/>
            </a:lvl7pPr>
            <a:lvl8pPr marL="818022" indent="0">
              <a:buNone/>
              <a:defRPr sz="256"/>
            </a:lvl8pPr>
            <a:lvl9pPr marL="934883" indent="0">
              <a:buNone/>
              <a:defRPr sz="2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7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243" y="93310"/>
            <a:ext cx="2687777" cy="33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43" y="466548"/>
            <a:ext cx="2687777" cy="11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243" y="1624401"/>
            <a:ext cx="701159" cy="93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5B20-472F-47B6-98A5-4AD8C802804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2262" y="1624401"/>
            <a:ext cx="1051739" cy="93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00861" y="1624401"/>
            <a:ext cx="701159" cy="93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C671-CF4F-4C17-8D94-7130B12CC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4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33721" rtl="0" eaLnBrk="1" latinLnBrk="0" hangingPunct="1">
        <a:lnSpc>
          <a:spcPct val="90000"/>
        </a:lnSpc>
        <a:spcBef>
          <a:spcPct val="0"/>
        </a:spcBef>
        <a:buNone/>
        <a:defRPr sz="1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30" indent="-58430" algn="l" defTabSz="233721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716" kern="1200">
          <a:solidFill>
            <a:schemeClr val="tx1"/>
          </a:solidFill>
          <a:latin typeface="+mn-lt"/>
          <a:ea typeface="+mn-ea"/>
          <a:cs typeface="+mn-cs"/>
        </a:defRPr>
      </a:lvl1pPr>
      <a:lvl2pPr marL="175290" indent="-58430" algn="l" defTabSz="233721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613" kern="1200">
          <a:solidFill>
            <a:schemeClr val="tx1"/>
          </a:solidFill>
          <a:latin typeface="+mn-lt"/>
          <a:ea typeface="+mn-ea"/>
          <a:cs typeface="+mn-cs"/>
        </a:defRPr>
      </a:lvl2pPr>
      <a:lvl3pPr marL="292151" indent="-58430" algn="l" defTabSz="233721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511" kern="1200">
          <a:solidFill>
            <a:schemeClr val="tx1"/>
          </a:solidFill>
          <a:latin typeface="+mn-lt"/>
          <a:ea typeface="+mn-ea"/>
          <a:cs typeface="+mn-cs"/>
        </a:defRPr>
      </a:lvl3pPr>
      <a:lvl4pPr marL="409011" indent="-58430" algn="l" defTabSz="233721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4pPr>
      <a:lvl5pPr marL="525871" indent="-58430" algn="l" defTabSz="233721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5pPr>
      <a:lvl6pPr marL="642732" indent="-58430" algn="l" defTabSz="233721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6pPr>
      <a:lvl7pPr marL="759592" indent="-58430" algn="l" defTabSz="233721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7pPr>
      <a:lvl8pPr marL="876452" indent="-58430" algn="l" defTabSz="233721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8pPr>
      <a:lvl9pPr marL="993313" indent="-58430" algn="l" defTabSz="233721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721" rtl="0" eaLnBrk="1" latinLnBrk="0" hangingPunct="1">
        <a:defRPr sz="460" kern="1200">
          <a:solidFill>
            <a:schemeClr val="tx1"/>
          </a:solidFill>
          <a:latin typeface="+mn-lt"/>
          <a:ea typeface="+mn-ea"/>
          <a:cs typeface="+mn-cs"/>
        </a:defRPr>
      </a:lvl1pPr>
      <a:lvl2pPr marL="116860" algn="l" defTabSz="233721" rtl="0" eaLnBrk="1" latinLnBrk="0" hangingPunct="1">
        <a:defRPr sz="460" kern="1200">
          <a:solidFill>
            <a:schemeClr val="tx1"/>
          </a:solidFill>
          <a:latin typeface="+mn-lt"/>
          <a:ea typeface="+mn-ea"/>
          <a:cs typeface="+mn-cs"/>
        </a:defRPr>
      </a:lvl2pPr>
      <a:lvl3pPr marL="233721" algn="l" defTabSz="233721" rtl="0" eaLnBrk="1" latinLnBrk="0" hangingPunct="1">
        <a:defRPr sz="460" kern="1200">
          <a:solidFill>
            <a:schemeClr val="tx1"/>
          </a:solidFill>
          <a:latin typeface="+mn-lt"/>
          <a:ea typeface="+mn-ea"/>
          <a:cs typeface="+mn-cs"/>
        </a:defRPr>
      </a:lvl3pPr>
      <a:lvl4pPr marL="350581" algn="l" defTabSz="233721" rtl="0" eaLnBrk="1" latinLnBrk="0" hangingPunct="1">
        <a:defRPr sz="460" kern="1200">
          <a:solidFill>
            <a:schemeClr val="tx1"/>
          </a:solidFill>
          <a:latin typeface="+mn-lt"/>
          <a:ea typeface="+mn-ea"/>
          <a:cs typeface="+mn-cs"/>
        </a:defRPr>
      </a:lvl4pPr>
      <a:lvl5pPr marL="467441" algn="l" defTabSz="233721" rtl="0" eaLnBrk="1" latinLnBrk="0" hangingPunct="1">
        <a:defRPr sz="460" kern="1200">
          <a:solidFill>
            <a:schemeClr val="tx1"/>
          </a:solidFill>
          <a:latin typeface="+mn-lt"/>
          <a:ea typeface="+mn-ea"/>
          <a:cs typeface="+mn-cs"/>
        </a:defRPr>
      </a:lvl5pPr>
      <a:lvl6pPr marL="584302" algn="l" defTabSz="233721" rtl="0" eaLnBrk="1" latinLnBrk="0" hangingPunct="1">
        <a:defRPr sz="460" kern="1200">
          <a:solidFill>
            <a:schemeClr val="tx1"/>
          </a:solidFill>
          <a:latin typeface="+mn-lt"/>
          <a:ea typeface="+mn-ea"/>
          <a:cs typeface="+mn-cs"/>
        </a:defRPr>
      </a:lvl6pPr>
      <a:lvl7pPr marL="701162" algn="l" defTabSz="233721" rtl="0" eaLnBrk="1" latinLnBrk="0" hangingPunct="1">
        <a:defRPr sz="460" kern="1200">
          <a:solidFill>
            <a:schemeClr val="tx1"/>
          </a:solidFill>
          <a:latin typeface="+mn-lt"/>
          <a:ea typeface="+mn-ea"/>
          <a:cs typeface="+mn-cs"/>
        </a:defRPr>
      </a:lvl7pPr>
      <a:lvl8pPr marL="818022" algn="l" defTabSz="233721" rtl="0" eaLnBrk="1" latinLnBrk="0" hangingPunct="1">
        <a:defRPr sz="460" kern="1200">
          <a:solidFill>
            <a:schemeClr val="tx1"/>
          </a:solidFill>
          <a:latin typeface="+mn-lt"/>
          <a:ea typeface="+mn-ea"/>
          <a:cs typeface="+mn-cs"/>
        </a:defRPr>
      </a:lvl8pPr>
      <a:lvl9pPr marL="934883" algn="l" defTabSz="233721" rtl="0" eaLnBrk="1" latinLnBrk="0" hangingPunct="1">
        <a:defRPr sz="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037F92-62C7-4CD3-80CE-5EACBA2E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" y="672918"/>
            <a:ext cx="264414" cy="2910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B5C5E1-72CF-43B2-B070-05DBB245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80" y="316347"/>
            <a:ext cx="1134302" cy="11199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4FFF60-FE95-43F1-9AA6-67F1A9E7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9" y="672918"/>
            <a:ext cx="264414" cy="2910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0642ED-799F-4AAD-ABA7-8797225E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41" y="672918"/>
            <a:ext cx="264414" cy="2910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C755FB-A5C4-4758-A442-EC63CC04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07" y="672918"/>
            <a:ext cx="264414" cy="2910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6747D87-2440-4D9D-9187-D9F634E8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79" y="672918"/>
            <a:ext cx="264414" cy="2910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DC9765-90F4-4AFD-8A19-1001F4D6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51" y="672918"/>
            <a:ext cx="264414" cy="2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4.34783E-7 L 4.79167E-6 -0.25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4.34783E-7 L -1.875E-6 -0.25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60417E-6 4.34783E-7 L -2.60417E-6 -0.2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4.34783E-7 L -4.79167E-6 -0.25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45833E-6 4.34783E-7 L -1.45833E-6 -0.25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93AC149-5981-452D-B0FF-B68EAD2AB9EF}"/>
              </a:ext>
            </a:extLst>
          </p:cNvPr>
          <p:cNvSpPr/>
          <p:nvPr/>
        </p:nvSpPr>
        <p:spPr>
          <a:xfrm flipV="1">
            <a:off x="1052147" y="466125"/>
            <a:ext cx="1163637" cy="773464"/>
          </a:xfrm>
          <a:custGeom>
            <a:avLst/>
            <a:gdLst>
              <a:gd name="connsiteX0" fmla="*/ 0 w 1821036"/>
              <a:gd name="connsiteY0" fmla="*/ 154072 h 924412"/>
              <a:gd name="connsiteX1" fmla="*/ 154072 w 1821036"/>
              <a:gd name="connsiteY1" fmla="*/ 0 h 924412"/>
              <a:gd name="connsiteX2" fmla="*/ 303506 w 1821036"/>
              <a:gd name="connsiteY2" fmla="*/ 0 h 924412"/>
              <a:gd name="connsiteX3" fmla="*/ 303506 w 1821036"/>
              <a:gd name="connsiteY3" fmla="*/ 0 h 924412"/>
              <a:gd name="connsiteX4" fmla="*/ 758765 w 1821036"/>
              <a:gd name="connsiteY4" fmla="*/ 0 h 924412"/>
              <a:gd name="connsiteX5" fmla="*/ 1666964 w 1821036"/>
              <a:gd name="connsiteY5" fmla="*/ 0 h 924412"/>
              <a:gd name="connsiteX6" fmla="*/ 1821036 w 1821036"/>
              <a:gd name="connsiteY6" fmla="*/ 154072 h 924412"/>
              <a:gd name="connsiteX7" fmla="*/ 1821036 w 1821036"/>
              <a:gd name="connsiteY7" fmla="*/ 539240 h 924412"/>
              <a:gd name="connsiteX8" fmla="*/ 1821036 w 1821036"/>
              <a:gd name="connsiteY8" fmla="*/ 539240 h 924412"/>
              <a:gd name="connsiteX9" fmla="*/ 1821036 w 1821036"/>
              <a:gd name="connsiteY9" fmla="*/ 770343 h 924412"/>
              <a:gd name="connsiteX10" fmla="*/ 1821036 w 1821036"/>
              <a:gd name="connsiteY10" fmla="*/ 770340 h 924412"/>
              <a:gd name="connsiteX11" fmla="*/ 1666964 w 1821036"/>
              <a:gd name="connsiteY11" fmla="*/ 924412 h 924412"/>
              <a:gd name="connsiteX12" fmla="*/ 758765 w 1821036"/>
              <a:gd name="connsiteY12" fmla="*/ 924412 h 924412"/>
              <a:gd name="connsiteX13" fmla="*/ 295900 w 1821036"/>
              <a:gd name="connsiteY13" fmla="*/ 1210434 h 924412"/>
              <a:gd name="connsiteX14" fmla="*/ 303506 w 1821036"/>
              <a:gd name="connsiteY14" fmla="*/ 924412 h 924412"/>
              <a:gd name="connsiteX15" fmla="*/ 154072 w 1821036"/>
              <a:gd name="connsiteY15" fmla="*/ 924412 h 924412"/>
              <a:gd name="connsiteX16" fmla="*/ 0 w 1821036"/>
              <a:gd name="connsiteY16" fmla="*/ 770340 h 924412"/>
              <a:gd name="connsiteX17" fmla="*/ 0 w 1821036"/>
              <a:gd name="connsiteY17" fmla="*/ 770343 h 924412"/>
              <a:gd name="connsiteX18" fmla="*/ 0 w 1821036"/>
              <a:gd name="connsiteY18" fmla="*/ 539240 h 924412"/>
              <a:gd name="connsiteX19" fmla="*/ 0 w 1821036"/>
              <a:gd name="connsiteY19" fmla="*/ 539240 h 924412"/>
              <a:gd name="connsiteX20" fmla="*/ 0 w 1821036"/>
              <a:gd name="connsiteY20" fmla="*/ 154072 h 924412"/>
              <a:gd name="connsiteX0" fmla="*/ 0 w 1821036"/>
              <a:gd name="connsiteY0" fmla="*/ 154072 h 1210434"/>
              <a:gd name="connsiteX1" fmla="*/ 154072 w 1821036"/>
              <a:gd name="connsiteY1" fmla="*/ 0 h 1210434"/>
              <a:gd name="connsiteX2" fmla="*/ 303506 w 1821036"/>
              <a:gd name="connsiteY2" fmla="*/ 0 h 1210434"/>
              <a:gd name="connsiteX3" fmla="*/ 303506 w 1821036"/>
              <a:gd name="connsiteY3" fmla="*/ 0 h 1210434"/>
              <a:gd name="connsiteX4" fmla="*/ 758765 w 1821036"/>
              <a:gd name="connsiteY4" fmla="*/ 0 h 1210434"/>
              <a:gd name="connsiteX5" fmla="*/ 1666964 w 1821036"/>
              <a:gd name="connsiteY5" fmla="*/ 0 h 1210434"/>
              <a:gd name="connsiteX6" fmla="*/ 1821036 w 1821036"/>
              <a:gd name="connsiteY6" fmla="*/ 154072 h 1210434"/>
              <a:gd name="connsiteX7" fmla="*/ 1821036 w 1821036"/>
              <a:gd name="connsiteY7" fmla="*/ 539240 h 1210434"/>
              <a:gd name="connsiteX8" fmla="*/ 1821036 w 1821036"/>
              <a:gd name="connsiteY8" fmla="*/ 539240 h 1210434"/>
              <a:gd name="connsiteX9" fmla="*/ 1821036 w 1821036"/>
              <a:gd name="connsiteY9" fmla="*/ 770343 h 1210434"/>
              <a:gd name="connsiteX10" fmla="*/ 1821036 w 1821036"/>
              <a:gd name="connsiteY10" fmla="*/ 770340 h 1210434"/>
              <a:gd name="connsiteX11" fmla="*/ 1666964 w 1821036"/>
              <a:gd name="connsiteY11" fmla="*/ 924412 h 1210434"/>
              <a:gd name="connsiteX12" fmla="*/ 602102 w 1821036"/>
              <a:gd name="connsiteY12" fmla="*/ 924412 h 1210434"/>
              <a:gd name="connsiteX13" fmla="*/ 295900 w 1821036"/>
              <a:gd name="connsiteY13" fmla="*/ 1210434 h 1210434"/>
              <a:gd name="connsiteX14" fmla="*/ 303506 w 1821036"/>
              <a:gd name="connsiteY14" fmla="*/ 924412 h 1210434"/>
              <a:gd name="connsiteX15" fmla="*/ 154072 w 1821036"/>
              <a:gd name="connsiteY15" fmla="*/ 924412 h 1210434"/>
              <a:gd name="connsiteX16" fmla="*/ 0 w 1821036"/>
              <a:gd name="connsiteY16" fmla="*/ 770340 h 1210434"/>
              <a:gd name="connsiteX17" fmla="*/ 0 w 1821036"/>
              <a:gd name="connsiteY17" fmla="*/ 770343 h 1210434"/>
              <a:gd name="connsiteX18" fmla="*/ 0 w 1821036"/>
              <a:gd name="connsiteY18" fmla="*/ 539240 h 1210434"/>
              <a:gd name="connsiteX19" fmla="*/ 0 w 1821036"/>
              <a:gd name="connsiteY19" fmla="*/ 539240 h 1210434"/>
              <a:gd name="connsiteX20" fmla="*/ 0 w 1821036"/>
              <a:gd name="connsiteY20" fmla="*/ 154072 h 121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21036" h="1210434">
                <a:moveTo>
                  <a:pt x="0" y="154072"/>
                </a:moveTo>
                <a:cubicBezTo>
                  <a:pt x="0" y="68980"/>
                  <a:pt x="68980" y="0"/>
                  <a:pt x="154072" y="0"/>
                </a:cubicBezTo>
                <a:lnTo>
                  <a:pt x="303506" y="0"/>
                </a:lnTo>
                <a:lnTo>
                  <a:pt x="303506" y="0"/>
                </a:lnTo>
                <a:lnTo>
                  <a:pt x="758765" y="0"/>
                </a:lnTo>
                <a:lnTo>
                  <a:pt x="1666964" y="0"/>
                </a:lnTo>
                <a:cubicBezTo>
                  <a:pt x="1752056" y="0"/>
                  <a:pt x="1821036" y="68980"/>
                  <a:pt x="1821036" y="154072"/>
                </a:cubicBezTo>
                <a:lnTo>
                  <a:pt x="1821036" y="539240"/>
                </a:lnTo>
                <a:lnTo>
                  <a:pt x="1821036" y="539240"/>
                </a:lnTo>
                <a:lnTo>
                  <a:pt x="1821036" y="770343"/>
                </a:lnTo>
                <a:lnTo>
                  <a:pt x="1821036" y="770340"/>
                </a:lnTo>
                <a:cubicBezTo>
                  <a:pt x="1821036" y="855432"/>
                  <a:pt x="1752056" y="924412"/>
                  <a:pt x="1666964" y="924412"/>
                </a:cubicBezTo>
                <a:lnTo>
                  <a:pt x="602102" y="924412"/>
                </a:lnTo>
                <a:lnTo>
                  <a:pt x="295900" y="1210434"/>
                </a:lnTo>
                <a:lnTo>
                  <a:pt x="303506" y="924412"/>
                </a:lnTo>
                <a:lnTo>
                  <a:pt x="154072" y="924412"/>
                </a:lnTo>
                <a:cubicBezTo>
                  <a:pt x="68980" y="924412"/>
                  <a:pt x="0" y="855432"/>
                  <a:pt x="0" y="770340"/>
                </a:cubicBezTo>
                <a:lnTo>
                  <a:pt x="0" y="770343"/>
                </a:lnTo>
                <a:lnTo>
                  <a:pt x="0" y="539240"/>
                </a:lnTo>
                <a:lnTo>
                  <a:pt x="0" y="539240"/>
                </a:lnTo>
                <a:lnTo>
                  <a:pt x="0" y="154072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rgbClr val="FF0000"/>
                </a:gs>
                <a:gs pos="39000">
                  <a:srgbClr val="FF0000"/>
                </a:gs>
                <a:gs pos="74000">
                  <a:srgbClr val="FF0000"/>
                </a:gs>
                <a:gs pos="100000">
                  <a:srgbClr val="482EB4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0"/>
          </a:p>
        </p:txBody>
      </p:sp>
    </p:spTree>
    <p:extLst>
      <p:ext uri="{BB962C8B-B14F-4D97-AF65-F5344CB8AC3E}">
        <p14:creationId xmlns:p14="http://schemas.microsoft.com/office/powerpoint/2010/main" val="227634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BAA3-C1CD-4D0D-98DE-362CBEB4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br>
              <a:rPr lang="hi-IN" b="0" dirty="0">
                <a:effectLst/>
              </a:rPr>
            </a:br>
            <a:br>
              <a:rPr lang="hi-IN" dirty="0"/>
            </a:br>
            <a:endParaRPr lang="en-I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CDDC11-3071-4F1A-8F54-3AAE67CD0F34}"/>
              </a:ext>
            </a:extLst>
          </p:cNvPr>
          <p:cNvGrpSpPr/>
          <p:nvPr/>
        </p:nvGrpSpPr>
        <p:grpSpPr>
          <a:xfrm>
            <a:off x="647701" y="843588"/>
            <a:ext cx="750570" cy="230832"/>
            <a:chOff x="647701" y="843588"/>
            <a:chExt cx="750570" cy="23083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D74749-8409-49DB-9C2D-3CAD8AE8D35C}"/>
                </a:ext>
              </a:extLst>
            </p:cNvPr>
            <p:cNvSpPr/>
            <p:nvPr/>
          </p:nvSpPr>
          <p:spPr>
            <a:xfrm>
              <a:off x="647701" y="843915"/>
              <a:ext cx="750570" cy="230505"/>
            </a:xfrm>
            <a:prstGeom prst="roundRect">
              <a:avLst>
                <a:gd name="adj" fmla="val 50000"/>
              </a:avLst>
            </a:prstGeom>
            <a:noFill/>
            <a:ln>
              <a:gradFill>
                <a:gsLst>
                  <a:gs pos="0">
                    <a:srgbClr val="FF0000"/>
                  </a:gs>
                  <a:gs pos="43000">
                    <a:srgbClr val="FF0000"/>
                  </a:gs>
                  <a:gs pos="68000">
                    <a:srgbClr val="482EB4"/>
                  </a:gs>
                  <a:gs pos="100000">
                    <a:srgbClr val="482EB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E6B0A0-31B8-4287-A47C-9A6D692EA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17" y="876300"/>
              <a:ext cx="166689" cy="16668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8072D1-A870-4B3E-A3C1-A1F464001D5A}"/>
                </a:ext>
              </a:extLst>
            </p:cNvPr>
            <p:cNvSpPr txBox="1"/>
            <p:nvPr/>
          </p:nvSpPr>
          <p:spPr>
            <a:xfrm>
              <a:off x="828758" y="843588"/>
              <a:ext cx="5581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Comic Sans MS" panose="030F0702030302020204" pitchFamily="66" charset="0"/>
                </a:rPr>
                <a:t>About</a:t>
              </a:r>
              <a:endParaRPr lang="en-IN" sz="700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1FA05C-D80C-4520-AF8D-58CE95138879}"/>
              </a:ext>
            </a:extLst>
          </p:cNvPr>
          <p:cNvGrpSpPr/>
          <p:nvPr/>
        </p:nvGrpSpPr>
        <p:grpSpPr>
          <a:xfrm>
            <a:off x="1536936" y="843915"/>
            <a:ext cx="883209" cy="230505"/>
            <a:chOff x="1536936" y="843915"/>
            <a:chExt cx="883209" cy="23050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1217164-86F0-4C7C-B2BF-7D807C362417}"/>
                </a:ext>
              </a:extLst>
            </p:cNvPr>
            <p:cNvSpPr/>
            <p:nvPr/>
          </p:nvSpPr>
          <p:spPr>
            <a:xfrm>
              <a:off x="1536936" y="843915"/>
              <a:ext cx="835424" cy="230505"/>
            </a:xfrm>
            <a:prstGeom prst="roundRect">
              <a:avLst>
                <a:gd name="adj" fmla="val 50000"/>
              </a:avLst>
            </a:prstGeom>
            <a:noFill/>
            <a:ln>
              <a:gradFill>
                <a:gsLst>
                  <a:gs pos="0">
                    <a:srgbClr val="FF0000"/>
                  </a:gs>
                  <a:gs pos="43000">
                    <a:srgbClr val="FF0000"/>
                  </a:gs>
                  <a:gs pos="68000">
                    <a:srgbClr val="482EB4"/>
                  </a:gs>
                  <a:gs pos="100000">
                    <a:srgbClr val="482EB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6E695EB-821A-4259-94E1-4DDBF9D15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352" y="876300"/>
              <a:ext cx="166689" cy="1666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C53E56-EE53-4454-804F-9E58CBBD5E1B}"/>
                </a:ext>
              </a:extLst>
            </p:cNvPr>
            <p:cNvSpPr txBox="1"/>
            <p:nvPr/>
          </p:nvSpPr>
          <p:spPr>
            <a:xfrm>
              <a:off x="1717992" y="867053"/>
              <a:ext cx="7021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Comic Sans MS" panose="030F0702030302020204" pitchFamily="66" charset="0"/>
                </a:rPr>
                <a:t>Try asking…</a:t>
              </a:r>
              <a:endParaRPr lang="en-IN" sz="700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C4702A-1D96-45B1-B188-67220EB9D05A}"/>
              </a:ext>
            </a:extLst>
          </p:cNvPr>
          <p:cNvGrpSpPr/>
          <p:nvPr/>
        </p:nvGrpSpPr>
        <p:grpSpPr>
          <a:xfrm>
            <a:off x="647701" y="1237615"/>
            <a:ext cx="655319" cy="230505"/>
            <a:chOff x="647701" y="1237615"/>
            <a:chExt cx="655319" cy="23050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CBEEC9B-C9B2-49DE-B7AF-BA410C84D5BF}"/>
                </a:ext>
              </a:extLst>
            </p:cNvPr>
            <p:cNvSpPr/>
            <p:nvPr/>
          </p:nvSpPr>
          <p:spPr>
            <a:xfrm>
              <a:off x="647701" y="1237615"/>
              <a:ext cx="558164" cy="230505"/>
            </a:xfrm>
            <a:prstGeom prst="roundRect">
              <a:avLst>
                <a:gd name="adj" fmla="val 50000"/>
              </a:avLst>
            </a:prstGeom>
            <a:noFill/>
            <a:ln>
              <a:gradFill>
                <a:gsLst>
                  <a:gs pos="0">
                    <a:srgbClr val="FF0000"/>
                  </a:gs>
                  <a:gs pos="43000">
                    <a:srgbClr val="FF0000"/>
                  </a:gs>
                  <a:gs pos="68000">
                    <a:srgbClr val="482EB4"/>
                  </a:gs>
                  <a:gs pos="100000">
                    <a:srgbClr val="482EB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1338D72-FA7B-4620-AB6E-EDB6AFE88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6117" y="1270000"/>
              <a:ext cx="166689" cy="16668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D84122-718C-4D68-9161-49688A12230B}"/>
                </a:ext>
              </a:extLst>
            </p:cNvPr>
            <p:cNvSpPr txBox="1"/>
            <p:nvPr/>
          </p:nvSpPr>
          <p:spPr>
            <a:xfrm>
              <a:off x="828758" y="1252839"/>
              <a:ext cx="4742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Comic Sans MS" panose="030F0702030302020204" pitchFamily="66" charset="0"/>
                </a:rPr>
                <a:t>Close</a:t>
              </a:r>
              <a:endParaRPr lang="en-IN" sz="700" b="1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51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</TotalTime>
  <Words>7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Jugnu</dc:creator>
  <cp:lastModifiedBy>Kumar Jugnu</cp:lastModifiedBy>
  <cp:revision>19</cp:revision>
  <dcterms:created xsi:type="dcterms:W3CDTF">2021-04-06T08:28:21Z</dcterms:created>
  <dcterms:modified xsi:type="dcterms:W3CDTF">2021-04-28T04:54:32Z</dcterms:modified>
</cp:coreProperties>
</file>