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Tim Crow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3-06-16T02:43:53.969">
    <p:pos x="6000" y="0"/>
    <p:text>links to user profile, will say to login if not logged in and link to login</p:text>
  </p:cm>
  <p:cm authorId="0" idx="2" dt="2013-06-16T02:43:52.778">
    <p:pos x="6000" y="100"/>
    <p:text>link to homepage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Default Template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Persists: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Search bar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(login, register) || (logout, you)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Create a Stance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About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Contact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Your reputation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Platform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Representatives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Legislation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Members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/>
              <a:t>Regions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169675" y="133950"/>
            <a:ext cx="3259200" cy="973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Logo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7280350" y="244525"/>
            <a:ext cx="1500599" cy="2666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Username #rep</a:t>
            </a:r>
          </a:p>
        </p:txBody>
      </p:sp>
      <p:sp>
        <p:nvSpPr>
          <p:cNvPr id="29" name="Shape 29"/>
          <p:cNvSpPr/>
          <p:nvPr/>
        </p:nvSpPr>
        <p:spPr>
          <a:xfrm>
            <a:off x="178125" y="1246900"/>
            <a:ext cx="3259200" cy="2666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8135125" y="533100"/>
            <a:ext cx="734700" cy="1748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</a:t>
            </a:r>
            <a:r>
              <a:rPr lang="en" sz="1000"/>
              <a:t>ogout</a:t>
            </a:r>
          </a:p>
        </p:txBody>
      </p:sp>
      <p:sp>
        <p:nvSpPr>
          <p:cNvPr id="31" name="Shape 31"/>
          <p:cNvSpPr/>
          <p:nvPr/>
        </p:nvSpPr>
        <p:spPr>
          <a:xfrm>
            <a:off x="3040938" y="1297795"/>
            <a:ext cx="279899" cy="17489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2926425" y="1246900"/>
            <a:ext cx="0" cy="2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