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91" y="994532"/>
            <a:ext cx="8193815" cy="486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25" y="378931"/>
            <a:ext cx="6138533" cy="59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00" y="310362"/>
            <a:ext cx="6073682" cy="593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3884425" y="2303850"/>
            <a:ext cx="2009100" cy="1446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6" y="292423"/>
            <a:ext cx="8145589" cy="603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