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1" r:id="rId6"/>
    <p:sldId id="276" r:id="rId7"/>
    <p:sldId id="272" r:id="rId8"/>
    <p:sldId id="277" r:id="rId9"/>
    <p:sldId id="273" r:id="rId10"/>
    <p:sldId id="274" r:id="rId11"/>
    <p:sldId id="257" r:id="rId12"/>
    <p:sldId id="270" r:id="rId13"/>
    <p:sldId id="262" r:id="rId14"/>
    <p:sldId id="263" r:id="rId15"/>
    <p:sldId id="275" r:id="rId16"/>
    <p:sldId id="285" r:id="rId17"/>
    <p:sldId id="265" r:id="rId18"/>
    <p:sldId id="266" r:id="rId19"/>
    <p:sldId id="278" r:id="rId20"/>
    <p:sldId id="279" r:id="rId21"/>
    <p:sldId id="280" r:id="rId22"/>
    <p:sldId id="281" r:id="rId23"/>
    <p:sldId id="287" r:id="rId24"/>
    <p:sldId id="286" r:id="rId25"/>
    <p:sldId id="283" r:id="rId26"/>
    <p:sldId id="282" r:id="rId27"/>
    <p:sldId id="284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>
      <p:cViewPr varScale="1">
        <p:scale>
          <a:sx n="95" d="100"/>
          <a:sy n="95" d="100"/>
        </p:scale>
        <p:origin x="33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2/22/2017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2/22/2017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1.gameinformer.com/imagefeed/featured/2kgames/borderlands/borderlands2/guidedtour/large/battlebot_07.jpg" TargetMode="External"/><Relationship Id="rId2" Type="http://schemas.openxmlformats.org/officeDocument/2006/relationships/hyperlink" Target="http://www.robotstorehk.com/metallic/images/Tank-9/TB2.T1IaVXXXXX_XXXXXXXXXXXX-544675804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hyatseneca.gitbooks.io/design-patterns-in-uml/content/adapter.html" TargetMode="External"/><Relationship Id="rId4" Type="http://schemas.openxmlformats.org/officeDocument/2006/relationships/hyperlink" Target="http://www.newthinktank.com/2012/09/adapter-design-pattern-tutoria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An in-depth analysis </a:t>
            </a:r>
          </a:p>
          <a:p>
            <a:endParaRPr lang="en-US" dirty="0">
              <a:solidFill>
                <a:srgbClr val="96B86B"/>
              </a:solidFill>
            </a:endParaRPr>
          </a:p>
          <a:p>
            <a:r>
              <a:rPr lang="en-US" dirty="0">
                <a:solidFill>
                  <a:srgbClr val="96B86B"/>
                </a:solidFill>
              </a:rPr>
              <a:t>by Sajjad Patel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am going To Go About Using 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am going To Go About 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Enemy Tank</a:t>
            </a:r>
          </a:p>
          <a:p>
            <a:r>
              <a:rPr lang="en-US" dirty="0"/>
              <a:t>Enemy Robot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479" y="1828800"/>
            <a:ext cx="7585868" cy="4343400"/>
          </a:xfrm>
        </p:spPr>
      </p:pic>
    </p:spTree>
    <p:extLst>
      <p:ext uri="{BB962C8B-B14F-4D97-AF65-F5344CB8AC3E}">
        <p14:creationId xmlns:p14="http://schemas.microsoft.com/office/powerpoint/2010/main" val="19172782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22" y="1828800"/>
            <a:ext cx="6557381" cy="4343400"/>
          </a:xfr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77" y="1828800"/>
            <a:ext cx="6526672" cy="4343400"/>
          </a:xfrm>
        </p:spPr>
      </p:pic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03" y="1828800"/>
            <a:ext cx="6656220" cy="4343400"/>
          </a:xfrm>
        </p:spPr>
      </p:pic>
    </p:spTree>
    <p:extLst>
      <p:ext uri="{BB962C8B-B14F-4D97-AF65-F5344CB8AC3E}">
        <p14:creationId xmlns:p14="http://schemas.microsoft.com/office/powerpoint/2010/main" val="416624144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52" y="1828800"/>
            <a:ext cx="6705321" cy="4343400"/>
          </a:xfrm>
        </p:spPr>
      </p:pic>
    </p:spTree>
    <p:extLst>
      <p:ext uri="{BB962C8B-B14F-4D97-AF65-F5344CB8AC3E}">
        <p14:creationId xmlns:p14="http://schemas.microsoft.com/office/powerpoint/2010/main" val="262553681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30" y="1828800"/>
            <a:ext cx="6643765" cy="4343400"/>
          </a:xfrm>
        </p:spPr>
      </p:pic>
    </p:spTree>
    <p:extLst>
      <p:ext uri="{BB962C8B-B14F-4D97-AF65-F5344CB8AC3E}">
        <p14:creationId xmlns:p14="http://schemas.microsoft.com/office/powerpoint/2010/main" val="371364583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676400"/>
            <a:ext cx="3848637" cy="230537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6410652" cy="4191000"/>
          </a:xfrm>
        </p:spPr>
      </p:pic>
    </p:spTree>
    <p:extLst>
      <p:ext uri="{BB962C8B-B14F-4D97-AF65-F5344CB8AC3E}">
        <p14:creationId xmlns:p14="http://schemas.microsoft.com/office/powerpoint/2010/main" val="14153697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Overview</a:t>
            </a:r>
          </a:p>
          <a:p>
            <a:r>
              <a:rPr lang="en-US" dirty="0"/>
              <a:t>What Is An Adapter Design Pattern</a:t>
            </a:r>
          </a:p>
          <a:p>
            <a:r>
              <a:rPr lang="en-US" dirty="0"/>
              <a:t>When Is It Appropriate To Use</a:t>
            </a:r>
          </a:p>
          <a:p>
            <a:r>
              <a:rPr lang="en-US" dirty="0"/>
              <a:t>How I am going To Go About Using It</a:t>
            </a:r>
          </a:p>
          <a:p>
            <a:r>
              <a:rPr lang="en-US" dirty="0"/>
              <a:t>Code Example</a:t>
            </a:r>
          </a:p>
          <a:p>
            <a:r>
              <a:rPr lang="en-US" dirty="0"/>
              <a:t>Similar Patterns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Patterns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Patterns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  <a:p>
            <a:pPr lvl="1"/>
            <a:r>
              <a:rPr lang="en-US" dirty="0"/>
              <a:t>A Bridge separates an interface from its implementation so that it can be varied easily and independently</a:t>
            </a:r>
          </a:p>
          <a:p>
            <a:r>
              <a:rPr lang="en-US" dirty="0"/>
              <a:t>Decorator</a:t>
            </a:r>
          </a:p>
          <a:p>
            <a:pPr lvl="1"/>
            <a:r>
              <a:rPr lang="en-US" dirty="0"/>
              <a:t>It enhances objects without changing its interface</a:t>
            </a:r>
          </a:p>
          <a:p>
            <a:r>
              <a:rPr lang="en-US" dirty="0"/>
              <a:t>Proxy</a:t>
            </a:r>
          </a:p>
          <a:p>
            <a:pPr lvl="1"/>
            <a:r>
              <a:rPr lang="en-US" dirty="0"/>
              <a:t>Defines a representative for another object without changing its interface</a:t>
            </a:r>
          </a:p>
        </p:txBody>
      </p:sp>
    </p:spTree>
    <p:extLst>
      <p:ext uri="{BB962C8B-B14F-4D97-AF65-F5344CB8AC3E}">
        <p14:creationId xmlns:p14="http://schemas.microsoft.com/office/powerpoint/2010/main" val="257648959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http://www.robotstorehk.com/metallic/images/Tank-9/TB2.T1IaVXXXXX_XXXXXXXXXXXX-544675804.jpg</a:t>
            </a:r>
            <a:endParaRPr lang="en-US" dirty="0"/>
          </a:p>
          <a:p>
            <a:r>
              <a:rPr lang="en-US" dirty="0">
                <a:hlinkClick r:id="rId3"/>
              </a:rPr>
              <a:t>http://media1.gameinformer.com/imagefeed/featured/2kgames/borderlands/borderlands2/guidedtour/large/battlebot_07.jpg</a:t>
            </a:r>
            <a:endParaRPr lang="en-US" dirty="0"/>
          </a:p>
          <a:p>
            <a:r>
              <a:rPr lang="en-US" dirty="0">
                <a:hlinkClick r:id="rId4"/>
              </a:rPr>
              <a:t>http://www.newthinktank.com/2012/09/adapter-design-pattern-tutorial/</a:t>
            </a:r>
            <a:endParaRPr lang="en-US" dirty="0"/>
          </a:p>
          <a:p>
            <a:r>
              <a:rPr lang="en-US" dirty="0">
                <a:hlinkClick r:id="rId5"/>
              </a:rPr>
              <a:t>https://cathyatseneca.gitbooks.io/design-patterns-in-uml/content/adapter.html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4943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795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Name</a:t>
            </a:r>
          </a:p>
          <a:p>
            <a:pPr lvl="1"/>
            <a:r>
              <a:rPr lang="en-US" dirty="0"/>
              <a:t>Adapter</a:t>
            </a:r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Wrapper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Class and Object Structural</a:t>
            </a:r>
          </a:p>
          <a:p>
            <a:r>
              <a:rPr lang="en-US" dirty="0"/>
              <a:t>Intent</a:t>
            </a:r>
          </a:p>
          <a:p>
            <a:pPr lvl="1"/>
            <a:r>
              <a:rPr lang="en-US" dirty="0"/>
              <a:t>Converts the interface of one class into the interface a client expects. Allows classes which normally have incompatible interfaces to work with each other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Adapter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Adapter Design Pattern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Tank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Enemy Robot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89" y="2590800"/>
            <a:ext cx="4648200" cy="2524948"/>
          </a:xfrm>
        </p:spPr>
      </p:pic>
      <p:pic>
        <p:nvPicPr>
          <p:cNvPr id="20" name="Content Placeholder 1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436725"/>
            <a:ext cx="3186026" cy="3733800"/>
          </a:xfr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Adapter Pattern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</a:t>
            </a:r>
          </a:p>
          <a:p>
            <a:pPr lvl="1"/>
            <a:r>
              <a:rPr lang="en-US" dirty="0"/>
              <a:t>Fires a weapon</a:t>
            </a:r>
          </a:p>
          <a:p>
            <a:pPr lvl="1"/>
            <a:r>
              <a:rPr lang="en-US" dirty="0"/>
              <a:t>Drives forward</a:t>
            </a:r>
          </a:p>
          <a:p>
            <a:pPr lvl="1"/>
            <a:r>
              <a:rPr lang="en-US" dirty="0"/>
              <a:t>Has someone driving it</a:t>
            </a:r>
          </a:p>
          <a:p>
            <a:r>
              <a:rPr lang="en-US" dirty="0"/>
              <a:t>Enemy Robot</a:t>
            </a:r>
          </a:p>
          <a:p>
            <a:pPr lvl="1"/>
            <a:r>
              <a:rPr lang="en-US" dirty="0"/>
              <a:t>Smashes enemy</a:t>
            </a:r>
          </a:p>
          <a:p>
            <a:pPr lvl="1"/>
            <a:r>
              <a:rPr lang="en-US" dirty="0"/>
              <a:t>Walks forward</a:t>
            </a:r>
          </a:p>
          <a:p>
            <a:pPr lvl="1"/>
            <a:r>
              <a:rPr lang="en-US" dirty="0"/>
              <a:t>Reacts to a human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 Appropriate To Use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 Appropriate To Use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two objects that do everything similar</a:t>
            </a:r>
          </a:p>
          <a:p>
            <a:pPr lvl="1"/>
            <a:r>
              <a:rPr lang="en-US" dirty="0"/>
              <a:t>For Example</a:t>
            </a:r>
          </a:p>
          <a:p>
            <a:pPr lvl="2"/>
            <a:r>
              <a:rPr lang="en-US" dirty="0"/>
              <a:t>They both attack</a:t>
            </a:r>
          </a:p>
          <a:p>
            <a:pPr lvl="2"/>
            <a:r>
              <a:rPr lang="en-US" dirty="0"/>
              <a:t>They both move forward</a:t>
            </a:r>
          </a:p>
          <a:p>
            <a:pPr lvl="2"/>
            <a:r>
              <a:rPr lang="en-US" dirty="0"/>
              <a:t>They both interact with humans</a:t>
            </a:r>
          </a:p>
          <a:p>
            <a:r>
              <a:rPr lang="en-US" dirty="0"/>
              <a:t>When one object has a special functionality which the other doesn’t have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4801</TotalTime>
  <Words>329</Words>
  <Application>Microsoft Office PowerPoint</Application>
  <PresentationFormat>Custom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</vt:lpstr>
      <vt:lpstr>Woodgrain 16x9</vt:lpstr>
      <vt:lpstr>Adapter Design Pattern</vt:lpstr>
      <vt:lpstr>Contents</vt:lpstr>
      <vt:lpstr>Pattern Overview</vt:lpstr>
      <vt:lpstr>Pattern Overview</vt:lpstr>
      <vt:lpstr>What Is An Adapter</vt:lpstr>
      <vt:lpstr>What Is An Adapter Design Pattern</vt:lpstr>
      <vt:lpstr>What Is An Adapter Pattern</vt:lpstr>
      <vt:lpstr>When Is It Appropriate To Use</vt:lpstr>
      <vt:lpstr>When Is It Appropriate To Use</vt:lpstr>
      <vt:lpstr>How I am going To Go About Using It</vt:lpstr>
      <vt:lpstr>How I am going To Go About Using It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Code Example</vt:lpstr>
      <vt:lpstr>Similar Patterns</vt:lpstr>
      <vt:lpstr>Similar Patterns</vt:lpstr>
      <vt:lpstr>References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</dc:title>
  <dc:creator>Sajjad Patel</dc:creator>
  <cp:lastModifiedBy>Sajjad Patel</cp:lastModifiedBy>
  <cp:revision>9</cp:revision>
  <dcterms:created xsi:type="dcterms:W3CDTF">2017-02-22T01:17:50Z</dcterms:created>
  <dcterms:modified xsi:type="dcterms:W3CDTF">2017-02-25T16:33:16Z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