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6" r:id="rId5"/>
    <p:sldId id="264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9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5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ABAC5C-AB45-4E82-BA48-750F3F683C3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F1F9484A-216C-470E-9ED5-3BDD4083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8E8F7-8DF5-4D9C-8BB1-E161B49C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 dirty="0"/>
              <a:t>Pure Data Synthesizer – Final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8A953-6A32-48B9-8C5B-C7EAC7637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Jeffrey Lansford</a:t>
            </a:r>
          </a:p>
        </p:txBody>
      </p:sp>
    </p:spTree>
    <p:extLst>
      <p:ext uri="{BB962C8B-B14F-4D97-AF65-F5344CB8AC3E}">
        <p14:creationId xmlns:p14="http://schemas.microsoft.com/office/powerpoint/2010/main" val="3013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EA5-1CE9-4E6D-8BA2-B5497C5F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Envisioned System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DC22E15-2A4F-469B-A1D2-826CF9EF8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4" r="25935"/>
          <a:stretch/>
        </p:blipFill>
        <p:spPr bwMode="auto">
          <a:xfrm>
            <a:off x="20" y="-97654"/>
            <a:ext cx="4653291" cy="69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DE96F7-8D5B-441E-9EB3-C8EA3299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r>
              <a:rPr lang="en-US" dirty="0"/>
              <a:t>Build a synthesizer that users can use to create music.</a:t>
            </a:r>
          </a:p>
          <a:p>
            <a:r>
              <a:rPr lang="en-US" dirty="0"/>
              <a:t>Take computer hardware and interfaces that normal people have and turn into a musical instrument that people can use to express themselves.</a:t>
            </a:r>
          </a:p>
          <a:p>
            <a:r>
              <a:rPr lang="en-US" dirty="0"/>
              <a:t>Model off traditional synthesizers to provide the same capabilities. </a:t>
            </a:r>
          </a:p>
          <a:p>
            <a:r>
              <a:rPr lang="en-US" dirty="0"/>
              <a:t>Allow users to customize the sounds like traditional synthesizers.   </a:t>
            </a:r>
          </a:p>
          <a:p>
            <a:r>
              <a:rPr lang="en-US" dirty="0"/>
              <a:t>Synthesizer will also support a vocoder to allow more expression. </a:t>
            </a:r>
          </a:p>
        </p:txBody>
      </p:sp>
    </p:spTree>
    <p:extLst>
      <p:ext uri="{BB962C8B-B14F-4D97-AF65-F5344CB8AC3E}">
        <p14:creationId xmlns:p14="http://schemas.microsoft.com/office/powerpoint/2010/main" val="20089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42E3-1948-40A8-B49C-6B4FAF7E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US" dirty="0"/>
              <a:t>Implemented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07F4-3292-4AD5-99E2-FE50023C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91428" cy="4351337"/>
          </a:xfrm>
        </p:spPr>
        <p:txBody>
          <a:bodyPr>
            <a:normAutofit/>
          </a:bodyPr>
          <a:lstStyle/>
          <a:p>
            <a:r>
              <a:rPr lang="en-US" dirty="0"/>
              <a:t>You can create sounds like a synthesizer on your computer.</a:t>
            </a:r>
          </a:p>
          <a:p>
            <a:r>
              <a:rPr lang="en-US" dirty="0"/>
              <a:t>Able to customize the output sound of the synth with oscillators, envelope settings, filter settings, and vocoder option. </a:t>
            </a:r>
          </a:p>
          <a:p>
            <a:r>
              <a:rPr lang="en-US" dirty="0"/>
              <a:t>Able to record outgoing audio into a .wav file in a directory of your choice</a:t>
            </a:r>
          </a:p>
          <a:p>
            <a:r>
              <a:rPr lang="en-US" dirty="0"/>
              <a:t>Use keyboard like a musical keyboard, with octave changing capacity.     </a:t>
            </a:r>
          </a:p>
          <a:p>
            <a:r>
              <a:rPr lang="en-US" dirty="0"/>
              <a:t>Able to do polyphony up to 10 notes at once.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21D06-9D79-46F9-9045-46B1E46AA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7" r="56623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3E77-34C3-468C-87A3-355E7329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195" y="365760"/>
            <a:ext cx="6446849" cy="62758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with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0DB74-370C-4874-A3B8-25A7C36F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57" r="29060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6649-5F25-43F1-BFD6-F39672F9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085440"/>
            <a:ext cx="6015571" cy="5644282"/>
          </a:xfrm>
        </p:spPr>
        <p:txBody>
          <a:bodyPr>
            <a:normAutofit fontScale="92500"/>
          </a:bodyPr>
          <a:lstStyle/>
          <a:p>
            <a:r>
              <a:rPr lang="en-US" sz="1000" dirty="0"/>
              <a:t>Physical Interfaces</a:t>
            </a:r>
          </a:p>
          <a:p>
            <a:pPr lvl="1"/>
            <a:r>
              <a:rPr lang="en-US" sz="1000" dirty="0"/>
              <a:t>Keyboard</a:t>
            </a:r>
          </a:p>
          <a:p>
            <a:pPr lvl="2"/>
            <a:r>
              <a:rPr lang="en-US" sz="1000" dirty="0"/>
              <a:t>Keyboards is setup like a musical keyboard with White and Black Keys, even arrangement.</a:t>
            </a:r>
          </a:p>
          <a:p>
            <a:pPr lvl="3"/>
            <a:r>
              <a:rPr lang="en-US" sz="1000" dirty="0"/>
              <a:t>White Key Rows: [Q-P] &amp; [Z-/]</a:t>
            </a:r>
          </a:p>
          <a:p>
            <a:pPr lvl="3"/>
            <a:r>
              <a:rPr lang="en-US" sz="1000" dirty="0"/>
              <a:t>Black Key Rows: [1-0] &amp; [S-’]</a:t>
            </a:r>
          </a:p>
          <a:p>
            <a:pPr lvl="2"/>
            <a:r>
              <a:rPr lang="en-US" sz="1000" dirty="0"/>
              <a:t>Octave changes for keys is [-] &amp; [=/+] corresponding to their symbol. </a:t>
            </a:r>
          </a:p>
          <a:p>
            <a:r>
              <a:rPr lang="en-US" sz="1000" dirty="0"/>
              <a:t>Virtual Interfaces</a:t>
            </a:r>
          </a:p>
          <a:p>
            <a:pPr lvl="1"/>
            <a:r>
              <a:rPr lang="en-US" sz="1000" dirty="0"/>
              <a:t>Oscillators</a:t>
            </a:r>
          </a:p>
          <a:p>
            <a:pPr lvl="2"/>
            <a:r>
              <a:rPr lang="en-US" sz="1000" dirty="0"/>
              <a:t>Able to select which oscillator user wants to use</a:t>
            </a:r>
          </a:p>
          <a:p>
            <a:pPr lvl="3"/>
            <a:r>
              <a:rPr lang="en-US" sz="1000" dirty="0"/>
              <a:t>Sine</a:t>
            </a:r>
          </a:p>
          <a:p>
            <a:pPr lvl="3"/>
            <a:r>
              <a:rPr lang="en-US" sz="1000" dirty="0"/>
              <a:t>Sawtooth</a:t>
            </a:r>
          </a:p>
          <a:p>
            <a:pPr lvl="3"/>
            <a:r>
              <a:rPr lang="en-US" sz="1000" dirty="0"/>
              <a:t>Triangle</a:t>
            </a:r>
          </a:p>
          <a:p>
            <a:pPr lvl="3"/>
            <a:r>
              <a:rPr lang="en-US" sz="1000" dirty="0"/>
              <a:t>Square</a:t>
            </a:r>
          </a:p>
          <a:p>
            <a:pPr lvl="3"/>
            <a:r>
              <a:rPr lang="en-US" sz="1000" dirty="0"/>
              <a:t>Custom</a:t>
            </a:r>
          </a:p>
          <a:p>
            <a:pPr lvl="4"/>
            <a:r>
              <a:rPr lang="en-US" sz="1000" dirty="0"/>
              <a:t>Users are able to create custom waves by drawing onto array patch called “Wave”</a:t>
            </a:r>
          </a:p>
          <a:p>
            <a:pPr lvl="1"/>
            <a:r>
              <a:rPr lang="en-US" sz="1000" dirty="0"/>
              <a:t>Envelope</a:t>
            </a:r>
          </a:p>
          <a:p>
            <a:pPr lvl="2"/>
            <a:r>
              <a:rPr lang="en-US" sz="1000" dirty="0"/>
              <a:t>User are able to use sliders to customize the ADSR Envelope.</a:t>
            </a:r>
          </a:p>
          <a:p>
            <a:pPr lvl="3"/>
            <a:r>
              <a:rPr lang="en-US" sz="1000" dirty="0"/>
              <a:t>Additional slider for peak level in case use does not want to lower volume.</a:t>
            </a:r>
          </a:p>
          <a:p>
            <a:pPr lvl="1"/>
            <a:r>
              <a:rPr lang="en-US" sz="1000" dirty="0"/>
              <a:t>Filter</a:t>
            </a:r>
          </a:p>
          <a:p>
            <a:pPr lvl="2"/>
            <a:r>
              <a:rPr lang="en-US" sz="1000" dirty="0"/>
              <a:t>Able to select which filter mode to use, including not using one, low pass, high pass, bandpass, band reject (notch), and customizing cutoff/center frequency and Q/resonance</a:t>
            </a:r>
          </a:p>
          <a:p>
            <a:pPr lvl="1"/>
            <a:r>
              <a:rPr lang="en-US" sz="1000" dirty="0"/>
              <a:t>Vocoder</a:t>
            </a:r>
          </a:p>
          <a:p>
            <a:pPr lvl="2"/>
            <a:r>
              <a:rPr lang="en-US" sz="1000" dirty="0"/>
              <a:t>Able to turn on vocoder and increase vocoder output to increase volume of vocoder.</a:t>
            </a:r>
          </a:p>
          <a:p>
            <a:pPr lvl="1"/>
            <a:r>
              <a:rPr lang="en-US" sz="1000" dirty="0"/>
              <a:t>Amplifier</a:t>
            </a:r>
          </a:p>
          <a:p>
            <a:pPr lvl="2"/>
            <a:r>
              <a:rPr lang="en-US" sz="1000" dirty="0"/>
              <a:t>Able to change volume</a:t>
            </a:r>
          </a:p>
          <a:p>
            <a:pPr lvl="1"/>
            <a:r>
              <a:rPr lang="en-US" sz="1000" dirty="0"/>
              <a:t>Recording</a:t>
            </a:r>
          </a:p>
          <a:p>
            <a:pPr lvl="2"/>
            <a:r>
              <a:rPr lang="en-US" sz="1000" dirty="0"/>
              <a:t>Able to select which directory and name of the recording file.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8C7A3-67B7-4AC0-A6C8-CC7111EE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93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E42-2895-49CA-A450-2ADCE17C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B653-41D4-44BE-9C53-BCF21F24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direct way of creating an output device for synth to put sound through.</a:t>
            </a:r>
          </a:p>
          <a:p>
            <a:pPr lvl="2"/>
            <a:r>
              <a:rPr lang="en-US" dirty="0"/>
              <a:t>Would require building a Windows Sound Driver for the ground up and integrate that into the Pure Data Patch.</a:t>
            </a:r>
          </a:p>
          <a:p>
            <a:pPr lvl="2"/>
            <a:r>
              <a:rPr lang="en-US" dirty="0"/>
              <a:t>There is an alternative solution of using a outside program called Virtual Audio Device that creates virtual audio cables to route through.</a:t>
            </a:r>
          </a:p>
          <a:p>
            <a:pPr lvl="2"/>
            <a:r>
              <a:rPr lang="en-US" dirty="0"/>
              <a:t>Also added a way to record output sound in case if user does not want to download extra software. </a:t>
            </a:r>
          </a:p>
          <a:p>
            <a:pPr lvl="1"/>
            <a:r>
              <a:rPr lang="en-US" dirty="0"/>
              <a:t> No throughput of normal voice when not pressing keys in vocoder mode.</a:t>
            </a:r>
          </a:p>
          <a:p>
            <a:pPr lvl="2"/>
            <a:r>
              <a:rPr lang="en-US" dirty="0"/>
              <a:t>Since the vocoder has to be feed early into the parts of the synth, it would not be a neat and compact solution. With early problem, I decide to not deal with the problem and keep it out of scope. </a:t>
            </a:r>
          </a:p>
          <a:p>
            <a:r>
              <a:rPr lang="en-US" dirty="0"/>
              <a:t>Successes</a:t>
            </a:r>
          </a:p>
          <a:p>
            <a:pPr lvl="1"/>
            <a:r>
              <a:rPr lang="en-US" dirty="0"/>
              <a:t>Have keyboard be like a musical keyboard, with key presses being registered in the system correctly.</a:t>
            </a:r>
          </a:p>
          <a:p>
            <a:pPr lvl="1"/>
            <a:r>
              <a:rPr lang="en-US" dirty="0"/>
              <a:t>Have a great envelope and filter system that lets you change the sound. </a:t>
            </a:r>
          </a:p>
          <a:p>
            <a:pPr lvl="1"/>
            <a:r>
              <a:rPr lang="en-US" dirty="0"/>
              <a:t>Have create customization with the system, like oscillators, filters, and envelopes.</a:t>
            </a:r>
          </a:p>
          <a:p>
            <a:pPr lvl="1"/>
            <a:r>
              <a:rPr lang="en-US" dirty="0"/>
              <a:t>Being able to actually create music! </a:t>
            </a:r>
          </a:p>
        </p:txBody>
      </p:sp>
      <p:pic>
        <p:nvPicPr>
          <p:cNvPr id="1028" name="Picture 4" descr="Virtual Audio Cable - Wikipedia">
            <a:extLst>
              <a:ext uri="{FF2B5EF4-FFF2-40B4-BE49-F238E27FC236}">
                <a16:creationId xmlns:a16="http://schemas.microsoft.com/office/drawing/2014/main" id="{7D02C5A9-D03A-478D-8B55-27DAD6B75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90" y="365760"/>
            <a:ext cx="1691322" cy="16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67372-C6BA-43E6-B241-FCC5F4932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5" r="148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EC1E96-B1B3-4F57-B2A7-91062053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56572-0BFC-4A2E-AA2D-C897E7AD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2EB-AFEB-43A7-9256-DE22915BD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 lnSpcReduction="10000"/>
          </a:bodyPr>
          <a:lstStyle/>
          <a:p>
            <a:r>
              <a:rPr lang="en-US" sz="1700"/>
              <a:t>Reflecting on works in class and works I have seen, there is a next generation of implementing virtual instruments.</a:t>
            </a:r>
          </a:p>
          <a:p>
            <a:pPr lvl="1"/>
            <a:r>
              <a:rPr lang="en-US" sz="1700"/>
              <a:t>Tangible bits: Towards seamless interfaces between people, bits and atoms By Ishii, H., </a:t>
            </a:r>
            <a:r>
              <a:rPr lang="en-US" sz="1700" err="1"/>
              <a:t>Ullmer</a:t>
            </a:r>
            <a:r>
              <a:rPr lang="en-US" sz="1700"/>
              <a:t>, B. </a:t>
            </a:r>
          </a:p>
          <a:p>
            <a:pPr lvl="2"/>
            <a:r>
              <a:rPr lang="en-US" sz="1700"/>
              <a:t>Paper from class explaining TUIs and reaching for a Tangible bit world. </a:t>
            </a:r>
          </a:p>
          <a:p>
            <a:pPr lvl="1"/>
            <a:r>
              <a:rPr lang="en-US" sz="1700" err="1"/>
              <a:t>Potidis</a:t>
            </a:r>
            <a:r>
              <a:rPr lang="en-US" sz="1700"/>
              <a:t>’ and </a:t>
            </a:r>
            <a:r>
              <a:rPr lang="en-US" sz="1700" err="1"/>
              <a:t>Spyrou’s</a:t>
            </a:r>
            <a:r>
              <a:rPr lang="en-US" sz="1700"/>
              <a:t> </a:t>
            </a:r>
            <a:r>
              <a:rPr lang="en-US" sz="1700" err="1"/>
              <a:t>Spyractable</a:t>
            </a:r>
            <a:r>
              <a:rPr lang="en-US" sz="1700"/>
              <a:t>.</a:t>
            </a:r>
          </a:p>
          <a:p>
            <a:pPr lvl="2"/>
            <a:r>
              <a:rPr lang="en-US" sz="1700"/>
              <a:t>An example of a TUI of interpreting a instrument.</a:t>
            </a:r>
          </a:p>
          <a:p>
            <a:r>
              <a:rPr lang="en-US" sz="1700"/>
              <a:t>My work only applies to traditional HCI interfaces while others are trying to push new bound of interacting with our computers to create unique sounds.</a:t>
            </a:r>
          </a:p>
          <a:p>
            <a:r>
              <a:rPr lang="en-US" sz="1700"/>
              <a:t>Whether TUIs or VR interfaces are the future, I can expand the system to create new interfaces for this interface that’s been around for thousands of years.</a:t>
            </a:r>
          </a:p>
          <a:p>
            <a:endParaRPr lang="en-US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6B79D-2419-46F3-BFD5-312BF9483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79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B6DAA-27EA-46A4-A073-0071770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6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611</TotalTime>
  <Words>662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Pure Data Synthesizer – Final Presentation</vt:lpstr>
      <vt:lpstr>Envisioned System</vt:lpstr>
      <vt:lpstr>Implemented System</vt:lpstr>
      <vt:lpstr>Interaction with System</vt:lpstr>
      <vt:lpstr>Problems/Successes</vt:lpstr>
      <vt:lpstr>Literature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Data Synthesizer</dc:title>
  <dc:creator>Jeffrey Lansford</dc:creator>
  <cp:lastModifiedBy>Jeffrey Lansford</cp:lastModifiedBy>
  <cp:revision>85</cp:revision>
  <dcterms:created xsi:type="dcterms:W3CDTF">2021-03-22T03:01:26Z</dcterms:created>
  <dcterms:modified xsi:type="dcterms:W3CDTF">2021-05-10T03:38:07Z</dcterms:modified>
</cp:coreProperties>
</file>