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5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8E8F7-8DF5-4D9C-8BB1-E161B49C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 dirty="0"/>
              <a:t>Pure Data Synthesizer – </a:t>
            </a:r>
            <a:r>
              <a:rPr lang="en-US" sz="6000"/>
              <a:t>Progress Check 2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8A953-6A32-48B9-8C5B-C7EAC7637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Jeffrey Lansford</a:t>
            </a:r>
          </a:p>
        </p:txBody>
      </p:sp>
    </p:spTree>
    <p:extLst>
      <p:ext uri="{BB962C8B-B14F-4D97-AF65-F5344CB8AC3E}">
        <p14:creationId xmlns:p14="http://schemas.microsoft.com/office/powerpoint/2010/main" val="3013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EA5-1CE9-4E6D-8BA2-B5497C5F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Concept Update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DC22E15-2A4F-469B-A1D2-826CF9EF8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r="25935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DE96F7-8D5B-441E-9EB3-C8EA3299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r>
              <a:rPr lang="en-US" dirty="0"/>
              <a:t>Reduced Scoped</a:t>
            </a:r>
          </a:p>
          <a:p>
            <a:pPr lvl="1"/>
            <a:r>
              <a:rPr lang="en-US" dirty="0"/>
              <a:t>Basic Synthesizer with (hopefully) vocoder support.</a:t>
            </a:r>
          </a:p>
          <a:p>
            <a:r>
              <a:rPr lang="en-US" dirty="0"/>
              <a:t>Synthesizer has 5 oscillators (Sin, Sawtooth, Triangle, Square, and Custom) with Octave changes.</a:t>
            </a:r>
          </a:p>
          <a:p>
            <a:r>
              <a:rPr lang="en-US" dirty="0"/>
              <a:t>Synthesizer has Filter support. (low pass, high pass, bandpass, band reject (notch)).</a:t>
            </a:r>
          </a:p>
          <a:p>
            <a:r>
              <a:rPr lang="en-US" dirty="0"/>
              <a:t>Synthesizer has Envelope support. (Attack, Decay, Sustain, and Release).</a:t>
            </a:r>
          </a:p>
          <a:p>
            <a:r>
              <a:rPr lang="en-US" dirty="0"/>
              <a:t>No longer doing Gate/triggers, Amplifier kind of implemented with volume control.</a:t>
            </a:r>
          </a:p>
          <a:p>
            <a:r>
              <a:rPr lang="en-US" dirty="0"/>
              <a:t>No more MIDI support.  </a:t>
            </a:r>
          </a:p>
        </p:txBody>
      </p:sp>
    </p:spTree>
    <p:extLst>
      <p:ext uri="{BB962C8B-B14F-4D97-AF65-F5344CB8AC3E}">
        <p14:creationId xmlns:p14="http://schemas.microsoft.com/office/powerpoint/2010/main" val="2008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1664-BF1C-4FC6-BA0D-91E4B323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2500"/>
              <a:t>Completed/Upcoming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DCB2-B253-40B5-ADA6-E14CEEF9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Completed</a:t>
            </a:r>
          </a:p>
          <a:p>
            <a:pPr lvl="1"/>
            <a:r>
              <a:rPr lang="en-US" dirty="0"/>
              <a:t>Keyboard Interface</a:t>
            </a:r>
          </a:p>
          <a:p>
            <a:pPr lvl="1"/>
            <a:r>
              <a:rPr lang="en-US" dirty="0"/>
              <a:t>Five Oscillator ( Sin, Sawtooth, Triangle, Square</a:t>
            </a:r>
            <a:r>
              <a:rPr lang="en-US"/>
              <a:t>, Custom)</a:t>
            </a:r>
            <a:endParaRPr lang="en-US" dirty="0"/>
          </a:p>
          <a:p>
            <a:pPr lvl="1"/>
            <a:r>
              <a:rPr lang="en-US" dirty="0"/>
              <a:t>Filter and Envelope</a:t>
            </a:r>
          </a:p>
          <a:p>
            <a:pPr lvl="1"/>
            <a:r>
              <a:rPr lang="en-US" dirty="0"/>
              <a:t>Amplifier (volume) </a:t>
            </a:r>
          </a:p>
          <a:p>
            <a:r>
              <a:rPr lang="en-US" sz="1600" dirty="0"/>
              <a:t>Upcoming</a:t>
            </a:r>
          </a:p>
          <a:p>
            <a:pPr lvl="1"/>
            <a:r>
              <a:rPr lang="en-US" dirty="0"/>
              <a:t>Vocoder and External Audio support.</a:t>
            </a:r>
          </a:p>
          <a:p>
            <a:pPr lvl="1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F4CD-904C-49B7-B1D6-05739EAD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8906"/>
            <a:ext cx="6155736" cy="39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B6DAA-27EA-46A4-A073-0071770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6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522</TotalTime>
  <Words>131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Pure Data Synthesizer – Progress Check 2</vt:lpstr>
      <vt:lpstr>Concept Update</vt:lpstr>
      <vt:lpstr>Completed/Upcoming Components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Data Synthesizer</dc:title>
  <dc:creator>Jeffrey Lansford</dc:creator>
  <cp:lastModifiedBy>Jeffrey Lansford</cp:lastModifiedBy>
  <cp:revision>62</cp:revision>
  <dcterms:created xsi:type="dcterms:W3CDTF">2021-03-22T03:01:26Z</dcterms:created>
  <dcterms:modified xsi:type="dcterms:W3CDTF">2021-04-28T20:29:51Z</dcterms:modified>
</cp:coreProperties>
</file>