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ABAC5C-AB45-4E82-BA48-750F3F683C3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943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3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2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8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353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9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4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9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ABAC5C-AB45-4E82-BA48-750F3F683C3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92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di.city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onlinepianist.com/virtual-piano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5971BF4-579F-4FA9-A9A2-59BCA5AB5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1" cy="6860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8E8F7-8DF5-4D9C-8BB1-E161B49CB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954" y="756745"/>
            <a:ext cx="9875520" cy="3311487"/>
          </a:xfrm>
        </p:spPr>
        <p:txBody>
          <a:bodyPr anchor="b">
            <a:normAutofit/>
          </a:bodyPr>
          <a:lstStyle/>
          <a:p>
            <a:r>
              <a:rPr lang="en-US" sz="6000"/>
              <a:t>Pure Data Synthesizer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11122E-E982-4BDE-B647-CC3FFA52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464025" cy="42364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212EE-01CC-454A-833C-B8485AA4C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233670"/>
            <a:ext cx="464025" cy="2624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C77849-3BD1-4E59-BF04-13EDE5486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23" y="4233670"/>
            <a:ext cx="10828817" cy="2624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8A953-6A32-48B9-8C5B-C7EAC7637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954" y="4389966"/>
            <a:ext cx="9685594" cy="1834260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Jeffrey Lansford</a:t>
            </a:r>
          </a:p>
        </p:txBody>
      </p:sp>
    </p:spTree>
    <p:extLst>
      <p:ext uri="{BB962C8B-B14F-4D97-AF65-F5344CB8AC3E}">
        <p14:creationId xmlns:p14="http://schemas.microsoft.com/office/powerpoint/2010/main" val="301308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AEA5-1CE9-4E6D-8BA2-B5497C5F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dirty="0"/>
              <a:t>Concept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5DC22E15-2A4F-469B-A1D2-826CF9EF8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34" r="25935"/>
          <a:stretch/>
        </p:blipFill>
        <p:spPr bwMode="auto">
          <a:xfrm>
            <a:off x="20" y="-97654"/>
            <a:ext cx="4653291" cy="69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DE96F7-8D5B-441E-9EB3-C8EA32998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1828800"/>
            <a:ext cx="6015571" cy="4351337"/>
          </a:xfrm>
        </p:spPr>
        <p:txBody>
          <a:bodyPr>
            <a:normAutofit/>
          </a:bodyPr>
          <a:lstStyle/>
          <a:p>
            <a:r>
              <a:rPr lang="en-US" dirty="0"/>
              <a:t>Build a synthesizer that users can use to create music.</a:t>
            </a:r>
          </a:p>
          <a:p>
            <a:r>
              <a:rPr lang="en-US" dirty="0"/>
              <a:t>Take computer hardware and interfaces that normal people have and turn into a musical instrument that people can use to express themselves.</a:t>
            </a:r>
          </a:p>
          <a:p>
            <a:r>
              <a:rPr lang="en-US" dirty="0"/>
              <a:t>Model off traditional synthesizers to provide the same capabilities. </a:t>
            </a:r>
          </a:p>
          <a:p>
            <a:r>
              <a:rPr lang="en-US" dirty="0"/>
              <a:t>Allow users to customize the sounds like traditional synthesizers.   </a:t>
            </a:r>
          </a:p>
          <a:p>
            <a:r>
              <a:rPr lang="en-US" dirty="0"/>
              <a:t>Synthesizer will also support a vocoder to allow more expression.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F98C7A3-67B7-4AC0-A6C8-CC7111EE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890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CE70-2076-464C-8739-D756A07B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5834285" cy="1325562"/>
          </a:xfrm>
        </p:spPr>
        <p:txBody>
          <a:bodyPr>
            <a:normAutofit/>
          </a:bodyPr>
          <a:lstStyle/>
          <a:p>
            <a:r>
              <a:rPr lang="en-US" dirty="0"/>
              <a:t>Concept -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2130-2992-4012-8412-06D0A86E5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834285" cy="4351337"/>
          </a:xfrm>
        </p:spPr>
        <p:txBody>
          <a:bodyPr>
            <a:normAutofit lnSpcReduction="10000"/>
          </a:bodyPr>
          <a:lstStyle/>
          <a:p>
            <a:r>
              <a:rPr lang="en-US" sz="1400"/>
              <a:t>Computer Keyboard</a:t>
            </a:r>
          </a:p>
          <a:p>
            <a:pPr lvl="1"/>
            <a:r>
              <a:rPr lang="en-US" sz="1400"/>
              <a:t>Using the normal computer keyboard to interface the synth like a normal piano-style key setup.</a:t>
            </a:r>
          </a:p>
          <a:p>
            <a:pPr lvl="1"/>
            <a:r>
              <a:rPr lang="en-US" sz="1400"/>
              <a:t>One row of keys, qwerty, is assigned to white keys and the row above is assigned to black keys.</a:t>
            </a:r>
          </a:p>
          <a:p>
            <a:pPr lvl="1"/>
            <a:r>
              <a:rPr lang="en-US" sz="1400"/>
              <a:t>Users then press the assigned computer key to produce that notes waveform like a traditional synths pressing the white key.  </a:t>
            </a:r>
          </a:p>
          <a:p>
            <a:r>
              <a:rPr lang="en-US" sz="1400"/>
              <a:t>MIDI Keyboard</a:t>
            </a:r>
          </a:p>
          <a:p>
            <a:pPr lvl="1"/>
            <a:r>
              <a:rPr lang="en-US" sz="1400"/>
              <a:t>System will support the use of MIDI keyboards to interface with.</a:t>
            </a:r>
          </a:p>
          <a:p>
            <a:pPr lvl="1"/>
            <a:r>
              <a:rPr lang="en-US" sz="1400"/>
              <a:t>Instead of the computer keyboard to play notes, they will use the actual keyboard.</a:t>
            </a:r>
          </a:p>
          <a:p>
            <a:pPr lvl="1"/>
            <a:r>
              <a:rPr lang="en-US" sz="1400"/>
              <a:t>MIDI keyboards also have knobs, slider, and buttons that can change sound that will affect the synth to provide additional ways to manipulate the sound.  </a:t>
            </a:r>
          </a:p>
          <a:p>
            <a:r>
              <a:rPr lang="en-US" sz="1400"/>
              <a:t>GUI</a:t>
            </a:r>
          </a:p>
          <a:p>
            <a:pPr lvl="1"/>
            <a:r>
              <a:rPr lang="en-US" sz="1400"/>
              <a:t>Provide some interfaces that keyboards cannot accomplish to have the same customization as normal synths. </a:t>
            </a:r>
          </a:p>
          <a:p>
            <a:pPr lvl="1"/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0ADFD-2FB3-4E6E-888C-743D452019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08" r="19910" b="-1"/>
          <a:stretch/>
        </p:blipFill>
        <p:spPr>
          <a:xfrm>
            <a:off x="7737169" y="10"/>
            <a:ext cx="3555205" cy="342899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CF87388-5A46-4EE8-B351-E5376CFF0D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3" r="-2" b="-2"/>
          <a:stretch/>
        </p:blipFill>
        <p:spPr bwMode="auto">
          <a:xfrm>
            <a:off x="7737169" y="3429000"/>
            <a:ext cx="355520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6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8EE7-AA35-465A-BC50-0C965B3F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-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32E88-967D-4B00-889C-55C117853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69" y="1828800"/>
            <a:ext cx="9692641" cy="4351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Synthesizer Core Components</a:t>
            </a:r>
          </a:p>
          <a:p>
            <a:pPr lvl="1"/>
            <a:r>
              <a:rPr lang="en-US" dirty="0"/>
              <a:t>Oscillator</a:t>
            </a:r>
          </a:p>
          <a:p>
            <a:pPr lvl="2"/>
            <a:r>
              <a:rPr lang="en-US" dirty="0"/>
              <a:t>Produces the sound wave from input interfaces</a:t>
            </a:r>
          </a:p>
          <a:p>
            <a:pPr lvl="1"/>
            <a:r>
              <a:rPr lang="en-US" dirty="0"/>
              <a:t>Amplifier</a:t>
            </a:r>
          </a:p>
          <a:p>
            <a:pPr lvl="2"/>
            <a:r>
              <a:rPr lang="en-US" dirty="0"/>
              <a:t>How much of the signal is passed through.</a:t>
            </a:r>
          </a:p>
          <a:p>
            <a:pPr lvl="1"/>
            <a:r>
              <a:rPr lang="en-US" dirty="0"/>
              <a:t>Filter</a:t>
            </a:r>
          </a:p>
          <a:p>
            <a:pPr lvl="2"/>
            <a:r>
              <a:rPr lang="en-US" dirty="0"/>
              <a:t>Removes certain frequencies of the signal.</a:t>
            </a:r>
          </a:p>
          <a:p>
            <a:pPr lvl="1"/>
            <a:r>
              <a:rPr lang="en-US" dirty="0"/>
              <a:t>Envelope</a:t>
            </a:r>
          </a:p>
          <a:p>
            <a:pPr lvl="2"/>
            <a:r>
              <a:rPr lang="en-US" dirty="0"/>
              <a:t>How the signal changes over time.</a:t>
            </a:r>
          </a:p>
          <a:p>
            <a:pPr lvl="1"/>
            <a:r>
              <a:rPr lang="en-US" dirty="0"/>
              <a:t>Gate/Triggers</a:t>
            </a:r>
          </a:p>
          <a:p>
            <a:pPr lvl="2"/>
            <a:r>
              <a:rPr lang="en-US" dirty="0"/>
              <a:t>How notes start and end.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The output would be the synthesized sound from the manipulation of the components and the input of the user. </a:t>
            </a:r>
          </a:p>
          <a:p>
            <a:pPr lvl="1"/>
            <a:r>
              <a:rPr lang="en-US" dirty="0"/>
              <a:t>The output would be sent to the user’s speaker output device for them to listen to and to an output device.</a:t>
            </a:r>
          </a:p>
          <a:p>
            <a:pPr lvl="1"/>
            <a:r>
              <a:rPr lang="en-US" dirty="0"/>
              <a:t>This output device would allow users to record isolated sound of the synth.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A885F4-3BF3-4669-955B-860CAF77B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641" y="1691322"/>
            <a:ext cx="4197145" cy="219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09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9746-BEF1-4D78-9EF7-AB2B7CCC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DB2D-F744-48E8-B7DD-638B20EE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Visual Programming Language – Pure Data</a:t>
            </a:r>
          </a:p>
          <a:p>
            <a:pPr lvl="1"/>
            <a:r>
              <a:rPr lang="en-US" sz="2000" dirty="0"/>
              <a:t>Max MSP could have better support for this application, but it is closed sourced.</a:t>
            </a:r>
          </a:p>
          <a:p>
            <a:pPr lvl="1"/>
            <a:r>
              <a:rPr lang="en-US" sz="2000" dirty="0"/>
              <a:t>Pure Data is open-sourced and could provide a bigger user group.</a:t>
            </a:r>
          </a:p>
          <a:p>
            <a:pPr lvl="1"/>
            <a:r>
              <a:rPr lang="en-US" sz="2000" dirty="0"/>
              <a:t>Might use additional libraries like Gem and Cyclone to provide for GUI interfaces or to easy development.</a:t>
            </a:r>
          </a:p>
          <a:p>
            <a:r>
              <a:rPr lang="en-US" sz="2400" dirty="0"/>
              <a:t>Hardware</a:t>
            </a:r>
          </a:p>
          <a:p>
            <a:pPr lvl="1"/>
            <a:r>
              <a:rPr lang="en-US" sz="2000" dirty="0"/>
              <a:t>Basic computer keyboard that most users use to interface with computers</a:t>
            </a:r>
          </a:p>
          <a:p>
            <a:pPr lvl="1"/>
            <a:r>
              <a:rPr lang="en-US" sz="2000" dirty="0"/>
              <a:t>MIDI-compatible keyboard to provide MIDI support. 		</a:t>
            </a:r>
          </a:p>
          <a:p>
            <a:pPr lvl="2"/>
            <a:r>
              <a:rPr lang="en-US" sz="1800" dirty="0"/>
              <a:t>Allows another way to interface with the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8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3476-C1E2-4745-B44E-720B9A22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935" y="365759"/>
            <a:ext cx="6855916" cy="1512201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B7875-CF24-4286-AC2E-358DCC87E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266530"/>
            <a:ext cx="3070573" cy="12205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7D1A6-9DB5-4322-92C2-096CB62D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935" y="2005781"/>
            <a:ext cx="6855916" cy="4367587"/>
          </a:xfrm>
        </p:spPr>
        <p:txBody>
          <a:bodyPr>
            <a:normAutofit fontScale="92500" lnSpcReduction="20000"/>
          </a:bodyPr>
          <a:lstStyle/>
          <a:p>
            <a:r>
              <a:rPr lang="en-US" sz="1700"/>
              <a:t>Examples Systems</a:t>
            </a:r>
          </a:p>
          <a:p>
            <a:pPr lvl="1"/>
            <a:r>
              <a:rPr lang="en-US" sz="1700" err="1"/>
              <a:t>Midi.city</a:t>
            </a:r>
            <a:r>
              <a:rPr lang="en-US" sz="1700"/>
              <a:t>: </a:t>
            </a:r>
            <a:r>
              <a:rPr lang="en-US" sz="1700">
                <a:hlinkClick r:id="rId3"/>
              </a:rPr>
              <a:t>https://midi.city/</a:t>
            </a:r>
            <a:endParaRPr lang="en-US" sz="1700"/>
          </a:p>
          <a:p>
            <a:pPr lvl="2"/>
            <a:r>
              <a:rPr lang="en-US" sz="1700"/>
              <a:t>An Online Midi synthesizer that allows you use a synth on the internet with a large library of sounds.</a:t>
            </a:r>
          </a:p>
          <a:p>
            <a:pPr lvl="1"/>
            <a:r>
              <a:rPr lang="en-US" sz="1700"/>
              <a:t>Online Pianist: </a:t>
            </a:r>
            <a:r>
              <a:rPr lang="en-US" sz="1700">
                <a:hlinkClick r:id="rId4"/>
              </a:rPr>
              <a:t>https://www.onlinepianist.com/virtual-piano</a:t>
            </a:r>
            <a:endParaRPr lang="en-US" sz="1700"/>
          </a:p>
          <a:p>
            <a:pPr lvl="2"/>
            <a:r>
              <a:rPr lang="en-US" sz="1700"/>
              <a:t>An online Piano that allows to play on the internet. </a:t>
            </a:r>
          </a:p>
          <a:p>
            <a:r>
              <a:rPr lang="en-US" sz="1700"/>
              <a:t>Academic Example Systems</a:t>
            </a:r>
          </a:p>
          <a:p>
            <a:pPr lvl="1"/>
            <a:r>
              <a:rPr lang="en-US" sz="1700"/>
              <a:t>Roberts’, Wakefield’s, and Wright’s Web Brower Synthesizer.</a:t>
            </a:r>
          </a:p>
          <a:p>
            <a:pPr lvl="2"/>
            <a:r>
              <a:rPr lang="en-US" sz="1700"/>
              <a:t>Using </a:t>
            </a:r>
            <a:r>
              <a:rPr lang="en-US" sz="1700" err="1"/>
              <a:t>Javascript</a:t>
            </a:r>
            <a:r>
              <a:rPr lang="en-US" sz="1700"/>
              <a:t> libraries and APIs, they were able to create a synth in a web browser in a traditional programming language.</a:t>
            </a:r>
          </a:p>
          <a:p>
            <a:pPr lvl="1"/>
            <a:r>
              <a:rPr lang="en-US" sz="1700" err="1"/>
              <a:t>Potidis</a:t>
            </a:r>
            <a:r>
              <a:rPr lang="en-US" sz="1700"/>
              <a:t>’ and </a:t>
            </a:r>
            <a:r>
              <a:rPr lang="en-US" sz="1700" err="1"/>
              <a:t>Spyrou’s</a:t>
            </a:r>
            <a:r>
              <a:rPr lang="en-US" sz="1700"/>
              <a:t> </a:t>
            </a:r>
            <a:r>
              <a:rPr lang="en-US" sz="1700" err="1"/>
              <a:t>Spyractable</a:t>
            </a:r>
            <a:r>
              <a:rPr lang="en-US" sz="1700"/>
              <a:t>.</a:t>
            </a:r>
          </a:p>
          <a:p>
            <a:pPr lvl="2"/>
            <a:r>
              <a:rPr lang="en-US" sz="1700"/>
              <a:t>A TUI synthesizer like the </a:t>
            </a:r>
            <a:r>
              <a:rPr lang="en-US" sz="1700" err="1"/>
              <a:t>Reactable</a:t>
            </a:r>
            <a:r>
              <a:rPr lang="en-US" sz="1700"/>
              <a:t>. Using a MIDI keyboard and tokens on the TUI, they were able to synthesize sound using a TUI.</a:t>
            </a:r>
          </a:p>
          <a:p>
            <a:pPr lvl="1"/>
            <a:r>
              <a:rPr lang="en-US" sz="1700" err="1"/>
              <a:t>Ottosen’s</a:t>
            </a:r>
            <a:r>
              <a:rPr lang="en-US" sz="1700"/>
              <a:t> and </a:t>
            </a:r>
            <a:r>
              <a:rPr lang="en-US" sz="1700" err="1"/>
              <a:t>Dörfler’s</a:t>
            </a:r>
            <a:r>
              <a:rPr lang="en-US" sz="1700"/>
              <a:t> Gabor Frames Vocoder</a:t>
            </a:r>
          </a:p>
          <a:p>
            <a:pPr lvl="2"/>
            <a:r>
              <a:rPr lang="en-US" sz="1700"/>
              <a:t>A vocoder using the Gabor Frames Transform to provide better time-stretching than traditional </a:t>
            </a:r>
            <a:r>
              <a:rPr lang="en-US" sz="1700" err="1"/>
              <a:t>Fouier</a:t>
            </a:r>
            <a:r>
              <a:rPr lang="en-US" sz="1700"/>
              <a:t> Transforms.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3A6C8-3E74-4029-8AC4-96E5124E1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31" y="4163198"/>
            <a:ext cx="3015653" cy="163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9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253A-7C0C-449B-856F-05363FCF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B0A2D7-5A9B-413C-8CB3-187B8726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07" y="2103399"/>
            <a:ext cx="10726707" cy="392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8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B6DAA-27EA-46A4-A073-00717705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/>
              <a:t>Questions?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66639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108</TotalTime>
  <Words>548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Pure Data Synthesizer</vt:lpstr>
      <vt:lpstr>Concept</vt:lpstr>
      <vt:lpstr>Concept - Interfaces</vt:lpstr>
      <vt:lpstr>Concept - Data</vt:lpstr>
      <vt:lpstr>Technologies</vt:lpstr>
      <vt:lpstr>Background</vt:lpstr>
      <vt:lpstr>Outline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Data Synthesizer</dc:title>
  <dc:creator>Jeffrey Lansford</dc:creator>
  <cp:lastModifiedBy>Jeffrey Lansford</cp:lastModifiedBy>
  <cp:revision>31</cp:revision>
  <dcterms:created xsi:type="dcterms:W3CDTF">2021-03-22T03:01:26Z</dcterms:created>
  <dcterms:modified xsi:type="dcterms:W3CDTF">2021-03-22T04:50:20Z</dcterms:modified>
</cp:coreProperties>
</file>