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5" r:id="rId4"/>
    <p:sldId id="266"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CABAC5C-AB45-4E82-BA48-750F3F683C3E}" type="datetimeFigureOut">
              <a:rPr lang="en-US" smtClean="0"/>
              <a:t>3/31/2021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F1F9484A-216C-470E-9ED5-3BDD408304D2}"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943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BAC5C-AB45-4E82-BA48-750F3F683C3E}"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9484A-216C-470E-9ED5-3BDD408304D2}" type="slidenum">
              <a:rPr lang="en-US" smtClean="0"/>
              <a:t>‹#›</a:t>
            </a:fld>
            <a:endParaRPr lang="en-US"/>
          </a:p>
        </p:txBody>
      </p:sp>
    </p:spTree>
    <p:extLst>
      <p:ext uri="{BB962C8B-B14F-4D97-AF65-F5344CB8AC3E}">
        <p14:creationId xmlns:p14="http://schemas.microsoft.com/office/powerpoint/2010/main" val="243323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BAC5C-AB45-4E82-BA48-750F3F683C3E}"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9484A-216C-470E-9ED5-3BDD408304D2}" type="slidenum">
              <a:rPr lang="en-US" smtClean="0"/>
              <a:t>‹#›</a:t>
            </a:fld>
            <a:endParaRPr lang="en-US"/>
          </a:p>
        </p:txBody>
      </p:sp>
    </p:spTree>
    <p:extLst>
      <p:ext uri="{BB962C8B-B14F-4D97-AF65-F5344CB8AC3E}">
        <p14:creationId xmlns:p14="http://schemas.microsoft.com/office/powerpoint/2010/main" val="423242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BAC5C-AB45-4E82-BA48-750F3F683C3E}"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9484A-216C-470E-9ED5-3BDD408304D2}" type="slidenum">
              <a:rPr lang="en-US" smtClean="0"/>
              <a:t>‹#›</a:t>
            </a:fld>
            <a:endParaRPr lang="en-US"/>
          </a:p>
        </p:txBody>
      </p:sp>
    </p:spTree>
    <p:extLst>
      <p:ext uri="{BB962C8B-B14F-4D97-AF65-F5344CB8AC3E}">
        <p14:creationId xmlns:p14="http://schemas.microsoft.com/office/powerpoint/2010/main" val="240898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BAC5C-AB45-4E82-BA48-750F3F683C3E}"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9484A-216C-470E-9ED5-3BDD408304D2}"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353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ABAC5C-AB45-4E82-BA48-750F3F683C3E}"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9484A-216C-470E-9ED5-3BDD408304D2}" type="slidenum">
              <a:rPr lang="en-US" smtClean="0"/>
              <a:t>‹#›</a:t>
            </a:fld>
            <a:endParaRPr lang="en-US"/>
          </a:p>
        </p:txBody>
      </p:sp>
    </p:spTree>
    <p:extLst>
      <p:ext uri="{BB962C8B-B14F-4D97-AF65-F5344CB8AC3E}">
        <p14:creationId xmlns:p14="http://schemas.microsoft.com/office/powerpoint/2010/main" val="163319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ABAC5C-AB45-4E82-BA48-750F3F683C3E}"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9484A-216C-470E-9ED5-3BDD408304D2}" type="slidenum">
              <a:rPr lang="en-US" smtClean="0"/>
              <a:t>‹#›</a:t>
            </a:fld>
            <a:endParaRPr lang="en-US"/>
          </a:p>
        </p:txBody>
      </p:sp>
    </p:spTree>
    <p:extLst>
      <p:ext uri="{BB962C8B-B14F-4D97-AF65-F5344CB8AC3E}">
        <p14:creationId xmlns:p14="http://schemas.microsoft.com/office/powerpoint/2010/main" val="138121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ABAC5C-AB45-4E82-BA48-750F3F683C3E}"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9484A-216C-470E-9ED5-3BDD408304D2}" type="slidenum">
              <a:rPr lang="en-US" smtClean="0"/>
              <a:t>‹#›</a:t>
            </a:fld>
            <a:endParaRPr lang="en-US"/>
          </a:p>
        </p:txBody>
      </p:sp>
    </p:spTree>
    <p:extLst>
      <p:ext uri="{BB962C8B-B14F-4D97-AF65-F5344CB8AC3E}">
        <p14:creationId xmlns:p14="http://schemas.microsoft.com/office/powerpoint/2010/main" val="242169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BAC5C-AB45-4E82-BA48-750F3F683C3E}"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F9484A-216C-470E-9ED5-3BDD408304D2}" type="slidenum">
              <a:rPr lang="en-US" smtClean="0"/>
              <a:t>‹#›</a:t>
            </a:fld>
            <a:endParaRPr lang="en-US"/>
          </a:p>
        </p:txBody>
      </p:sp>
    </p:spTree>
    <p:extLst>
      <p:ext uri="{BB962C8B-B14F-4D97-AF65-F5344CB8AC3E}">
        <p14:creationId xmlns:p14="http://schemas.microsoft.com/office/powerpoint/2010/main" val="273449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BAC5C-AB45-4E82-BA48-750F3F683C3E}"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9484A-216C-470E-9ED5-3BDD408304D2}" type="slidenum">
              <a:rPr lang="en-US" smtClean="0"/>
              <a:t>‹#›</a:t>
            </a:fld>
            <a:endParaRPr lang="en-US"/>
          </a:p>
        </p:txBody>
      </p:sp>
    </p:spTree>
    <p:extLst>
      <p:ext uri="{BB962C8B-B14F-4D97-AF65-F5344CB8AC3E}">
        <p14:creationId xmlns:p14="http://schemas.microsoft.com/office/powerpoint/2010/main" val="95194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BAC5C-AB45-4E82-BA48-750F3F683C3E}"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9484A-216C-470E-9ED5-3BDD408304D2}" type="slidenum">
              <a:rPr lang="en-US" smtClean="0"/>
              <a:t>‹#›</a:t>
            </a:fld>
            <a:endParaRPr lang="en-US"/>
          </a:p>
        </p:txBody>
      </p:sp>
    </p:spTree>
    <p:extLst>
      <p:ext uri="{BB962C8B-B14F-4D97-AF65-F5344CB8AC3E}">
        <p14:creationId xmlns:p14="http://schemas.microsoft.com/office/powerpoint/2010/main" val="117439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FCABAC5C-AB45-4E82-BA48-750F3F683C3E}" type="datetimeFigureOut">
              <a:rPr lang="en-US" smtClean="0"/>
              <a:t>3/31/2021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F1F9484A-216C-470E-9ED5-3BDD408304D2}" type="slidenum">
              <a:rPr lang="en-US" smtClean="0"/>
              <a:t>‹#›</a:t>
            </a:fld>
            <a:endParaRPr lang="en-US"/>
          </a:p>
        </p:txBody>
      </p:sp>
    </p:spTree>
    <p:extLst>
      <p:ext uri="{BB962C8B-B14F-4D97-AF65-F5344CB8AC3E}">
        <p14:creationId xmlns:p14="http://schemas.microsoft.com/office/powerpoint/2010/main" val="183079239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eausievers.com/synth/synthbasics/#conclusion" TargetMode="External"/><Relationship Id="rId2" Type="http://schemas.openxmlformats.org/officeDocument/2006/relationships/hyperlink" Target="https://ask.audio/articles/synthesis-essentials-all-about-oscillators#:~:text=Sine%2C%20Triangle%2C%20Sawtooth%2C%20and,take%20place%20above%20the%20fundamenta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5971BF4-579F-4FA9-A9A2-59BCA5AB5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1" cy="68608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8E8F7-8DF5-4D9C-8BB1-E161B49CBEEF}"/>
              </a:ext>
            </a:extLst>
          </p:cNvPr>
          <p:cNvSpPr>
            <a:spLocks noGrp="1"/>
          </p:cNvSpPr>
          <p:nvPr>
            <p:ph type="ctrTitle"/>
          </p:nvPr>
        </p:nvSpPr>
        <p:spPr>
          <a:xfrm>
            <a:off x="1172954" y="756745"/>
            <a:ext cx="9875520" cy="3311487"/>
          </a:xfrm>
        </p:spPr>
        <p:txBody>
          <a:bodyPr anchor="b">
            <a:normAutofit/>
          </a:bodyPr>
          <a:lstStyle/>
          <a:p>
            <a:r>
              <a:rPr lang="en-US" sz="6000" dirty="0"/>
              <a:t>Pure Data Synthesizer – Mid Progress Check</a:t>
            </a:r>
          </a:p>
        </p:txBody>
      </p:sp>
      <p:sp>
        <p:nvSpPr>
          <p:cNvPr id="10" name="Rectangle 9">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858A953-6A32-48B9-8C5B-C7EAC7637896}"/>
              </a:ext>
            </a:extLst>
          </p:cNvPr>
          <p:cNvSpPr>
            <a:spLocks noGrp="1"/>
          </p:cNvSpPr>
          <p:nvPr>
            <p:ph type="subTitle" idx="1"/>
          </p:nvPr>
        </p:nvSpPr>
        <p:spPr>
          <a:xfrm>
            <a:off x="1172954" y="4389966"/>
            <a:ext cx="9685594" cy="1834260"/>
          </a:xfrm>
          <a:noFill/>
        </p:spPr>
        <p:txBody>
          <a:bodyPr anchor="t">
            <a:normAutofit/>
          </a:bodyPr>
          <a:lstStyle/>
          <a:p>
            <a:r>
              <a:rPr lang="en-US" sz="2800" dirty="0">
                <a:solidFill>
                  <a:schemeClr val="tx1"/>
                </a:solidFill>
              </a:rPr>
              <a:t>Jeffrey Lansford</a:t>
            </a:r>
          </a:p>
        </p:txBody>
      </p:sp>
    </p:spTree>
    <p:extLst>
      <p:ext uri="{BB962C8B-B14F-4D97-AF65-F5344CB8AC3E}">
        <p14:creationId xmlns:p14="http://schemas.microsoft.com/office/powerpoint/2010/main" val="301308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AEA5-1CE9-4E6D-8BA2-B5497C5FEFFD}"/>
              </a:ext>
            </a:extLst>
          </p:cNvPr>
          <p:cNvSpPr>
            <a:spLocks noGrp="1"/>
          </p:cNvSpPr>
          <p:nvPr>
            <p:ph type="title"/>
          </p:nvPr>
        </p:nvSpPr>
        <p:spPr>
          <a:xfrm>
            <a:off x="4965290" y="365760"/>
            <a:ext cx="5997678" cy="1325562"/>
          </a:xfrm>
        </p:spPr>
        <p:txBody>
          <a:bodyPr>
            <a:normAutofit/>
          </a:bodyPr>
          <a:lstStyle/>
          <a:p>
            <a:r>
              <a:rPr lang="en-US" dirty="0"/>
              <a:t>Concept Update</a:t>
            </a:r>
          </a:p>
        </p:txBody>
      </p:sp>
      <p:pic>
        <p:nvPicPr>
          <p:cNvPr id="1040" name="Picture 16">
            <a:extLst>
              <a:ext uri="{FF2B5EF4-FFF2-40B4-BE49-F238E27FC236}">
                <a16:creationId xmlns:a16="http://schemas.microsoft.com/office/drawing/2014/main" id="{5DC22E15-2A4F-469B-A1D2-826CF9EF80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434" r="25935"/>
          <a:stretch/>
        </p:blipFill>
        <p:spPr bwMode="auto">
          <a:xfrm>
            <a:off x="20" y="-97654"/>
            <a:ext cx="4653291" cy="695565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85DE96F7-8D5B-441E-9EB3-C8EA3299836C}"/>
              </a:ext>
            </a:extLst>
          </p:cNvPr>
          <p:cNvSpPr>
            <a:spLocks noGrp="1"/>
          </p:cNvSpPr>
          <p:nvPr>
            <p:ph idx="1"/>
          </p:nvPr>
        </p:nvSpPr>
        <p:spPr>
          <a:xfrm>
            <a:off x="4965290" y="1828800"/>
            <a:ext cx="6015571" cy="4351337"/>
          </a:xfrm>
        </p:spPr>
        <p:txBody>
          <a:bodyPr>
            <a:normAutofit fontScale="85000" lnSpcReduction="20000"/>
          </a:bodyPr>
          <a:lstStyle/>
          <a:p>
            <a:r>
              <a:rPr lang="en-US" dirty="0"/>
              <a:t>Build a synthesizer that users can use to create music.</a:t>
            </a:r>
          </a:p>
          <a:p>
            <a:r>
              <a:rPr lang="en-US" dirty="0"/>
              <a:t>Take computer hardware and interfaces that normal people have and turn into a musical instrument that people can use to express themselves.</a:t>
            </a:r>
          </a:p>
          <a:p>
            <a:r>
              <a:rPr lang="en-US" dirty="0"/>
              <a:t>Model off traditional synthesizers to provide the same capabilities. </a:t>
            </a:r>
          </a:p>
          <a:p>
            <a:r>
              <a:rPr lang="en-US" dirty="0"/>
              <a:t>Allow users to customize the sounds like traditional synthesizers.   </a:t>
            </a:r>
          </a:p>
          <a:p>
            <a:r>
              <a:rPr lang="en-US" dirty="0"/>
              <a:t>Synthesizer will also support a vocoder to allow more expression. </a:t>
            </a:r>
          </a:p>
          <a:p>
            <a:r>
              <a:rPr lang="en-US" dirty="0"/>
              <a:t>Keyboard Synthesizer has limited voices, i.e. a limited amount of keys that can be pressed to produce sound. Currently, the Keyboard Synth has 10 voices, which means that you can press 10 keys at once and get each individual sound. </a:t>
            </a:r>
          </a:p>
          <a:p>
            <a:r>
              <a:rPr lang="en-US" dirty="0"/>
              <a:t>GUI Interface using Pure Data Patch Cord UI along </a:t>
            </a:r>
            <a:r>
              <a:rPr lang="en-US"/>
              <a:t>with sliders. </a:t>
            </a:r>
            <a:endParaRPr lang="en-US" dirty="0"/>
          </a:p>
        </p:txBody>
      </p:sp>
    </p:spTree>
    <p:extLst>
      <p:ext uri="{BB962C8B-B14F-4D97-AF65-F5344CB8AC3E}">
        <p14:creationId xmlns:p14="http://schemas.microsoft.com/office/powerpoint/2010/main" val="200890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4207-A99B-4B81-A513-EED2EF31CF3D}"/>
              </a:ext>
            </a:extLst>
          </p:cNvPr>
          <p:cNvSpPr>
            <a:spLocks noGrp="1"/>
          </p:cNvSpPr>
          <p:nvPr>
            <p:ph type="title"/>
          </p:nvPr>
        </p:nvSpPr>
        <p:spPr/>
        <p:txBody>
          <a:bodyPr/>
          <a:lstStyle/>
          <a:p>
            <a:r>
              <a:rPr lang="en-US" dirty="0"/>
              <a:t>Literature Update</a:t>
            </a:r>
          </a:p>
        </p:txBody>
      </p:sp>
      <p:sp>
        <p:nvSpPr>
          <p:cNvPr id="3" name="Content Placeholder 2">
            <a:extLst>
              <a:ext uri="{FF2B5EF4-FFF2-40B4-BE49-F238E27FC236}">
                <a16:creationId xmlns:a16="http://schemas.microsoft.com/office/drawing/2014/main" id="{7FC37D1E-532B-4398-9F69-8B34E53D9B15}"/>
              </a:ext>
            </a:extLst>
          </p:cNvPr>
          <p:cNvSpPr>
            <a:spLocks noGrp="1"/>
          </p:cNvSpPr>
          <p:nvPr>
            <p:ph idx="1"/>
          </p:nvPr>
        </p:nvSpPr>
        <p:spPr/>
        <p:txBody>
          <a:bodyPr/>
          <a:lstStyle/>
          <a:p>
            <a:r>
              <a:rPr lang="en-US" dirty="0">
                <a:effectLst/>
              </a:rPr>
              <a:t>Article Detailing th</a:t>
            </a:r>
            <a:r>
              <a:rPr lang="en-US" dirty="0"/>
              <a:t>e Different Wave types that Synthesizers make</a:t>
            </a:r>
            <a:endParaRPr lang="en-US" dirty="0">
              <a:effectLst/>
            </a:endParaRPr>
          </a:p>
          <a:p>
            <a:pPr lvl="1"/>
            <a:r>
              <a:rPr lang="en-US" dirty="0" err="1">
                <a:effectLst/>
              </a:rPr>
              <a:t>Riesterer</a:t>
            </a:r>
            <a:r>
              <a:rPr lang="en-US" dirty="0">
                <a:effectLst/>
              </a:rPr>
              <a:t>, S. (2017, April 22). Synthesis essentials: All about oscillators. Retrieved March 31, 2021, from </a:t>
            </a:r>
            <a:r>
              <a:rPr lang="en-US" dirty="0">
                <a:effectLst/>
                <a:hlinkClick r:id="rId2"/>
              </a:rPr>
              <a:t>https://ask.audio/articles/synthesis-essentials-all-about-oscillators#:~:text=Sine%2C%20Triangle%2C%20Sawtooth%2C%20and,take%20place%20above%20the%20fundamental</a:t>
            </a:r>
            <a:r>
              <a:rPr lang="en-US" dirty="0">
                <a:effectLst/>
              </a:rPr>
              <a:t>.</a:t>
            </a:r>
          </a:p>
          <a:p>
            <a:r>
              <a:rPr lang="en-US" dirty="0"/>
              <a:t>Online Publication detailing the basics of a Synthesizer going over basic components. </a:t>
            </a:r>
          </a:p>
          <a:p>
            <a:pPr lvl="1"/>
            <a:r>
              <a:rPr lang="en-US" dirty="0">
                <a:effectLst/>
              </a:rPr>
              <a:t>Sievers, B. (2006, November). A young person's guide to the principles of music synthesis. Retrieved March 31, 2021, from </a:t>
            </a:r>
            <a:r>
              <a:rPr lang="en-US" dirty="0">
                <a:effectLst/>
                <a:hlinkClick r:id="rId3"/>
              </a:rPr>
              <a:t>http://beausievers.com/synth/synthbasics/#conclusion</a:t>
            </a:r>
            <a:endParaRPr lang="en-US" dirty="0">
              <a:effectLst/>
            </a:endParaRPr>
          </a:p>
          <a:p>
            <a:pPr marL="274320" lvl="1" indent="0">
              <a:buNone/>
            </a:pPr>
            <a:endParaRPr lang="en-US" dirty="0"/>
          </a:p>
          <a:p>
            <a:endParaRPr lang="en-US" dirty="0"/>
          </a:p>
        </p:txBody>
      </p:sp>
      <p:pic>
        <p:nvPicPr>
          <p:cNvPr id="1026" name="Picture 2">
            <a:extLst>
              <a:ext uri="{FF2B5EF4-FFF2-40B4-BE49-F238E27FC236}">
                <a16:creationId xmlns:a16="http://schemas.microsoft.com/office/drawing/2014/main" id="{BF4517A8-01F8-4F79-A944-1AA6A1343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3705" y="4673569"/>
            <a:ext cx="4304523" cy="191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27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1664-BF1C-4FC6-BA0D-91E4B323592E}"/>
              </a:ext>
            </a:extLst>
          </p:cNvPr>
          <p:cNvSpPr>
            <a:spLocks noGrp="1"/>
          </p:cNvSpPr>
          <p:nvPr>
            <p:ph type="title"/>
          </p:nvPr>
        </p:nvSpPr>
        <p:spPr>
          <a:xfrm>
            <a:off x="643831" y="640080"/>
            <a:ext cx="3241143" cy="1325562"/>
          </a:xfrm>
        </p:spPr>
        <p:txBody>
          <a:bodyPr>
            <a:normAutofit/>
          </a:bodyPr>
          <a:lstStyle/>
          <a:p>
            <a:r>
              <a:rPr lang="en-US" sz="2500"/>
              <a:t>Completed/Upcoming Components</a:t>
            </a:r>
          </a:p>
        </p:txBody>
      </p:sp>
      <p:sp>
        <p:nvSpPr>
          <p:cNvPr id="3" name="Content Placeholder 2">
            <a:extLst>
              <a:ext uri="{FF2B5EF4-FFF2-40B4-BE49-F238E27FC236}">
                <a16:creationId xmlns:a16="http://schemas.microsoft.com/office/drawing/2014/main" id="{1EFADCB2-B253-40B5-ADA6-E14CEEF93DEC}"/>
              </a:ext>
            </a:extLst>
          </p:cNvPr>
          <p:cNvSpPr>
            <a:spLocks noGrp="1"/>
          </p:cNvSpPr>
          <p:nvPr>
            <p:ph idx="1"/>
          </p:nvPr>
        </p:nvSpPr>
        <p:spPr>
          <a:xfrm>
            <a:off x="643831" y="1936955"/>
            <a:ext cx="3241143" cy="4243182"/>
          </a:xfrm>
        </p:spPr>
        <p:txBody>
          <a:bodyPr>
            <a:normAutofit/>
          </a:bodyPr>
          <a:lstStyle/>
          <a:p>
            <a:r>
              <a:rPr lang="en-US" sz="1600"/>
              <a:t>Completed</a:t>
            </a:r>
          </a:p>
          <a:p>
            <a:pPr lvl="1"/>
            <a:r>
              <a:rPr lang="en-US" dirty="0"/>
              <a:t>Keyboard Interface</a:t>
            </a:r>
          </a:p>
          <a:p>
            <a:pPr lvl="1"/>
            <a:r>
              <a:rPr lang="en-US" dirty="0"/>
              <a:t>Basic Oscillator (Sine)</a:t>
            </a:r>
          </a:p>
          <a:p>
            <a:r>
              <a:rPr lang="en-US" sz="1600"/>
              <a:t>Upcoming</a:t>
            </a:r>
          </a:p>
          <a:p>
            <a:pPr lvl="1"/>
            <a:r>
              <a:rPr lang="en-US" dirty="0"/>
              <a:t>(Next) Implement other types of Oscillator (Triangle, Sawtooth, Square)</a:t>
            </a:r>
          </a:p>
          <a:p>
            <a:pPr lvl="1"/>
            <a:r>
              <a:rPr lang="en-US" dirty="0"/>
              <a:t>Amplifier and Filter Components</a:t>
            </a:r>
          </a:p>
          <a:p>
            <a:pPr lvl="1"/>
            <a:r>
              <a:rPr lang="en-US" dirty="0"/>
              <a:t>Envelope and Gate/Triggers Components</a:t>
            </a:r>
          </a:p>
          <a:p>
            <a:pPr lvl="1"/>
            <a:r>
              <a:rPr lang="en-US" dirty="0"/>
              <a:t>Vocoder </a:t>
            </a:r>
          </a:p>
          <a:p>
            <a:pPr lvl="1"/>
            <a:r>
              <a:rPr lang="en-US" dirty="0"/>
              <a:t>MIDI Support </a:t>
            </a:r>
          </a:p>
          <a:p>
            <a:pPr lvl="1"/>
            <a:endParaRPr lang="en-US" dirty="0"/>
          </a:p>
        </p:txBody>
      </p:sp>
      <p:sp>
        <p:nvSpPr>
          <p:cNvPr id="14" name="Rectangle 13">
            <a:extLst>
              <a:ext uri="{FF2B5EF4-FFF2-40B4-BE49-F238E27FC236}">
                <a16:creationId xmlns:a16="http://schemas.microsoft.com/office/drawing/2014/main" id="{7F1E7AFF-0BDE-41B0-A9C8-A3E0E9DED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8016" y="0"/>
            <a:ext cx="70848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2DC5A-80E9-48BE-9D63-817601726D97}"/>
              </a:ext>
            </a:extLst>
          </p:cNvPr>
          <p:cNvPicPr>
            <a:picLocks noChangeAspect="1"/>
          </p:cNvPicPr>
          <p:nvPr/>
        </p:nvPicPr>
        <p:blipFill>
          <a:blip r:embed="rId2"/>
          <a:stretch>
            <a:fillRect/>
          </a:stretch>
        </p:blipFill>
        <p:spPr>
          <a:xfrm>
            <a:off x="4208016" y="2127379"/>
            <a:ext cx="7083652" cy="2603241"/>
          </a:xfrm>
          <a:prstGeom prst="rect">
            <a:avLst/>
          </a:prstGeom>
        </p:spPr>
      </p:pic>
    </p:spTree>
    <p:extLst>
      <p:ext uri="{BB962C8B-B14F-4D97-AF65-F5344CB8AC3E}">
        <p14:creationId xmlns:p14="http://schemas.microsoft.com/office/powerpoint/2010/main" val="251019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5B6DAA-27EA-46A4-A073-00717705E997}"/>
              </a:ext>
            </a:extLst>
          </p:cNvPr>
          <p:cNvSpPr>
            <a:spLocks noGrp="1"/>
          </p:cNvSpPr>
          <p:nvPr>
            <p:ph type="title"/>
          </p:nvPr>
        </p:nvSpPr>
        <p:spPr>
          <a:xfrm>
            <a:off x="1261872" y="1028699"/>
            <a:ext cx="9418320" cy="3862083"/>
          </a:xfrm>
        </p:spPr>
        <p:txBody>
          <a:bodyPr vert="horz" lIns="91440" tIns="45720" rIns="91440" bIns="45720" rtlCol="0" anchor="ctr">
            <a:normAutofit/>
          </a:bodyPr>
          <a:lstStyle/>
          <a:p>
            <a:pPr algn="ctr">
              <a:lnSpc>
                <a:spcPct val="85000"/>
              </a:lnSpc>
            </a:pPr>
            <a:r>
              <a:rPr lang="en-US" sz="6000" dirty="0"/>
              <a:t>Demo</a:t>
            </a:r>
          </a:p>
        </p:txBody>
      </p:sp>
      <p:cxnSp>
        <p:nvCxnSpPr>
          <p:cNvPr id="11" name="Straight Connector 10">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666396"/>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206</TotalTime>
  <Words>300</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Schoolbook</vt:lpstr>
      <vt:lpstr>Wingdings 2</vt:lpstr>
      <vt:lpstr>View</vt:lpstr>
      <vt:lpstr>Pure Data Synthesizer – Mid Progress Check</vt:lpstr>
      <vt:lpstr>Concept Update</vt:lpstr>
      <vt:lpstr>Literature Update</vt:lpstr>
      <vt:lpstr>Completed/Upcoming Components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Pure Data Synthesizer</dc:title>
  <dc:creator>Jeffrey Lansford</dc:creator>
  <cp:lastModifiedBy>Jeffrey Lansford</cp:lastModifiedBy>
  <cp:revision>46</cp:revision>
  <dcterms:created xsi:type="dcterms:W3CDTF">2021-03-22T03:01:26Z</dcterms:created>
  <dcterms:modified xsi:type="dcterms:W3CDTF">2021-03-31T20:52:06Z</dcterms:modified>
</cp:coreProperties>
</file>