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33E8F-0793-45C8-8F79-2FBE495D8AE6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74BEC6-A92F-41A6-A013-CA868E801EB1}">
      <dgm:prSet/>
      <dgm:spPr/>
      <dgm:t>
        <a:bodyPr/>
        <a:lstStyle/>
        <a:p>
          <a:r>
            <a:rPr lang="en-US" dirty="0"/>
            <a:t>All our objects need to interact/communicate with each other. </a:t>
          </a:r>
        </a:p>
      </dgm:t>
    </dgm:pt>
    <dgm:pt modelId="{D06A1B13-52F8-4A41-A69F-1EDE103FA39F}" type="parTrans" cxnId="{74057BC6-D256-4894-A7E5-8B9EEAB2991D}">
      <dgm:prSet/>
      <dgm:spPr/>
      <dgm:t>
        <a:bodyPr/>
        <a:lstStyle/>
        <a:p>
          <a:endParaRPr lang="en-US"/>
        </a:p>
      </dgm:t>
    </dgm:pt>
    <dgm:pt modelId="{055A1A95-7DE4-4697-9E59-E870F59D7B76}" type="sibTrans" cxnId="{74057BC6-D256-4894-A7E5-8B9EEAB2991D}">
      <dgm:prSet/>
      <dgm:spPr/>
      <dgm:t>
        <a:bodyPr/>
        <a:lstStyle/>
        <a:p>
          <a:endParaRPr lang="en-US"/>
        </a:p>
      </dgm:t>
    </dgm:pt>
    <dgm:pt modelId="{469A9708-F85C-0B49-8497-ECFEDCF3FA9D}">
      <dgm:prSet/>
      <dgm:spPr/>
      <dgm:t>
        <a:bodyPr/>
        <a:lstStyle/>
        <a:p>
          <a:r>
            <a:rPr lang="en-US" dirty="0"/>
            <a:t>Objects are divided into hierarchies. </a:t>
          </a:r>
        </a:p>
      </dgm:t>
    </dgm:pt>
    <dgm:pt modelId="{F8B4B23B-E8B0-574D-984C-E52F0BA593AC}" type="parTrans" cxnId="{E73AD338-0C0D-D64F-A0CC-8E4A1CCD3940}">
      <dgm:prSet/>
      <dgm:spPr/>
      <dgm:t>
        <a:bodyPr/>
        <a:lstStyle/>
        <a:p>
          <a:endParaRPr lang="en-US"/>
        </a:p>
      </dgm:t>
    </dgm:pt>
    <dgm:pt modelId="{D223D146-9D73-004B-9F7C-DA310D0E5C5B}" type="sibTrans" cxnId="{E73AD338-0C0D-D64F-A0CC-8E4A1CCD3940}">
      <dgm:prSet/>
      <dgm:spPr/>
      <dgm:t>
        <a:bodyPr/>
        <a:lstStyle/>
        <a:p>
          <a:endParaRPr lang="en-US"/>
        </a:p>
      </dgm:t>
    </dgm:pt>
    <dgm:pt modelId="{7BAB08D7-5F8F-714E-A30E-06AE8741261D}" type="pres">
      <dgm:prSet presAssocID="{CB833E8F-0793-45C8-8F79-2FBE495D8A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41BFA3-1F5F-5846-AFFB-1345A6A34ABE}" type="pres">
      <dgm:prSet presAssocID="{2374BEC6-A92F-41A6-A013-CA868E801EB1}" presName="root" presStyleCnt="0"/>
      <dgm:spPr/>
    </dgm:pt>
    <dgm:pt modelId="{B26C9014-39DD-7346-A579-6FB5303FF9C0}" type="pres">
      <dgm:prSet presAssocID="{2374BEC6-A92F-41A6-A013-CA868E801EB1}" presName="rootComposite" presStyleCnt="0"/>
      <dgm:spPr/>
    </dgm:pt>
    <dgm:pt modelId="{6A25782C-E8D0-AA4E-A476-7DF3B1D6C281}" type="pres">
      <dgm:prSet presAssocID="{2374BEC6-A92F-41A6-A013-CA868E801EB1}" presName="rootText" presStyleLbl="node1" presStyleIdx="0" presStyleCnt="2"/>
      <dgm:spPr/>
    </dgm:pt>
    <dgm:pt modelId="{B5CC39D2-5734-B440-B536-B2ED799A6777}" type="pres">
      <dgm:prSet presAssocID="{2374BEC6-A92F-41A6-A013-CA868E801EB1}" presName="rootConnector" presStyleLbl="node1" presStyleIdx="0" presStyleCnt="2"/>
      <dgm:spPr/>
    </dgm:pt>
    <dgm:pt modelId="{F3A0FA4E-151C-404F-A05B-42C25631408E}" type="pres">
      <dgm:prSet presAssocID="{2374BEC6-A92F-41A6-A013-CA868E801EB1}" presName="childShape" presStyleCnt="0"/>
      <dgm:spPr/>
    </dgm:pt>
    <dgm:pt modelId="{8C9C9BFC-D504-EB4C-8EE2-7F5807A610AF}" type="pres">
      <dgm:prSet presAssocID="{469A9708-F85C-0B49-8497-ECFEDCF3FA9D}" presName="root" presStyleCnt="0"/>
      <dgm:spPr/>
    </dgm:pt>
    <dgm:pt modelId="{E258811C-8A87-E44F-BD2E-5D71C7C90B88}" type="pres">
      <dgm:prSet presAssocID="{469A9708-F85C-0B49-8497-ECFEDCF3FA9D}" presName="rootComposite" presStyleCnt="0"/>
      <dgm:spPr/>
    </dgm:pt>
    <dgm:pt modelId="{0698893E-241B-5346-AD19-3A6CCC35C828}" type="pres">
      <dgm:prSet presAssocID="{469A9708-F85C-0B49-8497-ECFEDCF3FA9D}" presName="rootText" presStyleLbl="node1" presStyleIdx="1" presStyleCnt="2"/>
      <dgm:spPr/>
    </dgm:pt>
    <dgm:pt modelId="{A5772EFC-604C-9542-9D65-B42BADB0EB78}" type="pres">
      <dgm:prSet presAssocID="{469A9708-F85C-0B49-8497-ECFEDCF3FA9D}" presName="rootConnector" presStyleLbl="node1" presStyleIdx="1" presStyleCnt="2"/>
      <dgm:spPr/>
    </dgm:pt>
    <dgm:pt modelId="{11ED150A-894A-7E4B-B396-C7A75D4850C7}" type="pres">
      <dgm:prSet presAssocID="{469A9708-F85C-0B49-8497-ECFEDCF3FA9D}" presName="childShape" presStyleCnt="0"/>
      <dgm:spPr/>
    </dgm:pt>
  </dgm:ptLst>
  <dgm:cxnLst>
    <dgm:cxn modelId="{E73AD338-0C0D-D64F-A0CC-8E4A1CCD3940}" srcId="{CB833E8F-0793-45C8-8F79-2FBE495D8AE6}" destId="{469A9708-F85C-0B49-8497-ECFEDCF3FA9D}" srcOrd="1" destOrd="0" parTransId="{F8B4B23B-E8B0-574D-984C-E52F0BA593AC}" sibTransId="{D223D146-9D73-004B-9F7C-DA310D0E5C5B}"/>
    <dgm:cxn modelId="{A2D55E45-2C27-A544-A5D1-814D6E1FB22A}" type="presOf" srcId="{2374BEC6-A92F-41A6-A013-CA868E801EB1}" destId="{6A25782C-E8D0-AA4E-A476-7DF3B1D6C281}" srcOrd="0" destOrd="0" presId="urn:microsoft.com/office/officeart/2005/8/layout/hierarchy3"/>
    <dgm:cxn modelId="{9BE11860-4A18-6B45-941F-6CF3573872F2}" type="presOf" srcId="{CB833E8F-0793-45C8-8F79-2FBE495D8AE6}" destId="{7BAB08D7-5F8F-714E-A30E-06AE8741261D}" srcOrd="0" destOrd="0" presId="urn:microsoft.com/office/officeart/2005/8/layout/hierarchy3"/>
    <dgm:cxn modelId="{97DAF497-8C08-854B-B38A-F99EF43B4CF7}" type="presOf" srcId="{2374BEC6-A92F-41A6-A013-CA868E801EB1}" destId="{B5CC39D2-5734-B440-B536-B2ED799A6777}" srcOrd="1" destOrd="0" presId="urn:microsoft.com/office/officeart/2005/8/layout/hierarchy3"/>
    <dgm:cxn modelId="{E76F2DB6-3818-9A4A-B3F1-2F9CB2E40B23}" type="presOf" srcId="{469A9708-F85C-0B49-8497-ECFEDCF3FA9D}" destId="{0698893E-241B-5346-AD19-3A6CCC35C828}" srcOrd="0" destOrd="0" presId="urn:microsoft.com/office/officeart/2005/8/layout/hierarchy3"/>
    <dgm:cxn modelId="{AB1BDDC0-9C53-7F4C-9037-9B708A5F060C}" type="presOf" srcId="{469A9708-F85C-0B49-8497-ECFEDCF3FA9D}" destId="{A5772EFC-604C-9542-9D65-B42BADB0EB78}" srcOrd="1" destOrd="0" presId="urn:microsoft.com/office/officeart/2005/8/layout/hierarchy3"/>
    <dgm:cxn modelId="{74057BC6-D256-4894-A7E5-8B9EEAB2991D}" srcId="{CB833E8F-0793-45C8-8F79-2FBE495D8AE6}" destId="{2374BEC6-A92F-41A6-A013-CA868E801EB1}" srcOrd="0" destOrd="0" parTransId="{D06A1B13-52F8-4A41-A69F-1EDE103FA39F}" sibTransId="{055A1A95-7DE4-4697-9E59-E870F59D7B76}"/>
    <dgm:cxn modelId="{4234C128-E04E-B44F-8645-CB89B83AD2C6}" type="presParOf" srcId="{7BAB08D7-5F8F-714E-A30E-06AE8741261D}" destId="{C341BFA3-1F5F-5846-AFFB-1345A6A34ABE}" srcOrd="0" destOrd="0" presId="urn:microsoft.com/office/officeart/2005/8/layout/hierarchy3"/>
    <dgm:cxn modelId="{21171C2A-59FA-D743-922F-113F82728B9E}" type="presParOf" srcId="{C341BFA3-1F5F-5846-AFFB-1345A6A34ABE}" destId="{B26C9014-39DD-7346-A579-6FB5303FF9C0}" srcOrd="0" destOrd="0" presId="urn:microsoft.com/office/officeart/2005/8/layout/hierarchy3"/>
    <dgm:cxn modelId="{752B3A3A-1DDE-274F-B59C-D8BE875ADCB2}" type="presParOf" srcId="{B26C9014-39DD-7346-A579-6FB5303FF9C0}" destId="{6A25782C-E8D0-AA4E-A476-7DF3B1D6C281}" srcOrd="0" destOrd="0" presId="urn:microsoft.com/office/officeart/2005/8/layout/hierarchy3"/>
    <dgm:cxn modelId="{2640030F-F978-0249-B54B-337218FE46B8}" type="presParOf" srcId="{B26C9014-39DD-7346-A579-6FB5303FF9C0}" destId="{B5CC39D2-5734-B440-B536-B2ED799A6777}" srcOrd="1" destOrd="0" presId="urn:microsoft.com/office/officeart/2005/8/layout/hierarchy3"/>
    <dgm:cxn modelId="{A5125D41-A200-344D-9E45-E870019F1C2F}" type="presParOf" srcId="{C341BFA3-1F5F-5846-AFFB-1345A6A34ABE}" destId="{F3A0FA4E-151C-404F-A05B-42C25631408E}" srcOrd="1" destOrd="0" presId="urn:microsoft.com/office/officeart/2005/8/layout/hierarchy3"/>
    <dgm:cxn modelId="{DC1C3546-6536-244E-B726-51964EFB4114}" type="presParOf" srcId="{7BAB08D7-5F8F-714E-A30E-06AE8741261D}" destId="{8C9C9BFC-D504-EB4C-8EE2-7F5807A610AF}" srcOrd="1" destOrd="0" presId="urn:microsoft.com/office/officeart/2005/8/layout/hierarchy3"/>
    <dgm:cxn modelId="{6AC3BBB6-2321-8D4D-A149-B05823A78A8D}" type="presParOf" srcId="{8C9C9BFC-D504-EB4C-8EE2-7F5807A610AF}" destId="{E258811C-8A87-E44F-BD2E-5D71C7C90B88}" srcOrd="0" destOrd="0" presId="urn:microsoft.com/office/officeart/2005/8/layout/hierarchy3"/>
    <dgm:cxn modelId="{CB5D7E0C-A7FF-0346-B8E6-F54BEAC1E006}" type="presParOf" srcId="{E258811C-8A87-E44F-BD2E-5D71C7C90B88}" destId="{0698893E-241B-5346-AD19-3A6CCC35C828}" srcOrd="0" destOrd="0" presId="urn:microsoft.com/office/officeart/2005/8/layout/hierarchy3"/>
    <dgm:cxn modelId="{4D43A411-A90F-7F45-9511-6E1ABF8D1C49}" type="presParOf" srcId="{E258811C-8A87-E44F-BD2E-5D71C7C90B88}" destId="{A5772EFC-604C-9542-9D65-B42BADB0EB78}" srcOrd="1" destOrd="0" presId="urn:microsoft.com/office/officeart/2005/8/layout/hierarchy3"/>
    <dgm:cxn modelId="{006C257E-45C6-724B-84D8-ECB4D1132F66}" type="presParOf" srcId="{8C9C9BFC-D504-EB4C-8EE2-7F5807A610AF}" destId="{11ED150A-894A-7E4B-B396-C7A75D485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5782C-E8D0-AA4E-A476-7DF3B1D6C281}">
      <dsp:nvSpPr>
        <dsp:cNvPr id="0" name=""/>
        <dsp:cNvSpPr/>
      </dsp:nvSpPr>
      <dsp:spPr>
        <a:xfrm>
          <a:off x="1209" y="670458"/>
          <a:ext cx="4401591" cy="2200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All our objects need to interact/communicate with each other. </a:t>
          </a:r>
        </a:p>
      </dsp:txBody>
      <dsp:txXfrm>
        <a:off x="65668" y="734917"/>
        <a:ext cx="4272673" cy="2071877"/>
      </dsp:txXfrm>
    </dsp:sp>
    <dsp:sp modelId="{0698893E-241B-5346-AD19-3A6CCC35C828}">
      <dsp:nvSpPr>
        <dsp:cNvPr id="0" name=""/>
        <dsp:cNvSpPr/>
      </dsp:nvSpPr>
      <dsp:spPr>
        <a:xfrm>
          <a:off x="5503198" y="670458"/>
          <a:ext cx="4401591" cy="2200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Objects are divided into hierarchies. </a:t>
          </a:r>
        </a:p>
      </dsp:txBody>
      <dsp:txXfrm>
        <a:off x="5567657" y="734917"/>
        <a:ext cx="4272673" cy="2071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77A48-8FE0-D044-AFE0-F28C50C9BE70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715C-1BE2-3648-A7FE-FBE0416E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E715C-1BE2-3648-A7FE-FBE0416EC8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16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5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1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0EEE-216F-CF44-BFA2-626F617EB81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AA07-379A-EF4C-BA9E-0BC034B0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2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97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B45983-2ECD-E04D-A3FD-033A4B6F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VR Monkeys </a:t>
            </a:r>
          </a:p>
        </p:txBody>
      </p:sp>
      <p:sp useBgFill="1">
        <p:nvSpPr>
          <p:cNvPr id="9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81E26-B029-0944-AD4A-1206BD97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1603" y="2254647"/>
            <a:ext cx="5831944" cy="23391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By: Ivan Nieto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Kitt Phi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Jeffrey Lansford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Jonathon Ayavar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7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81230-F307-174D-BE8D-F14BEFD2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Project overview</a:t>
            </a:r>
            <a:br>
              <a:rPr lang="en-US" sz="4000" dirty="0"/>
            </a:br>
            <a:endParaRPr lang="en-US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9588-3C8E-7F46-9B30-58D26B2AE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Follow a set of clues to find a missing or kidnapped person.</a:t>
            </a:r>
          </a:p>
          <a:p>
            <a:r>
              <a:rPr lang="en-US" sz="1800" dirty="0"/>
              <a:t>Game is set in a VR world. </a:t>
            </a:r>
          </a:p>
          <a:p>
            <a:r>
              <a:rPr lang="en-US" sz="1800" dirty="0"/>
              <a:t>All game interactions are made with the VR headset.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9825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3075D-E217-684E-B158-43323DA4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Key architectural drivers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030DA-5B0A-4E06-935A-965207AB6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92883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078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572FFE-DDAC-9144-A29C-75EAB3D0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Architectural style choices:</a:t>
            </a:r>
            <a:br>
              <a:rPr lang="en-US" sz="3100"/>
            </a:br>
            <a:endParaRPr lang="en-US" sz="31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B86A-46BE-F747-B620-86257D61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Peer to Peer – Game objects can request actions from others. Game objects are independent. </a:t>
            </a:r>
          </a:p>
          <a:p>
            <a:r>
              <a:rPr lang="en-US" sz="1800"/>
              <a:t>Publish and subscribe – Physics and object interaction. </a:t>
            </a:r>
          </a:p>
          <a:p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489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4C6C-92D0-AB4A-A882-CCB8FA06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sz="2500"/>
              <a:t>Our architecture - PEER TO PEER</a:t>
            </a:r>
            <a:br>
              <a:rPr lang="en-US" sz="2500"/>
            </a:br>
            <a:br>
              <a:rPr lang="en-US" sz="2500"/>
            </a:br>
            <a:endParaRPr lang="en-US" sz="2500"/>
          </a:p>
        </p:txBody>
      </p:sp>
      <p:sp>
        <p:nvSpPr>
          <p:cNvPr id="71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docs.google.com/drawings/d/sS7pSmXMo-0WIJF_wSg4gAA/image?w=618&amp;h=381&amp;rev=385&amp;ac=1&amp;parent=1g1DIw6Ro9LgN8Hq_s5yL0_CjNfu9YYMsRdkOs8C-sxw">
            <a:extLst>
              <a:ext uri="{FF2B5EF4-FFF2-40B4-BE49-F238E27FC236}">
                <a16:creationId xmlns:a16="http://schemas.microsoft.com/office/drawing/2014/main" id="{08EBBB60-8CA3-4D41-A2F8-2A8CCB4D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38" y="1147146"/>
            <a:ext cx="3571082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1C168-1F5D-CB48-867F-5B59634C5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3565322"/>
            <a:ext cx="4635583" cy="2097601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C701791-F2A1-4D5D-B7ED-AFF86F67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/>
              <a:t>Lots of prototyping/testing</a:t>
            </a:r>
          </a:p>
          <a:p>
            <a:r>
              <a:rPr lang="en-US"/>
              <a:t>Incremental programming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F31E0-70B4-D04A-A586-76EBFF8E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Conclusion:</a:t>
            </a:r>
            <a:br>
              <a:rPr lang="en-US" sz="3400"/>
            </a:br>
            <a:endParaRPr lang="en-US" sz="3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B818-B4F5-C24D-8C92-6D6FC774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Architecture Style: Peer to Peer/Publish and subscribe</a:t>
            </a:r>
          </a:p>
          <a:p>
            <a:r>
              <a:rPr lang="en-US" sz="1800" dirty="0"/>
              <a:t>Issues/Risks: Moving assets from program to program and making them work on each program. </a:t>
            </a:r>
          </a:p>
          <a:p>
            <a:r>
              <a:rPr lang="en-US" sz="1800" dirty="0"/>
              <a:t>What clues should we have? </a:t>
            </a:r>
          </a:p>
          <a:p>
            <a:r>
              <a:rPr lang="en-US" sz="1800" dirty="0"/>
              <a:t>How hard should the game be?</a:t>
            </a:r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7059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{A22A42C3-4175-4044-99C7-A328C4438F57}tf10001122</Template>
  <TotalTime>502</TotalTime>
  <Words>151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VR Monkeys </vt:lpstr>
      <vt:lpstr>Project overview </vt:lpstr>
      <vt:lpstr>Key architectural drivers </vt:lpstr>
      <vt:lpstr>Architectural style choices: </vt:lpstr>
      <vt:lpstr>Our architecture - PEER TO PEER  </vt:lpstr>
      <vt:lpstr>Conclusion: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/ project name and team member names  </dc:title>
  <dc:creator>Ivan Nieto</dc:creator>
  <cp:lastModifiedBy>Ivan Nieto</cp:lastModifiedBy>
  <cp:revision>56</cp:revision>
  <cp:lastPrinted>2019-03-19T23:10:51Z</cp:lastPrinted>
  <dcterms:created xsi:type="dcterms:W3CDTF">2019-03-17T21:06:42Z</dcterms:created>
  <dcterms:modified xsi:type="dcterms:W3CDTF">2019-03-19T23:20:22Z</dcterms:modified>
</cp:coreProperties>
</file>