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712" y="-8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AAAB2-C1A1-424D-8250-3A38A136840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416E-A4F5-124B-ACC8-7F7C6C56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472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 </a:t>
            </a:r>
            <a:r>
              <a:rPr lang="mr-IN" dirty="0" smtClean="0"/>
              <a:t>–</a:t>
            </a:r>
            <a:r>
              <a:rPr lang="en-US" dirty="0" smtClean="0"/>
              <a:t> Number of sex-biased in GTEX tissues.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0153"/>
          <a:stretch/>
        </p:blipFill>
        <p:spPr>
          <a:xfrm>
            <a:off x="612623" y="1324195"/>
            <a:ext cx="5375951" cy="4083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149" y="6032748"/>
            <a:ext cx="59838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Sex biased splicing seems to be restricted to selected tissues. This is vey striking.</a:t>
            </a:r>
          </a:p>
          <a:p>
            <a:endParaRPr lang="en-US" dirty="0" smtClean="0"/>
          </a:p>
          <a:p>
            <a:r>
              <a:rPr lang="en-US" dirty="0" smtClean="0"/>
              <a:t>Tissues can be split into three categories: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tissues with more than &gt; 100 events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12 tissues with 10 ≤ events ≥ 100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21 tissues with &lt; 10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7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637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 </a:t>
            </a:r>
            <a:r>
              <a:rPr lang="mr-IN" dirty="0" smtClean="0"/>
              <a:t>–</a:t>
            </a:r>
            <a:r>
              <a:rPr lang="en-US" dirty="0" smtClean="0"/>
              <a:t> Splicing types in GTEX tissues (tissues with &gt; 10 events).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149" y="6032748"/>
            <a:ext cx="5983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Most common is exon skipping, except for pituitary with highest proportion of intron retention.</a:t>
            </a:r>
          </a:p>
          <a:p>
            <a:endParaRPr lang="en-US" dirty="0"/>
          </a:p>
          <a:p>
            <a:r>
              <a:rPr lang="en-US" dirty="0" smtClean="0"/>
              <a:t>Esophagus, Lung, Basal with higher proportion of A3SS and A5SS.</a:t>
            </a:r>
          </a:p>
          <a:p>
            <a:endParaRPr lang="en-US" dirty="0"/>
          </a:p>
          <a:p>
            <a:r>
              <a:rPr lang="en-US" dirty="0" smtClean="0"/>
              <a:t>Cerebellum (brain) with high frequency of mutually exclusive exons.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7" y="1287519"/>
            <a:ext cx="6460073" cy="4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461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 </a:t>
            </a:r>
            <a:r>
              <a:rPr lang="mr-IN" dirty="0" smtClean="0"/>
              <a:t>–</a:t>
            </a:r>
            <a:r>
              <a:rPr lang="en-US" dirty="0" smtClean="0"/>
              <a:t> Recurrence of splicing across tissues.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736" y="4306780"/>
            <a:ext cx="59838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In total, 3,741 genes have sex-biased ASEs</a:t>
            </a:r>
          </a:p>
          <a:p>
            <a:endParaRPr lang="en-US" dirty="0" smtClean="0"/>
          </a:p>
          <a:p>
            <a:r>
              <a:rPr lang="en-US" dirty="0" smtClean="0"/>
              <a:t>These genes can be classified into:</a:t>
            </a:r>
          </a:p>
          <a:p>
            <a:endParaRPr lang="en-US" dirty="0"/>
          </a:p>
          <a:p>
            <a:r>
              <a:rPr lang="en-US" dirty="0" smtClean="0"/>
              <a:t>Tissue specific splicing </a:t>
            </a:r>
          </a:p>
          <a:p>
            <a:r>
              <a:rPr lang="en-US" dirty="0" smtClean="0"/>
              <a:t>Group enriched (2 to 5 tissues)</a:t>
            </a:r>
          </a:p>
          <a:p>
            <a:r>
              <a:rPr lang="en-US" dirty="0" smtClean="0"/>
              <a:t>Recurrent &gt; 5 tissues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942" t="21120" r="6292" b="26360"/>
          <a:stretch/>
        </p:blipFill>
        <p:spPr>
          <a:xfrm>
            <a:off x="1441002" y="1791099"/>
            <a:ext cx="4510263" cy="18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5060" y="395582"/>
            <a:ext cx="507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 </a:t>
            </a:r>
            <a:r>
              <a:rPr lang="mr-IN" dirty="0" smtClean="0"/>
              <a:t>–</a:t>
            </a:r>
            <a:r>
              <a:rPr lang="en-US" dirty="0" smtClean="0"/>
              <a:t> Most frequently sex-biased spliced genes.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0149" y="5023220"/>
            <a:ext cx="598383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Comments:</a:t>
            </a:r>
          </a:p>
          <a:p>
            <a:r>
              <a:rPr lang="en-US" dirty="0" smtClean="0"/>
              <a:t>Shown are genes with &gt; 10 splicing events (n = 27).</a:t>
            </a:r>
          </a:p>
          <a:p>
            <a:r>
              <a:rPr lang="en-US" dirty="0" smtClean="0"/>
              <a:t>Color encodes the number of tissues where gene is spliced to show recurrent splicing across tissues. </a:t>
            </a:r>
          </a:p>
          <a:p>
            <a:endParaRPr lang="en-US" dirty="0" smtClean="0"/>
          </a:p>
          <a:p>
            <a:r>
              <a:rPr lang="en-US" dirty="0" smtClean="0"/>
              <a:t>KDM6A, DDX3X, ZFX, XIST and KDMC5C are both frequently spliced AND recurrently spliced across tissues.</a:t>
            </a:r>
          </a:p>
          <a:p>
            <a:endParaRPr lang="en-US" dirty="0"/>
          </a:p>
          <a:p>
            <a:r>
              <a:rPr lang="en-US" dirty="0" smtClean="0"/>
              <a:t>e.g. XIST has 32 ASEs, in 29 tissues</a:t>
            </a:r>
          </a:p>
          <a:p>
            <a:r>
              <a:rPr lang="en-US" dirty="0"/>
              <a:t> </a:t>
            </a:r>
            <a:r>
              <a:rPr lang="en-US" dirty="0" smtClean="0"/>
              <a:t>       KDM5C has 23 ASEs, in 19 tissues</a:t>
            </a:r>
          </a:p>
          <a:p>
            <a:r>
              <a:rPr lang="en-US" dirty="0" smtClean="0"/>
              <a:t>On the other hand, CD44 has 12 ASEs in 2 tissues.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3,741 unique genes</a:t>
            </a:r>
          </a:p>
          <a:p>
            <a:r>
              <a:rPr lang="en-US" dirty="0" smtClean="0"/>
              <a:t>Mean splicing frequency = 1.93</a:t>
            </a:r>
          </a:p>
          <a:p>
            <a:r>
              <a:rPr lang="en-US" dirty="0" smtClean="0"/>
              <a:t>Range (min, max) = 0 to 41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3" y="1234760"/>
            <a:ext cx="5362340" cy="3244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0262" y="1725968"/>
            <a:ext cx="85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276</Words>
  <Application>Microsoft Macintosh PowerPoint</Application>
  <PresentationFormat>A4 Paper (210x297 mm)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JAX</dc:creator>
  <cp:lastModifiedBy>JAX</cp:lastModifiedBy>
  <cp:revision>15</cp:revision>
  <dcterms:created xsi:type="dcterms:W3CDTF">2018-11-09T16:04:17Z</dcterms:created>
  <dcterms:modified xsi:type="dcterms:W3CDTF">2018-11-09T21:00:06Z</dcterms:modified>
</cp:coreProperties>
</file>