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30952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A1440086-CA85-5A09-A275-331588F53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" b="1"/>
          <a:stretch/>
        </p:blipFill>
        <p:spPr>
          <a:xfrm>
            <a:off x="-10255" y="220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8021E-F3A1-B549-9E08-7D505114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8373" y="744909"/>
            <a:ext cx="4958128" cy="3575090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>
                <a:solidFill>
                  <a:srgbClr val="FFFFFF"/>
                </a:solidFill>
              </a:rPr>
              <a:t>Speech Recognition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5C62D-3F77-1CB6-007D-3B7866C3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73" y="4455151"/>
            <a:ext cx="4958128" cy="1766047"/>
          </a:xfrm>
        </p:spPr>
        <p:txBody>
          <a:bodyPr anchor="t">
            <a:normAutofit/>
          </a:bodyPr>
          <a:lstStyle/>
          <a:p>
            <a:pPr algn="l"/>
            <a:r>
              <a:rPr lang="en-CA" sz="2200">
                <a:solidFill>
                  <a:srgbClr val="FFFFFF"/>
                </a:solidFill>
              </a:rPr>
              <a:t>Jessica Ritchie</a:t>
            </a:r>
          </a:p>
          <a:p>
            <a:pPr algn="l"/>
            <a:r>
              <a:rPr lang="en-CA" sz="2200">
                <a:solidFill>
                  <a:srgbClr val="FFFFFF"/>
                </a:solidFill>
              </a:rPr>
              <a:t>Jade Fjestad</a:t>
            </a:r>
          </a:p>
          <a:p>
            <a:pPr algn="l"/>
            <a:endParaRPr lang="en-CA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8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Problem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4A64-5F63-EBDD-A3D4-0E125E34CF7B}"/>
              </a:ext>
            </a:extLst>
          </p:cNvPr>
          <p:cNvSpPr txBox="1"/>
          <p:nvPr/>
        </p:nvSpPr>
        <p:spPr>
          <a:xfrm>
            <a:off x="2012950" y="2551837"/>
            <a:ext cx="816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Classify audio recordings as known or unknown to the database using a Gaussian Mixture Model (GMM)</a:t>
            </a:r>
          </a:p>
        </p:txBody>
      </p:sp>
    </p:spTree>
    <p:extLst>
      <p:ext uri="{BB962C8B-B14F-4D97-AF65-F5344CB8AC3E}">
        <p14:creationId xmlns:p14="http://schemas.microsoft.com/office/powerpoint/2010/main" val="409108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405AE-306E-714B-A59C-9B095A135B43}"/>
              </a:ext>
            </a:extLst>
          </p:cNvPr>
          <p:cNvSpPr txBox="1"/>
          <p:nvPr/>
        </p:nvSpPr>
        <p:spPr>
          <a:xfrm>
            <a:off x="838200" y="1690688"/>
            <a:ext cx="111823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3200" dirty="0"/>
              <a:t>Select Dataset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3 000 recordings from 6 users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Feature Extraction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Mel Frequency Cepstral Coefficients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Templates contain array of pitches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Split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Training data = 490 recordings of Nicolas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Testing data = 10 recordings of Nicolas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Probe data = 50 recordings (10 each from 5 remaining users) </a:t>
            </a:r>
          </a:p>
          <a:p>
            <a:pPr marL="742950" indent="-742950">
              <a:buFont typeface="+mj-lt"/>
              <a:buAutoNum type="arabicPeriod"/>
            </a:pPr>
            <a:r>
              <a:rPr lang="en-CA" sz="3200" dirty="0"/>
              <a:t>Train GMM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CA" sz="2400" dirty="0"/>
              <a:t>500 Gaussian components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7701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0728D-C2BF-9996-AF1C-4A71FAD4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43" y="1435100"/>
            <a:ext cx="9903713" cy="53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2BEF0-1FAF-34A5-8767-863A9DB99C51}"/>
              </a:ext>
            </a:extLst>
          </p:cNvPr>
          <p:cNvSpPr txBox="1"/>
          <p:nvPr/>
        </p:nvSpPr>
        <p:spPr>
          <a:xfrm>
            <a:off x="2933700" y="2598003"/>
            <a:ext cx="387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Distinct distributions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/>
              <a:t>Select threshold = -60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8196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2FE3-33BE-F540-9284-8DFFC169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Results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2213-7092-FE54-9E01-A183F4A04E21}"/>
              </a:ext>
            </a:extLst>
          </p:cNvPr>
          <p:cNvSpPr txBox="1"/>
          <p:nvPr/>
        </p:nvSpPr>
        <p:spPr>
          <a:xfrm>
            <a:off x="838200" y="1690688"/>
            <a:ext cx="417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Identified every sample correctly! </a:t>
            </a:r>
          </a:p>
          <a:p>
            <a:endParaRPr lang="en-CA" sz="32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E6D0525-99F6-D99D-6D83-D1D3363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609348"/>
            <a:ext cx="6513044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0AA1F8-F045-5A02-163D-F70BB4C6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7262"/>
              </p:ext>
            </p:extLst>
          </p:nvPr>
        </p:nvGraphicFramePr>
        <p:xfrm>
          <a:off x="952500" y="3301622"/>
          <a:ext cx="3390900" cy="276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94860691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607669408"/>
                    </a:ext>
                  </a:extLst>
                </a:gridCol>
              </a:tblGrid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Performance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4254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83.3%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882977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959651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117403"/>
                  </a:ext>
                </a:extLst>
              </a:tr>
              <a:tr h="515695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18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57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4A64-5F63-EBDD-A3D4-0E125E34CF7B}"/>
              </a:ext>
            </a:extLst>
          </p:cNvPr>
          <p:cNvSpPr txBox="1"/>
          <p:nvPr/>
        </p:nvSpPr>
        <p:spPr>
          <a:xfrm>
            <a:off x="2012950" y="2967335"/>
            <a:ext cx="816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+mj-lt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518112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Posterama</vt:lpstr>
      <vt:lpstr>ExploreVTI</vt:lpstr>
      <vt:lpstr>Speech Recognition </vt:lpstr>
      <vt:lpstr>Problem </vt:lpstr>
      <vt:lpstr>Approach </vt:lpstr>
      <vt:lpstr>Results </vt:lpstr>
      <vt:lpstr>Results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</dc:title>
  <dc:creator>Jessica Ritchie</dc:creator>
  <cp:lastModifiedBy>Jessica Ritchie</cp:lastModifiedBy>
  <cp:revision>2</cp:revision>
  <dcterms:created xsi:type="dcterms:W3CDTF">2023-03-27T16:20:30Z</dcterms:created>
  <dcterms:modified xsi:type="dcterms:W3CDTF">2023-03-27T17:03:08Z</dcterms:modified>
</cp:coreProperties>
</file>