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Quicksand"/>
      <p:regular r:id="rId13"/>
      <p:bold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icksan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Quicksand-bold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4294967295" type="ctrTitle"/>
          </p:nvPr>
        </p:nvSpPr>
        <p:spPr>
          <a:xfrm>
            <a:off x="841650" y="3390087"/>
            <a:ext cx="7801500" cy="65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6FA8DC"/>
                </a:solidFill>
              </a:rPr>
              <a:t>C</a:t>
            </a:r>
            <a:r>
              <a:rPr lang="en" sz="3000"/>
              <a:t>lassroom</a:t>
            </a:r>
            <a:r>
              <a:rPr lang="en" sz="3000"/>
              <a:t> </a:t>
            </a:r>
            <a:r>
              <a:rPr lang="en" sz="3000">
                <a:solidFill>
                  <a:srgbClr val="6FA8DC"/>
                </a:solidFill>
              </a:rPr>
              <a:t>O</a:t>
            </a:r>
            <a:r>
              <a:rPr lang="en" sz="3000"/>
              <a:t>riented </a:t>
            </a:r>
            <a:r>
              <a:rPr lang="en" sz="3000">
                <a:solidFill>
                  <a:srgbClr val="6FA8DC"/>
                </a:solidFill>
              </a:rPr>
              <a:t>V</a:t>
            </a:r>
            <a:r>
              <a:rPr lang="en" sz="3000"/>
              <a:t>oice </a:t>
            </a:r>
            <a:r>
              <a:rPr lang="en" sz="3000">
                <a:solidFill>
                  <a:srgbClr val="6FA8DC"/>
                </a:solidFill>
              </a:rPr>
              <a:t>A</a:t>
            </a:r>
            <a:r>
              <a:rPr lang="en" sz="3000"/>
              <a:t>ctivated </a:t>
            </a:r>
            <a:r>
              <a:rPr lang="en" sz="3000">
                <a:solidFill>
                  <a:srgbClr val="6FA8DC"/>
                </a:solidFill>
              </a:rPr>
              <a:t>L</a:t>
            </a:r>
            <a:r>
              <a:rPr lang="en" sz="3000"/>
              <a:t>earning </a:t>
            </a:r>
            <a:r>
              <a:rPr lang="en" sz="3000">
                <a:solidFill>
                  <a:srgbClr val="6FA8DC"/>
                </a:solidFill>
              </a:rPr>
              <a:t>A</a:t>
            </a:r>
            <a:r>
              <a:rPr lang="en" sz="3000"/>
              <a:t>ssistant</a:t>
            </a:r>
          </a:p>
        </p:txBody>
      </p:sp>
      <p:sp>
        <p:nvSpPr>
          <p:cNvPr id="60" name="Shape 60"/>
          <p:cNvSpPr txBox="1"/>
          <p:nvPr>
            <p:ph idx="4294967295" type="subTitle"/>
          </p:nvPr>
        </p:nvSpPr>
        <p:spPr>
          <a:xfrm>
            <a:off x="958425" y="4002525"/>
            <a:ext cx="75144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By James Hodge, Bria Lowe, Christina Noe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1946812"/>
            <a:ext cx="190500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4294967295" type="ctrTitle"/>
          </p:nvPr>
        </p:nvSpPr>
        <p:spPr>
          <a:xfrm>
            <a:off x="3680100" y="696962"/>
            <a:ext cx="7801500" cy="65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C O V A L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 R O J E C T   G O A L 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icksand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Create new voice commands for the Amazon Alexa that can be used in a classroom setting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icksand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Connect the software to Learning Management Systems to provide easy control over classroom records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 E A T U R E 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Quicksand"/>
              <a:buChar char="●"/>
            </a:pPr>
            <a:r>
              <a:rPr b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Roll Call</a:t>
            </a: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- Take class attendance, repeat back attendance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Quicksand"/>
              <a:buChar char="●"/>
            </a:pPr>
            <a:r>
              <a:rPr b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Get Student Attendance</a:t>
            </a: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- Ask for specific student’s attendance</a:t>
            </a:r>
          </a:p>
          <a:p>
            <a:pPr indent="-355600" lvl="0" marL="45720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Quicksand"/>
              <a:buChar char="●"/>
            </a:pPr>
            <a:r>
              <a:rPr b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Bonus Points</a:t>
            </a: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- Give and remove cumulative bonus points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Quicksand"/>
              <a:buChar char="●"/>
            </a:pPr>
            <a:r>
              <a:rPr b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Timer </a:t>
            </a: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- Set an alarm for a particular time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Quicksand"/>
              <a:buChar char="●"/>
            </a:pPr>
            <a:r>
              <a:rPr b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Online Student Table </a:t>
            </a: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- View student attendance and bonus points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8517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 E M O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1851562"/>
            <a:ext cx="19050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 U M M A R Y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project focused on adapting the Amazon Alexa technology from a home setting to a classroom setting by providing teachers with a hands free way of managing classroom records. We accomplished this with our Covala assistant application, which includes features that maintain attendance, record bonus points, and provide a timer for quizzes and exams. Possible future goals could be connecting the software to Learning Management Systems.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-265425" y="2140275"/>
            <a:ext cx="9409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 U E S T I O N S 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355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V I D E O</a:t>
            </a:r>
          </a:p>
        </p:txBody>
      </p:sp>
      <p:sp>
        <p:nvSpPr>
          <p:cNvPr id="97" name="Shape 97" title="covalademo.mp4"/>
          <p:cNvSpPr/>
          <p:nvPr/>
        </p:nvSpPr>
        <p:spPr>
          <a:xfrm>
            <a:off x="2285275" y="1167300"/>
            <a:ext cx="4572000" cy="3429000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