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" name="Tyler Gabriel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needs more jpeg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1.xml"/><Relationship Id="rId4" Type="http://schemas.openxmlformats.org/officeDocument/2006/relationships/image" Target="../media/image03.png"/><Relationship Id="rId5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0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Crowd Evacuation Simulation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695223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Austyn Trull, James Hodge, and Tyler Gabriel CS 480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269875" y="461700"/>
            <a:ext cx="4377000" cy="3078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Main: Input File Reading/Example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499" y="518399"/>
            <a:ext cx="4271774" cy="29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4681800" y="461700"/>
            <a:ext cx="4271700" cy="248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0" name="Shape 150"/>
          <p:cNvCxnSpPr/>
          <p:nvPr/>
        </p:nvCxnSpPr>
        <p:spPr>
          <a:xfrm>
            <a:off x="2494800" y="866700"/>
            <a:ext cx="22017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51" name="Shape 1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4499" y="508012"/>
            <a:ext cx="4206298" cy="239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255700" y="257400"/>
            <a:ext cx="4639500" cy="329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Main: Initialization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87" y="299962"/>
            <a:ext cx="45243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269850" y="120975"/>
            <a:ext cx="6214500" cy="4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seedNodes() and set_first_event() functions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00" y="163450"/>
            <a:ext cx="6116424" cy="419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80425" y="85675"/>
            <a:ext cx="7943400" cy="4114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enterNode() function part 1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75" y="121700"/>
            <a:ext cx="7851000" cy="402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255675" y="99900"/>
            <a:ext cx="6235799" cy="4305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enterNode() function part 2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98" y="138100"/>
            <a:ext cx="6125150" cy="421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440125" y="263075"/>
            <a:ext cx="5292300" cy="367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enterDoor() function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762" y="308137"/>
            <a:ext cx="5172075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617500" y="695825"/>
            <a:ext cx="5150400" cy="265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alarm() function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625" y="759000"/>
            <a:ext cx="502920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255400" y="127700"/>
            <a:ext cx="6136799" cy="406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report() and check_max_pop() functions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25" y="181100"/>
            <a:ext cx="602932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271450" y="270150"/>
            <a:ext cx="4240800" cy="400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Main: Simulation Loop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00" y="316975"/>
            <a:ext cx="4153199" cy="39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Crowd Simulation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41922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Study of how crowds react/behave in different scenarios, such as the normal or emergent situations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Goal of simulation is to study how to predict and control the behavior of a crowd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❏"/>
            </a:pPr>
            <a:r>
              <a:rPr lang="en"/>
              <a:t>Used in fields such as: military simulation, safety engineering, architectural design, and digital entertainment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6699" l="51307" r="0" t="0"/>
          <a:stretch/>
        </p:blipFill>
        <p:spPr>
          <a:xfrm>
            <a:off x="4572149" y="206300"/>
            <a:ext cx="4452547" cy="3338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Scenario A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Click to add text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0175"/>
            <a:ext cx="4036982" cy="24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2850" y="1229874"/>
            <a:ext cx="4079450" cy="253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Scenario B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-3306281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4091200" cy="252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100" y="1229874"/>
            <a:ext cx="4091200" cy="253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Scenario B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4697624" cy="288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8924" y="1229875"/>
            <a:ext cx="3053377" cy="23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Improvements 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Support for larger environments and larger numbers of actors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More detailed actor decision making taking into account psychological/physical/sociological characteristics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Analyze and Improve the spread of alertness through nodes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Crowd Simulation (Cont.)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❏"/>
            </a:pPr>
            <a:r>
              <a:rPr lang="en"/>
              <a:t>Multitude of Focuses that can be studied:</a:t>
            </a:r>
          </a:p>
          <a:p>
            <a:pPr indent="-228600" lvl="1" marL="914400">
              <a:spcBef>
                <a:spcPts val="0"/>
              </a:spcBef>
              <a:buChar char="❏"/>
            </a:pPr>
            <a:r>
              <a:rPr lang="en"/>
              <a:t>The physical vs psychological vs social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en"/>
              <a:t>Time Scale: Short term vs Long Term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en"/>
              <a:t>Different Crowd Sizes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en"/>
              <a:t>Flow vs Entity vs Agent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Evaluation Criteria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en"/>
              <a:t>Flexibility (adaptation) 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en"/>
              <a:t>Extensibility (new features)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en"/>
              <a:t>Efficiency</a:t>
            </a:r>
          </a:p>
          <a:p>
            <a:pPr indent="-228600" lvl="1" marL="914400">
              <a:spcBef>
                <a:spcPts val="0"/>
              </a:spcBef>
              <a:buChar char="❏"/>
            </a:pPr>
            <a:r>
              <a:rPr lang="en"/>
              <a:t>Scalability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Focus &amp; Goals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9875"/>
            <a:ext cx="3765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Understand the Dynamics of Crowd Evacuation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Physical aspects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Medium sized crowds (10s-100s)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Short Term</a:t>
            </a:r>
          </a:p>
          <a:p>
            <a:pPr indent="-228600" lvl="0" marL="457200">
              <a:spcBef>
                <a:spcPts val="0"/>
              </a:spcBef>
              <a:buChar char="❏"/>
            </a:pPr>
            <a:r>
              <a:rPr lang="en"/>
              <a:t>Entity Based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7300" y="410000"/>
            <a:ext cx="4870349" cy="28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Modeling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9875"/>
            <a:ext cx="5649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Environments created using a node based system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Main program reads in simulations files that specify simulation parameters including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en"/>
              <a:t>Environments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en"/>
              <a:t>Number of Actors/Nodes/Doors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en"/>
              <a:t>Alarm Delay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en"/>
              <a:t>Node connection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en"/>
              <a:t>Distance between each node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799" y="321974"/>
            <a:ext cx="2660100" cy="2010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7799" y="2451412"/>
            <a:ext cx="2660102" cy="223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Modeling (Cont.)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29875"/>
            <a:ext cx="47532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Main program collects all information from Nodes and Actors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en"/>
              <a:t>Total and Average Evacuation Time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en"/>
              <a:t>Nodes that cause a significant bottleneck in the system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Scenario 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Based on a small house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4 Room nodes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1 Door Node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Small amount of actors </a:t>
            </a:r>
          </a:p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229975"/>
            <a:ext cx="3999898" cy="3023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Scenario B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Based on the SEC building at the University of Alabama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14 room nodes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4 door nodes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Large number of actors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99" y="1229875"/>
            <a:ext cx="3999898" cy="30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