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Farmer" initials="RF" lastIdx="2" clrIdx="0">
    <p:extLst>
      <p:ext uri="{19B8F6BF-5375-455C-9EA6-DF929625EA0E}">
        <p15:presenceInfo xmlns:p15="http://schemas.microsoft.com/office/powerpoint/2012/main" userId="a1522c30ec7519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ABE1-EE10-4ACA-AA64-CB2A0B9BC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C02F0-2EF8-4266-8AEE-8D67C8C56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4F244-FE86-4EE3-8270-A5A08860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CFB4-1E93-430C-8C35-78AE5788E9A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81785-0CA6-4852-A709-9CF0F5C1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1D84E-0918-4C71-A855-EE1EA2B2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3CF1-2B13-4C82-8953-31C3EBC4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A4F0-CFC4-4FC3-8364-C7C41167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7AA7B-44E0-42C7-8F16-B5A5DA415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EF83F-3A98-4B8F-B055-04DE69A1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CFB4-1E93-430C-8C35-78AE5788E9A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271F0-67F5-4A97-B654-6F4105E9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EB7E1-1DC8-4A02-97A0-9A3E9E99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3CF1-2B13-4C82-8953-31C3EBC4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E2FA9-4C28-4817-8B15-8ECE859E1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AF78B-DABE-4602-AF6A-40D4249CD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430AC-430B-4759-9071-833FD7BB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CFB4-1E93-430C-8C35-78AE5788E9A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BA38D-124F-4372-8442-3058A6B8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E6784-E5CA-4DC3-84FA-FF78F8A3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3CF1-2B13-4C82-8953-31C3EBC4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2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317D-4A01-4276-BBDE-4FE2C4E0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E7BF-D606-4E52-9B1A-FD227996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94D0F-FFAC-4146-8B3B-21070D7B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CFB4-1E93-430C-8C35-78AE5788E9A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B076-DE8C-4D74-967A-4FE9B2D3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6BCD-C056-4342-B4FE-7765CC73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3CF1-2B13-4C82-8953-31C3EBC4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4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03C6-C566-434F-96C2-39F0C8E3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D5F2-C275-4B64-A880-A0B4B2D97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1A6F3-E8E6-42B5-9BAD-B780FB8F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CFB4-1E93-430C-8C35-78AE5788E9A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3D45-ED9C-4228-9C4A-22AC3B26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E7F2D-1300-4ABC-92C1-F94758C0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3CF1-2B13-4C82-8953-31C3EBC4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7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1990-1BC1-4FC0-944D-54898554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0965-7766-4F80-842C-DE3F3CDA2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17C6A-5334-4EC7-BB10-6F8009C1D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CF722-726C-4DD6-B345-D362FADC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CFB4-1E93-430C-8C35-78AE5788E9A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8C450-7595-47B9-9D59-8B3910B6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8B372-939F-448A-950A-DF94CFE7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3CF1-2B13-4C82-8953-31C3EBC4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7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587B-9D1D-486D-A38F-06D52E11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0415A-0C46-4211-B007-CB735BB31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2DCED-00EF-4DE1-8F5F-BA65460B1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8CAAF-A3A1-408E-95D6-31D6846CA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0FCCD-8D8D-4A0D-A77F-F3C379141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B4DA1-90AB-49A0-9775-FE81705E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CFB4-1E93-430C-8C35-78AE5788E9A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83BBF-7F4A-42C9-9416-9EE7C615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E8C1D-F8AF-4AFF-AAF2-7F2012B1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3CF1-2B13-4C82-8953-31C3EBC4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8B0D-CEA4-4658-AFA8-1F1EA414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AD698-4A69-45D9-BD09-8D4A043C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CFB4-1E93-430C-8C35-78AE5788E9A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9BFA-F787-4358-96AF-D20EE381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B82E3-56ED-4618-BC64-613CDE8E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3CF1-2B13-4C82-8953-31C3EBC4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2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93BBA-CC24-4C28-829A-8515C701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CFB4-1E93-430C-8C35-78AE5788E9A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26FB1-3619-4EBA-B234-1A25E9A6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102CB-C66A-4F6F-8D7C-2F05B36C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3CF1-2B13-4C82-8953-31C3EBC4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7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3833-BD3A-4924-802C-49665C1E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881B6-63E3-4B77-8208-61AACA5B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09D77-3F85-4825-9A58-3F5FE8019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19042-5834-4194-B73C-57047255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CFB4-1E93-430C-8C35-78AE5788E9A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C9589-2EA4-450E-AF45-02E0E3F2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F41E-2838-4D5C-B238-1594BABC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3CF1-2B13-4C82-8953-31C3EBC4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0C50-7387-42AA-AD27-13C2D98B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508A2-2AD0-47A6-BFF2-C02575EAE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DDDC1-3AE0-42B5-A65E-103687473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A6A43-EA00-42B0-8FEA-FBFCD281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CFB4-1E93-430C-8C35-78AE5788E9A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6CEF0-CF2F-45FE-9A8B-7FF871B7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C103A-9217-429C-9A59-C78F76F0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3CF1-2B13-4C82-8953-31C3EBC4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1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5BD06-97FA-4D87-A289-59D81881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0E8A6-E944-4369-AF17-77F0BD75F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DD554-7131-4F57-8680-33A31A3AA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CFB4-1E93-430C-8C35-78AE5788E9A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8C48C-326A-4BCA-BC93-48F2146B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95A57-19F3-4F46-B460-5CB48CD71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13CF1-2B13-4C82-8953-31C3EBC4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BEC-4D32-4B17-9B38-AC56E8919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GameSystemObjects</a:t>
            </a:r>
            <a:r>
              <a:rPr lang="en-US" dirty="0"/>
              <a:t>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828CA-3994-4778-9C13-45072E9CA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Garner, Tyler Stanton, </a:t>
            </a:r>
            <a:r>
              <a:rPr lang="en-US" dirty="0" err="1"/>
              <a:t>Placidie</a:t>
            </a:r>
            <a:r>
              <a:rPr lang="en-US" dirty="0"/>
              <a:t> </a:t>
            </a:r>
            <a:r>
              <a:rPr lang="en-US" dirty="0" err="1"/>
              <a:t>Mugabo</a:t>
            </a:r>
            <a:r>
              <a:rPr lang="en-US" dirty="0"/>
              <a:t>, </a:t>
            </a:r>
          </a:p>
          <a:p>
            <a:r>
              <a:rPr lang="en-US" dirty="0"/>
              <a:t>Bailey Costello, Alan Farmer</a:t>
            </a:r>
          </a:p>
        </p:txBody>
      </p:sp>
    </p:spTree>
    <p:extLst>
      <p:ext uri="{BB962C8B-B14F-4D97-AF65-F5344CB8AC3E}">
        <p14:creationId xmlns:p14="http://schemas.microsoft.com/office/powerpoint/2010/main" val="66882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D3BB-3E98-4B2F-B037-96EEAE95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ItemTask.cs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C2F4-2BC3-4EB3-A4F5-74BB142D8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5" y="1809722"/>
            <a:ext cx="569777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Object that holds all task data.</a:t>
            </a:r>
          </a:p>
          <a:p>
            <a:pPr lvl="1"/>
            <a:r>
              <a:rPr lang="en-US" dirty="0" err="1"/>
              <a:t>taskId</a:t>
            </a:r>
            <a:r>
              <a:rPr lang="en-US" dirty="0"/>
              <a:t> - Task ID for Database, int</a:t>
            </a:r>
          </a:p>
          <a:p>
            <a:pPr lvl="1"/>
            <a:r>
              <a:rPr lang="en-US" dirty="0" err="1"/>
              <a:t>itemName</a:t>
            </a:r>
            <a:r>
              <a:rPr lang="en-US" dirty="0"/>
              <a:t> - Item/Task name, string</a:t>
            </a:r>
          </a:p>
          <a:p>
            <a:pPr lvl="1"/>
            <a:r>
              <a:rPr lang="en-US" dirty="0" err="1"/>
              <a:t>itemIcon</a:t>
            </a:r>
            <a:r>
              <a:rPr lang="en-US" dirty="0"/>
              <a:t> - Location for Item/Task Icon, string</a:t>
            </a:r>
          </a:p>
          <a:p>
            <a:pPr lvl="1"/>
            <a:r>
              <a:rPr lang="en-US" dirty="0" err="1"/>
              <a:t>resourceGatheringLevel</a:t>
            </a:r>
            <a:r>
              <a:rPr lang="en-US" dirty="0"/>
              <a:t> - The upgrade level of the task, int</a:t>
            </a:r>
          </a:p>
          <a:p>
            <a:pPr lvl="1"/>
            <a:r>
              <a:rPr lang="en-US" dirty="0" err="1"/>
              <a:t>itemAmount</a:t>
            </a:r>
            <a:r>
              <a:rPr lang="en-US" dirty="0"/>
              <a:t> - Amount of this item this player has, long</a:t>
            </a:r>
          </a:p>
          <a:p>
            <a:pPr lvl="1"/>
            <a:r>
              <a:rPr lang="en-US" dirty="0" err="1"/>
              <a:t>lastStartedTime</a:t>
            </a:r>
            <a:r>
              <a:rPr lang="en-US" dirty="0"/>
              <a:t> - The last time an item was gathered, long</a:t>
            </a:r>
          </a:p>
          <a:p>
            <a:pPr lvl="1"/>
            <a:r>
              <a:rPr lang="en-US" dirty="0" err="1"/>
              <a:t>timeCalc</a:t>
            </a:r>
            <a:r>
              <a:rPr lang="en-US" dirty="0"/>
              <a:t> - The time it takes for the task to complete and add to </a:t>
            </a:r>
            <a:r>
              <a:rPr lang="en-US" dirty="0" err="1"/>
              <a:t>itemAmount</a:t>
            </a:r>
            <a:r>
              <a:rPr lang="en-US" dirty="0"/>
              <a:t>, long</a:t>
            </a:r>
          </a:p>
          <a:p>
            <a:pPr lvl="1"/>
            <a:r>
              <a:rPr lang="en-US" dirty="0"/>
              <a:t>enabled - Whether the task is running or not, bool</a:t>
            </a:r>
          </a:p>
          <a:p>
            <a:pPr lvl="1"/>
            <a:r>
              <a:rPr lang="en-US" dirty="0" err="1"/>
              <a:t>upgradeGatheringLevelCost</a:t>
            </a:r>
            <a:r>
              <a:rPr lang="en-US" dirty="0"/>
              <a:t> - Method to </a:t>
            </a:r>
            <a:r>
              <a:rPr lang="en-US" dirty="0" err="1"/>
              <a:t>determin</a:t>
            </a:r>
            <a:r>
              <a:rPr lang="en-US" dirty="0"/>
              <a:t> the upgrade cost of this task, 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04BE4-0334-43AB-83C3-155D5D6F4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557" y="307508"/>
            <a:ext cx="4532243" cy="62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5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2614-6B19-48FA-AADF-FFE2AD39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Main Screens While Running: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0605-4655-4526-950E-18769748D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E0CD2-7D3C-4CED-B9C8-7D2EB0AF2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7841"/>
            <a:ext cx="2552953" cy="4679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48BDB1-F79D-4E85-8DB2-32244AAFB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883" y="1497841"/>
            <a:ext cx="2576233" cy="4679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2E1646-261B-43D4-8C5C-5EACD88B0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390" y="1497841"/>
            <a:ext cx="3094410" cy="46791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D06A07-73D3-4B82-B81D-D75D431759E4}"/>
              </a:ext>
            </a:extLst>
          </p:cNvPr>
          <p:cNvSpPr txBox="1"/>
          <p:nvPr/>
        </p:nvSpPr>
        <p:spPr>
          <a:xfrm>
            <a:off x="8483700" y="6123543"/>
            <a:ext cx="264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Settings Not Implemented</a:t>
            </a:r>
          </a:p>
        </p:txBody>
      </p:sp>
    </p:spTree>
    <p:extLst>
      <p:ext uri="{BB962C8B-B14F-4D97-AF65-F5344CB8AC3E}">
        <p14:creationId xmlns:p14="http://schemas.microsoft.com/office/powerpoint/2010/main" val="94469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73C2-47A8-4C13-BDD9-F964B128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PlayerLoginModel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F151-9D5E-4D54-BBA1-3DD621553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490356" cy="4351338"/>
          </a:xfrm>
        </p:spPr>
        <p:txBody>
          <a:bodyPr/>
          <a:lstStyle/>
          <a:p>
            <a:r>
              <a:rPr lang="en-US" dirty="0"/>
              <a:t>Class to hold data used to login a user. </a:t>
            </a:r>
          </a:p>
          <a:p>
            <a:r>
              <a:rPr lang="en-US" dirty="0"/>
              <a:t>Holds the </a:t>
            </a:r>
          </a:p>
          <a:p>
            <a:pPr lvl="1"/>
            <a:r>
              <a:rPr lang="en-US" dirty="0" err="1"/>
              <a:t>player_ID</a:t>
            </a:r>
            <a:endParaRPr lang="en-US" dirty="0"/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password.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F9303-1B72-46D9-B041-9C938E06A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43" y="1825625"/>
            <a:ext cx="4395758" cy="3035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FEDDA-0441-4302-9474-14681A74B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896" y="1285642"/>
            <a:ext cx="2962688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0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9351-58E4-49B0-9B58-88498FD3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PlayerItemActionModel</a:t>
            </a:r>
            <a:br>
              <a:rPr lang="en-US" dirty="0"/>
            </a:br>
            <a:r>
              <a:rPr lang="en-US" sz="2400" dirty="0"/>
              <a:t>Holds a enumerator and class.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9A70-C2D9-4D6B-9E6D-ABEEABB8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8210" cy="4351338"/>
          </a:xfrm>
        </p:spPr>
        <p:txBody>
          <a:bodyPr/>
          <a:lstStyle/>
          <a:p>
            <a:r>
              <a:rPr lang="en-US" dirty="0"/>
              <a:t>Class that holds data for communicating actions players take on certain task. </a:t>
            </a:r>
          </a:p>
          <a:p>
            <a:r>
              <a:rPr lang="en-US" dirty="0" err="1"/>
              <a:t>enum</a:t>
            </a:r>
            <a:r>
              <a:rPr lang="en-US" dirty="0"/>
              <a:t> **Action** - Represents possible actions for each task.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65B93-3AF9-48DD-AED2-8E7C67CE0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103" y="1107167"/>
            <a:ext cx="439245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8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961E-15A1-4CBF-9E71-3A33AB6C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7D61-4951-4BCE-8592-C68761B2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1069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Gameloop</a:t>
            </a:r>
            <a:r>
              <a:rPr lang="en-US" dirty="0"/>
              <a:t> - Main game loop. While running, checks that there are players and loops through each player to increment all of their items.</a:t>
            </a:r>
          </a:p>
          <a:p>
            <a:r>
              <a:rPr lang="en-US" dirty="0" err="1"/>
              <a:t>UpdatePlayerGameSpeed</a:t>
            </a:r>
            <a:r>
              <a:rPr lang="en-US" dirty="0"/>
              <a:t> - Updates each players time calculation for their current item task.</a:t>
            </a:r>
          </a:p>
          <a:p>
            <a:r>
              <a:rPr lang="en-US" dirty="0" err="1"/>
              <a:t>GameSave</a:t>
            </a:r>
            <a:r>
              <a:rPr lang="en-US" dirty="0"/>
              <a:t> - Loops through each player and saves them to the player repository every 30 seconds.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8E857-D558-4D31-882C-4167C5DE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272" y="1284027"/>
            <a:ext cx="4220976" cy="4289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F57645-4D3D-4DF6-AAC6-B2B0AFFA1A99}"/>
              </a:ext>
            </a:extLst>
          </p:cNvPr>
          <p:cNvSpPr txBox="1"/>
          <p:nvPr/>
        </p:nvSpPr>
        <p:spPr>
          <a:xfrm>
            <a:off x="7291346" y="5573973"/>
            <a:ext cx="255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GameSave</a:t>
            </a:r>
            <a:r>
              <a:rPr lang="en-US" dirty="0"/>
              <a:t> Code Example</a:t>
            </a:r>
          </a:p>
        </p:txBody>
      </p:sp>
    </p:spTree>
    <p:extLst>
      <p:ext uri="{BB962C8B-B14F-4D97-AF65-F5344CB8AC3E}">
        <p14:creationId xmlns:p14="http://schemas.microsoft.com/office/powerpoint/2010/main" val="176092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961E-15A1-4CBF-9E71-3A33AB6C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7D61-4951-4BCE-8592-C68761B2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2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CleanUpSessions</a:t>
            </a:r>
            <a:r>
              <a:rPr lang="en-US" dirty="0"/>
              <a:t> - Checks through each player to check if more than a minute has passed since their last seen time, if so, saves and </a:t>
            </a:r>
            <a:r>
              <a:rPr lang="en-US" dirty="0" err="1"/>
              <a:t>trys</a:t>
            </a:r>
            <a:r>
              <a:rPr lang="en-US" dirty="0"/>
              <a:t> to remove to player from the current repository.</a:t>
            </a:r>
          </a:p>
          <a:p>
            <a:r>
              <a:rPr lang="en-US" dirty="0"/>
              <a:t>Game - Builds both the </a:t>
            </a:r>
            <a:r>
              <a:rPr lang="en-US" dirty="0" err="1"/>
              <a:t>GameLoop</a:t>
            </a:r>
            <a:r>
              <a:rPr lang="en-US" dirty="0"/>
              <a:t> and </a:t>
            </a:r>
            <a:r>
              <a:rPr lang="en-US" dirty="0" err="1"/>
              <a:t>CleanUpSessions</a:t>
            </a:r>
            <a:r>
              <a:rPr lang="en-US" dirty="0"/>
              <a:t> threads.</a:t>
            </a:r>
          </a:p>
          <a:p>
            <a:r>
              <a:rPr lang="en-US" dirty="0" err="1"/>
              <a:t>GameState</a:t>
            </a:r>
            <a:r>
              <a:rPr lang="en-US" dirty="0"/>
              <a:t> - Static cache object with a </a:t>
            </a:r>
            <a:r>
              <a:rPr lang="en-US" dirty="0" err="1"/>
              <a:t>currnet</a:t>
            </a:r>
            <a:r>
              <a:rPr lang="en-US" dirty="0"/>
              <a:t> </a:t>
            </a:r>
            <a:r>
              <a:rPr lang="en-US" dirty="0" err="1"/>
              <a:t>gamestate</a:t>
            </a:r>
            <a:r>
              <a:rPr lang="en-US" dirty="0"/>
              <a:t> and thread safe list.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5B6F6-333E-4E15-996A-A2C728CC1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659" y="1387502"/>
            <a:ext cx="6208896" cy="4082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9ED786-E2AE-4196-9E43-B1D42DF0548E}"/>
              </a:ext>
            </a:extLst>
          </p:cNvPr>
          <p:cNvSpPr txBox="1"/>
          <p:nvPr/>
        </p:nvSpPr>
        <p:spPr>
          <a:xfrm>
            <a:off x="7207103" y="5470497"/>
            <a:ext cx="260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GameState</a:t>
            </a:r>
            <a:r>
              <a:rPr lang="en-US" dirty="0"/>
              <a:t> Example Code</a:t>
            </a:r>
          </a:p>
        </p:txBody>
      </p:sp>
    </p:spTree>
    <p:extLst>
      <p:ext uri="{BB962C8B-B14F-4D97-AF65-F5344CB8AC3E}">
        <p14:creationId xmlns:p14="http://schemas.microsoft.com/office/powerpoint/2010/main" val="292219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40E8-378B-4639-9AF5-1FD1ECDB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GameConfig.cs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5610-5E57-44CB-9201-E4985B57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8972" cy="4351338"/>
          </a:xfrm>
        </p:spPr>
        <p:txBody>
          <a:bodyPr>
            <a:normAutofit/>
          </a:bodyPr>
          <a:lstStyle/>
          <a:p>
            <a:r>
              <a:rPr lang="en-US" dirty="0"/>
              <a:t>Defines objects:</a:t>
            </a:r>
          </a:p>
          <a:p>
            <a:pPr lvl="1"/>
            <a:r>
              <a:rPr lang="en-US" dirty="0"/>
              <a:t>Dictionary </a:t>
            </a:r>
            <a:r>
              <a:rPr lang="en-US" dirty="0" err="1"/>
              <a:t>DefaultItems</a:t>
            </a:r>
            <a:endParaRPr lang="en-US" dirty="0"/>
          </a:p>
          <a:p>
            <a:pPr lvl="1"/>
            <a:r>
              <a:rPr lang="en-US" dirty="0"/>
              <a:t>double </a:t>
            </a:r>
            <a:r>
              <a:rPr lang="en-US" dirty="0" err="1"/>
              <a:t>GameSpeed</a:t>
            </a:r>
            <a:endParaRPr lang="en-US" dirty="0"/>
          </a:p>
          <a:p>
            <a:pPr lvl="1"/>
            <a:r>
              <a:rPr lang="en-US" dirty="0" err="1"/>
              <a:t>playerRepository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GameConfig</a:t>
            </a:r>
            <a:endParaRPr lang="en-US" dirty="0"/>
          </a:p>
          <a:p>
            <a:pPr lvl="1"/>
            <a:r>
              <a:rPr lang="en-US" dirty="0"/>
              <a:t>Task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Task </a:t>
            </a:r>
            <a:r>
              <a:rPr lang="en-US" dirty="0" err="1"/>
              <a:t>StartAsync</a:t>
            </a:r>
            <a:endParaRPr lang="en-US" dirty="0"/>
          </a:p>
          <a:p>
            <a:pPr lvl="1"/>
            <a:r>
              <a:rPr lang="en-US" dirty="0"/>
              <a:t>Task </a:t>
            </a:r>
            <a:r>
              <a:rPr lang="en-US" dirty="0" err="1"/>
              <a:t>StopAsync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A44E8-3C47-45EB-923C-495D5486B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932" y="640891"/>
            <a:ext cx="5899868" cy="557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0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64C5-3332-4078-AE58-E424F67F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GameStat.cs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3CB9-71A1-4EC7-A2E9-82083D5B8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1525" cy="4351338"/>
          </a:xfrm>
        </p:spPr>
        <p:txBody>
          <a:bodyPr/>
          <a:lstStyle/>
          <a:p>
            <a:r>
              <a:rPr lang="en-US" dirty="0"/>
              <a:t>Defines classes to track game statistics:</a:t>
            </a:r>
          </a:p>
          <a:p>
            <a:pPr lvl="1"/>
            <a:r>
              <a:rPr lang="en-US" dirty="0" err="1"/>
              <a:t>numPlayer</a:t>
            </a:r>
            <a:r>
              <a:rPr lang="en-US" dirty="0"/>
              <a:t> - number of players</a:t>
            </a:r>
          </a:p>
          <a:p>
            <a:pPr lvl="1"/>
            <a:r>
              <a:rPr lang="en-US" dirty="0" err="1"/>
              <a:t>SessionUpTime</a:t>
            </a:r>
            <a:r>
              <a:rPr lang="en-US" dirty="0"/>
              <a:t> - Players time online</a:t>
            </a:r>
          </a:p>
          <a:p>
            <a:pPr lvl="1"/>
            <a:r>
              <a:rPr lang="en-US" dirty="0" err="1"/>
              <a:t>ServerUpTime</a:t>
            </a:r>
            <a:r>
              <a:rPr lang="en-US" dirty="0"/>
              <a:t> - Time the server has been online</a:t>
            </a:r>
          </a:p>
          <a:p>
            <a:pPr lvl="1"/>
            <a:r>
              <a:rPr lang="en-US" dirty="0" err="1"/>
              <a:t>globalItemTaskStats</a:t>
            </a:r>
            <a:r>
              <a:rPr lang="en-US" dirty="0"/>
              <a:t> - Dictionary of </a:t>
            </a:r>
            <a:r>
              <a:rPr lang="en-US" dirty="0" err="1"/>
              <a:t>ItemStat</a:t>
            </a:r>
            <a:endParaRPr lang="en-US" dirty="0"/>
          </a:p>
          <a:p>
            <a:pPr lvl="1"/>
            <a:r>
              <a:rPr lang="en-US" dirty="0" err="1"/>
              <a:t>globalItemTaskLeaderBoard</a:t>
            </a:r>
            <a:r>
              <a:rPr lang="en-US" dirty="0"/>
              <a:t> - Key value pair dictionary </a:t>
            </a:r>
            <a:r>
              <a:rPr lang="en-US" dirty="0" err="1"/>
              <a:t>ot</a:t>
            </a:r>
            <a:r>
              <a:rPr lang="en-US" dirty="0"/>
              <a:t> create a leaderboard of players items.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4CA87-EF78-4DA1-9EB8-338358EC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359" y="1190312"/>
            <a:ext cx="432495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A3A4-A619-4576-8895-C7CB4023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PlayerRepository.cs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74065-64B9-40CF-BEE9-9A78F2D00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80" y="1690688"/>
            <a:ext cx="596811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Defines task objects in </a:t>
            </a:r>
            <a:r>
              <a:rPr lang="en-US" dirty="0" err="1"/>
              <a:t>PlayerRepository</a:t>
            </a:r>
            <a:endParaRPr lang="en-US" dirty="0"/>
          </a:p>
          <a:p>
            <a:pPr lvl="1"/>
            <a:r>
              <a:rPr lang="en-US" dirty="0" err="1"/>
              <a:t>GetPlayer</a:t>
            </a:r>
            <a:r>
              <a:rPr lang="en-US" dirty="0"/>
              <a:t> - Requests players information from the database</a:t>
            </a:r>
          </a:p>
          <a:p>
            <a:pPr lvl="1"/>
            <a:r>
              <a:rPr lang="en-US" dirty="0" err="1"/>
              <a:t>SavePlayer</a:t>
            </a:r>
            <a:r>
              <a:rPr lang="en-US" dirty="0"/>
              <a:t> – saves a player</a:t>
            </a:r>
          </a:p>
          <a:p>
            <a:pPr lvl="1"/>
            <a:r>
              <a:rPr lang="en-US" dirty="0" err="1"/>
              <a:t>GetDefaultItemsAsync</a:t>
            </a:r>
            <a:r>
              <a:rPr lang="en-US" dirty="0"/>
              <a:t> - Requests default items from the database</a:t>
            </a:r>
          </a:p>
          <a:p>
            <a:pPr lvl="1"/>
            <a:r>
              <a:rPr lang="en-US" dirty="0" err="1"/>
              <a:t>loginPlayer</a:t>
            </a:r>
            <a:r>
              <a:rPr lang="en-US" dirty="0"/>
              <a:t> - Requests and </a:t>
            </a:r>
            <a:r>
              <a:rPr lang="en-US" dirty="0" err="1"/>
              <a:t>compairs</a:t>
            </a:r>
            <a:r>
              <a:rPr lang="en-US" dirty="0"/>
              <a:t> login information</a:t>
            </a:r>
          </a:p>
          <a:p>
            <a:pPr lvl="1"/>
            <a:r>
              <a:rPr lang="en-US" dirty="0" err="1"/>
              <a:t>CreatePlayer</a:t>
            </a:r>
            <a:r>
              <a:rPr lang="en-US" dirty="0"/>
              <a:t> - Adds a new player to the database</a:t>
            </a:r>
          </a:p>
          <a:p>
            <a:pPr lvl="1"/>
            <a:r>
              <a:rPr lang="en-US" dirty="0" err="1"/>
              <a:t>RemovePlayer</a:t>
            </a:r>
            <a:r>
              <a:rPr lang="en-US" dirty="0"/>
              <a:t> - Removes a player from the database</a:t>
            </a:r>
          </a:p>
          <a:p>
            <a:pPr lvl="1"/>
            <a:r>
              <a:rPr lang="en-US" dirty="0" err="1"/>
              <a:t>GetStats</a:t>
            </a:r>
            <a:r>
              <a:rPr lang="en-US" dirty="0"/>
              <a:t> - WIP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2528C-ED08-4928-AA48-3800BCF90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074" y="1493851"/>
            <a:ext cx="5690601" cy="3870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31E58C-F754-43F2-A815-B9AB6F5A3B3A}"/>
              </a:ext>
            </a:extLst>
          </p:cNvPr>
          <p:cNvSpPr txBox="1"/>
          <p:nvPr/>
        </p:nvSpPr>
        <p:spPr>
          <a:xfrm>
            <a:off x="7519860" y="5287617"/>
            <a:ext cx="314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PlayerRepository</a:t>
            </a:r>
            <a:r>
              <a:rPr lang="en-US" dirty="0"/>
              <a:t> Example Code</a:t>
            </a:r>
          </a:p>
        </p:txBody>
      </p:sp>
    </p:spTree>
    <p:extLst>
      <p:ext uri="{BB962C8B-B14F-4D97-AF65-F5344CB8AC3E}">
        <p14:creationId xmlns:p14="http://schemas.microsoft.com/office/powerpoint/2010/main" val="290648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90CB-F738-4158-8A2A-6689092C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EACD-6B57-4E99-B7D7-8B9FB2648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2398" cy="4351338"/>
          </a:xfrm>
        </p:spPr>
        <p:txBody>
          <a:bodyPr/>
          <a:lstStyle/>
          <a:p>
            <a:r>
              <a:rPr lang="en-US" dirty="0"/>
              <a:t>Class for players information. </a:t>
            </a:r>
          </a:p>
          <a:p>
            <a:r>
              <a:rPr lang="en-US" dirty="0"/>
              <a:t>Holds Task for interacting with the </a:t>
            </a:r>
            <a:r>
              <a:rPr lang="en-US" dirty="0" err="1"/>
              <a:t>itemTasks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6C8EB-B846-412D-98C6-F34934312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286" y="1533260"/>
            <a:ext cx="4429743" cy="3791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C20464-6BC8-4A5D-9963-962B2A7C9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40" y="3268612"/>
            <a:ext cx="5325218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8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454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GameSystemObjects Documentation</vt:lpstr>
      <vt:lpstr>PlayerLoginModel</vt:lpstr>
      <vt:lpstr>PlayerItemActionModel Holds a enumerator and class.</vt:lpstr>
      <vt:lpstr>Game.cs</vt:lpstr>
      <vt:lpstr>Game.cs</vt:lpstr>
      <vt:lpstr>GameConfig.cs</vt:lpstr>
      <vt:lpstr>GameStat.cs</vt:lpstr>
      <vt:lpstr>PlayerRepository.cs</vt:lpstr>
      <vt:lpstr>Player.cs</vt:lpstr>
      <vt:lpstr>ItemTask.cs</vt:lpstr>
      <vt:lpstr>App Main Screens While Running: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GameSystemObjects Documentation</dc:title>
  <dc:creator>Ryan Farmer</dc:creator>
  <cp:lastModifiedBy>Ryan Farmer</cp:lastModifiedBy>
  <cp:revision>9</cp:revision>
  <dcterms:created xsi:type="dcterms:W3CDTF">2021-04-21T15:01:44Z</dcterms:created>
  <dcterms:modified xsi:type="dcterms:W3CDTF">2021-04-21T15:59:20Z</dcterms:modified>
</cp:coreProperties>
</file>