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57" r:id="rId6"/>
    <p:sldId id="25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4133-C1D8-405C-AF62-68EFF5B8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5CFB-C2CE-4410-919B-3FD9D4298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51D0-29FA-4FC9-B117-52F67520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7360-8D06-4BF2-95F4-625DC8A1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462B-1716-4F6E-B651-5A2613D8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9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7566-F5C9-471B-BEA2-7E7F5379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25F8C-B567-4C84-AFE2-5432AAF81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4D1A-D1FA-471C-91D6-E97A1885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54F3-ECA9-438C-9FD7-23F4F92A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299A-291A-4E6E-91F8-4D7F11B6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16475-E0D0-4CDC-AEB7-BBF6F77C0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D7AD5-EB4A-4C9D-8EDB-57DDE6060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C303-96B9-4B90-875D-27E25593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8475-B3D0-4DC1-AFD6-334C9B32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C005-3551-48F2-8970-FEBEA6FF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04A-B71A-4ED2-A394-98265EF5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F994-0B49-4B79-B0DC-6E8EAA6C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A313A-F253-4FDE-BC72-457B8A2A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F427-4E96-4030-81D4-906226D5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32FA-D8F8-41FA-A605-EE01DA79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A0E6-0960-4AA3-AFE4-7A9FE15A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E6B3-640F-4C9E-8F8C-591452EA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ADF9-C90B-42D0-BA9D-7C4046EF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299C-0A58-45AE-A537-55B0561B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2686-09A6-47EC-AADF-D17AB160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7B9D-7E33-439F-A654-7E359E8E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575E-A966-425B-856B-0ECB4B791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D987-23A9-4733-8D48-0EB02D026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A2FA4-B5F6-48DC-B26F-0D8C75C9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3BAE-3FB9-4C0F-8078-E1C6CA9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3EB2E-09BB-46C7-9916-3A5A9718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C1B2-F543-4D58-A6C3-2F969630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90A1-B52C-4253-847B-8F2052AB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03EC-5E40-460F-B2BA-1AC5ADD9D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A45C9-5443-453E-8F16-63930B276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0CA26-239C-486C-BF58-AB4F37960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2928B-2DEE-43EC-AAF0-C0FD5A1F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010B0-A738-4AAF-AC5B-06C80C25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3CD60-A5BE-4614-AA5C-DF17FD56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AC17-1AC7-4A35-9D04-F9B0C351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0B67A-EEDF-41F3-91CD-7F5AB4A5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CCC5-C09F-4725-86A9-FEBFBEB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CCACB-8C6B-401C-B8BB-36323EF7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4865D-5943-4B9D-9E84-66D4B78D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E500D-6FAC-4C45-B9CA-AF8942AB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5451-8BF1-42AC-A417-3F0A433B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CF17-9ABA-4975-A7EA-B2561463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2099-FB6F-4372-A9A3-487AF74C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27B04-355A-4657-BA27-15088B285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DB47-1ABF-4BEE-AF1E-298DA34E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6D4D7-F64B-4219-9A0D-37DDB074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01BF1-B228-4CD2-84B7-6E3E454F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886D-5082-47E6-B0BB-B8005579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6A62F-45ED-4304-B47C-ACF49429F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83215-BB08-4F00-875A-A5629DC1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83DE-B7D3-48DA-B068-D8BCEE3E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F883-8788-442E-B6B0-19ACD5D0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FBDD9-CF88-4770-8C64-1735B1AD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EDB62-7029-4699-AF67-BBA71B77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AA18-E393-4A74-A337-47E65862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ED5D-BCBD-43B5-A237-5B3ACBD0C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05A-5A72-40F9-8146-CA8BD30DC1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C59E-1AC0-4BB6-A445-68DACFEF5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967B-150C-4907-AC7E-7A20EFCF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D8E20-9B36-4EAB-AAE7-764A49C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F6E0-1340-406F-9B70-481D05AF4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Clicker Database Design and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7A5E0-A4BC-426E-8075-0FCC1919F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System Project: class 2021</a:t>
            </a:r>
          </a:p>
        </p:txBody>
      </p:sp>
    </p:spTree>
    <p:extLst>
      <p:ext uri="{BB962C8B-B14F-4D97-AF65-F5344CB8AC3E}">
        <p14:creationId xmlns:p14="http://schemas.microsoft.com/office/powerpoint/2010/main" val="193865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2825-EF78-41F0-B554-FE7C5BB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860C-4C8E-4B9A-BC88-A7A3EC9F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System Management Studio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DB_111206_clicker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9794A-5409-4242-9782-7A54DE73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5525"/>
            <a:ext cx="5381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08E3-F99F-44CE-86A7-16EA3AE7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5394-2BA6-4756-B92D-AAC11A98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992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Player – Stores all the information about the player</a:t>
            </a:r>
          </a:p>
          <a:p>
            <a:r>
              <a:rPr lang="en-US" dirty="0"/>
              <a:t>Inventory - Stores all the items the players have and the amount of them</a:t>
            </a:r>
          </a:p>
          <a:p>
            <a:r>
              <a:rPr lang="en-US" dirty="0"/>
              <a:t>Items - stores all the items in the game (their name, icon, calc string (the function to calculate the time it takes for the game to complete )</a:t>
            </a:r>
          </a:p>
          <a:p>
            <a:r>
              <a:rPr lang="en-US" dirty="0"/>
              <a:t>Goals - the global game goals</a:t>
            </a:r>
          </a:p>
          <a:p>
            <a:r>
              <a:rPr lang="en-US" dirty="0" err="1"/>
              <a:t>Goal_Items</a:t>
            </a:r>
            <a:r>
              <a:rPr lang="en-US" dirty="0"/>
              <a:t> - items and the amount required to meet a goal.</a:t>
            </a:r>
          </a:p>
          <a:p>
            <a:r>
              <a:rPr lang="en-US" dirty="0" err="1"/>
              <a:t>Player_to_Goals</a:t>
            </a:r>
            <a:r>
              <a:rPr lang="en-US" dirty="0"/>
              <a:t> - translation table in game goals</a:t>
            </a:r>
          </a:p>
          <a:p>
            <a:r>
              <a:rPr lang="en-US" dirty="0" err="1"/>
              <a:t>GameStat</a:t>
            </a:r>
            <a:r>
              <a:rPr lang="en-US" dirty="0"/>
              <a:t> – holds </a:t>
            </a:r>
            <a:r>
              <a:rPr lang="en-US" dirty="0" err="1"/>
              <a:t>gamestat</a:t>
            </a:r>
            <a:r>
              <a:rPr lang="en-US" dirty="0"/>
              <a:t> data and put it into cache</a:t>
            </a:r>
          </a:p>
          <a:p>
            <a:r>
              <a:rPr lang="en-US" dirty="0" err="1"/>
              <a:t>PlayerStat</a:t>
            </a:r>
            <a:r>
              <a:rPr lang="en-US" dirty="0"/>
              <a:t> – Store total amount played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6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80D2-1420-4BAD-ADD8-805E0C27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1076325"/>
            <a:ext cx="3295650" cy="1143000"/>
          </a:xfrm>
        </p:spPr>
        <p:txBody>
          <a:bodyPr/>
          <a:lstStyle/>
          <a:p>
            <a:r>
              <a:rPr lang="en-US" dirty="0"/>
              <a:t>ERD</a:t>
            </a:r>
            <a:br>
              <a:rPr lang="en-US" dirty="0"/>
            </a:br>
            <a:r>
              <a:rPr lang="en-US" dirty="0"/>
              <a:t>(app.diagrams.net)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5554-D7EF-4EF6-A591-9B6EBD36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0272"/>
            <a:ext cx="3113087" cy="3318716"/>
          </a:xfrm>
        </p:spPr>
        <p:txBody>
          <a:bodyPr/>
          <a:lstStyle/>
          <a:p>
            <a:r>
              <a:rPr lang="en-US" sz="3200" dirty="0"/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to one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to 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to Many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8749C57-4D81-4CF7-89B5-D9324358A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52" y="987425"/>
            <a:ext cx="652241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41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1879-7B0A-45BF-8161-AF74A097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ABF0-5724-4CDB-BAD1-3E1D1B1F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tables that store data of the game.</a:t>
            </a:r>
          </a:p>
          <a:p>
            <a:r>
              <a:rPr lang="en-US" dirty="0"/>
              <a:t>Creates Stored procedures to be called anytime needed. </a:t>
            </a:r>
          </a:p>
          <a:p>
            <a:r>
              <a:rPr lang="en-US" dirty="0"/>
              <a:t>Also defines Custom Data types to pass everything. Ex: Inventory table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7A81-104A-4A30-9EFF-80AB3673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24171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1B68-CFE6-46BB-BE3A-4198E0DE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and implement correct Normalization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7A787-37F9-4BD5-89E2-B16BD5C19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First Normal Form: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table cell should contain a single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record needs to be unique</a:t>
            </a:r>
          </a:p>
          <a:p>
            <a:endParaRPr 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EC7579-1782-4722-BE96-FA72F8C8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7372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DCF6F7-5DC0-4C92-8DF1-C30FAF12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1704975"/>
            <a:ext cx="3433121" cy="2552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787CD-52FD-418E-A5C8-B91ECB7AC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525" y="1781175"/>
            <a:ext cx="2066925" cy="2476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E8CC60-42EC-4F63-913B-FA925F149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38" y="4517231"/>
            <a:ext cx="3494087" cy="19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6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E8B-897D-4738-91EF-CFF99163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Normalization(continues…)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C19D4-06A5-4C4F-B427-7FCA487F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Second Normal Form: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Should be in First normal 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Should have a single column primary key (Primary key will be used to identify a record in a table uniquely).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053CBB-A08D-47EB-9FDB-A082BEF01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06659"/>
            <a:ext cx="6172200" cy="4435156"/>
          </a:xfrm>
        </p:spPr>
      </p:pic>
    </p:spTree>
    <p:extLst>
      <p:ext uri="{BB962C8B-B14F-4D97-AF65-F5344CB8AC3E}">
        <p14:creationId xmlns:p14="http://schemas.microsoft.com/office/powerpoint/2010/main" val="316280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F04A-D4FD-46B3-B2C0-854D4B09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(continue…)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90000-3F2E-4D31-8BB4-D3EF2F74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Third Normal Form: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in Second normal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Given a </a:t>
            </a:r>
            <a:r>
              <a:rPr lang="en-US" sz="2400" dirty="0" err="1"/>
              <a:t>player_ID</a:t>
            </a:r>
            <a:r>
              <a:rPr lang="en-US" sz="2400" dirty="0"/>
              <a:t>, we can determine any of the other attributes values(username and password)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9DFFA-3A65-42B4-A673-91944F5A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754" y="333374"/>
            <a:ext cx="6396100" cy="58959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3BA1FE6-365A-4E63-ADF9-9CE3F12F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for every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ACTOR_ID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value, there can be only one (functionally dependent)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FIRST_NAME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LAST_NAME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value.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0B87-8B36-4DA7-BA65-447E29D1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			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EBAB-2657-49B3-A4E4-6B36AC49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				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		God Bless You All!</a:t>
            </a:r>
          </a:p>
        </p:txBody>
      </p:sp>
    </p:spTree>
    <p:extLst>
      <p:ext uri="{BB962C8B-B14F-4D97-AF65-F5344CB8AC3E}">
        <p14:creationId xmlns:p14="http://schemas.microsoft.com/office/powerpoint/2010/main" val="34027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3407</TotalTime>
  <Words>321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Menlo</vt:lpstr>
      <vt:lpstr>Source Sans Pro</vt:lpstr>
      <vt:lpstr>Office Theme</vt:lpstr>
      <vt:lpstr>Clicker Database Design and Implementation</vt:lpstr>
      <vt:lpstr>Database used</vt:lpstr>
      <vt:lpstr>Tables</vt:lpstr>
      <vt:lpstr>ERD (app.diagrams.net)</vt:lpstr>
      <vt:lpstr>Project Descriptions </vt:lpstr>
      <vt:lpstr>Check and implement correct Normalization</vt:lpstr>
      <vt:lpstr>Normalization(continues…)</vt:lpstr>
      <vt:lpstr>Normalization (continue…)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Database documentation</dc:title>
  <dc:creator>Placidie Mugabo</dc:creator>
  <cp:lastModifiedBy>Placidie Mugabo</cp:lastModifiedBy>
  <cp:revision>30</cp:revision>
  <dcterms:created xsi:type="dcterms:W3CDTF">2021-05-04T17:05:42Z</dcterms:created>
  <dcterms:modified xsi:type="dcterms:W3CDTF">2021-05-07T01:53:35Z</dcterms:modified>
</cp:coreProperties>
</file>