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FD652-BF8C-4E98-BF50-9630979D9FD9}" v="42" dt="2024-04-22T16:33:35.156"/>
    <p1510:client id="{FC1A06E3-86E6-F29A-855C-4354E65C868F}" v="539" dt="2024-04-22T15:37:21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son, James D" userId="S::vq1734hb@go.minnstate.edu::f79eb939-dee0-489c-8e52-351148741b5d" providerId="AD" clId="Web-{FC1A06E3-86E6-F29A-855C-4354E65C868F}"/>
    <pc:docChg chg="addSld modSld addMainMaster delMainMaster modMainMaster">
      <pc:chgData name="Simonson, James D" userId="S::vq1734hb@go.minnstate.edu::f79eb939-dee0-489c-8e52-351148741b5d" providerId="AD" clId="Web-{FC1A06E3-86E6-F29A-855C-4354E65C868F}" dt="2024-04-22T15:37:21.598" v="644"/>
      <pc:docMkLst>
        <pc:docMk/>
      </pc:docMkLst>
      <pc:sldChg chg="addSp modSp mod modClrScheme chgLayout">
        <pc:chgData name="Simonson, James D" userId="S::vq1734hb@go.minnstate.edu::f79eb939-dee0-489c-8e52-351148741b5d" providerId="AD" clId="Web-{FC1A06E3-86E6-F29A-855C-4354E65C868F}" dt="2024-04-22T15:12:12.997" v="41"/>
        <pc:sldMkLst>
          <pc:docMk/>
          <pc:sldMk cId="109857222" sldId="256"/>
        </pc:sldMkLst>
        <pc:spChg chg="mod ord">
          <ac:chgData name="Simonson, James D" userId="S::vq1734hb@go.minnstate.edu::f79eb939-dee0-489c-8e52-351148741b5d" providerId="AD" clId="Web-{FC1A06E3-86E6-F29A-855C-4354E65C868F}" dt="2024-04-22T15:11:48.247" v="3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imonson, James D" userId="S::vq1734hb@go.minnstate.edu::f79eb939-dee0-489c-8e52-351148741b5d" providerId="AD" clId="Web-{FC1A06E3-86E6-F29A-855C-4354E65C868F}" dt="2024-04-22T15:11:54.872" v="4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12:12.997" v="41"/>
          <ac:spMkLst>
            <pc:docMk/>
            <pc:sldMk cId="109857222" sldId="256"/>
            <ac:spMk id="4" creationId="{3A5C340A-CA83-4A95-036A-37AB51291982}"/>
          </ac:spMkLst>
        </pc:spChg>
      </pc:sldChg>
      <pc:sldChg chg="addSp modSp new">
        <pc:chgData name="Simonson, James D" userId="S::vq1734hb@go.minnstate.edu::f79eb939-dee0-489c-8e52-351148741b5d" providerId="AD" clId="Web-{FC1A06E3-86E6-F29A-855C-4354E65C868F}" dt="2024-04-22T15:22:39.279" v="219" actId="20577"/>
        <pc:sldMkLst>
          <pc:docMk/>
          <pc:sldMk cId="2978437522" sldId="257"/>
        </pc:sldMkLst>
        <pc:spChg chg="mod">
          <ac:chgData name="Simonson, James D" userId="S::vq1734hb@go.minnstate.edu::f79eb939-dee0-489c-8e52-351148741b5d" providerId="AD" clId="Web-{FC1A06E3-86E6-F29A-855C-4354E65C868F}" dt="2024-04-22T15:15:46.643" v="129" actId="20577"/>
          <ac:spMkLst>
            <pc:docMk/>
            <pc:sldMk cId="2978437522" sldId="257"/>
            <ac:spMk id="2" creationId="{A450D18F-EC7E-245F-7F95-482914D03BC1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18:23.069" v="210" actId="14100"/>
          <ac:spMkLst>
            <pc:docMk/>
            <pc:sldMk cId="2978437522" sldId="257"/>
            <ac:spMk id="3" creationId="{B648F4C7-BEA3-F9DA-83E3-41A76AF8BBF8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22:39.279" v="219" actId="20577"/>
          <ac:spMkLst>
            <pc:docMk/>
            <pc:sldMk cId="2978437522" sldId="257"/>
            <ac:spMk id="6" creationId="{1ECE9AC1-BDF7-310A-3E69-9107FE962877}"/>
          </ac:spMkLst>
        </pc:spChg>
        <pc:picChg chg="add mod">
          <ac:chgData name="Simonson, James D" userId="S::vq1734hb@go.minnstate.edu::f79eb939-dee0-489c-8e52-351148741b5d" providerId="AD" clId="Web-{FC1A06E3-86E6-F29A-855C-4354E65C868F}" dt="2024-04-22T15:22:28.279" v="214" actId="1076"/>
          <ac:picMkLst>
            <pc:docMk/>
            <pc:sldMk cId="2978437522" sldId="257"/>
            <ac:picMk id="5" creationId="{5E452D2E-6CC5-51F6-0035-1433D48C2AF5}"/>
          </ac:picMkLst>
        </pc:picChg>
      </pc:sldChg>
      <pc:sldChg chg="modSp new">
        <pc:chgData name="Simonson, James D" userId="S::vq1734hb@go.minnstate.edu::f79eb939-dee0-489c-8e52-351148741b5d" providerId="AD" clId="Web-{FC1A06E3-86E6-F29A-855C-4354E65C868F}" dt="2024-04-22T15:25:16.627" v="399" actId="20577"/>
        <pc:sldMkLst>
          <pc:docMk/>
          <pc:sldMk cId="2100449158" sldId="258"/>
        </pc:sldMkLst>
        <pc:spChg chg="mod">
          <ac:chgData name="Simonson, James D" userId="S::vq1734hb@go.minnstate.edu::f79eb939-dee0-489c-8e52-351148741b5d" providerId="AD" clId="Web-{FC1A06E3-86E6-F29A-855C-4354E65C868F}" dt="2024-04-22T15:23:01.467" v="224" actId="20577"/>
          <ac:spMkLst>
            <pc:docMk/>
            <pc:sldMk cId="2100449158" sldId="258"/>
            <ac:spMk id="2" creationId="{FC3BC04A-EE8F-5E69-DAD8-E5D8F82FA35B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25:16.627" v="399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new">
        <pc:chgData name="Simonson, James D" userId="S::vq1734hb@go.minnstate.edu::f79eb939-dee0-489c-8e52-351148741b5d" providerId="AD" clId="Web-{FC1A06E3-86E6-F29A-855C-4354E65C868F}" dt="2024-04-22T15:37:21.598" v="644"/>
        <pc:sldMkLst>
          <pc:docMk/>
          <pc:sldMk cId="2114089115" sldId="259"/>
        </pc:sldMkLst>
        <pc:spChg chg="mod">
          <ac:chgData name="Simonson, James D" userId="S::vq1734hb@go.minnstate.edu::f79eb939-dee0-489c-8e52-351148741b5d" providerId="AD" clId="Web-{FC1A06E3-86E6-F29A-855C-4354E65C868F}" dt="2024-04-22T15:34:44.735" v="412" actId="20577"/>
          <ac:spMkLst>
            <pc:docMk/>
            <pc:sldMk cId="2114089115" sldId="259"/>
            <ac:spMk id="2" creationId="{B9D79A2B-0D20-E62C-B477-81F9FF8ADF1E}"/>
          </ac:spMkLst>
        </pc:spChg>
        <pc:spChg chg="del">
          <ac:chgData name="Simonson, James D" userId="S::vq1734hb@go.minnstate.edu::f79eb939-dee0-489c-8e52-351148741b5d" providerId="AD" clId="Web-{FC1A06E3-86E6-F29A-855C-4354E65C868F}" dt="2024-04-22T15:35:40.658" v="413"/>
          <ac:spMkLst>
            <pc:docMk/>
            <pc:sldMk cId="2114089115" sldId="259"/>
            <ac:spMk id="3" creationId="{7568C730-95DA-6142-EAEA-1477E6970A93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37:21.598" v="644"/>
          <ac:spMkLst>
            <pc:docMk/>
            <pc:sldMk cId="2114089115" sldId="259"/>
            <ac:spMk id="6" creationId="{2BD8F208-4F93-3498-0316-C3A0E3B7B7A7}"/>
          </ac:spMkLst>
        </pc:spChg>
        <pc:graphicFrameChg chg="add del mod ord modGraphic">
          <ac:chgData name="Simonson, James D" userId="S::vq1734hb@go.minnstate.edu::f79eb939-dee0-489c-8e52-351148741b5d" providerId="AD" clId="Web-{FC1A06E3-86E6-F29A-855C-4354E65C868F}" dt="2024-04-22T15:37:21.598" v="644"/>
          <ac:graphicFrameMkLst>
            <pc:docMk/>
            <pc:sldMk cId="2114089115" sldId="259"/>
            <ac:graphicFrameMk id="5" creationId="{8BD0120D-DB7B-520B-8A9F-7DBB2E81E9D0}"/>
          </ac:graphicFrameMkLst>
        </pc:graphicFrameChg>
      </pc:sldChg>
      <pc:sldMasterChg chg="del delSldLayout">
        <pc:chgData name="Simonson, James D" userId="S::vq1734hb@go.minnstate.edu::f79eb939-dee0-489c-8e52-351148741b5d" providerId="AD" clId="Web-{FC1A06E3-86E6-F29A-855C-4354E65C868F}" dt="2024-04-22T15:10:38.776" v="0"/>
        <pc:sldMasterMkLst>
          <pc:docMk/>
          <pc:sldMasterMk cId="2460954070" sldId="2147483660"/>
        </pc:sldMasterMkLst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4.776" v="1"/>
        <pc:sldMasterMkLst>
          <pc:docMk/>
          <pc:sldMasterMk cId="2196463090" sldId="2147483672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44345446" sldId="214748367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71900279" sldId="214748367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13314899" sldId="214748367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313298027" sldId="214748367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91148639" sldId="214748367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622638146" sldId="214748367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550090989" sldId="214748367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043503039" sldId="214748368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91777873" sldId="214748368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331989" sldId="214748368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59915687" sldId="214748368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183160936" sldId="214748368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591955205" sldId="214748368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19117758" sldId="214748368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405532173" sldId="214748368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21304819" sldId="214748368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875063179" sldId="2147483689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6.917" v="2"/>
        <pc:sldMasterMkLst>
          <pc:docMk/>
          <pc:sldMasterMk cId="2927728218" sldId="2147483690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919071454" sldId="214748369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445796840" sldId="214748369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62545908" sldId="214748369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70527673" sldId="214748369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726951632" sldId="214748369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018157688" sldId="214748369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873696331" sldId="214748369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00326354" sldId="214748369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81835026" sldId="214748369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82694604" sldId="214748370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177009325" sldId="214748370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006690286" sldId="214748370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525600151" sldId="214748370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673433589" sldId="214748370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23152158" sldId="214748370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97218212" sldId="214748370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310142889" sldId="2147483707"/>
          </pc:sldLayoutMkLst>
        </pc:sldLayoutChg>
      </pc:sldMasterChg>
      <pc:sldMasterChg chg="add mod addSldLayout modSldLayout">
        <pc:chgData name="Simonson, James D" userId="S::vq1734hb@go.minnstate.edu::f79eb939-dee0-489c-8e52-351148741b5d" providerId="AD" clId="Web-{FC1A06E3-86E6-F29A-855C-4354E65C868F}" dt="2024-04-22T15:12:15.372" v="42"/>
        <pc:sldMasterMkLst>
          <pc:docMk/>
          <pc:sldMasterMk cId="4026062994" sldId="2147483708"/>
        </pc:sldMasterMkLst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480111718" sldId="214748370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781147620" sldId="214748371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889072808" sldId="214748371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075301802" sldId="214748371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450171" sldId="214748371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14735191" sldId="214748371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59905112" sldId="2147483715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9893906" sldId="2147483716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216742700" sldId="2147483717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89911728" sldId="2147483718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37310670" sldId="214748371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880868989" sldId="214748372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305716" sldId="214748372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874187591" sldId="214748372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47014937" sldId="214748372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709941624" sldId="214748372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2488352" sldId="2147483725"/>
          </pc:sldLayoutMkLst>
        </pc:sldLayoutChg>
      </pc:sldMasterChg>
    </pc:docChg>
  </pc:docChgLst>
  <pc:docChgLst>
    <pc:chgData name="Simonson, James D" userId="f79eb939-dee0-489c-8e52-351148741b5d" providerId="ADAL" clId="{94FFD652-BF8C-4E98-BF50-9630979D9FD9}"/>
    <pc:docChg chg="undo redo custSel addSld modSld sldOrd">
      <pc:chgData name="Simonson, James D" userId="f79eb939-dee0-489c-8e52-351148741b5d" providerId="ADAL" clId="{94FFD652-BF8C-4E98-BF50-9630979D9FD9}" dt="2024-04-22T16:58:32.651" v="3736" actId="20577"/>
      <pc:docMkLst>
        <pc:docMk/>
      </pc:docMkLst>
      <pc:sldChg chg="modSp mod">
        <pc:chgData name="Simonson, James D" userId="f79eb939-dee0-489c-8e52-351148741b5d" providerId="ADAL" clId="{94FFD652-BF8C-4E98-BF50-9630979D9FD9}" dt="2024-04-22T16:58:20.779" v="3715" actId="21"/>
        <pc:sldMkLst>
          <pc:docMk/>
          <pc:sldMk cId="109857222" sldId="256"/>
        </pc:sldMkLst>
        <pc:spChg chg="mod">
          <ac:chgData name="Simonson, James D" userId="f79eb939-dee0-489c-8e52-351148741b5d" providerId="ADAL" clId="{94FFD652-BF8C-4E98-BF50-9630979D9FD9}" dt="2024-04-22T16:58:20.779" v="3715" actId="21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Simonson, James D" userId="f79eb939-dee0-489c-8e52-351148741b5d" providerId="ADAL" clId="{94FFD652-BF8C-4E98-BF50-9630979D9FD9}" dt="2024-04-22T16:58:32.651" v="3736" actId="20577"/>
        <pc:sldMkLst>
          <pc:docMk/>
          <pc:sldMk cId="2978437522" sldId="257"/>
        </pc:sldMkLst>
        <pc:spChg chg="mod">
          <ac:chgData name="Simonson, James D" userId="f79eb939-dee0-489c-8e52-351148741b5d" providerId="ADAL" clId="{94FFD652-BF8C-4E98-BF50-9630979D9FD9}" dt="2024-04-22T16:58:32.651" v="3736" actId="20577"/>
          <ac:spMkLst>
            <pc:docMk/>
            <pc:sldMk cId="2978437522" sldId="257"/>
            <ac:spMk id="2" creationId="{A450D18F-EC7E-245F-7F95-482914D03BC1}"/>
          </ac:spMkLst>
        </pc:spChg>
      </pc:sldChg>
      <pc:sldChg chg="modSp mod">
        <pc:chgData name="Simonson, James D" userId="f79eb939-dee0-489c-8e52-351148741b5d" providerId="ADAL" clId="{94FFD652-BF8C-4E98-BF50-9630979D9FD9}" dt="2024-04-22T16:20:19.378" v="2610" actId="20577"/>
        <pc:sldMkLst>
          <pc:docMk/>
          <pc:sldMk cId="2100449158" sldId="258"/>
        </pc:sldMkLst>
        <pc:spChg chg="mod">
          <ac:chgData name="Simonson, James D" userId="f79eb939-dee0-489c-8e52-351148741b5d" providerId="ADAL" clId="{94FFD652-BF8C-4E98-BF50-9630979D9FD9}" dt="2024-04-22T16:20:19.378" v="2610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mod modClrScheme chgLayout">
        <pc:chgData name="Simonson, James D" userId="f79eb939-dee0-489c-8e52-351148741b5d" providerId="ADAL" clId="{94FFD652-BF8C-4E98-BF50-9630979D9FD9}" dt="2024-04-22T16:40:35.649" v="3712" actId="20577"/>
        <pc:sldMkLst>
          <pc:docMk/>
          <pc:sldMk cId="2114089115" sldId="259"/>
        </pc:sldMkLst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2" creationId="{B9D79A2B-0D20-E62C-B477-81F9FF8ADF1E}"/>
          </ac:spMkLst>
        </pc:spChg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4" creationId="{51FC1FA1-D589-7CB3-4050-1F9BBABF332F}"/>
          </ac:spMkLst>
        </pc:spChg>
        <pc:spChg chg="add del">
          <ac:chgData name="Simonson, James D" userId="f79eb939-dee0-489c-8e52-351148741b5d" providerId="ADAL" clId="{94FFD652-BF8C-4E98-BF50-9630979D9FD9}" dt="2024-04-22T15:41:43.737" v="6"/>
          <ac:spMkLst>
            <pc:docMk/>
            <pc:sldMk cId="2114089115" sldId="259"/>
            <ac:spMk id="6" creationId="{2BD8F208-4F93-3498-0316-C3A0E3B7B7A7}"/>
          </ac:spMkLst>
        </pc:spChg>
        <pc:spChg chg="add mod ord">
          <ac:chgData name="Simonson, James D" userId="f79eb939-dee0-489c-8e52-351148741b5d" providerId="ADAL" clId="{94FFD652-BF8C-4E98-BF50-9630979D9FD9}" dt="2024-04-22T16:40:35.649" v="3712" actId="20577"/>
          <ac:spMkLst>
            <pc:docMk/>
            <pc:sldMk cId="2114089115" sldId="259"/>
            <ac:spMk id="8" creationId="{5A99B07D-4913-B9DE-3C0E-D5DF0FEE6CE5}"/>
          </ac:spMkLst>
        </pc:spChg>
        <pc:graphicFrameChg chg="add mod">
          <ac:chgData name="Simonson, James D" userId="f79eb939-dee0-489c-8e52-351148741b5d" providerId="ADAL" clId="{94FFD652-BF8C-4E98-BF50-9630979D9FD9}" dt="2024-04-22T15:41:32.909" v="5"/>
          <ac:graphicFrameMkLst>
            <pc:docMk/>
            <pc:sldMk cId="2114089115" sldId="259"/>
            <ac:graphicFrameMk id="5" creationId="{292511E6-7F85-70BC-759C-4363F2B22272}"/>
          </ac:graphicFrameMkLst>
        </pc:graphicFrameChg>
        <pc:graphicFrameChg chg="add mod ord">
          <ac:chgData name="Simonson, James D" userId="f79eb939-dee0-489c-8e52-351148741b5d" providerId="ADAL" clId="{94FFD652-BF8C-4E98-BF50-9630979D9FD9}" dt="2024-04-22T15:42:09.218" v="10" actId="700"/>
          <ac:graphicFrameMkLst>
            <pc:docMk/>
            <pc:sldMk cId="2114089115" sldId="259"/>
            <ac:graphicFrameMk id="7" creationId="{694960E6-131F-F796-04F1-D8F7F9CBF9D8}"/>
          </ac:graphicFrameMkLst>
        </pc:graphicFrameChg>
      </pc:sldChg>
      <pc:sldChg chg="addSp delSp modSp new mod setBg">
        <pc:chgData name="Simonson, James D" userId="f79eb939-dee0-489c-8e52-351148741b5d" providerId="ADAL" clId="{94FFD652-BF8C-4E98-BF50-9630979D9FD9}" dt="2024-04-22T16:15:09.695" v="2144" actId="20577"/>
        <pc:sldMkLst>
          <pc:docMk/>
          <pc:sldMk cId="3450287968" sldId="260"/>
        </pc:sldMkLst>
        <pc:spChg chg="mo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" creationId="{80C32942-555F-E4C6-26A2-F4D1E54B5051}"/>
          </ac:spMkLst>
        </pc:spChg>
        <pc:spChg chg="mod">
          <ac:chgData name="Simonson, James D" userId="f79eb939-dee0-489c-8e52-351148741b5d" providerId="ADAL" clId="{94FFD652-BF8C-4E98-BF50-9630979D9FD9}" dt="2024-04-22T16:15:09.695" v="2144" actId="20577"/>
          <ac:spMkLst>
            <pc:docMk/>
            <pc:sldMk cId="3450287968" sldId="260"/>
            <ac:spMk id="3" creationId="{C308C530-5596-7BEA-C8DD-773911A398AD}"/>
          </ac:spMkLst>
        </pc:spChg>
        <pc:spChg chg="add del mod">
          <ac:chgData name="Simonson, James D" userId="f79eb939-dee0-489c-8e52-351148741b5d" providerId="ADAL" clId="{94FFD652-BF8C-4E98-BF50-9630979D9FD9}" dt="2024-04-22T15:49:08.413" v="492"/>
          <ac:spMkLst>
            <pc:docMk/>
            <pc:sldMk cId="3450287968" sldId="260"/>
            <ac:spMk id="4" creationId="{F0A3E7F8-DD67-7865-4812-3FCFC4F92BE0}"/>
          </ac:spMkLst>
        </pc:spChg>
        <pc:spChg chg="mod or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5" creationId="{36E06EE3-600C-5289-407E-21F0426AF198}"/>
          </ac:spMkLst>
        </pc:spChg>
        <pc:spChg chg="add del mod">
          <ac:chgData name="Simonson, James D" userId="f79eb939-dee0-489c-8e52-351148741b5d" providerId="ADAL" clId="{94FFD652-BF8C-4E98-BF50-9630979D9FD9}" dt="2024-04-22T15:48:54.973" v="485"/>
          <ac:spMkLst>
            <pc:docMk/>
            <pc:sldMk cId="3450287968" sldId="260"/>
            <ac:spMk id="6" creationId="{4705C09A-C9DE-6D22-D387-55737C8AB48D}"/>
          </ac:spMkLst>
        </pc:spChg>
        <pc:spChg chg="add mod">
          <ac:chgData name="Simonson, James D" userId="f79eb939-dee0-489c-8e52-351148741b5d" providerId="ADAL" clId="{94FFD652-BF8C-4E98-BF50-9630979D9FD9}" dt="2024-04-22T15:48:53.634" v="484"/>
          <ac:spMkLst>
            <pc:docMk/>
            <pc:sldMk cId="3450287968" sldId="260"/>
            <ac:spMk id="7" creationId="{CD86982F-1682-21EA-842B-24A908D071EF}"/>
          </ac:spMkLst>
        </pc:spChg>
        <pc:spChg chg="add">
          <ac:chgData name="Simonson, James D" userId="f79eb939-dee0-489c-8e52-351148741b5d" providerId="ADAL" clId="{94FFD652-BF8C-4E98-BF50-9630979D9FD9}" dt="2024-04-22T15:49:00.887" v="488"/>
          <ac:spMkLst>
            <pc:docMk/>
            <pc:sldMk cId="3450287968" sldId="260"/>
            <ac:spMk id="8" creationId="{53E4D785-AB97-9EF6-046B-046F4A58C844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4" creationId="{19EF6B20-23CA-444F-8D20-3A38184B63CA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36" creationId="{C4EF29AB-620C-4783-9B23-EACEB54D7836}"/>
          </ac:spMkLst>
        </pc:s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15" creationId="{B6583EC0-B95E-4CD4-9A9A-0C3F6FA8253F}"/>
          </ac:grpSpMkLst>
        </pc:gr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26" creationId="{A2FC4F8C-DCFB-41A7-9587-B6E49A20404A}"/>
          </ac:grpSpMkLst>
        </pc:grpChg>
        <pc:picChg chg="add del mod">
          <ac:chgData name="Simonson, James D" userId="f79eb939-dee0-489c-8e52-351148741b5d" providerId="ADAL" clId="{94FFD652-BF8C-4E98-BF50-9630979D9FD9}" dt="2024-04-22T15:49:07.108" v="491" actId="21"/>
          <ac:picMkLst>
            <pc:docMk/>
            <pc:sldMk cId="3450287968" sldId="260"/>
            <ac:picMk id="9" creationId="{1B2C9B14-A006-C86F-6D0F-08331D151B50}"/>
          </ac:picMkLst>
        </pc:picChg>
        <pc:picChg chg="add mod">
          <ac:chgData name="Simonson, James D" userId="f79eb939-dee0-489c-8e52-351148741b5d" providerId="ADAL" clId="{94FFD652-BF8C-4E98-BF50-9630979D9FD9}" dt="2024-04-22T15:49:17.330" v="493" actId="26606"/>
          <ac:picMkLst>
            <pc:docMk/>
            <pc:sldMk cId="3450287968" sldId="260"/>
            <ac:picMk id="10" creationId="{1B2C9B14-A006-C86F-6D0F-08331D151B50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3:06.008" v="1084" actId="20577"/>
        <pc:sldMkLst>
          <pc:docMk/>
          <pc:sldMk cId="2359651132" sldId="261"/>
        </pc:sldMkLst>
        <pc:spChg chg="mod">
          <ac:chgData name="Simonson, James D" userId="f79eb939-dee0-489c-8e52-351148741b5d" providerId="ADAL" clId="{94FFD652-BF8C-4E98-BF50-9630979D9FD9}" dt="2024-04-22T15:53:32.880" v="791" actId="313"/>
          <ac:spMkLst>
            <pc:docMk/>
            <pc:sldMk cId="2359651132" sldId="261"/>
            <ac:spMk id="2" creationId="{EADAA9E5-4772-EE5B-0147-4AFE1D1C9D81}"/>
          </ac:spMkLst>
        </pc:spChg>
        <pc:spChg chg="del">
          <ac:chgData name="Simonson, James D" userId="f79eb939-dee0-489c-8e52-351148741b5d" providerId="ADAL" clId="{94FFD652-BF8C-4E98-BF50-9630979D9FD9}" dt="2024-04-22T15:53:54.115" v="795"/>
          <ac:spMkLst>
            <pc:docMk/>
            <pc:sldMk cId="2359651132" sldId="261"/>
            <ac:spMk id="3" creationId="{A880DAD9-362D-FE49-1388-9C186D209559}"/>
          </ac:spMkLst>
        </pc:spChg>
        <pc:spChg chg="del">
          <ac:chgData name="Simonson, James D" userId="f79eb939-dee0-489c-8e52-351148741b5d" providerId="ADAL" clId="{94FFD652-BF8C-4E98-BF50-9630979D9FD9}" dt="2024-04-22T16:00:37.571" v="799"/>
          <ac:spMkLst>
            <pc:docMk/>
            <pc:sldMk cId="2359651132" sldId="261"/>
            <ac:spMk id="4" creationId="{80554A30-BAD3-6FC6-B30D-491F51DDE2D6}"/>
          </ac:spMkLst>
        </pc:spChg>
        <pc:spChg chg="add">
          <ac:chgData name="Simonson, James D" userId="f79eb939-dee0-489c-8e52-351148741b5d" providerId="ADAL" clId="{94FFD652-BF8C-4E98-BF50-9630979D9FD9}" dt="2024-04-22T15:53:50.201" v="792"/>
          <ac:spMkLst>
            <pc:docMk/>
            <pc:sldMk cId="2359651132" sldId="261"/>
            <ac:spMk id="6" creationId="{EF6AE8FC-79A0-AF94-5EF0-B68882C8D8D2}"/>
          </ac:spMkLst>
        </pc:spChg>
        <pc:spChg chg="add">
          <ac:chgData name="Simonson, James D" userId="f79eb939-dee0-489c-8e52-351148741b5d" providerId="ADAL" clId="{94FFD652-BF8C-4E98-BF50-9630979D9FD9}" dt="2024-04-22T16:00:33.687" v="796"/>
          <ac:spMkLst>
            <pc:docMk/>
            <pc:sldMk cId="2359651132" sldId="261"/>
            <ac:spMk id="9" creationId="{CF58B7E0-B144-D70D-3385-773615240994}"/>
          </ac:spMkLst>
        </pc:spChg>
        <pc:spChg chg="add mod">
          <ac:chgData name="Simonson, James D" userId="f79eb939-dee0-489c-8e52-351148741b5d" providerId="ADAL" clId="{94FFD652-BF8C-4E98-BF50-9630979D9FD9}" dt="2024-04-22T16:03:06.008" v="1084" actId="20577"/>
          <ac:spMkLst>
            <pc:docMk/>
            <pc:sldMk cId="2359651132" sldId="261"/>
            <ac:spMk id="13" creationId="{8414F96F-0467-EBA0-5D1D-7BBEFAE10206}"/>
          </ac:spMkLst>
        </pc:spChg>
        <pc:picChg chg="add del">
          <ac:chgData name="Simonson, James D" userId="f79eb939-dee0-489c-8e52-351148741b5d" providerId="ADAL" clId="{94FFD652-BF8C-4E98-BF50-9630979D9FD9}" dt="2024-04-22T15:53:53.500" v="794" actId="21"/>
          <ac:picMkLst>
            <pc:docMk/>
            <pc:sldMk cId="2359651132" sldId="261"/>
            <ac:picMk id="7" creationId="{9131E66D-2F45-3633-7297-BCBA6E7C5CEC}"/>
          </ac:picMkLst>
        </pc:picChg>
        <pc:picChg chg="add mod">
          <ac:chgData name="Simonson, James D" userId="f79eb939-dee0-489c-8e52-351148741b5d" providerId="ADAL" clId="{94FFD652-BF8C-4E98-BF50-9630979D9FD9}" dt="2024-04-22T15:53:54.115" v="795"/>
          <ac:picMkLst>
            <pc:docMk/>
            <pc:sldMk cId="2359651132" sldId="261"/>
            <ac:picMk id="8" creationId="{9131E66D-2F45-3633-7297-BCBA6E7C5CEC}"/>
          </ac:picMkLst>
        </pc:picChg>
        <pc:picChg chg="add del">
          <ac:chgData name="Simonson, James D" userId="f79eb939-dee0-489c-8e52-351148741b5d" providerId="ADAL" clId="{94FFD652-BF8C-4E98-BF50-9630979D9FD9}" dt="2024-04-22T16:00:36.312" v="798" actId="21"/>
          <ac:picMkLst>
            <pc:docMk/>
            <pc:sldMk cId="2359651132" sldId="261"/>
            <ac:picMk id="10" creationId="{5974BA14-2D1E-A67C-340F-BF7B62303D93}"/>
          </ac:picMkLst>
        </pc:picChg>
        <pc:picChg chg="add del mod">
          <ac:chgData name="Simonson, James D" userId="f79eb939-dee0-489c-8e52-351148741b5d" providerId="ADAL" clId="{94FFD652-BF8C-4E98-BF50-9630979D9FD9}" dt="2024-04-22T16:01:17.655" v="800" actId="21"/>
          <ac:picMkLst>
            <pc:docMk/>
            <pc:sldMk cId="2359651132" sldId="261"/>
            <ac:picMk id="11" creationId="{5974BA14-2D1E-A67C-340F-BF7B62303D93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7:08.612" v="1493" actId="1076"/>
        <pc:sldMkLst>
          <pc:docMk/>
          <pc:sldMk cId="3114716849" sldId="262"/>
        </pc:sldMkLst>
        <pc:spChg chg="mod">
          <ac:chgData name="Simonson, James D" userId="f79eb939-dee0-489c-8e52-351148741b5d" providerId="ADAL" clId="{94FFD652-BF8C-4E98-BF50-9630979D9FD9}" dt="2024-04-22T16:03:19.275" v="1117" actId="20577"/>
          <ac:spMkLst>
            <pc:docMk/>
            <pc:sldMk cId="3114716849" sldId="262"/>
            <ac:spMk id="2" creationId="{BFB8C465-4261-7197-D67A-400DD6AD9BA0}"/>
          </ac:spMkLst>
        </pc:spChg>
        <pc:spChg chg="mod">
          <ac:chgData name="Simonson, James D" userId="f79eb939-dee0-489c-8e52-351148741b5d" providerId="ADAL" clId="{94FFD652-BF8C-4E98-BF50-9630979D9FD9}" dt="2024-04-22T16:07:00.299" v="1492" actId="14100"/>
          <ac:spMkLst>
            <pc:docMk/>
            <pc:sldMk cId="3114716849" sldId="262"/>
            <ac:spMk id="3" creationId="{54182B4E-183D-85B0-6EE2-5663AA7431DC}"/>
          </ac:spMkLst>
        </pc:spChg>
        <pc:spChg chg="del">
          <ac:chgData name="Simonson, James D" userId="f79eb939-dee0-489c-8e52-351148741b5d" providerId="ADAL" clId="{94FFD652-BF8C-4E98-BF50-9630979D9FD9}" dt="2024-04-22T16:06:03.186" v="1456" actId="22"/>
          <ac:spMkLst>
            <pc:docMk/>
            <pc:sldMk cId="3114716849" sldId="262"/>
            <ac:spMk id="4" creationId="{AB13C2A2-7A2B-4E1B-1321-993B70A94995}"/>
          </ac:spMkLst>
        </pc:spChg>
        <pc:picChg chg="add mod ord">
          <ac:chgData name="Simonson, James D" userId="f79eb939-dee0-489c-8e52-351148741b5d" providerId="ADAL" clId="{94FFD652-BF8C-4E98-BF50-9630979D9FD9}" dt="2024-04-22T16:07:08.612" v="1493" actId="1076"/>
          <ac:picMkLst>
            <pc:docMk/>
            <pc:sldMk cId="3114716849" sldId="262"/>
            <ac:picMk id="7" creationId="{79CEF9B7-CF56-F02E-D9EE-AA6C9625CD26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13:39.411" v="2018" actId="1076"/>
        <pc:sldMkLst>
          <pc:docMk/>
          <pc:sldMk cId="2675678500" sldId="263"/>
        </pc:sldMkLst>
        <pc:spChg chg="mod">
          <ac:chgData name="Simonson, James D" userId="f79eb939-dee0-489c-8e52-351148741b5d" providerId="ADAL" clId="{94FFD652-BF8C-4E98-BF50-9630979D9FD9}" dt="2024-04-22T16:10:14.938" v="1835" actId="404"/>
          <ac:spMkLst>
            <pc:docMk/>
            <pc:sldMk cId="2675678500" sldId="263"/>
            <ac:spMk id="2" creationId="{E655A3D7-D7F7-198D-1042-DF306849F7B8}"/>
          </ac:spMkLst>
        </pc:spChg>
        <pc:spChg chg="mod">
          <ac:chgData name="Simonson, James D" userId="f79eb939-dee0-489c-8e52-351148741b5d" providerId="ADAL" clId="{94FFD652-BF8C-4E98-BF50-9630979D9FD9}" dt="2024-04-22T16:10:48.026" v="1948" actId="20577"/>
          <ac:spMkLst>
            <pc:docMk/>
            <pc:sldMk cId="2675678500" sldId="263"/>
            <ac:spMk id="3" creationId="{65B17C18-DF84-8129-6F77-CC81B35AB938}"/>
          </ac:spMkLst>
        </pc:spChg>
        <pc:spChg chg="del">
          <ac:chgData name="Simonson, James D" userId="f79eb939-dee0-489c-8e52-351148741b5d" providerId="ADAL" clId="{94FFD652-BF8C-4E98-BF50-9630979D9FD9}" dt="2024-04-22T16:11:06.647" v="1952"/>
          <ac:spMkLst>
            <pc:docMk/>
            <pc:sldMk cId="2675678500" sldId="263"/>
            <ac:spMk id="4" creationId="{604B21C9-EC74-54AB-1319-0F157B26A0F5}"/>
          </ac:spMkLst>
        </pc:spChg>
        <pc:spChg chg="add">
          <ac:chgData name="Simonson, James D" userId="f79eb939-dee0-489c-8e52-351148741b5d" providerId="ADAL" clId="{94FFD652-BF8C-4E98-BF50-9630979D9FD9}" dt="2024-04-22T16:11:00.054" v="1949"/>
          <ac:spMkLst>
            <pc:docMk/>
            <pc:sldMk cId="2675678500" sldId="263"/>
            <ac:spMk id="6" creationId="{D822570A-5C8F-CAEA-97AC-9166F1B20DA5}"/>
          </ac:spMkLst>
        </pc:spChg>
        <pc:spChg chg="add del mod">
          <ac:chgData name="Simonson, James D" userId="f79eb939-dee0-489c-8e52-351148741b5d" providerId="ADAL" clId="{94FFD652-BF8C-4E98-BF50-9630979D9FD9}" dt="2024-04-22T16:11:57.934" v="1985"/>
          <ac:spMkLst>
            <pc:docMk/>
            <pc:sldMk cId="2675678500" sldId="263"/>
            <ac:spMk id="9" creationId="{82D4F2CD-9753-6BCB-F1B7-DA041A09D2B0}"/>
          </ac:spMkLst>
        </pc:spChg>
        <pc:spChg chg="add mod">
          <ac:chgData name="Simonson, James D" userId="f79eb939-dee0-489c-8e52-351148741b5d" providerId="ADAL" clId="{94FFD652-BF8C-4E98-BF50-9630979D9FD9}" dt="2024-04-22T16:12:27.599" v="2012" actId="20577"/>
          <ac:spMkLst>
            <pc:docMk/>
            <pc:sldMk cId="2675678500" sldId="263"/>
            <ac:spMk id="10" creationId="{3F62C854-E9BE-4932-10D9-E1CF9C38F37E}"/>
          </ac:spMkLst>
        </pc:spChg>
        <pc:spChg chg="add">
          <ac:chgData name="Simonson, James D" userId="f79eb939-dee0-489c-8e52-351148741b5d" providerId="ADAL" clId="{94FFD652-BF8C-4E98-BF50-9630979D9FD9}" dt="2024-04-22T16:13:31.264" v="2013"/>
          <ac:spMkLst>
            <pc:docMk/>
            <pc:sldMk cId="2675678500" sldId="263"/>
            <ac:spMk id="11" creationId="{43AE9F64-B640-A777-E6BD-B2F4D3325E25}"/>
          </ac:spMkLst>
        </pc:spChg>
        <pc:spChg chg="add del mod">
          <ac:chgData name="Simonson, James D" userId="f79eb939-dee0-489c-8e52-351148741b5d" providerId="ADAL" clId="{94FFD652-BF8C-4E98-BF50-9630979D9FD9}" dt="2024-04-22T16:13:37.901" v="2017"/>
          <ac:spMkLst>
            <pc:docMk/>
            <pc:sldMk cId="2675678500" sldId="263"/>
            <ac:spMk id="14" creationId="{C326208B-4EDA-C45F-0532-C60CD42966D8}"/>
          </ac:spMkLst>
        </pc:spChg>
        <pc:picChg chg="add del">
          <ac:chgData name="Simonson, James D" userId="f79eb939-dee0-489c-8e52-351148741b5d" providerId="ADAL" clId="{94FFD652-BF8C-4E98-BF50-9630979D9FD9}" dt="2024-04-22T16:11:03.235" v="1951" actId="21"/>
          <ac:picMkLst>
            <pc:docMk/>
            <pc:sldMk cId="2675678500" sldId="263"/>
            <ac:picMk id="7" creationId="{D27E6300-92E6-6C41-0B55-A8C92AA3F521}"/>
          </ac:picMkLst>
        </pc:picChg>
        <pc:picChg chg="add del mod">
          <ac:chgData name="Simonson, James D" userId="f79eb939-dee0-489c-8e52-351148741b5d" providerId="ADAL" clId="{94FFD652-BF8C-4E98-BF50-9630979D9FD9}" dt="2024-04-22T16:13:35.820" v="2016" actId="478"/>
          <ac:picMkLst>
            <pc:docMk/>
            <pc:sldMk cId="2675678500" sldId="263"/>
            <ac:picMk id="8" creationId="{D27E6300-92E6-6C41-0B55-A8C92AA3F521}"/>
          </ac:picMkLst>
        </pc:picChg>
        <pc:picChg chg="add del">
          <ac:chgData name="Simonson, James D" userId="f79eb939-dee0-489c-8e52-351148741b5d" providerId="ADAL" clId="{94FFD652-BF8C-4E98-BF50-9630979D9FD9}" dt="2024-04-22T16:13:33.924" v="2015" actId="21"/>
          <ac:picMkLst>
            <pc:docMk/>
            <pc:sldMk cId="2675678500" sldId="263"/>
            <ac:picMk id="12" creationId="{2E2E5050-3AFE-37BE-9801-3179D665961E}"/>
          </ac:picMkLst>
        </pc:picChg>
        <pc:picChg chg="add mod">
          <ac:chgData name="Simonson, James D" userId="f79eb939-dee0-489c-8e52-351148741b5d" providerId="ADAL" clId="{94FFD652-BF8C-4E98-BF50-9630979D9FD9}" dt="2024-04-22T16:13:39.411" v="2018" actId="1076"/>
          <ac:picMkLst>
            <pc:docMk/>
            <pc:sldMk cId="2675678500" sldId="263"/>
            <ac:picMk id="15" creationId="{2E2E5050-3AFE-37BE-9801-3179D665961E}"/>
          </ac:picMkLst>
        </pc:picChg>
      </pc:sldChg>
      <pc:sldChg chg="delSp modSp new mod ord">
        <pc:chgData name="Simonson, James D" userId="f79eb939-dee0-489c-8e52-351148741b5d" providerId="ADAL" clId="{94FFD652-BF8C-4E98-BF50-9630979D9FD9}" dt="2024-04-22T16:36:13.390" v="3369" actId="20577"/>
        <pc:sldMkLst>
          <pc:docMk/>
          <pc:sldMk cId="2373809680" sldId="264"/>
        </pc:sldMkLst>
        <pc:spChg chg="mod">
          <ac:chgData name="Simonson, James D" userId="f79eb939-dee0-489c-8e52-351148741b5d" providerId="ADAL" clId="{94FFD652-BF8C-4E98-BF50-9630979D9FD9}" dt="2024-04-22T16:14:13.628" v="2048" actId="20577"/>
          <ac:spMkLst>
            <pc:docMk/>
            <pc:sldMk cId="2373809680" sldId="264"/>
            <ac:spMk id="2" creationId="{8F06ECBD-84BE-9E3D-FFAC-E035D085CBED}"/>
          </ac:spMkLst>
        </pc:spChg>
        <pc:spChg chg="mod">
          <ac:chgData name="Simonson, James D" userId="f79eb939-dee0-489c-8e52-351148741b5d" providerId="ADAL" clId="{94FFD652-BF8C-4E98-BF50-9630979D9FD9}" dt="2024-04-22T16:36:13.390" v="3369" actId="20577"/>
          <ac:spMkLst>
            <pc:docMk/>
            <pc:sldMk cId="2373809680" sldId="264"/>
            <ac:spMk id="3" creationId="{07CD9530-F0DC-E940-5201-685649EEE9DB}"/>
          </ac:spMkLst>
        </pc:spChg>
        <pc:spChg chg="del">
          <ac:chgData name="Simonson, James D" userId="f79eb939-dee0-489c-8e52-351148741b5d" providerId="ADAL" clId="{94FFD652-BF8C-4E98-BF50-9630979D9FD9}" dt="2024-04-22T16:19:52.414" v="2584" actId="478"/>
          <ac:spMkLst>
            <pc:docMk/>
            <pc:sldMk cId="2373809680" sldId="264"/>
            <ac:spMk id="4" creationId="{2CCAEDDD-0DC0-3C38-7E62-787E2F448188}"/>
          </ac:spMkLst>
        </pc:spChg>
      </pc:sldChg>
      <pc:sldChg chg="addSp delSp modSp new mod">
        <pc:chgData name="Simonson, James D" userId="f79eb939-dee0-489c-8e52-351148741b5d" providerId="ADAL" clId="{94FFD652-BF8C-4E98-BF50-9630979D9FD9}" dt="2024-04-22T16:33:51.727" v="2982" actId="14100"/>
        <pc:sldMkLst>
          <pc:docMk/>
          <pc:sldMk cId="2190487822" sldId="265"/>
        </pc:sldMkLst>
        <pc:spChg chg="mod">
          <ac:chgData name="Simonson, James D" userId="f79eb939-dee0-489c-8e52-351148741b5d" providerId="ADAL" clId="{94FFD652-BF8C-4E98-BF50-9630979D9FD9}" dt="2024-04-22T16:20:27.653" v="2641" actId="20577"/>
          <ac:spMkLst>
            <pc:docMk/>
            <pc:sldMk cId="2190487822" sldId="265"/>
            <ac:spMk id="2" creationId="{F52170DB-F122-37A2-DABC-710CBAE90231}"/>
          </ac:spMkLst>
        </pc:spChg>
        <pc:spChg chg="mod">
          <ac:chgData name="Simonson, James D" userId="f79eb939-dee0-489c-8e52-351148741b5d" providerId="ADAL" clId="{94FFD652-BF8C-4E98-BF50-9630979D9FD9}" dt="2024-04-22T16:29:54.435" v="2867" actId="313"/>
          <ac:spMkLst>
            <pc:docMk/>
            <pc:sldMk cId="2190487822" sldId="265"/>
            <ac:spMk id="3" creationId="{027E4F0D-92AD-C9C2-F19A-D3EF5904EEAB}"/>
          </ac:spMkLst>
        </pc:spChg>
        <pc:spChg chg="del">
          <ac:chgData name="Simonson, James D" userId="f79eb939-dee0-489c-8e52-351148741b5d" providerId="ADAL" clId="{94FFD652-BF8C-4E98-BF50-9630979D9FD9}" dt="2024-04-22T16:28:30.679" v="2699" actId="22"/>
          <ac:spMkLst>
            <pc:docMk/>
            <pc:sldMk cId="2190487822" sldId="265"/>
            <ac:spMk id="4" creationId="{95C3CC8C-5621-4CAB-87AD-19ECBB51DE29}"/>
          </ac:spMkLst>
        </pc:spChg>
        <pc:spChg chg="add mod">
          <ac:chgData name="Simonson, James D" userId="f79eb939-dee0-489c-8e52-351148741b5d" providerId="ADAL" clId="{94FFD652-BF8C-4E98-BF50-9630979D9FD9}" dt="2024-04-22T16:33:17.361" v="2972" actId="1036"/>
          <ac:spMkLst>
            <pc:docMk/>
            <pc:sldMk cId="2190487822" sldId="265"/>
            <ac:spMk id="8" creationId="{F9D472D3-37FB-E617-FE08-FBFC86F3A60E}"/>
          </ac:spMkLst>
        </pc:spChg>
        <pc:spChg chg="add mod">
          <ac:chgData name="Simonson, James D" userId="f79eb939-dee0-489c-8e52-351148741b5d" providerId="ADAL" clId="{94FFD652-BF8C-4E98-BF50-9630979D9FD9}" dt="2024-04-22T16:33:51.727" v="2982" actId="14100"/>
          <ac:spMkLst>
            <pc:docMk/>
            <pc:sldMk cId="2190487822" sldId="265"/>
            <ac:spMk id="9" creationId="{D1F7C470-F926-A6BE-FE4F-EA418C348E28}"/>
          </ac:spMkLst>
        </pc:spChg>
        <pc:picChg chg="add mod ord">
          <ac:chgData name="Simonson, James D" userId="f79eb939-dee0-489c-8e52-351148741b5d" providerId="ADAL" clId="{94FFD652-BF8C-4E98-BF50-9630979D9FD9}" dt="2024-04-22T16:28:30.679" v="2699" actId="22"/>
          <ac:picMkLst>
            <pc:docMk/>
            <pc:sldMk cId="2190487822" sldId="265"/>
            <ac:picMk id="7" creationId="{FB156375-C013-65CB-05B6-96EE9DC6AFA3}"/>
          </ac:picMkLst>
        </pc:picChg>
      </pc:sldChg>
      <pc:sldChg chg="addSp delSp modSp new mod modClrScheme chgLayout">
        <pc:chgData name="Simonson, James D" userId="f79eb939-dee0-489c-8e52-351148741b5d" providerId="ADAL" clId="{94FFD652-BF8C-4E98-BF50-9630979D9FD9}" dt="2024-04-22T16:37:04.544" v="3484" actId="20577"/>
        <pc:sldMkLst>
          <pc:docMk/>
          <pc:sldMk cId="2991269363" sldId="266"/>
        </pc:sldMkLst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2" creationId="{328F090E-7AD1-E473-6BCD-ACF82003343E}"/>
          </ac:spMkLst>
        </pc:spChg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3" creationId="{166DA1C8-B02B-F501-1577-426D9EFC1056}"/>
          </ac:spMkLst>
        </pc:spChg>
        <pc:spChg chg="del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4" creationId="{475FA659-C90D-1B69-D2FD-5C046AF7007C}"/>
          </ac:spMkLst>
        </pc:spChg>
        <pc:spChg chg="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5" creationId="{8062D4E3-0790-D2CB-AA0A-5C0BF5FC027C}"/>
          </ac:spMkLst>
        </pc:spChg>
        <pc:spChg chg="add mod ord">
          <ac:chgData name="Simonson, James D" userId="f79eb939-dee0-489c-8e52-351148741b5d" providerId="ADAL" clId="{94FFD652-BF8C-4E98-BF50-9630979D9FD9}" dt="2024-04-22T16:36:51.669" v="3441" actId="20577"/>
          <ac:spMkLst>
            <pc:docMk/>
            <pc:sldMk cId="2991269363" sldId="266"/>
            <ac:spMk id="6" creationId="{5866BAD2-5A12-6D52-C02E-AAC5E98AD69F}"/>
          </ac:spMkLst>
        </pc:spChg>
        <pc:spChg chg="add mod ord">
          <ac:chgData name="Simonson, James D" userId="f79eb939-dee0-489c-8e52-351148741b5d" providerId="ADAL" clId="{94FFD652-BF8C-4E98-BF50-9630979D9FD9}" dt="2024-04-22T16:37:04.544" v="3484" actId="20577"/>
          <ac:spMkLst>
            <pc:docMk/>
            <pc:sldMk cId="2991269363" sldId="266"/>
            <ac:spMk id="7" creationId="{66B6FC57-26B7-5870-B5B3-4BB6575EEB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17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17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6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89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57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75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49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16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8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76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728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1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01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351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51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3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27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 Time vs. Shut-eye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 Data Analysis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James Simonson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340A-CA83-4A95-036A-37AB512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3D7-D7F7-198D-1042-DF306849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Note: </a:t>
            </a:r>
            <a:r>
              <a:rPr lang="en-US" sz="2000" dirty="0"/>
              <a:t>(Applicable Confounding 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7C18-DF84-8129-6F77-CC81B35AB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Throughout this process I experienced a medical emergency with my pet. This may have led to inconsistent sleep hours. </a:t>
            </a:r>
          </a:p>
          <a:p>
            <a:r>
              <a:rPr lang="en-US" dirty="0"/>
              <a:t>Throughout this process I experienced 2 separate Final exams which required additional PC time.</a:t>
            </a:r>
          </a:p>
          <a:p>
            <a:r>
              <a:rPr lang="en-US" dirty="0"/>
              <a:t>Generally inflated PC time due to PC gaming being my main hobby.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683C-A343-99F5-7516-9CB9662C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62C854-E9BE-4932-10D9-E1CF9C38F37E}"/>
              </a:ext>
            </a:extLst>
          </p:cNvPr>
          <p:cNvSpPr txBox="1">
            <a:spLocks/>
          </p:cNvSpPr>
          <p:nvPr/>
        </p:nvSpPr>
        <p:spPr>
          <a:xfrm>
            <a:off x="6479216" y="2598087"/>
            <a:ext cx="3425215" cy="33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Visualizing Inconsistencies: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2E5050-3AFE-37BE-9801-3179D6659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9216" y="2931492"/>
            <a:ext cx="471152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6BAD2-5A12-6D52-C02E-AAC5E98A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C57-26B7-5870-B5B3-4BB6575E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Digress to Q&amp;A portion of 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D4E3-0790-D2CB-AA0A-5C0BF5F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D18F-EC7E-245F-7F95-482914D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Hours vs. </a:t>
            </a:r>
            <a:r>
              <a:rPr lang="en-US"/>
              <a:t>Computer Hours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F4C7-BEA3-F9DA-83E3-41A76AF8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3905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Main Question: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"Does the amount of time spent on computer affect the hours of sleep individuals get?"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A311-6225-894D-2C31-9B5962B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5" name="Picture 4" descr="A graph with red dots and a line&#10;&#10;Description automatically generated">
            <a:extLst>
              <a:ext uri="{FF2B5EF4-FFF2-40B4-BE49-F238E27FC236}">
                <a16:creationId xmlns:a16="http://schemas.microsoft.com/office/drawing/2014/main" id="{5E452D2E-6CC5-51F6-0035-1433D48C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60" y="2950818"/>
            <a:ext cx="3518453" cy="351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E9AC1-BDF7-310A-3E69-9107FE962877}"/>
              </a:ext>
            </a:extLst>
          </p:cNvPr>
          <p:cNvSpPr txBox="1"/>
          <p:nvPr/>
        </p:nvSpPr>
        <p:spPr>
          <a:xfrm>
            <a:off x="7719391" y="2528956"/>
            <a:ext cx="3014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784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C04A-EE8F-5E69-DAD8-E5D8F82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F342-6421-049B-1A2E-AB8FC773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Null Hypothesis (H0):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no significant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 no significant correlation between PC screen time and hours of sleep.</a:t>
            </a:r>
          </a:p>
          <a:p>
            <a:r>
              <a:rPr lang="en-US" dirty="0"/>
              <a:t>Alternative Hypothesis (Ha):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a significant negative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suggests that increased screen time leads to decreased sleep duration.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BB7A-FD56-7B31-B578-AB1A1D96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9A2B-0D20-E62C-B477-81F9FF8A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4960E6-131F-F796-04F1-D8F7F9CBF9D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1255973"/>
              </p:ext>
            </p:extLst>
          </p:nvPr>
        </p:nvGraphicFramePr>
        <p:xfrm>
          <a:off x="7567613" y="2522538"/>
          <a:ext cx="233362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33847" imgH="3629084" progId="Excel.Sheet.12">
                  <p:embed/>
                </p:oleObj>
              </mc:Choice>
              <mc:Fallback>
                <p:oleObj name="Worksheet" r:id="rId2" imgW="2333847" imgH="3629084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694960E6-131F-F796-04F1-D8F7F9CBF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7613" y="2522538"/>
                        <a:ext cx="233362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99B07D-4913-B9DE-3C0E-D5DF0FEE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2" y="2628900"/>
            <a:ext cx="579249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Variables - </a:t>
            </a:r>
            <a:r>
              <a:rPr lang="en-US" sz="1500" dirty="0"/>
              <a:t>(Mean) </a:t>
            </a:r>
            <a:br>
              <a:rPr lang="en-US" sz="1500" dirty="0"/>
            </a:br>
            <a:r>
              <a:rPr lang="en-US" sz="1500" dirty="0"/>
              <a:t>(Collection Method)</a:t>
            </a:r>
            <a:endParaRPr lang="en-US" dirty="0"/>
          </a:p>
          <a:p>
            <a:pPr lvl="1"/>
            <a:r>
              <a:rPr lang="en-US" dirty="0"/>
              <a:t>Hours of Sleep 		</a:t>
            </a:r>
            <a:r>
              <a:rPr lang="en-US" sz="1300" dirty="0"/>
              <a:t>(Mean of 7.8 Hours) </a:t>
            </a:r>
            <a:br>
              <a:rPr lang="en-US" sz="1300" dirty="0"/>
            </a:br>
            <a:r>
              <a:rPr lang="en-US" sz="1300" dirty="0"/>
              <a:t>(Self-reported Android App - </a:t>
            </a:r>
            <a:r>
              <a:rPr lang="en-US" sz="1300" b="1" dirty="0" err="1"/>
              <a:t>Sleepmeter</a:t>
            </a:r>
            <a:r>
              <a:rPr lang="en-US" sz="1300" dirty="0"/>
              <a:t>)</a:t>
            </a:r>
          </a:p>
          <a:p>
            <a:pPr lvl="1"/>
            <a:r>
              <a:rPr lang="en-US" dirty="0"/>
              <a:t>Hours of PC Time</a:t>
            </a:r>
            <a:r>
              <a:rPr lang="en-US" sz="1300" dirty="0"/>
              <a:t>	(Mean of 8.05 Hours) </a:t>
            </a:r>
            <a:br>
              <a:rPr lang="en-US" sz="1300" dirty="0"/>
            </a:br>
            <a:r>
              <a:rPr lang="en-US" sz="1300" dirty="0"/>
              <a:t>(Auto-collection via PC App – </a:t>
            </a:r>
            <a:r>
              <a:rPr lang="en-US" sz="1300" b="1" dirty="0" err="1"/>
              <a:t>Workrave</a:t>
            </a:r>
            <a:r>
              <a:rPr lang="en-US" sz="1300" dirty="0"/>
              <a:t>)</a:t>
            </a:r>
            <a:endParaRPr lang="en-US" dirty="0"/>
          </a:p>
          <a:p>
            <a:r>
              <a:rPr lang="en-US" dirty="0"/>
              <a:t>Confounding Variables</a:t>
            </a:r>
          </a:p>
          <a:p>
            <a:pPr lvl="1"/>
            <a:r>
              <a:rPr lang="en-US" dirty="0"/>
              <a:t>Homework Due / Class that day (PC time)</a:t>
            </a:r>
          </a:p>
          <a:p>
            <a:pPr lvl="1"/>
            <a:r>
              <a:rPr lang="en-US" dirty="0"/>
              <a:t>Unmeasurable events</a:t>
            </a:r>
          </a:p>
          <a:p>
            <a:pPr lvl="2"/>
            <a:r>
              <a:rPr lang="en-US" dirty="0"/>
              <a:t>Caring for sick pets/children (Sleep)</a:t>
            </a:r>
          </a:p>
          <a:p>
            <a:pPr lvl="2"/>
            <a:r>
              <a:rPr lang="en-US" dirty="0"/>
              <a:t>Social events (Sleep and PC time)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1FA1-D589-7CB3-4050-1F9BBABF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32942-555F-E4C6-26A2-F4D1E54B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C530-5596-7BEA-C8DD-773911A3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20900"/>
            <a:ext cx="3604909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Scale function in R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Sinusoidal relationship between z=score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Displays negative correlation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(Less PC time → More Sleep &amp; Vice versa)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 Fitment to Data (R^2)=0.29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2C9B14-A006-C86F-6D0F-08331D15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476" y="1162772"/>
            <a:ext cx="6251664" cy="45324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6EE3-600C-5289-407E-21F0426A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9E5-4772-EE5B-0147-4AFE1D1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9E86D-2F43-09F6-621C-143A3BE8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31E66D-2F45-3633-7297-BCBA6E7C5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3732" y="2603500"/>
            <a:ext cx="4711523" cy="34163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14F96F-0467-EBA0-5D1D-7BBEFAE10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The inverse relationship between PC time and Sleep time</a:t>
            </a:r>
          </a:p>
          <a:p>
            <a:pPr lvl="1"/>
            <a:r>
              <a:rPr lang="en-US" dirty="0"/>
              <a:t>Days 6,8,17 do not follow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6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465-4261-7197-D67A-400DD6A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2B4E-183D-85B0-6EE2-5663AA743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6" cy="3416301"/>
          </a:xfrm>
        </p:spPr>
        <p:txBody>
          <a:bodyPr/>
          <a:lstStyle/>
          <a:p>
            <a:r>
              <a:rPr lang="en-US" dirty="0"/>
              <a:t>Correlation Testing: ( Sleep  Hours ~ PC Hours)</a:t>
            </a:r>
          </a:p>
          <a:p>
            <a:pPr lvl="1"/>
            <a:r>
              <a:rPr lang="en-US" dirty="0"/>
              <a:t>Utilized Pearson’s Correlation Coef. to determine correlation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Coefficient of -0.31 (Indicates moderate negative correlation)</a:t>
            </a:r>
          </a:p>
          <a:p>
            <a:pPr lvl="2"/>
            <a:r>
              <a:rPr lang="en-US" dirty="0"/>
              <a:t>P-value of 0.2088 (Indicates insignificant results)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CEF9B7-CF56-F02E-D9EE-AA6C9625C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2206" y="4651446"/>
            <a:ext cx="4827587" cy="17419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836F-6FDB-311D-07F8-7882547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70DB-F122-37A2-DABC-710CBAE9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External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F0D-92AD-C9C2-F19A-D3EF5904EE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Science Direct </a:t>
            </a:r>
          </a:p>
          <a:p>
            <a:pPr lvl="1"/>
            <a:r>
              <a:rPr lang="en-US" dirty="0"/>
              <a:t>Analysis of over 1800 individuals</a:t>
            </a:r>
          </a:p>
          <a:p>
            <a:pPr lvl="1"/>
            <a:r>
              <a:rPr lang="en-US" dirty="0"/>
              <a:t>Comparing Screen time, Sleep Duration, and Sleep Quality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“The adolescents with 9 h or more of screen time per day slept an average of 30 min less over 24 h than those who used screens for fewer than 2 h a day, who were taken as the reference category.”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56375-C013-65CB-05B6-96EE9DC6A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4673" y="2603500"/>
            <a:ext cx="3755667" cy="3416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9511-DA81-F26A-A67B-F33A8C8E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2D3-37FB-E617-FE08-FBFC86F3A60E}"/>
              </a:ext>
            </a:extLst>
          </p:cNvPr>
          <p:cNvSpPr txBox="1"/>
          <p:nvPr/>
        </p:nvSpPr>
        <p:spPr>
          <a:xfrm>
            <a:off x="6818572" y="5975634"/>
            <a:ext cx="360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ß = Linear Regression, RP = Poisson Regression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7C470-F926-A6BE-FE4F-EA418C348E28}"/>
              </a:ext>
            </a:extLst>
          </p:cNvPr>
          <p:cNvSpPr txBox="1"/>
          <p:nvPr/>
        </p:nvSpPr>
        <p:spPr>
          <a:xfrm>
            <a:off x="5982986" y="6427433"/>
            <a:ext cx="5371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https://www.sciencedirect.com/science/article/pii/S2590142723000137#tbl3fnc</a:t>
            </a:r>
          </a:p>
        </p:txBody>
      </p:sp>
    </p:spTree>
    <p:extLst>
      <p:ext uri="{BB962C8B-B14F-4D97-AF65-F5344CB8AC3E}">
        <p14:creationId xmlns:p14="http://schemas.microsoft.com/office/powerpoint/2010/main" val="219048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CBD-84BE-9E3D-FFAC-E035D085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9530-F0DC-E940-5201-685649EE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5" cy="38328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Significance:</a:t>
            </a:r>
          </a:p>
          <a:p>
            <a:pPr lvl="1"/>
            <a:r>
              <a:rPr lang="en-US" sz="1800" dirty="0"/>
              <a:t>Given a P-value above 0.05 significance we do not have enough evidence to reject the null hypothesis. (There is no significant correlation between sleep hours and PC hours.</a:t>
            </a:r>
          </a:p>
          <a:p>
            <a:r>
              <a:rPr lang="en-US" sz="2000" dirty="0"/>
              <a:t>Main Question:</a:t>
            </a:r>
          </a:p>
          <a:p>
            <a:pPr lvl="1"/>
            <a:r>
              <a:rPr lang="en-US" sz="1800" dirty="0"/>
              <a:t>The data does not indicate that the amount of time spent on computer affects the hours of sleep individuals get.</a:t>
            </a:r>
          </a:p>
          <a:p>
            <a:r>
              <a:rPr lang="en-US" sz="2000" dirty="0"/>
              <a:t>Comparison to External:</a:t>
            </a:r>
          </a:p>
          <a:p>
            <a:pPr lvl="1"/>
            <a:r>
              <a:rPr lang="en-US" sz="1800" dirty="0"/>
              <a:t>Given that we visualize a similar trend as expressed in the external source, this may be indicative of a type 2 error in which we have a false-negative.</a:t>
            </a:r>
          </a:p>
          <a:p>
            <a:pPr lvl="1"/>
            <a:r>
              <a:rPr lang="en-US" sz="1800" dirty="0"/>
              <a:t>Therefore, more data may be needed to adequately assess this hypothesis.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5C53-59E7-878C-B101-CE630BE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0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583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Gothic</vt:lpstr>
      <vt:lpstr>Courier New</vt:lpstr>
      <vt:lpstr>ElsevierGulliver</vt:lpstr>
      <vt:lpstr>Wingdings</vt:lpstr>
      <vt:lpstr>Wingdings 3</vt:lpstr>
      <vt:lpstr>Ion Boardroom</vt:lpstr>
      <vt:lpstr>Worksheet</vt:lpstr>
      <vt:lpstr>Screen Time vs. Shut-eye A Data Analysis Experiment</vt:lpstr>
      <vt:lpstr>Sleep Hours vs. Computer Hours</vt:lpstr>
      <vt:lpstr>Hypothesis </vt:lpstr>
      <vt:lpstr>The Data</vt:lpstr>
      <vt:lpstr>Standardizing Data</vt:lpstr>
      <vt:lpstr>Visualization Cont.</vt:lpstr>
      <vt:lpstr>Statistical Analysis</vt:lpstr>
      <vt:lpstr>Comparison to External Sources:</vt:lpstr>
      <vt:lpstr>Hypothesis Conclusions:</vt:lpstr>
      <vt:lpstr>Things to Note: (Applicable Confounding Variables)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Simonson, James D</cp:lastModifiedBy>
  <cp:revision>103</cp:revision>
  <dcterms:created xsi:type="dcterms:W3CDTF">2024-04-22T15:10:27Z</dcterms:created>
  <dcterms:modified xsi:type="dcterms:W3CDTF">2024-04-22T16:58:35Z</dcterms:modified>
</cp:coreProperties>
</file>