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5" y="1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7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03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9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2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11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80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08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6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1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3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CEE9-70AA-47FB-A737-2BDD2DF49A62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B246-4D01-4C2C-A4A0-6887B1363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25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smtClean="0"/>
              <a:t>Networking Challenges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7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TCP in game networking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Networked Games send packets at rate of 10 to 30 per seconds</a:t>
            </a:r>
          </a:p>
          <a:p>
            <a:r>
              <a:rPr lang="en-US" dirty="0" smtClean="0"/>
              <a:t>Data sent is mostly time sensitive: User Input, Position, Velocity…</a:t>
            </a:r>
          </a:p>
          <a:p>
            <a:r>
              <a:rPr lang="en-US" dirty="0" smtClean="0"/>
              <a:t>TCP is more concerned with delivery and reliability than timeliness</a:t>
            </a:r>
          </a:p>
          <a:p>
            <a:r>
              <a:rPr lang="en-US" dirty="0" smtClean="0"/>
              <a:t>Games need reliability but not at expense of loss of timeliness</a:t>
            </a:r>
          </a:p>
          <a:p>
            <a:r>
              <a:rPr lang="en-US" dirty="0" smtClean="0"/>
              <a:t>TCP is used in games only for data such as player sign-in, major changes such as level change, achievements and rankings, </a:t>
            </a:r>
          </a:p>
          <a:p>
            <a:r>
              <a:rPr lang="en-US" dirty="0" smtClean="0"/>
              <a:t>For game play related data UDP is used for transport.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01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connection </a:t>
            </a:r>
            <a:r>
              <a:rPr lang="en-US" dirty="0" smtClean="0"/>
              <a:t>with UDP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setup ‘</a:t>
            </a:r>
            <a:r>
              <a:rPr lang="en-US" i="1" u="sng" dirty="0" smtClean="0"/>
              <a:t>virtual connection</a:t>
            </a:r>
            <a:r>
              <a:rPr lang="en-US" dirty="0" smtClean="0"/>
              <a:t>’ using UDP, use </a:t>
            </a:r>
            <a:r>
              <a:rPr lang="en-US" u="sng" dirty="0" smtClean="0"/>
              <a:t>Protocol ID </a:t>
            </a:r>
            <a:r>
              <a:rPr lang="en-US" dirty="0" smtClean="0"/>
              <a:t>to identify game related </a:t>
            </a:r>
            <a:r>
              <a:rPr lang="en-US" dirty="0" err="1" smtClean="0"/>
              <a:t>udp</a:t>
            </a:r>
            <a:r>
              <a:rPr lang="en-US" dirty="0" smtClean="0"/>
              <a:t> packets and tell the apart.</a:t>
            </a:r>
          </a:p>
          <a:p>
            <a:r>
              <a:rPr lang="en-US" dirty="0" smtClean="0"/>
              <a:t>Detecting initial connection can be done by checking Protocol ID at the packet header.</a:t>
            </a:r>
          </a:p>
          <a:p>
            <a:r>
              <a:rPr lang="en-US" dirty="0" smtClean="0"/>
              <a:t>To detect disconnection, use a timer for each player. It is reset after each new packet received. </a:t>
            </a:r>
          </a:p>
          <a:p>
            <a:r>
              <a:rPr lang="en-US" dirty="0" smtClean="0"/>
              <a:t>At every local game update, the time is incremented.</a:t>
            </a:r>
          </a:p>
          <a:p>
            <a:r>
              <a:rPr lang="en-US" dirty="0" smtClean="0"/>
              <a:t>If timer passes certain limit (e.g. 10 second) it means disconnection.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2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with UDP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Packet Id to sequence packets sent.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Ack</a:t>
            </a:r>
            <a:r>
              <a:rPr lang="en-US" dirty="0" smtClean="0"/>
              <a:t> to acknowledge receiving of most recent packet Id.</a:t>
            </a:r>
          </a:p>
          <a:p>
            <a:r>
              <a:rPr lang="en-US" dirty="0" smtClean="0"/>
              <a:t>Contrary to how TCP’s </a:t>
            </a:r>
            <a:r>
              <a:rPr lang="en-US" i="1" dirty="0" smtClean="0"/>
              <a:t>Sliding Window </a:t>
            </a:r>
            <a:r>
              <a:rPr lang="en-US" dirty="0" smtClean="0"/>
              <a:t>system works, we do not resend a lost packet.</a:t>
            </a:r>
          </a:p>
          <a:p>
            <a:r>
              <a:rPr lang="en-US" dirty="0" smtClean="0"/>
              <a:t>To compensate for lost </a:t>
            </a:r>
            <a:r>
              <a:rPr lang="en-US" dirty="0" err="1" smtClean="0"/>
              <a:t>ack</a:t>
            </a:r>
            <a:r>
              <a:rPr lang="en-US" dirty="0"/>
              <a:t> </a:t>
            </a:r>
            <a:r>
              <a:rPr lang="en-US" dirty="0" smtClean="0"/>
              <a:t>and also flow control, sent a series of </a:t>
            </a:r>
            <a:r>
              <a:rPr lang="en-US" dirty="0" err="1" smtClean="0"/>
              <a:t>acks</a:t>
            </a:r>
            <a:r>
              <a:rPr lang="en-US" dirty="0" smtClean="0"/>
              <a:t>, say 33 with each packet. This potentially cause an </a:t>
            </a:r>
            <a:r>
              <a:rPr lang="en-US" dirty="0" err="1" smtClean="0"/>
              <a:t>ack</a:t>
            </a:r>
            <a:r>
              <a:rPr lang="en-US" dirty="0" smtClean="0"/>
              <a:t> be resent 32 extra times, but it is ok.</a:t>
            </a:r>
          </a:p>
          <a:p>
            <a:r>
              <a:rPr lang="en-US" dirty="0" smtClean="0"/>
              <a:t>Use bit fields and </a:t>
            </a:r>
            <a:r>
              <a:rPr lang="en-US" dirty="0" err="1" smtClean="0"/>
              <a:t>ack</a:t>
            </a:r>
            <a:r>
              <a:rPr lang="en-US" dirty="0" smtClean="0"/>
              <a:t> combination to save space in the header. For example: </a:t>
            </a:r>
            <a:r>
              <a:rPr lang="en-US" i="1" dirty="0" err="1" smtClean="0"/>
              <a:t>uint</a:t>
            </a:r>
            <a:r>
              <a:rPr lang="en-US" i="1" dirty="0" smtClean="0"/>
              <a:t> </a:t>
            </a:r>
            <a:r>
              <a:rPr lang="en-US" i="1" dirty="0" err="1" smtClean="0"/>
              <a:t>ack</a:t>
            </a:r>
            <a:r>
              <a:rPr lang="en-US" i="1" dirty="0" smtClean="0"/>
              <a:t>, </a:t>
            </a:r>
            <a:r>
              <a:rPr lang="en-US" i="1" dirty="0" err="1" smtClean="0"/>
              <a:t>uint</a:t>
            </a:r>
            <a:r>
              <a:rPr lang="en-US" i="1" dirty="0" smtClean="0"/>
              <a:t> </a:t>
            </a:r>
            <a:r>
              <a:rPr lang="en-US" i="1" dirty="0" err="1" smtClean="0"/>
              <a:t>ackBitField</a:t>
            </a:r>
            <a:r>
              <a:rPr lang="en-US" dirty="0" smtClean="0"/>
              <a:t>. </a:t>
            </a:r>
            <a:r>
              <a:rPr lang="en-US" i="1" dirty="0" err="1" smtClean="0"/>
              <a:t>ackBitfield</a:t>
            </a:r>
            <a:r>
              <a:rPr lang="en-US" dirty="0" smtClean="0"/>
              <a:t> acknowledges up to 32 previous packets of the one we sent </a:t>
            </a:r>
            <a:r>
              <a:rPr lang="en-US" i="1" dirty="0" err="1" smtClean="0"/>
              <a:t>ack</a:t>
            </a:r>
            <a:r>
              <a:rPr lang="en-US" dirty="0" smtClean="0"/>
              <a:t> for.</a:t>
            </a:r>
          </a:p>
          <a:p>
            <a:r>
              <a:rPr lang="en-US" dirty="0" smtClean="0"/>
              <a:t>Receiver keeps track of last 32 packet ID’s it has received. </a:t>
            </a:r>
          </a:p>
          <a:p>
            <a:r>
              <a:rPr lang="en-US" dirty="0" smtClean="0"/>
              <a:t>If sender does not receive </a:t>
            </a:r>
            <a:r>
              <a:rPr lang="en-US" dirty="0" err="1" smtClean="0"/>
              <a:t>ack</a:t>
            </a:r>
            <a:r>
              <a:rPr lang="en-US" dirty="0" smtClean="0"/>
              <a:t> for a packet after 1 sec(30 frames) of sending, it is considered lost.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81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Wrap-around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4-byte </a:t>
            </a:r>
            <a:r>
              <a:rPr lang="en-US" dirty="0" err="1" smtClean="0"/>
              <a:t>seq</a:t>
            </a:r>
            <a:r>
              <a:rPr lang="en-US" dirty="0" smtClean="0"/>
              <a:t> numbers, it take around 4 ½ year to wrap around</a:t>
            </a:r>
          </a:p>
          <a:p>
            <a:r>
              <a:rPr lang="en-US" dirty="0" smtClean="0"/>
              <a:t>For 2-byte </a:t>
            </a:r>
            <a:r>
              <a:rPr lang="en-US" dirty="0" err="1" smtClean="0"/>
              <a:t>uint</a:t>
            </a:r>
            <a:r>
              <a:rPr lang="en-US" dirty="0" smtClean="0"/>
              <a:t>, it take only half hour</a:t>
            </a:r>
          </a:p>
          <a:p>
            <a:r>
              <a:rPr lang="en-US" dirty="0" smtClean="0"/>
              <a:t>To handle wrap-around, we can consider if the diff of 2 </a:t>
            </a:r>
            <a:r>
              <a:rPr lang="en-US" dirty="0" err="1" smtClean="0"/>
              <a:t>num</a:t>
            </a:r>
            <a:r>
              <a:rPr lang="en-US" dirty="0" smtClean="0"/>
              <a:t> is less than half of the range, it means no wrap-around, otherwise yes.</a:t>
            </a:r>
          </a:p>
          <a:p>
            <a:r>
              <a:rPr lang="en-US" dirty="0" smtClean="0"/>
              <a:t>For example for 2 byte (short) numbers the following function works:</a:t>
            </a:r>
          </a:p>
          <a:p>
            <a:pPr marL="0" indent="0">
              <a:buNone/>
            </a:pPr>
            <a:r>
              <a:rPr lang="en-CA" b="1" dirty="0"/>
              <a:t>bool</a:t>
            </a:r>
            <a:r>
              <a:rPr lang="en-CA" dirty="0"/>
              <a:t> </a:t>
            </a:r>
            <a:r>
              <a:rPr lang="en-CA" b="1" dirty="0" err="1"/>
              <a:t>sequence_greater_than</a:t>
            </a:r>
            <a:r>
              <a:rPr lang="en-CA" dirty="0"/>
              <a:t>( </a:t>
            </a:r>
            <a:r>
              <a:rPr lang="en-CA" b="1" dirty="0"/>
              <a:t>uint16_t</a:t>
            </a:r>
            <a:r>
              <a:rPr lang="en-CA" dirty="0"/>
              <a:t> s1, </a:t>
            </a:r>
            <a:r>
              <a:rPr lang="en-CA" b="1" dirty="0"/>
              <a:t>uint16_t</a:t>
            </a:r>
            <a:r>
              <a:rPr lang="en-CA" dirty="0"/>
              <a:t> s2 ) { </a:t>
            </a:r>
            <a:endParaRPr lang="en-CA" dirty="0" smtClean="0"/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b="1" dirty="0" smtClean="0"/>
              <a:t>return</a:t>
            </a:r>
            <a:r>
              <a:rPr lang="en-CA" dirty="0" smtClean="0"/>
              <a:t> </a:t>
            </a:r>
            <a:r>
              <a:rPr lang="en-CA" dirty="0"/>
              <a:t>( ( s1 &gt; s2 ) &amp;&amp; ( s1 - s2 &lt;= 32768 ) ) ||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( </a:t>
            </a:r>
            <a:r>
              <a:rPr lang="en-CA" dirty="0"/>
              <a:t>( s1 &lt; s2 ) &amp;&amp; </a:t>
            </a:r>
            <a:r>
              <a:rPr lang="en-CA" dirty="0" smtClean="0"/>
              <a:t>( </a:t>
            </a:r>
            <a:r>
              <a:rPr lang="en-CA" dirty="0"/>
              <a:t>s2 - s1 &gt; 32768 ) );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7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UDP does not have any congestion avoidance by flow control, opposite to TCP. It can cause severe latency since Routers buffer before delivery when flooded.</a:t>
            </a:r>
          </a:p>
          <a:p>
            <a:r>
              <a:rPr lang="en-US" dirty="0" smtClean="0"/>
              <a:t>We need to avoid flooding and slow down sending by detection congestion.</a:t>
            </a:r>
          </a:p>
          <a:p>
            <a:r>
              <a:rPr lang="en-US" dirty="0" smtClean="0"/>
              <a:t>A basic method is to use Round Trip Time (RTT). </a:t>
            </a:r>
            <a:r>
              <a:rPr lang="en-US" dirty="0"/>
              <a:t> </a:t>
            </a:r>
            <a:r>
              <a:rPr lang="en-US" dirty="0" smtClean="0"/>
              <a:t>Pair a packet sequence number with its time of sending, save the pair in the buffer</a:t>
            </a:r>
          </a:p>
          <a:p>
            <a:r>
              <a:rPr lang="en-US" dirty="0" smtClean="0"/>
              <a:t>A max RTT is established, for instance 1 second.</a:t>
            </a:r>
          </a:p>
          <a:p>
            <a:r>
              <a:rPr lang="en-US" dirty="0" smtClean="0"/>
              <a:t>For every received </a:t>
            </a:r>
            <a:r>
              <a:rPr lang="en-US" dirty="0" err="1" smtClean="0"/>
              <a:t>ack</a:t>
            </a:r>
            <a:r>
              <a:rPr lang="en-US" dirty="0" smtClean="0"/>
              <a:t>, RTT is computed and saved in the buffer.</a:t>
            </a:r>
          </a:p>
          <a:p>
            <a:r>
              <a:rPr lang="en-US" dirty="0" smtClean="0"/>
              <a:t>If average of RTT’s go above the max, slow down rate of sending.</a:t>
            </a:r>
          </a:p>
          <a:p>
            <a:r>
              <a:rPr lang="en-US" dirty="0" smtClean="0"/>
              <a:t>To keep it simple have 2 modes: base rate of sending 30 </a:t>
            </a:r>
            <a:r>
              <a:rPr lang="en-US" dirty="0" err="1" smtClean="0"/>
              <a:t>ps</a:t>
            </a:r>
            <a:r>
              <a:rPr lang="en-US" dirty="0" smtClean="0"/>
              <a:t>, or slow 10 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0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networking Model: Peer to Peer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lock-step model: game is broken down in series of turns.</a:t>
            </a:r>
          </a:p>
          <a:p>
            <a:r>
              <a:rPr lang="en-US" dirty="0" smtClean="0"/>
              <a:t>A set of commands direct each turn. </a:t>
            </a:r>
          </a:p>
          <a:p>
            <a:r>
              <a:rPr lang="en-US" dirty="0" smtClean="0"/>
              <a:t>These commands are exchanged between players.</a:t>
            </a:r>
          </a:p>
          <a:p>
            <a:r>
              <a:rPr lang="en-US" dirty="0" smtClean="0"/>
              <a:t>Commands are executed on each computer for all players in lock step, meaning waiting that they are completed for all computers, before proceeding to next turn.</a:t>
            </a:r>
          </a:p>
          <a:p>
            <a:r>
              <a:rPr lang="en-US" dirty="0" smtClean="0"/>
              <a:t>It is common in RTS games, like </a:t>
            </a:r>
            <a:r>
              <a:rPr lang="en-US" i="1" u="sng" dirty="0" smtClean="0"/>
              <a:t>Age of Empire</a:t>
            </a:r>
            <a:r>
              <a:rPr lang="en-US" dirty="0" smtClean="0"/>
              <a:t>, </a:t>
            </a:r>
            <a:r>
              <a:rPr lang="en-US" i="1" u="sng" dirty="0" smtClean="0"/>
              <a:t>Command and Conquer</a:t>
            </a:r>
            <a:r>
              <a:rPr lang="en-US" dirty="0" smtClean="0"/>
              <a:t>, </a:t>
            </a:r>
            <a:r>
              <a:rPr lang="en-US" i="1" u="sng" dirty="0" err="1" smtClean="0"/>
              <a:t>Starcraft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works since there are usually thousands of units and no way that move together and no way to send each unit state separately.</a:t>
            </a:r>
          </a:p>
          <a:p>
            <a:r>
              <a:rPr lang="en-US" dirty="0" smtClean="0"/>
              <a:t>Hard for a player late joining, since lock-step is hard to maintain.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Networking Model: Client-Server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solve problem of lag in diverse network quality environment, Client –server runs only one copy of the game on the server.</a:t>
            </a:r>
          </a:p>
          <a:p>
            <a:r>
              <a:rPr lang="en-US" dirty="0" smtClean="0"/>
              <a:t>Clients only send their input, key presses, mouse movement to the server, and receive the update of the game at the end of frame from server</a:t>
            </a:r>
          </a:p>
          <a:p>
            <a:r>
              <a:rPr lang="en-US" dirty="0" smtClean="0"/>
              <a:t>Solve the problem of being deterministic across all players, since there aren’t multiple copies of the game running.</a:t>
            </a:r>
          </a:p>
          <a:p>
            <a:r>
              <a:rPr lang="en-US" dirty="0" smtClean="0"/>
              <a:t>Clients interpolate between the updates to provide smooth animation.</a:t>
            </a:r>
          </a:p>
          <a:p>
            <a:r>
              <a:rPr lang="en-US" dirty="0" smtClean="0"/>
              <a:t> Still problem of different clients’ connection speed and quality, and latency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84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above issues by making clients to be more than just a dumb terminal.</a:t>
            </a:r>
          </a:p>
          <a:p>
            <a:r>
              <a:rPr lang="en-US" dirty="0" smtClean="0"/>
              <a:t>To remove latency, client run local code to </a:t>
            </a:r>
            <a:r>
              <a:rPr lang="en-US" i="1" dirty="0" smtClean="0"/>
              <a:t>predict </a:t>
            </a:r>
            <a:r>
              <a:rPr lang="en-US" dirty="0" smtClean="0"/>
              <a:t>local player movements, by interpolation and such, and apply it instantly.</a:t>
            </a:r>
          </a:p>
          <a:p>
            <a:r>
              <a:rPr lang="en-US" dirty="0" smtClean="0"/>
              <a:t>Apply correction back when server packet arrives.</a:t>
            </a:r>
          </a:p>
          <a:p>
            <a:r>
              <a:rPr lang="en-US" dirty="0" smtClean="0"/>
              <a:t>Server input is authoritative compared to client prediction (for obvious reasons of cheating and consistency across all clients)</a:t>
            </a:r>
          </a:p>
          <a:p>
            <a:r>
              <a:rPr lang="en-US" dirty="0" smtClean="0"/>
              <a:t>Client rewind and apply server inputs to correct its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728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880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Game Networking Challenges</vt:lpstr>
      <vt:lpstr>Problem with TCP in game networking</vt:lpstr>
      <vt:lpstr>virtual connection with UDP</vt:lpstr>
      <vt:lpstr>Reliability with UDP</vt:lpstr>
      <vt:lpstr>Sequence Wrap-around</vt:lpstr>
      <vt:lpstr>Congestion Avoidance</vt:lpstr>
      <vt:lpstr>Game networking Model: Peer to Peer</vt:lpstr>
      <vt:lpstr>Game Networking Model: Client-Server</vt:lpstr>
      <vt:lpstr>Client side prediction</vt:lpstr>
    </vt:vector>
  </TitlesOfParts>
  <Company>Vancouver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Nezami</dc:creator>
  <cp:lastModifiedBy>Reza Nezami</cp:lastModifiedBy>
  <cp:revision>19</cp:revision>
  <dcterms:created xsi:type="dcterms:W3CDTF">2020-08-26T21:41:22Z</dcterms:created>
  <dcterms:modified xsi:type="dcterms:W3CDTF">2020-08-27T01:48:41Z</dcterms:modified>
</cp:coreProperties>
</file>