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06" r:id="rId2"/>
    <p:sldId id="312" r:id="rId3"/>
    <p:sldId id="316" r:id="rId4"/>
    <p:sldId id="277" r:id="rId5"/>
    <p:sldId id="302" r:id="rId6"/>
    <p:sldId id="293" r:id="rId7"/>
    <p:sldId id="303" r:id="rId8"/>
    <p:sldId id="310" r:id="rId9"/>
    <p:sldId id="307" r:id="rId10"/>
    <p:sldId id="308" r:id="rId11"/>
    <p:sldId id="309" r:id="rId12"/>
    <p:sldId id="304" r:id="rId13"/>
    <p:sldId id="305" r:id="rId14"/>
    <p:sldId id="294" r:id="rId15"/>
    <p:sldId id="295" r:id="rId16"/>
    <p:sldId id="296" r:id="rId17"/>
    <p:sldId id="297" r:id="rId18"/>
    <p:sldId id="299" r:id="rId19"/>
    <p:sldId id="301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D1881-C869-40B1-8F46-98C155324A5E}" v="1" dt="2019-10-16T01:37:06.678"/>
    <p1510:client id="{61CF73C7-538E-1312-32D2-668541C11574}" v="65" dt="2020-07-22T03:43:24.938"/>
    <p1510:client id="{6903E33D-CA2D-5354-1C47-2A100B2405F1}" v="12" dt="2019-10-16T04:07:48.978"/>
    <p1510:client id="{73F2CB81-46F4-AA6A-CBCA-96E8A35BA38D}" v="59" dt="2019-10-16T20:49:44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73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0F3F0-C968-8E4E-AB66-669E1FEC299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BF59964F-24EB-3142-B783-FF37CF5CE5C6}">
      <dgm:prSet phldrT="[Text]"/>
      <dgm:spPr/>
      <dgm:t>
        <a:bodyPr/>
        <a:lstStyle/>
        <a:p>
          <a:r>
            <a:rPr lang="en-US"/>
            <a:t>1NF</a:t>
          </a:r>
        </a:p>
      </dgm:t>
    </dgm:pt>
    <dgm:pt modelId="{A53DFE90-5A38-ED43-84B5-0FA4FDF15C8B}" type="parTrans" cxnId="{1850083A-D18C-7841-AAAE-52C71BE63FFC}">
      <dgm:prSet/>
      <dgm:spPr/>
      <dgm:t>
        <a:bodyPr/>
        <a:lstStyle/>
        <a:p>
          <a:endParaRPr lang="en-US"/>
        </a:p>
      </dgm:t>
    </dgm:pt>
    <dgm:pt modelId="{6AE119EF-0CBE-224B-B154-F4041A991582}" type="sibTrans" cxnId="{1850083A-D18C-7841-AAAE-52C71BE63FFC}">
      <dgm:prSet/>
      <dgm:spPr/>
      <dgm:t>
        <a:bodyPr/>
        <a:lstStyle/>
        <a:p>
          <a:endParaRPr lang="en-US"/>
        </a:p>
      </dgm:t>
    </dgm:pt>
    <dgm:pt modelId="{433C9F7F-06BB-A64B-AF57-FF9A0D94CE19}">
      <dgm:prSet phldrT="[Text]"/>
      <dgm:spPr/>
      <dgm:t>
        <a:bodyPr/>
        <a:lstStyle/>
        <a:p>
          <a:r>
            <a:rPr lang="en-US"/>
            <a:t>3NF</a:t>
          </a:r>
        </a:p>
      </dgm:t>
    </dgm:pt>
    <dgm:pt modelId="{0AE03982-882B-A146-8045-365BC49B87DD}" type="parTrans" cxnId="{831C8008-84C9-2B47-9557-C1AE0521EBEC}">
      <dgm:prSet/>
      <dgm:spPr/>
      <dgm:t>
        <a:bodyPr/>
        <a:lstStyle/>
        <a:p>
          <a:endParaRPr lang="en-US"/>
        </a:p>
      </dgm:t>
    </dgm:pt>
    <dgm:pt modelId="{C182492A-FA0F-6741-B8C8-BD1F0BAEAC13}" type="sibTrans" cxnId="{831C8008-84C9-2B47-9557-C1AE0521EBEC}">
      <dgm:prSet/>
      <dgm:spPr/>
      <dgm:t>
        <a:bodyPr/>
        <a:lstStyle/>
        <a:p>
          <a:endParaRPr lang="en-US"/>
        </a:p>
      </dgm:t>
    </dgm:pt>
    <dgm:pt modelId="{988B1605-2776-6940-997A-D8F5C19AF5D0}">
      <dgm:prSet phldrT="[Text]"/>
      <dgm:spPr/>
      <dgm:t>
        <a:bodyPr/>
        <a:lstStyle/>
        <a:p>
          <a:r>
            <a:rPr lang="en-US"/>
            <a:t>2NF</a:t>
          </a:r>
        </a:p>
      </dgm:t>
    </dgm:pt>
    <dgm:pt modelId="{C91CD877-FF7C-D340-8C0F-EEC9B6B3840B}" type="sibTrans" cxnId="{72BD58D1-4212-CE4F-B63B-7DC0F5E85293}">
      <dgm:prSet/>
      <dgm:spPr/>
      <dgm:t>
        <a:bodyPr/>
        <a:lstStyle/>
        <a:p>
          <a:endParaRPr lang="en-US"/>
        </a:p>
      </dgm:t>
    </dgm:pt>
    <dgm:pt modelId="{F1938E20-B7CB-A641-945D-CDFB04C4383D}" type="parTrans" cxnId="{72BD58D1-4212-CE4F-B63B-7DC0F5E85293}">
      <dgm:prSet/>
      <dgm:spPr/>
      <dgm:t>
        <a:bodyPr/>
        <a:lstStyle/>
        <a:p>
          <a:endParaRPr lang="en-US"/>
        </a:p>
      </dgm:t>
    </dgm:pt>
    <dgm:pt modelId="{46F04990-35D1-2A49-B79F-84E16B747EF0}" type="pres">
      <dgm:prSet presAssocID="{AC90F3F0-C968-8E4E-AB66-669E1FEC2990}" presName="Name0" presStyleCnt="0">
        <dgm:presLayoutVars>
          <dgm:dir/>
          <dgm:resizeHandles val="exact"/>
        </dgm:presLayoutVars>
      </dgm:prSet>
      <dgm:spPr/>
    </dgm:pt>
    <dgm:pt modelId="{9B7D9FC3-1CCA-8940-BF94-B1FD3482FBC6}" type="pres">
      <dgm:prSet presAssocID="{BF59964F-24EB-3142-B783-FF37CF5CE5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C8DA4-2C11-164F-961B-1207FD6C55F4}" type="pres">
      <dgm:prSet presAssocID="{6AE119EF-0CBE-224B-B154-F4041A99158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1156DAC-3994-DC41-ADDA-298E5F902794}" type="pres">
      <dgm:prSet presAssocID="{6AE119EF-0CBE-224B-B154-F4041A99158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5BDDB52-4414-A948-8C24-4D16ECFF64D5}" type="pres">
      <dgm:prSet presAssocID="{988B1605-2776-6940-997A-D8F5C19AF5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23AD3-6CCC-ED44-9A92-07F45F95D9CC}" type="pres">
      <dgm:prSet presAssocID="{C91CD877-FF7C-D340-8C0F-EEC9B6B3840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DFB2934-E4DC-CD4A-81DC-77ED13BC8379}" type="pres">
      <dgm:prSet presAssocID="{C91CD877-FF7C-D340-8C0F-EEC9B6B3840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61146BF-17EA-A34C-B3BA-57D2427083CA}" type="pres">
      <dgm:prSet presAssocID="{433C9F7F-06BB-A64B-AF57-FF9A0D94CE1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C05BA-E6F0-A74B-9BB9-712D1E7677DD}" type="presOf" srcId="{C91CD877-FF7C-D340-8C0F-EEC9B6B3840B}" destId="{2F723AD3-6CCC-ED44-9A92-07F45F95D9CC}" srcOrd="0" destOrd="0" presId="urn:microsoft.com/office/officeart/2005/8/layout/process1"/>
    <dgm:cxn modelId="{1850083A-D18C-7841-AAAE-52C71BE63FFC}" srcId="{AC90F3F0-C968-8E4E-AB66-669E1FEC2990}" destId="{BF59964F-24EB-3142-B783-FF37CF5CE5C6}" srcOrd="0" destOrd="0" parTransId="{A53DFE90-5A38-ED43-84B5-0FA4FDF15C8B}" sibTransId="{6AE119EF-0CBE-224B-B154-F4041A991582}"/>
    <dgm:cxn modelId="{D2856A74-1E84-814A-A029-48769DFE0E98}" type="presOf" srcId="{433C9F7F-06BB-A64B-AF57-FF9A0D94CE19}" destId="{461146BF-17EA-A34C-B3BA-57D2427083CA}" srcOrd="0" destOrd="0" presId="urn:microsoft.com/office/officeart/2005/8/layout/process1"/>
    <dgm:cxn modelId="{F8A47BEA-959E-B34A-8E3C-68E0C1CD52E2}" type="presOf" srcId="{6AE119EF-0CBE-224B-B154-F4041A991582}" destId="{31156DAC-3994-DC41-ADDA-298E5F902794}" srcOrd="1" destOrd="0" presId="urn:microsoft.com/office/officeart/2005/8/layout/process1"/>
    <dgm:cxn modelId="{A619AC1D-900D-D34B-AE8D-439705CEC065}" type="presOf" srcId="{C91CD877-FF7C-D340-8C0F-EEC9B6B3840B}" destId="{8DFB2934-E4DC-CD4A-81DC-77ED13BC8379}" srcOrd="1" destOrd="0" presId="urn:microsoft.com/office/officeart/2005/8/layout/process1"/>
    <dgm:cxn modelId="{AD9E9E23-926C-4F49-8F07-452C03AB5C5C}" type="presOf" srcId="{6AE119EF-0CBE-224B-B154-F4041A991582}" destId="{509C8DA4-2C11-164F-961B-1207FD6C55F4}" srcOrd="0" destOrd="0" presId="urn:microsoft.com/office/officeart/2005/8/layout/process1"/>
    <dgm:cxn modelId="{63A67356-C230-BB45-A7B9-8496143585D7}" type="presOf" srcId="{988B1605-2776-6940-997A-D8F5C19AF5D0}" destId="{05BDDB52-4414-A948-8C24-4D16ECFF64D5}" srcOrd="0" destOrd="0" presId="urn:microsoft.com/office/officeart/2005/8/layout/process1"/>
    <dgm:cxn modelId="{9039EF26-491E-BC4E-93C0-497572ADC1E2}" type="presOf" srcId="{AC90F3F0-C968-8E4E-AB66-669E1FEC2990}" destId="{46F04990-35D1-2A49-B79F-84E16B747EF0}" srcOrd="0" destOrd="0" presId="urn:microsoft.com/office/officeart/2005/8/layout/process1"/>
    <dgm:cxn modelId="{72BD58D1-4212-CE4F-B63B-7DC0F5E85293}" srcId="{AC90F3F0-C968-8E4E-AB66-669E1FEC2990}" destId="{988B1605-2776-6940-997A-D8F5C19AF5D0}" srcOrd="1" destOrd="0" parTransId="{F1938E20-B7CB-A641-945D-CDFB04C4383D}" sibTransId="{C91CD877-FF7C-D340-8C0F-EEC9B6B3840B}"/>
    <dgm:cxn modelId="{F2A904A7-86D3-5940-91EC-68A41A3272BC}" type="presOf" srcId="{BF59964F-24EB-3142-B783-FF37CF5CE5C6}" destId="{9B7D9FC3-1CCA-8940-BF94-B1FD3482FBC6}" srcOrd="0" destOrd="0" presId="urn:microsoft.com/office/officeart/2005/8/layout/process1"/>
    <dgm:cxn modelId="{831C8008-84C9-2B47-9557-C1AE0521EBEC}" srcId="{AC90F3F0-C968-8E4E-AB66-669E1FEC2990}" destId="{433C9F7F-06BB-A64B-AF57-FF9A0D94CE19}" srcOrd="2" destOrd="0" parTransId="{0AE03982-882B-A146-8045-365BC49B87DD}" sibTransId="{C182492A-FA0F-6741-B8C8-BD1F0BAEAC13}"/>
    <dgm:cxn modelId="{FB4FCACD-7E30-0247-92A3-BC9C33C07BAC}" type="presParOf" srcId="{46F04990-35D1-2A49-B79F-84E16B747EF0}" destId="{9B7D9FC3-1CCA-8940-BF94-B1FD3482FBC6}" srcOrd="0" destOrd="0" presId="urn:microsoft.com/office/officeart/2005/8/layout/process1"/>
    <dgm:cxn modelId="{B1517EAE-FA26-0C42-B6D6-44E570F66584}" type="presParOf" srcId="{46F04990-35D1-2A49-B79F-84E16B747EF0}" destId="{509C8DA4-2C11-164F-961B-1207FD6C55F4}" srcOrd="1" destOrd="0" presId="urn:microsoft.com/office/officeart/2005/8/layout/process1"/>
    <dgm:cxn modelId="{D7F6D168-C5C8-8748-B261-E3ECB81F1E5B}" type="presParOf" srcId="{509C8DA4-2C11-164F-961B-1207FD6C55F4}" destId="{31156DAC-3994-DC41-ADDA-298E5F902794}" srcOrd="0" destOrd="0" presId="urn:microsoft.com/office/officeart/2005/8/layout/process1"/>
    <dgm:cxn modelId="{18A27782-D475-7F40-A8EE-3E7B42F4CB1D}" type="presParOf" srcId="{46F04990-35D1-2A49-B79F-84E16B747EF0}" destId="{05BDDB52-4414-A948-8C24-4D16ECFF64D5}" srcOrd="2" destOrd="0" presId="urn:microsoft.com/office/officeart/2005/8/layout/process1"/>
    <dgm:cxn modelId="{ECAA080F-D3C6-FE46-9480-6527B3DC6D83}" type="presParOf" srcId="{46F04990-35D1-2A49-B79F-84E16B747EF0}" destId="{2F723AD3-6CCC-ED44-9A92-07F45F95D9CC}" srcOrd="3" destOrd="0" presId="urn:microsoft.com/office/officeart/2005/8/layout/process1"/>
    <dgm:cxn modelId="{6A6000CA-35D9-B244-AD4D-BD3065736235}" type="presParOf" srcId="{2F723AD3-6CCC-ED44-9A92-07F45F95D9CC}" destId="{8DFB2934-E4DC-CD4A-81DC-77ED13BC8379}" srcOrd="0" destOrd="0" presId="urn:microsoft.com/office/officeart/2005/8/layout/process1"/>
    <dgm:cxn modelId="{E0BE9FB3-5B97-C248-9A9D-7501CF4C31F2}" type="presParOf" srcId="{46F04990-35D1-2A49-B79F-84E16B747EF0}" destId="{461146BF-17EA-A34C-B3BA-57D2427083C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94508-5622-174E-A1EC-ADDDCB659B6E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43549D-272A-084E-890D-737BACAB08C5}">
      <dgm:prSet phldrT="[Text]"/>
      <dgm:spPr/>
      <dgm:t>
        <a:bodyPr/>
        <a:lstStyle/>
        <a:p>
          <a:r>
            <a:rPr lang="en-US"/>
            <a:t>Root</a:t>
          </a:r>
        </a:p>
      </dgm:t>
    </dgm:pt>
    <dgm:pt modelId="{9F1C5802-18AE-C54A-9067-B6B7948113F7}" type="parTrans" cxnId="{1ACCDBA1-7B66-274C-81BE-E69A5D5B4F36}">
      <dgm:prSet/>
      <dgm:spPr/>
      <dgm:t>
        <a:bodyPr/>
        <a:lstStyle/>
        <a:p>
          <a:endParaRPr lang="en-US"/>
        </a:p>
      </dgm:t>
    </dgm:pt>
    <dgm:pt modelId="{7DFF8F62-29D4-7740-979B-2786CEC64BA0}" type="sibTrans" cxnId="{1ACCDBA1-7B66-274C-81BE-E69A5D5B4F36}">
      <dgm:prSet/>
      <dgm:spPr/>
      <dgm:t>
        <a:bodyPr/>
        <a:lstStyle/>
        <a:p>
          <a:endParaRPr lang="en-US"/>
        </a:p>
      </dgm:t>
    </dgm:pt>
    <dgm:pt modelId="{B0DA3323-FFCE-9E4A-BFEA-59F79C171ED0}">
      <dgm:prSet phldrT="[Text]"/>
      <dgm:spPr/>
      <dgm:t>
        <a:bodyPr/>
        <a:lstStyle/>
        <a:p>
          <a:r>
            <a:rPr lang="en-US"/>
            <a:t>element</a:t>
          </a:r>
        </a:p>
      </dgm:t>
    </dgm:pt>
    <dgm:pt modelId="{357464FD-E913-6249-B357-D85BE000505D}" type="parTrans" cxnId="{2C814BA5-BA87-2A4A-BA02-B088A0EE2361}">
      <dgm:prSet/>
      <dgm:spPr/>
      <dgm:t>
        <a:bodyPr/>
        <a:lstStyle/>
        <a:p>
          <a:endParaRPr lang="en-US"/>
        </a:p>
      </dgm:t>
    </dgm:pt>
    <dgm:pt modelId="{5D9852BE-846B-5641-A5CF-746D5427CCC0}" type="sibTrans" cxnId="{2C814BA5-BA87-2A4A-BA02-B088A0EE2361}">
      <dgm:prSet/>
      <dgm:spPr/>
      <dgm:t>
        <a:bodyPr/>
        <a:lstStyle/>
        <a:p>
          <a:endParaRPr lang="en-US"/>
        </a:p>
      </dgm:t>
    </dgm:pt>
    <dgm:pt modelId="{9A4665F2-ABF4-D948-8428-34393D8339D9}">
      <dgm:prSet phldrT="[Text]"/>
      <dgm:spPr/>
      <dgm:t>
        <a:bodyPr/>
        <a:lstStyle/>
        <a:p>
          <a:r>
            <a:rPr lang="en-US"/>
            <a:t>sub-element</a:t>
          </a:r>
        </a:p>
      </dgm:t>
    </dgm:pt>
    <dgm:pt modelId="{A9A0AA74-13B2-A048-998B-45799C92D811}" type="parTrans" cxnId="{B565FD9B-D7D8-0B45-8E90-216EA32C1086}">
      <dgm:prSet/>
      <dgm:spPr/>
      <dgm:t>
        <a:bodyPr/>
        <a:lstStyle/>
        <a:p>
          <a:endParaRPr lang="en-US"/>
        </a:p>
      </dgm:t>
    </dgm:pt>
    <dgm:pt modelId="{C1F1DCCB-CB9F-104E-9B83-FAFAC340AE86}" type="sibTrans" cxnId="{B565FD9B-D7D8-0B45-8E90-216EA32C1086}">
      <dgm:prSet/>
      <dgm:spPr/>
      <dgm:t>
        <a:bodyPr/>
        <a:lstStyle/>
        <a:p>
          <a:endParaRPr lang="en-US"/>
        </a:p>
      </dgm:t>
    </dgm:pt>
    <dgm:pt modelId="{2B1F0949-DDA1-D040-997A-ED51026B139D}">
      <dgm:prSet phldrT="[Text]"/>
      <dgm:spPr/>
      <dgm:t>
        <a:bodyPr/>
        <a:lstStyle/>
        <a:p>
          <a:r>
            <a:rPr lang="en-US"/>
            <a:t>sub-element</a:t>
          </a:r>
        </a:p>
      </dgm:t>
    </dgm:pt>
    <dgm:pt modelId="{ADBB6BBC-BB57-6A48-989D-986D24054FBB}" type="parTrans" cxnId="{BCB722CD-93A8-1841-A798-08AD063E5875}">
      <dgm:prSet/>
      <dgm:spPr/>
      <dgm:t>
        <a:bodyPr/>
        <a:lstStyle/>
        <a:p>
          <a:endParaRPr lang="en-US"/>
        </a:p>
      </dgm:t>
    </dgm:pt>
    <dgm:pt modelId="{4B72EED0-4A7C-0C48-A32F-E84CAE55A9AE}" type="sibTrans" cxnId="{BCB722CD-93A8-1841-A798-08AD063E5875}">
      <dgm:prSet/>
      <dgm:spPr/>
      <dgm:t>
        <a:bodyPr/>
        <a:lstStyle/>
        <a:p>
          <a:endParaRPr lang="en-US"/>
        </a:p>
      </dgm:t>
    </dgm:pt>
    <dgm:pt modelId="{DE747B60-6A62-CF4B-B4E5-C95B3CE0CA80}">
      <dgm:prSet phldrT="[Text]"/>
      <dgm:spPr/>
      <dgm:t>
        <a:bodyPr/>
        <a:lstStyle/>
        <a:p>
          <a:r>
            <a:rPr lang="en-US"/>
            <a:t>sub-element</a:t>
          </a:r>
        </a:p>
      </dgm:t>
    </dgm:pt>
    <dgm:pt modelId="{FCE63411-9C81-A64E-ABAE-230CAABED0A3}" type="parTrans" cxnId="{887A593C-6343-F149-A524-C5E16D4DFAFF}">
      <dgm:prSet/>
      <dgm:spPr/>
      <dgm:t>
        <a:bodyPr/>
        <a:lstStyle/>
        <a:p>
          <a:endParaRPr lang="en-US"/>
        </a:p>
      </dgm:t>
    </dgm:pt>
    <dgm:pt modelId="{54A238F6-0D27-8E45-89D1-489AFC375D4C}" type="sibTrans" cxnId="{887A593C-6343-F149-A524-C5E16D4DFAFF}">
      <dgm:prSet/>
      <dgm:spPr/>
      <dgm:t>
        <a:bodyPr/>
        <a:lstStyle/>
        <a:p>
          <a:endParaRPr lang="en-US"/>
        </a:p>
      </dgm:t>
    </dgm:pt>
    <dgm:pt modelId="{60844F65-96EF-FE40-80F3-CA8BE37A16B3}">
      <dgm:prSet phldrT="[Text]"/>
      <dgm:spPr/>
      <dgm:t>
        <a:bodyPr/>
        <a:lstStyle/>
        <a:p>
          <a:r>
            <a:rPr lang="en-US"/>
            <a:t>sub-element</a:t>
          </a:r>
        </a:p>
      </dgm:t>
    </dgm:pt>
    <dgm:pt modelId="{AD90758A-2CE1-934F-AE94-4433B68AF4F9}" type="parTrans" cxnId="{7EF3F340-73C8-1B41-8BA9-69C87BEC3D57}">
      <dgm:prSet/>
      <dgm:spPr/>
      <dgm:t>
        <a:bodyPr/>
        <a:lstStyle/>
        <a:p>
          <a:endParaRPr lang="en-US"/>
        </a:p>
      </dgm:t>
    </dgm:pt>
    <dgm:pt modelId="{4E92E914-5E61-764C-9F8A-43C9803B9200}" type="sibTrans" cxnId="{7EF3F340-73C8-1B41-8BA9-69C87BEC3D57}">
      <dgm:prSet/>
      <dgm:spPr/>
      <dgm:t>
        <a:bodyPr/>
        <a:lstStyle/>
        <a:p>
          <a:endParaRPr lang="en-US"/>
        </a:p>
      </dgm:t>
    </dgm:pt>
    <dgm:pt modelId="{05C76EF1-04F4-9547-9CE3-07E8253E7047}">
      <dgm:prSet phldrT="[Text]"/>
      <dgm:spPr/>
      <dgm:t>
        <a:bodyPr/>
        <a:lstStyle/>
        <a:p>
          <a:r>
            <a:rPr lang="en-US"/>
            <a:t>sub-element</a:t>
          </a:r>
        </a:p>
      </dgm:t>
    </dgm:pt>
    <dgm:pt modelId="{0943A494-515A-A84E-BC67-7647D3177DEF}" type="parTrans" cxnId="{01EFF384-7C66-3D44-B8C7-2062174D02DD}">
      <dgm:prSet/>
      <dgm:spPr/>
      <dgm:t>
        <a:bodyPr/>
        <a:lstStyle/>
        <a:p>
          <a:endParaRPr lang="en-US"/>
        </a:p>
      </dgm:t>
    </dgm:pt>
    <dgm:pt modelId="{29268C1E-717F-8642-AFFF-B3E769AE67AC}" type="sibTrans" cxnId="{01EFF384-7C66-3D44-B8C7-2062174D02DD}">
      <dgm:prSet/>
      <dgm:spPr/>
      <dgm:t>
        <a:bodyPr/>
        <a:lstStyle/>
        <a:p>
          <a:endParaRPr lang="en-US"/>
        </a:p>
      </dgm:t>
    </dgm:pt>
    <dgm:pt modelId="{88FF9E7A-C12A-FB43-BFCB-98C7DADFBCE3}" type="pres">
      <dgm:prSet presAssocID="{FD794508-5622-174E-A1EC-ADDDCB659B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1F83EE-C7AB-E847-A1D5-6314357CB90B}" type="pres">
      <dgm:prSet presAssocID="{D043549D-272A-084E-890D-737BACAB08C5}" presName="hierRoot1" presStyleCnt="0">
        <dgm:presLayoutVars>
          <dgm:hierBranch val="init"/>
        </dgm:presLayoutVars>
      </dgm:prSet>
      <dgm:spPr/>
    </dgm:pt>
    <dgm:pt modelId="{61A991F1-3803-444E-A62C-45821F8FC03E}" type="pres">
      <dgm:prSet presAssocID="{D043549D-272A-084E-890D-737BACAB08C5}" presName="rootComposite1" presStyleCnt="0"/>
      <dgm:spPr/>
    </dgm:pt>
    <dgm:pt modelId="{0973A229-B21D-BC46-8155-5D37C9FC4602}" type="pres">
      <dgm:prSet presAssocID="{D043549D-272A-084E-890D-737BACAB08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7C46C8-8FE1-3143-ABA0-021DCBBF8DBB}" type="pres">
      <dgm:prSet presAssocID="{D043549D-272A-084E-890D-737BACAB08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38D6E89-6CFF-3943-B5CF-67D35A4CD7C5}" type="pres">
      <dgm:prSet presAssocID="{D043549D-272A-084E-890D-737BACAB08C5}" presName="hierChild2" presStyleCnt="0"/>
      <dgm:spPr/>
    </dgm:pt>
    <dgm:pt modelId="{882DC6D1-DA45-8E41-B830-61583ECE5E73}" type="pres">
      <dgm:prSet presAssocID="{357464FD-E913-6249-B357-D85BE000505D}" presName="Name37" presStyleLbl="parChTrans1D2" presStyleIdx="0" presStyleCnt="1"/>
      <dgm:spPr/>
      <dgm:t>
        <a:bodyPr/>
        <a:lstStyle/>
        <a:p>
          <a:endParaRPr lang="en-US"/>
        </a:p>
      </dgm:t>
    </dgm:pt>
    <dgm:pt modelId="{1FB7574E-C89F-AF47-B7DE-67071A3CF400}" type="pres">
      <dgm:prSet presAssocID="{B0DA3323-FFCE-9E4A-BFEA-59F79C171ED0}" presName="hierRoot2" presStyleCnt="0">
        <dgm:presLayoutVars>
          <dgm:hierBranch val="init"/>
        </dgm:presLayoutVars>
      </dgm:prSet>
      <dgm:spPr/>
    </dgm:pt>
    <dgm:pt modelId="{2FA22C7E-9914-1549-BEEF-03FD51D04487}" type="pres">
      <dgm:prSet presAssocID="{B0DA3323-FFCE-9E4A-BFEA-59F79C171ED0}" presName="rootComposite" presStyleCnt="0"/>
      <dgm:spPr/>
    </dgm:pt>
    <dgm:pt modelId="{D0449BED-3BB9-3947-B279-64EBBFDDB31A}" type="pres">
      <dgm:prSet presAssocID="{B0DA3323-FFCE-9E4A-BFEA-59F79C171ED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B68AF4-4B53-4243-81D4-20F180CBCC2A}" type="pres">
      <dgm:prSet presAssocID="{B0DA3323-FFCE-9E4A-BFEA-59F79C171ED0}" presName="rootConnector" presStyleLbl="node2" presStyleIdx="0" presStyleCnt="1"/>
      <dgm:spPr/>
      <dgm:t>
        <a:bodyPr/>
        <a:lstStyle/>
        <a:p>
          <a:endParaRPr lang="en-US"/>
        </a:p>
      </dgm:t>
    </dgm:pt>
    <dgm:pt modelId="{AD767FF9-76B1-DB41-97F9-513F1AA93EA9}" type="pres">
      <dgm:prSet presAssocID="{B0DA3323-FFCE-9E4A-BFEA-59F79C171ED0}" presName="hierChild4" presStyleCnt="0"/>
      <dgm:spPr/>
    </dgm:pt>
    <dgm:pt modelId="{0828AE53-7FE9-F149-835E-7121C45ABFB2}" type="pres">
      <dgm:prSet presAssocID="{A9A0AA74-13B2-A048-998B-45799C92D811}" presName="Name37" presStyleLbl="parChTrans1D3" presStyleIdx="0" presStyleCnt="3"/>
      <dgm:spPr/>
      <dgm:t>
        <a:bodyPr/>
        <a:lstStyle/>
        <a:p>
          <a:endParaRPr lang="en-US"/>
        </a:p>
      </dgm:t>
    </dgm:pt>
    <dgm:pt modelId="{B14C7E0C-D3CF-054B-87AB-EFD1959B593B}" type="pres">
      <dgm:prSet presAssocID="{9A4665F2-ABF4-D948-8428-34393D8339D9}" presName="hierRoot2" presStyleCnt="0">
        <dgm:presLayoutVars>
          <dgm:hierBranch val="init"/>
        </dgm:presLayoutVars>
      </dgm:prSet>
      <dgm:spPr/>
    </dgm:pt>
    <dgm:pt modelId="{075A44AE-7791-7D46-A929-692548A7271D}" type="pres">
      <dgm:prSet presAssocID="{9A4665F2-ABF4-D948-8428-34393D8339D9}" presName="rootComposite" presStyleCnt="0"/>
      <dgm:spPr/>
    </dgm:pt>
    <dgm:pt modelId="{5DBB8C1A-7E1E-7246-B32D-2B822A97D493}" type="pres">
      <dgm:prSet presAssocID="{9A4665F2-ABF4-D948-8428-34393D8339D9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13342E-4603-E84E-8ED2-8A71ECBDB42E}" type="pres">
      <dgm:prSet presAssocID="{9A4665F2-ABF4-D948-8428-34393D8339D9}" presName="rootConnector" presStyleLbl="node3" presStyleIdx="0" presStyleCnt="3"/>
      <dgm:spPr/>
      <dgm:t>
        <a:bodyPr/>
        <a:lstStyle/>
        <a:p>
          <a:endParaRPr lang="en-US"/>
        </a:p>
      </dgm:t>
    </dgm:pt>
    <dgm:pt modelId="{D6820591-A15D-2748-9E2C-EDD765844912}" type="pres">
      <dgm:prSet presAssocID="{9A4665F2-ABF4-D948-8428-34393D8339D9}" presName="hierChild4" presStyleCnt="0"/>
      <dgm:spPr/>
    </dgm:pt>
    <dgm:pt modelId="{D40BFEAB-9EDA-F244-A9CE-8EFFE82CF443}" type="pres">
      <dgm:prSet presAssocID="{9A4665F2-ABF4-D948-8428-34393D8339D9}" presName="hierChild5" presStyleCnt="0"/>
      <dgm:spPr/>
    </dgm:pt>
    <dgm:pt modelId="{4BF6A20B-C6C1-8340-B07D-AC770245E5DA}" type="pres">
      <dgm:prSet presAssocID="{ADBB6BBC-BB57-6A48-989D-986D24054FBB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D740A61-CD42-E84C-9B22-6560C7712FF8}" type="pres">
      <dgm:prSet presAssocID="{2B1F0949-DDA1-D040-997A-ED51026B139D}" presName="hierRoot2" presStyleCnt="0">
        <dgm:presLayoutVars>
          <dgm:hierBranch val="init"/>
        </dgm:presLayoutVars>
      </dgm:prSet>
      <dgm:spPr/>
    </dgm:pt>
    <dgm:pt modelId="{D30B168B-3B57-3948-BC09-9547D8B57728}" type="pres">
      <dgm:prSet presAssocID="{2B1F0949-DDA1-D040-997A-ED51026B139D}" presName="rootComposite" presStyleCnt="0"/>
      <dgm:spPr/>
    </dgm:pt>
    <dgm:pt modelId="{E2F26407-037B-1847-8D4B-CF9A7111ECE6}" type="pres">
      <dgm:prSet presAssocID="{2B1F0949-DDA1-D040-997A-ED51026B139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380B1-CE9D-A040-8622-AB7C448A45EA}" type="pres">
      <dgm:prSet presAssocID="{2B1F0949-DDA1-D040-997A-ED51026B139D}" presName="rootConnector" presStyleLbl="node3" presStyleIdx="1" presStyleCnt="3"/>
      <dgm:spPr/>
      <dgm:t>
        <a:bodyPr/>
        <a:lstStyle/>
        <a:p>
          <a:endParaRPr lang="en-US"/>
        </a:p>
      </dgm:t>
    </dgm:pt>
    <dgm:pt modelId="{08EA9EE9-136F-8940-88E5-C3F912C8152C}" type="pres">
      <dgm:prSet presAssocID="{2B1F0949-DDA1-D040-997A-ED51026B139D}" presName="hierChild4" presStyleCnt="0"/>
      <dgm:spPr/>
    </dgm:pt>
    <dgm:pt modelId="{4A60936B-9290-8247-94BD-68B2DDE92163}" type="pres">
      <dgm:prSet presAssocID="{2B1F0949-DDA1-D040-997A-ED51026B139D}" presName="hierChild5" presStyleCnt="0"/>
      <dgm:spPr/>
    </dgm:pt>
    <dgm:pt modelId="{5BB97BA6-E8B8-9241-8A14-FDA8A9B968A0}" type="pres">
      <dgm:prSet presAssocID="{FCE63411-9C81-A64E-ABAE-230CAABED0A3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F9FFCDB-A8B9-AF4B-A8EF-C5597B453969}" type="pres">
      <dgm:prSet presAssocID="{DE747B60-6A62-CF4B-B4E5-C95B3CE0CA80}" presName="hierRoot2" presStyleCnt="0">
        <dgm:presLayoutVars>
          <dgm:hierBranch val="init"/>
        </dgm:presLayoutVars>
      </dgm:prSet>
      <dgm:spPr/>
    </dgm:pt>
    <dgm:pt modelId="{44B9F74F-638E-CA4A-A3FB-DFA7ABD22D4F}" type="pres">
      <dgm:prSet presAssocID="{DE747B60-6A62-CF4B-B4E5-C95B3CE0CA80}" presName="rootComposite" presStyleCnt="0"/>
      <dgm:spPr/>
    </dgm:pt>
    <dgm:pt modelId="{F74B3724-2E2D-4941-80DB-3EB7B1ED2E71}" type="pres">
      <dgm:prSet presAssocID="{DE747B60-6A62-CF4B-B4E5-C95B3CE0CA8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3F2F4-49F8-F949-BEF4-A27708C5E6D2}" type="pres">
      <dgm:prSet presAssocID="{DE747B60-6A62-CF4B-B4E5-C95B3CE0CA80}" presName="rootConnector" presStyleLbl="node3" presStyleIdx="2" presStyleCnt="3"/>
      <dgm:spPr/>
      <dgm:t>
        <a:bodyPr/>
        <a:lstStyle/>
        <a:p>
          <a:endParaRPr lang="en-US"/>
        </a:p>
      </dgm:t>
    </dgm:pt>
    <dgm:pt modelId="{93F18D91-5AC3-7C4C-814C-EB0D25E4C28F}" type="pres">
      <dgm:prSet presAssocID="{DE747B60-6A62-CF4B-B4E5-C95B3CE0CA80}" presName="hierChild4" presStyleCnt="0"/>
      <dgm:spPr/>
    </dgm:pt>
    <dgm:pt modelId="{24106196-43BA-C94B-9865-02CA13C9C877}" type="pres">
      <dgm:prSet presAssocID="{AD90758A-2CE1-934F-AE94-4433B68AF4F9}" presName="Name37" presStyleLbl="parChTrans1D4" presStyleIdx="0" presStyleCnt="2"/>
      <dgm:spPr/>
      <dgm:t>
        <a:bodyPr/>
        <a:lstStyle/>
        <a:p>
          <a:endParaRPr lang="en-US"/>
        </a:p>
      </dgm:t>
    </dgm:pt>
    <dgm:pt modelId="{F98E5BDC-52F5-3940-9333-D66E84F14929}" type="pres">
      <dgm:prSet presAssocID="{60844F65-96EF-FE40-80F3-CA8BE37A16B3}" presName="hierRoot2" presStyleCnt="0">
        <dgm:presLayoutVars>
          <dgm:hierBranch val="init"/>
        </dgm:presLayoutVars>
      </dgm:prSet>
      <dgm:spPr/>
    </dgm:pt>
    <dgm:pt modelId="{9C1653AC-6955-CD4F-80C8-908CC7B555E9}" type="pres">
      <dgm:prSet presAssocID="{60844F65-96EF-FE40-80F3-CA8BE37A16B3}" presName="rootComposite" presStyleCnt="0"/>
      <dgm:spPr/>
    </dgm:pt>
    <dgm:pt modelId="{00170638-ABB1-8144-8E87-19851623E96F}" type="pres">
      <dgm:prSet presAssocID="{60844F65-96EF-FE40-80F3-CA8BE37A16B3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D9E7B-D03C-F145-B497-3B571278EA0A}" type="pres">
      <dgm:prSet presAssocID="{60844F65-96EF-FE40-80F3-CA8BE37A16B3}" presName="rootConnector" presStyleLbl="node4" presStyleIdx="0" presStyleCnt="2"/>
      <dgm:spPr/>
      <dgm:t>
        <a:bodyPr/>
        <a:lstStyle/>
        <a:p>
          <a:endParaRPr lang="en-US"/>
        </a:p>
      </dgm:t>
    </dgm:pt>
    <dgm:pt modelId="{7695C96A-D466-5849-965A-DBCC2D3FB162}" type="pres">
      <dgm:prSet presAssocID="{60844F65-96EF-FE40-80F3-CA8BE37A16B3}" presName="hierChild4" presStyleCnt="0"/>
      <dgm:spPr/>
    </dgm:pt>
    <dgm:pt modelId="{57438A6C-6979-B742-956F-4BC81406AB72}" type="pres">
      <dgm:prSet presAssocID="{60844F65-96EF-FE40-80F3-CA8BE37A16B3}" presName="hierChild5" presStyleCnt="0"/>
      <dgm:spPr/>
    </dgm:pt>
    <dgm:pt modelId="{B9BAB825-D59F-B149-B7C1-650BC332D4FD}" type="pres">
      <dgm:prSet presAssocID="{0943A494-515A-A84E-BC67-7647D3177DEF}" presName="Name37" presStyleLbl="parChTrans1D4" presStyleIdx="1" presStyleCnt="2"/>
      <dgm:spPr/>
      <dgm:t>
        <a:bodyPr/>
        <a:lstStyle/>
        <a:p>
          <a:endParaRPr lang="en-US"/>
        </a:p>
      </dgm:t>
    </dgm:pt>
    <dgm:pt modelId="{28F47E65-2DE6-4240-9099-515B6A59E08E}" type="pres">
      <dgm:prSet presAssocID="{05C76EF1-04F4-9547-9CE3-07E8253E7047}" presName="hierRoot2" presStyleCnt="0">
        <dgm:presLayoutVars>
          <dgm:hierBranch val="init"/>
        </dgm:presLayoutVars>
      </dgm:prSet>
      <dgm:spPr/>
    </dgm:pt>
    <dgm:pt modelId="{993A8DE3-8817-C74B-BF72-7C329A3B7885}" type="pres">
      <dgm:prSet presAssocID="{05C76EF1-04F4-9547-9CE3-07E8253E7047}" presName="rootComposite" presStyleCnt="0"/>
      <dgm:spPr/>
    </dgm:pt>
    <dgm:pt modelId="{CBBC5109-55F8-8046-9F6F-2F034F0E51B5}" type="pres">
      <dgm:prSet presAssocID="{05C76EF1-04F4-9547-9CE3-07E8253E7047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A48FC9-2C08-1F4A-BBB7-F5285F7A2A26}" type="pres">
      <dgm:prSet presAssocID="{05C76EF1-04F4-9547-9CE3-07E8253E7047}" presName="rootConnector" presStyleLbl="node4" presStyleIdx="1" presStyleCnt="2"/>
      <dgm:spPr/>
      <dgm:t>
        <a:bodyPr/>
        <a:lstStyle/>
        <a:p>
          <a:endParaRPr lang="en-US"/>
        </a:p>
      </dgm:t>
    </dgm:pt>
    <dgm:pt modelId="{7A9E7AC5-FB76-3D45-80AF-CB4551917ACF}" type="pres">
      <dgm:prSet presAssocID="{05C76EF1-04F4-9547-9CE3-07E8253E7047}" presName="hierChild4" presStyleCnt="0"/>
      <dgm:spPr/>
    </dgm:pt>
    <dgm:pt modelId="{D18BD296-24FA-6F44-80D6-7E87E50F8B62}" type="pres">
      <dgm:prSet presAssocID="{05C76EF1-04F4-9547-9CE3-07E8253E7047}" presName="hierChild5" presStyleCnt="0"/>
      <dgm:spPr/>
    </dgm:pt>
    <dgm:pt modelId="{69E0729F-6861-8749-AA40-568E2BCC436A}" type="pres">
      <dgm:prSet presAssocID="{DE747B60-6A62-CF4B-B4E5-C95B3CE0CA80}" presName="hierChild5" presStyleCnt="0"/>
      <dgm:spPr/>
    </dgm:pt>
    <dgm:pt modelId="{00B0FFF9-DCD9-E24A-A8F0-10DE2EDB518D}" type="pres">
      <dgm:prSet presAssocID="{B0DA3323-FFCE-9E4A-BFEA-59F79C171ED0}" presName="hierChild5" presStyleCnt="0"/>
      <dgm:spPr/>
    </dgm:pt>
    <dgm:pt modelId="{4893AC44-5788-314F-BB17-1982D8BEE8CA}" type="pres">
      <dgm:prSet presAssocID="{D043549D-272A-084E-890D-737BACAB08C5}" presName="hierChild3" presStyleCnt="0"/>
      <dgm:spPr/>
    </dgm:pt>
  </dgm:ptLst>
  <dgm:cxnLst>
    <dgm:cxn modelId="{B38AE248-4C57-F74A-88F6-BE1362EC2448}" type="presOf" srcId="{357464FD-E913-6249-B357-D85BE000505D}" destId="{882DC6D1-DA45-8E41-B830-61583ECE5E73}" srcOrd="0" destOrd="0" presId="urn:microsoft.com/office/officeart/2005/8/layout/orgChart1"/>
    <dgm:cxn modelId="{DFB6470D-10E9-6849-B2CC-01EAF4098F19}" type="presOf" srcId="{0943A494-515A-A84E-BC67-7647D3177DEF}" destId="{B9BAB825-D59F-B149-B7C1-650BC332D4FD}" srcOrd="0" destOrd="0" presId="urn:microsoft.com/office/officeart/2005/8/layout/orgChart1"/>
    <dgm:cxn modelId="{4ACCA984-5F2D-6C4E-8638-042517E72DFD}" type="presOf" srcId="{B0DA3323-FFCE-9E4A-BFEA-59F79C171ED0}" destId="{D0449BED-3BB9-3947-B279-64EBBFDDB31A}" srcOrd="0" destOrd="0" presId="urn:microsoft.com/office/officeart/2005/8/layout/orgChart1"/>
    <dgm:cxn modelId="{2A90D373-FAF0-7F4C-9DA2-E498A119686E}" type="presOf" srcId="{FD794508-5622-174E-A1EC-ADDDCB659B6E}" destId="{88FF9E7A-C12A-FB43-BFCB-98C7DADFBCE3}" srcOrd="0" destOrd="0" presId="urn:microsoft.com/office/officeart/2005/8/layout/orgChart1"/>
    <dgm:cxn modelId="{01EFF384-7C66-3D44-B8C7-2062174D02DD}" srcId="{DE747B60-6A62-CF4B-B4E5-C95B3CE0CA80}" destId="{05C76EF1-04F4-9547-9CE3-07E8253E7047}" srcOrd="1" destOrd="0" parTransId="{0943A494-515A-A84E-BC67-7647D3177DEF}" sibTransId="{29268C1E-717F-8642-AFFF-B3E769AE67AC}"/>
    <dgm:cxn modelId="{D7D29DE1-F925-A14B-B90F-89062C010090}" type="presOf" srcId="{D043549D-272A-084E-890D-737BACAB08C5}" destId="{0973A229-B21D-BC46-8155-5D37C9FC4602}" srcOrd="0" destOrd="0" presId="urn:microsoft.com/office/officeart/2005/8/layout/orgChart1"/>
    <dgm:cxn modelId="{B565FD9B-D7D8-0B45-8E90-216EA32C1086}" srcId="{B0DA3323-FFCE-9E4A-BFEA-59F79C171ED0}" destId="{9A4665F2-ABF4-D948-8428-34393D8339D9}" srcOrd="0" destOrd="0" parTransId="{A9A0AA74-13B2-A048-998B-45799C92D811}" sibTransId="{C1F1DCCB-CB9F-104E-9B83-FAFAC340AE86}"/>
    <dgm:cxn modelId="{D8E3C416-510A-EB41-A8A2-13079C9DA1FD}" type="presOf" srcId="{FCE63411-9C81-A64E-ABAE-230CAABED0A3}" destId="{5BB97BA6-E8B8-9241-8A14-FDA8A9B968A0}" srcOrd="0" destOrd="0" presId="urn:microsoft.com/office/officeart/2005/8/layout/orgChart1"/>
    <dgm:cxn modelId="{1ACCDBA1-7B66-274C-81BE-E69A5D5B4F36}" srcId="{FD794508-5622-174E-A1EC-ADDDCB659B6E}" destId="{D043549D-272A-084E-890D-737BACAB08C5}" srcOrd="0" destOrd="0" parTransId="{9F1C5802-18AE-C54A-9067-B6B7948113F7}" sibTransId="{7DFF8F62-29D4-7740-979B-2786CEC64BA0}"/>
    <dgm:cxn modelId="{43ECE587-39BF-7E49-B336-7456656C290D}" type="presOf" srcId="{B0DA3323-FFCE-9E4A-BFEA-59F79C171ED0}" destId="{F7B68AF4-4B53-4243-81D4-20F180CBCC2A}" srcOrd="1" destOrd="0" presId="urn:microsoft.com/office/officeart/2005/8/layout/orgChart1"/>
    <dgm:cxn modelId="{84EA5F10-833B-9B42-A15B-4C248E67D2E7}" type="presOf" srcId="{9A4665F2-ABF4-D948-8428-34393D8339D9}" destId="{7013342E-4603-E84E-8ED2-8A71ECBDB42E}" srcOrd="1" destOrd="0" presId="urn:microsoft.com/office/officeart/2005/8/layout/orgChart1"/>
    <dgm:cxn modelId="{AA9C30CA-372C-744C-BEE7-CFCAB2457725}" type="presOf" srcId="{2B1F0949-DDA1-D040-997A-ED51026B139D}" destId="{E2F26407-037B-1847-8D4B-CF9A7111ECE6}" srcOrd="0" destOrd="0" presId="urn:microsoft.com/office/officeart/2005/8/layout/orgChart1"/>
    <dgm:cxn modelId="{00B16C08-7891-424E-AD9E-C5827D202BE8}" type="presOf" srcId="{05C76EF1-04F4-9547-9CE3-07E8253E7047}" destId="{7EA48FC9-2C08-1F4A-BBB7-F5285F7A2A26}" srcOrd="1" destOrd="0" presId="urn:microsoft.com/office/officeart/2005/8/layout/orgChart1"/>
    <dgm:cxn modelId="{BCB722CD-93A8-1841-A798-08AD063E5875}" srcId="{B0DA3323-FFCE-9E4A-BFEA-59F79C171ED0}" destId="{2B1F0949-DDA1-D040-997A-ED51026B139D}" srcOrd="1" destOrd="0" parTransId="{ADBB6BBC-BB57-6A48-989D-986D24054FBB}" sibTransId="{4B72EED0-4A7C-0C48-A32F-E84CAE55A9AE}"/>
    <dgm:cxn modelId="{DB71CBD7-3037-4B40-B637-C851C1679800}" type="presOf" srcId="{2B1F0949-DDA1-D040-997A-ED51026B139D}" destId="{BC9380B1-CE9D-A040-8622-AB7C448A45EA}" srcOrd="1" destOrd="0" presId="urn:microsoft.com/office/officeart/2005/8/layout/orgChart1"/>
    <dgm:cxn modelId="{887A593C-6343-F149-A524-C5E16D4DFAFF}" srcId="{B0DA3323-FFCE-9E4A-BFEA-59F79C171ED0}" destId="{DE747B60-6A62-CF4B-B4E5-C95B3CE0CA80}" srcOrd="2" destOrd="0" parTransId="{FCE63411-9C81-A64E-ABAE-230CAABED0A3}" sibTransId="{54A238F6-0D27-8E45-89D1-489AFC375D4C}"/>
    <dgm:cxn modelId="{4B9F29A1-B5CB-E04B-8502-DC07E78E7C4D}" type="presOf" srcId="{05C76EF1-04F4-9547-9CE3-07E8253E7047}" destId="{CBBC5109-55F8-8046-9F6F-2F034F0E51B5}" srcOrd="0" destOrd="0" presId="urn:microsoft.com/office/officeart/2005/8/layout/orgChart1"/>
    <dgm:cxn modelId="{FC2B261E-DB9A-3B45-911F-2C65B98651E1}" type="presOf" srcId="{60844F65-96EF-FE40-80F3-CA8BE37A16B3}" destId="{4F0D9E7B-D03C-F145-B497-3B571278EA0A}" srcOrd="1" destOrd="0" presId="urn:microsoft.com/office/officeart/2005/8/layout/orgChart1"/>
    <dgm:cxn modelId="{CAB93CEC-71A0-8844-A071-AB4C75F0EA25}" type="presOf" srcId="{DE747B60-6A62-CF4B-B4E5-C95B3CE0CA80}" destId="{66D3F2F4-49F8-F949-BEF4-A27708C5E6D2}" srcOrd="1" destOrd="0" presId="urn:microsoft.com/office/officeart/2005/8/layout/orgChart1"/>
    <dgm:cxn modelId="{F195464F-E3CC-FA43-8D61-07E02EBD5147}" type="presOf" srcId="{A9A0AA74-13B2-A048-998B-45799C92D811}" destId="{0828AE53-7FE9-F149-835E-7121C45ABFB2}" srcOrd="0" destOrd="0" presId="urn:microsoft.com/office/officeart/2005/8/layout/orgChart1"/>
    <dgm:cxn modelId="{5A80FB6C-DE83-0A4D-8C0D-E9540C0B25D6}" type="presOf" srcId="{AD90758A-2CE1-934F-AE94-4433B68AF4F9}" destId="{24106196-43BA-C94B-9865-02CA13C9C877}" srcOrd="0" destOrd="0" presId="urn:microsoft.com/office/officeart/2005/8/layout/orgChart1"/>
    <dgm:cxn modelId="{79EC83C9-52C7-7B45-937C-4F15161EBEB4}" type="presOf" srcId="{DE747B60-6A62-CF4B-B4E5-C95B3CE0CA80}" destId="{F74B3724-2E2D-4941-80DB-3EB7B1ED2E71}" srcOrd="0" destOrd="0" presId="urn:microsoft.com/office/officeart/2005/8/layout/orgChart1"/>
    <dgm:cxn modelId="{2C814BA5-BA87-2A4A-BA02-B088A0EE2361}" srcId="{D043549D-272A-084E-890D-737BACAB08C5}" destId="{B0DA3323-FFCE-9E4A-BFEA-59F79C171ED0}" srcOrd="0" destOrd="0" parTransId="{357464FD-E913-6249-B357-D85BE000505D}" sibTransId="{5D9852BE-846B-5641-A5CF-746D5427CCC0}"/>
    <dgm:cxn modelId="{25AF6E8E-67E1-174E-B7DA-4054A7A3B848}" type="presOf" srcId="{60844F65-96EF-FE40-80F3-CA8BE37A16B3}" destId="{00170638-ABB1-8144-8E87-19851623E96F}" srcOrd="0" destOrd="0" presId="urn:microsoft.com/office/officeart/2005/8/layout/orgChart1"/>
    <dgm:cxn modelId="{5AB050C3-A745-784E-9E30-7FEB76CC3B4E}" type="presOf" srcId="{D043549D-272A-084E-890D-737BACAB08C5}" destId="{ED7C46C8-8FE1-3143-ABA0-021DCBBF8DBB}" srcOrd="1" destOrd="0" presId="urn:microsoft.com/office/officeart/2005/8/layout/orgChart1"/>
    <dgm:cxn modelId="{7EF3F340-73C8-1B41-8BA9-69C87BEC3D57}" srcId="{DE747B60-6A62-CF4B-B4E5-C95B3CE0CA80}" destId="{60844F65-96EF-FE40-80F3-CA8BE37A16B3}" srcOrd="0" destOrd="0" parTransId="{AD90758A-2CE1-934F-AE94-4433B68AF4F9}" sibTransId="{4E92E914-5E61-764C-9F8A-43C9803B9200}"/>
    <dgm:cxn modelId="{1784F725-97D9-A24A-944E-B2619E7A744D}" type="presOf" srcId="{ADBB6BBC-BB57-6A48-989D-986D24054FBB}" destId="{4BF6A20B-C6C1-8340-B07D-AC770245E5DA}" srcOrd="0" destOrd="0" presId="urn:microsoft.com/office/officeart/2005/8/layout/orgChart1"/>
    <dgm:cxn modelId="{E2904210-2501-8C47-A90B-0C9F95383A06}" type="presOf" srcId="{9A4665F2-ABF4-D948-8428-34393D8339D9}" destId="{5DBB8C1A-7E1E-7246-B32D-2B822A97D493}" srcOrd="0" destOrd="0" presId="urn:microsoft.com/office/officeart/2005/8/layout/orgChart1"/>
    <dgm:cxn modelId="{AB0E56F3-4F19-CB48-AC69-0C8866292DAD}" type="presParOf" srcId="{88FF9E7A-C12A-FB43-BFCB-98C7DADFBCE3}" destId="{C61F83EE-C7AB-E847-A1D5-6314357CB90B}" srcOrd="0" destOrd="0" presId="urn:microsoft.com/office/officeart/2005/8/layout/orgChart1"/>
    <dgm:cxn modelId="{801CDB22-5D63-FC46-9A29-389B7D1C6D58}" type="presParOf" srcId="{C61F83EE-C7AB-E847-A1D5-6314357CB90B}" destId="{61A991F1-3803-444E-A62C-45821F8FC03E}" srcOrd="0" destOrd="0" presId="urn:microsoft.com/office/officeart/2005/8/layout/orgChart1"/>
    <dgm:cxn modelId="{DC5A36C2-7D67-254B-8AF7-D71A7D22442D}" type="presParOf" srcId="{61A991F1-3803-444E-A62C-45821F8FC03E}" destId="{0973A229-B21D-BC46-8155-5D37C9FC4602}" srcOrd="0" destOrd="0" presId="urn:microsoft.com/office/officeart/2005/8/layout/orgChart1"/>
    <dgm:cxn modelId="{643D6845-C8D6-E943-B2B2-00E0810B9989}" type="presParOf" srcId="{61A991F1-3803-444E-A62C-45821F8FC03E}" destId="{ED7C46C8-8FE1-3143-ABA0-021DCBBF8DBB}" srcOrd="1" destOrd="0" presId="urn:microsoft.com/office/officeart/2005/8/layout/orgChart1"/>
    <dgm:cxn modelId="{F79A0739-FBF2-E141-BBD4-6CF05F3FC6C0}" type="presParOf" srcId="{C61F83EE-C7AB-E847-A1D5-6314357CB90B}" destId="{738D6E89-6CFF-3943-B5CF-67D35A4CD7C5}" srcOrd="1" destOrd="0" presId="urn:microsoft.com/office/officeart/2005/8/layout/orgChart1"/>
    <dgm:cxn modelId="{1827E108-F748-6545-AE23-A0C154A6A425}" type="presParOf" srcId="{738D6E89-6CFF-3943-B5CF-67D35A4CD7C5}" destId="{882DC6D1-DA45-8E41-B830-61583ECE5E73}" srcOrd="0" destOrd="0" presId="urn:microsoft.com/office/officeart/2005/8/layout/orgChart1"/>
    <dgm:cxn modelId="{AD3C19AB-66EA-DF43-ADE3-8998AC1D634E}" type="presParOf" srcId="{738D6E89-6CFF-3943-B5CF-67D35A4CD7C5}" destId="{1FB7574E-C89F-AF47-B7DE-67071A3CF400}" srcOrd="1" destOrd="0" presId="urn:microsoft.com/office/officeart/2005/8/layout/orgChart1"/>
    <dgm:cxn modelId="{4FEE2E58-9842-024B-A12C-FF94625A25F6}" type="presParOf" srcId="{1FB7574E-C89F-AF47-B7DE-67071A3CF400}" destId="{2FA22C7E-9914-1549-BEEF-03FD51D04487}" srcOrd="0" destOrd="0" presId="urn:microsoft.com/office/officeart/2005/8/layout/orgChart1"/>
    <dgm:cxn modelId="{09D302CE-0852-4F44-83E0-81FCD2F921D5}" type="presParOf" srcId="{2FA22C7E-9914-1549-BEEF-03FD51D04487}" destId="{D0449BED-3BB9-3947-B279-64EBBFDDB31A}" srcOrd="0" destOrd="0" presId="urn:microsoft.com/office/officeart/2005/8/layout/orgChart1"/>
    <dgm:cxn modelId="{A38BFBDF-954D-C94A-B94C-F1008ACF7A9F}" type="presParOf" srcId="{2FA22C7E-9914-1549-BEEF-03FD51D04487}" destId="{F7B68AF4-4B53-4243-81D4-20F180CBCC2A}" srcOrd="1" destOrd="0" presId="urn:microsoft.com/office/officeart/2005/8/layout/orgChart1"/>
    <dgm:cxn modelId="{E3A242A9-5EA8-E547-B34D-C45F0E41300D}" type="presParOf" srcId="{1FB7574E-C89F-AF47-B7DE-67071A3CF400}" destId="{AD767FF9-76B1-DB41-97F9-513F1AA93EA9}" srcOrd="1" destOrd="0" presId="urn:microsoft.com/office/officeart/2005/8/layout/orgChart1"/>
    <dgm:cxn modelId="{6CFFC648-810E-504D-B2C2-ABDDB2DAE3A6}" type="presParOf" srcId="{AD767FF9-76B1-DB41-97F9-513F1AA93EA9}" destId="{0828AE53-7FE9-F149-835E-7121C45ABFB2}" srcOrd="0" destOrd="0" presId="urn:microsoft.com/office/officeart/2005/8/layout/orgChart1"/>
    <dgm:cxn modelId="{836BA857-2F26-2743-B8EB-8978D91C2133}" type="presParOf" srcId="{AD767FF9-76B1-DB41-97F9-513F1AA93EA9}" destId="{B14C7E0C-D3CF-054B-87AB-EFD1959B593B}" srcOrd="1" destOrd="0" presId="urn:microsoft.com/office/officeart/2005/8/layout/orgChart1"/>
    <dgm:cxn modelId="{F3FAA805-CB1B-434E-8CE9-3464111B720C}" type="presParOf" srcId="{B14C7E0C-D3CF-054B-87AB-EFD1959B593B}" destId="{075A44AE-7791-7D46-A929-692548A7271D}" srcOrd="0" destOrd="0" presId="urn:microsoft.com/office/officeart/2005/8/layout/orgChart1"/>
    <dgm:cxn modelId="{B2F41722-AD17-A742-AB98-CB11E56C1D62}" type="presParOf" srcId="{075A44AE-7791-7D46-A929-692548A7271D}" destId="{5DBB8C1A-7E1E-7246-B32D-2B822A97D493}" srcOrd="0" destOrd="0" presId="urn:microsoft.com/office/officeart/2005/8/layout/orgChart1"/>
    <dgm:cxn modelId="{DEA34AC5-0683-F343-98D4-76D5948D204B}" type="presParOf" srcId="{075A44AE-7791-7D46-A929-692548A7271D}" destId="{7013342E-4603-E84E-8ED2-8A71ECBDB42E}" srcOrd="1" destOrd="0" presId="urn:microsoft.com/office/officeart/2005/8/layout/orgChart1"/>
    <dgm:cxn modelId="{9CFC4B4F-E812-BC40-8A81-9E2E750BB3B6}" type="presParOf" srcId="{B14C7E0C-D3CF-054B-87AB-EFD1959B593B}" destId="{D6820591-A15D-2748-9E2C-EDD765844912}" srcOrd="1" destOrd="0" presId="urn:microsoft.com/office/officeart/2005/8/layout/orgChart1"/>
    <dgm:cxn modelId="{BE1FB3F7-6F04-FE45-BE58-C34952181B3E}" type="presParOf" srcId="{B14C7E0C-D3CF-054B-87AB-EFD1959B593B}" destId="{D40BFEAB-9EDA-F244-A9CE-8EFFE82CF443}" srcOrd="2" destOrd="0" presId="urn:microsoft.com/office/officeart/2005/8/layout/orgChart1"/>
    <dgm:cxn modelId="{D2D16897-E3CA-6E43-8616-565BCB8175E5}" type="presParOf" srcId="{AD767FF9-76B1-DB41-97F9-513F1AA93EA9}" destId="{4BF6A20B-C6C1-8340-B07D-AC770245E5DA}" srcOrd="2" destOrd="0" presId="urn:microsoft.com/office/officeart/2005/8/layout/orgChart1"/>
    <dgm:cxn modelId="{454E233E-4CC7-D542-8975-09FC8106E7D0}" type="presParOf" srcId="{AD767FF9-76B1-DB41-97F9-513F1AA93EA9}" destId="{1D740A61-CD42-E84C-9B22-6560C7712FF8}" srcOrd="3" destOrd="0" presId="urn:microsoft.com/office/officeart/2005/8/layout/orgChart1"/>
    <dgm:cxn modelId="{3481C93D-3260-894E-9C4A-C09E3794495C}" type="presParOf" srcId="{1D740A61-CD42-E84C-9B22-6560C7712FF8}" destId="{D30B168B-3B57-3948-BC09-9547D8B57728}" srcOrd="0" destOrd="0" presId="urn:microsoft.com/office/officeart/2005/8/layout/orgChart1"/>
    <dgm:cxn modelId="{959E4D61-A71D-3245-B71B-83EFD11A2213}" type="presParOf" srcId="{D30B168B-3B57-3948-BC09-9547D8B57728}" destId="{E2F26407-037B-1847-8D4B-CF9A7111ECE6}" srcOrd="0" destOrd="0" presId="urn:microsoft.com/office/officeart/2005/8/layout/orgChart1"/>
    <dgm:cxn modelId="{7BDC0DCE-03D8-DB4B-9D51-908C0A3952E8}" type="presParOf" srcId="{D30B168B-3B57-3948-BC09-9547D8B57728}" destId="{BC9380B1-CE9D-A040-8622-AB7C448A45EA}" srcOrd="1" destOrd="0" presId="urn:microsoft.com/office/officeart/2005/8/layout/orgChart1"/>
    <dgm:cxn modelId="{D79E86DF-2C18-934B-AAFE-3A5AA677FC61}" type="presParOf" srcId="{1D740A61-CD42-E84C-9B22-6560C7712FF8}" destId="{08EA9EE9-136F-8940-88E5-C3F912C8152C}" srcOrd="1" destOrd="0" presId="urn:microsoft.com/office/officeart/2005/8/layout/orgChart1"/>
    <dgm:cxn modelId="{BD014E45-1D5B-6D46-BB76-8BC32212C4E3}" type="presParOf" srcId="{1D740A61-CD42-E84C-9B22-6560C7712FF8}" destId="{4A60936B-9290-8247-94BD-68B2DDE92163}" srcOrd="2" destOrd="0" presId="urn:microsoft.com/office/officeart/2005/8/layout/orgChart1"/>
    <dgm:cxn modelId="{FD52419A-7769-0F4E-9A58-450248B58BE4}" type="presParOf" srcId="{AD767FF9-76B1-DB41-97F9-513F1AA93EA9}" destId="{5BB97BA6-E8B8-9241-8A14-FDA8A9B968A0}" srcOrd="4" destOrd="0" presId="urn:microsoft.com/office/officeart/2005/8/layout/orgChart1"/>
    <dgm:cxn modelId="{EF03A4F5-D389-8145-909D-FE82DFA04A08}" type="presParOf" srcId="{AD767FF9-76B1-DB41-97F9-513F1AA93EA9}" destId="{1F9FFCDB-A8B9-AF4B-A8EF-C5597B453969}" srcOrd="5" destOrd="0" presId="urn:microsoft.com/office/officeart/2005/8/layout/orgChart1"/>
    <dgm:cxn modelId="{ECCB933B-DA58-9A46-AE0C-B9A944FA8C1E}" type="presParOf" srcId="{1F9FFCDB-A8B9-AF4B-A8EF-C5597B453969}" destId="{44B9F74F-638E-CA4A-A3FB-DFA7ABD22D4F}" srcOrd="0" destOrd="0" presId="urn:microsoft.com/office/officeart/2005/8/layout/orgChart1"/>
    <dgm:cxn modelId="{B75387E4-03AB-F14B-8FAA-FADFAE8D858D}" type="presParOf" srcId="{44B9F74F-638E-CA4A-A3FB-DFA7ABD22D4F}" destId="{F74B3724-2E2D-4941-80DB-3EB7B1ED2E71}" srcOrd="0" destOrd="0" presId="urn:microsoft.com/office/officeart/2005/8/layout/orgChart1"/>
    <dgm:cxn modelId="{C6DED91A-7F22-1C41-95A1-108AB7ED1640}" type="presParOf" srcId="{44B9F74F-638E-CA4A-A3FB-DFA7ABD22D4F}" destId="{66D3F2F4-49F8-F949-BEF4-A27708C5E6D2}" srcOrd="1" destOrd="0" presId="urn:microsoft.com/office/officeart/2005/8/layout/orgChart1"/>
    <dgm:cxn modelId="{27A57D6F-08FE-2246-B4B9-B268026F1DF8}" type="presParOf" srcId="{1F9FFCDB-A8B9-AF4B-A8EF-C5597B453969}" destId="{93F18D91-5AC3-7C4C-814C-EB0D25E4C28F}" srcOrd="1" destOrd="0" presId="urn:microsoft.com/office/officeart/2005/8/layout/orgChart1"/>
    <dgm:cxn modelId="{8C5FE085-C481-2047-A382-6118FB58C301}" type="presParOf" srcId="{93F18D91-5AC3-7C4C-814C-EB0D25E4C28F}" destId="{24106196-43BA-C94B-9865-02CA13C9C877}" srcOrd="0" destOrd="0" presId="urn:microsoft.com/office/officeart/2005/8/layout/orgChart1"/>
    <dgm:cxn modelId="{4B8CDE77-0DD4-EF49-8CCA-060310655B92}" type="presParOf" srcId="{93F18D91-5AC3-7C4C-814C-EB0D25E4C28F}" destId="{F98E5BDC-52F5-3940-9333-D66E84F14929}" srcOrd="1" destOrd="0" presId="urn:microsoft.com/office/officeart/2005/8/layout/orgChart1"/>
    <dgm:cxn modelId="{470415C1-3607-C74C-B717-0BAB82CAB3F5}" type="presParOf" srcId="{F98E5BDC-52F5-3940-9333-D66E84F14929}" destId="{9C1653AC-6955-CD4F-80C8-908CC7B555E9}" srcOrd="0" destOrd="0" presId="urn:microsoft.com/office/officeart/2005/8/layout/orgChart1"/>
    <dgm:cxn modelId="{009AE3CF-95BD-8249-96F1-7A36A5F2C76B}" type="presParOf" srcId="{9C1653AC-6955-CD4F-80C8-908CC7B555E9}" destId="{00170638-ABB1-8144-8E87-19851623E96F}" srcOrd="0" destOrd="0" presId="urn:microsoft.com/office/officeart/2005/8/layout/orgChart1"/>
    <dgm:cxn modelId="{49A78B6F-ADE9-0545-9303-6C61E7921C11}" type="presParOf" srcId="{9C1653AC-6955-CD4F-80C8-908CC7B555E9}" destId="{4F0D9E7B-D03C-F145-B497-3B571278EA0A}" srcOrd="1" destOrd="0" presId="urn:microsoft.com/office/officeart/2005/8/layout/orgChart1"/>
    <dgm:cxn modelId="{1C8AECC0-0B6D-3041-8D15-5D9005A2BBF3}" type="presParOf" srcId="{F98E5BDC-52F5-3940-9333-D66E84F14929}" destId="{7695C96A-D466-5849-965A-DBCC2D3FB162}" srcOrd="1" destOrd="0" presId="urn:microsoft.com/office/officeart/2005/8/layout/orgChart1"/>
    <dgm:cxn modelId="{B4B11F46-1B42-934E-BCCD-CE88EA5E3E1B}" type="presParOf" srcId="{F98E5BDC-52F5-3940-9333-D66E84F14929}" destId="{57438A6C-6979-B742-956F-4BC81406AB72}" srcOrd="2" destOrd="0" presId="urn:microsoft.com/office/officeart/2005/8/layout/orgChart1"/>
    <dgm:cxn modelId="{CF1C20A7-2FD7-C446-AF74-063BA3AC4900}" type="presParOf" srcId="{93F18D91-5AC3-7C4C-814C-EB0D25E4C28F}" destId="{B9BAB825-D59F-B149-B7C1-650BC332D4FD}" srcOrd="2" destOrd="0" presId="urn:microsoft.com/office/officeart/2005/8/layout/orgChart1"/>
    <dgm:cxn modelId="{9B629316-5158-8441-BACD-5C3A1B23A88E}" type="presParOf" srcId="{93F18D91-5AC3-7C4C-814C-EB0D25E4C28F}" destId="{28F47E65-2DE6-4240-9099-515B6A59E08E}" srcOrd="3" destOrd="0" presId="urn:microsoft.com/office/officeart/2005/8/layout/orgChart1"/>
    <dgm:cxn modelId="{CE5800D4-F050-7A44-8638-1FAD39E236C6}" type="presParOf" srcId="{28F47E65-2DE6-4240-9099-515B6A59E08E}" destId="{993A8DE3-8817-C74B-BF72-7C329A3B7885}" srcOrd="0" destOrd="0" presId="urn:microsoft.com/office/officeart/2005/8/layout/orgChart1"/>
    <dgm:cxn modelId="{EFFA48B3-4657-094F-8AD6-7ED3C03A2529}" type="presParOf" srcId="{993A8DE3-8817-C74B-BF72-7C329A3B7885}" destId="{CBBC5109-55F8-8046-9F6F-2F034F0E51B5}" srcOrd="0" destOrd="0" presId="urn:microsoft.com/office/officeart/2005/8/layout/orgChart1"/>
    <dgm:cxn modelId="{7697D7F7-B91A-9448-A2AF-160BA0B1D605}" type="presParOf" srcId="{993A8DE3-8817-C74B-BF72-7C329A3B7885}" destId="{7EA48FC9-2C08-1F4A-BBB7-F5285F7A2A26}" srcOrd="1" destOrd="0" presId="urn:microsoft.com/office/officeart/2005/8/layout/orgChart1"/>
    <dgm:cxn modelId="{76C4A98E-5442-3A43-9C8A-89339135D2ED}" type="presParOf" srcId="{28F47E65-2DE6-4240-9099-515B6A59E08E}" destId="{7A9E7AC5-FB76-3D45-80AF-CB4551917ACF}" srcOrd="1" destOrd="0" presId="urn:microsoft.com/office/officeart/2005/8/layout/orgChart1"/>
    <dgm:cxn modelId="{9D008A3D-0125-7E4A-9C3E-9F93E209E241}" type="presParOf" srcId="{28F47E65-2DE6-4240-9099-515B6A59E08E}" destId="{D18BD296-24FA-6F44-80D6-7E87E50F8B62}" srcOrd="2" destOrd="0" presId="urn:microsoft.com/office/officeart/2005/8/layout/orgChart1"/>
    <dgm:cxn modelId="{6789898A-9B6C-6340-88D2-717337892E9A}" type="presParOf" srcId="{1F9FFCDB-A8B9-AF4B-A8EF-C5597B453969}" destId="{69E0729F-6861-8749-AA40-568E2BCC436A}" srcOrd="2" destOrd="0" presId="urn:microsoft.com/office/officeart/2005/8/layout/orgChart1"/>
    <dgm:cxn modelId="{270C05E6-CD7C-184C-BE63-4F15DCA4E647}" type="presParOf" srcId="{1FB7574E-C89F-AF47-B7DE-67071A3CF400}" destId="{00B0FFF9-DCD9-E24A-A8F0-10DE2EDB518D}" srcOrd="2" destOrd="0" presId="urn:microsoft.com/office/officeart/2005/8/layout/orgChart1"/>
    <dgm:cxn modelId="{9FF78C8F-3984-3843-940C-6FD5097D3E7F}" type="presParOf" srcId="{C61F83EE-C7AB-E847-A1D5-6314357CB90B}" destId="{4893AC44-5788-314F-BB17-1982D8BEE8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794508-5622-174E-A1EC-ADDDCB659B6E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43549D-272A-084E-890D-737BACAB08C5}">
      <dgm:prSet phldrT="[Text]"/>
      <dgm:spPr/>
      <dgm:t>
        <a:bodyPr/>
        <a:lstStyle/>
        <a:p>
          <a:r>
            <a:rPr lang="en-US"/>
            <a:t>Root: students</a:t>
          </a:r>
        </a:p>
      </dgm:t>
    </dgm:pt>
    <dgm:pt modelId="{9F1C5802-18AE-C54A-9067-B6B7948113F7}" type="parTrans" cxnId="{1ACCDBA1-7B66-274C-81BE-E69A5D5B4F36}">
      <dgm:prSet/>
      <dgm:spPr/>
      <dgm:t>
        <a:bodyPr/>
        <a:lstStyle/>
        <a:p>
          <a:endParaRPr lang="en-US"/>
        </a:p>
      </dgm:t>
    </dgm:pt>
    <dgm:pt modelId="{7DFF8F62-29D4-7740-979B-2786CEC64BA0}" type="sibTrans" cxnId="{1ACCDBA1-7B66-274C-81BE-E69A5D5B4F36}">
      <dgm:prSet/>
      <dgm:spPr/>
      <dgm:t>
        <a:bodyPr/>
        <a:lstStyle/>
        <a:p>
          <a:endParaRPr lang="en-US"/>
        </a:p>
      </dgm:t>
    </dgm:pt>
    <dgm:pt modelId="{B0DA3323-FFCE-9E4A-BFEA-59F79C171ED0}">
      <dgm:prSet phldrT="[Text]"/>
      <dgm:spPr/>
      <dgm:t>
        <a:bodyPr/>
        <a:lstStyle/>
        <a:p>
          <a:r>
            <a:rPr lang="en-US"/>
            <a:t>student</a:t>
          </a:r>
        </a:p>
      </dgm:t>
    </dgm:pt>
    <dgm:pt modelId="{357464FD-E913-6249-B357-D85BE000505D}" type="parTrans" cxnId="{2C814BA5-BA87-2A4A-BA02-B088A0EE2361}">
      <dgm:prSet/>
      <dgm:spPr/>
      <dgm:t>
        <a:bodyPr/>
        <a:lstStyle/>
        <a:p>
          <a:endParaRPr lang="en-US"/>
        </a:p>
      </dgm:t>
    </dgm:pt>
    <dgm:pt modelId="{5D9852BE-846B-5641-A5CF-746D5427CCC0}" type="sibTrans" cxnId="{2C814BA5-BA87-2A4A-BA02-B088A0EE2361}">
      <dgm:prSet/>
      <dgm:spPr/>
      <dgm:t>
        <a:bodyPr/>
        <a:lstStyle/>
        <a:p>
          <a:endParaRPr lang="en-US"/>
        </a:p>
      </dgm:t>
    </dgm:pt>
    <dgm:pt modelId="{9A4665F2-ABF4-D948-8428-34393D8339D9}">
      <dgm:prSet phldrT="[Text]"/>
      <dgm:spPr/>
      <dgm:t>
        <a:bodyPr/>
        <a:lstStyle/>
        <a:p>
          <a:r>
            <a:rPr lang="en-US"/>
            <a:t>name</a:t>
          </a:r>
        </a:p>
      </dgm:t>
    </dgm:pt>
    <dgm:pt modelId="{A9A0AA74-13B2-A048-998B-45799C92D811}" type="parTrans" cxnId="{B565FD9B-D7D8-0B45-8E90-216EA32C1086}">
      <dgm:prSet/>
      <dgm:spPr/>
      <dgm:t>
        <a:bodyPr/>
        <a:lstStyle/>
        <a:p>
          <a:endParaRPr lang="en-US"/>
        </a:p>
      </dgm:t>
    </dgm:pt>
    <dgm:pt modelId="{C1F1DCCB-CB9F-104E-9B83-FAFAC340AE86}" type="sibTrans" cxnId="{B565FD9B-D7D8-0B45-8E90-216EA32C1086}">
      <dgm:prSet/>
      <dgm:spPr/>
      <dgm:t>
        <a:bodyPr/>
        <a:lstStyle/>
        <a:p>
          <a:endParaRPr lang="en-US"/>
        </a:p>
      </dgm:t>
    </dgm:pt>
    <dgm:pt modelId="{2B1F0949-DDA1-D040-997A-ED51026B139D}">
      <dgm:prSet phldrT="[Text]"/>
      <dgm:spPr/>
      <dgm:t>
        <a:bodyPr/>
        <a:lstStyle/>
        <a:p>
          <a:r>
            <a:rPr lang="en-US"/>
            <a:t>email</a:t>
          </a:r>
        </a:p>
      </dgm:t>
    </dgm:pt>
    <dgm:pt modelId="{ADBB6BBC-BB57-6A48-989D-986D24054FBB}" type="parTrans" cxnId="{BCB722CD-93A8-1841-A798-08AD063E5875}">
      <dgm:prSet/>
      <dgm:spPr/>
      <dgm:t>
        <a:bodyPr/>
        <a:lstStyle/>
        <a:p>
          <a:endParaRPr lang="en-US"/>
        </a:p>
      </dgm:t>
    </dgm:pt>
    <dgm:pt modelId="{4B72EED0-4A7C-0C48-A32F-E84CAE55A9AE}" type="sibTrans" cxnId="{BCB722CD-93A8-1841-A798-08AD063E5875}">
      <dgm:prSet/>
      <dgm:spPr/>
      <dgm:t>
        <a:bodyPr/>
        <a:lstStyle/>
        <a:p>
          <a:endParaRPr lang="en-US"/>
        </a:p>
      </dgm:t>
    </dgm:pt>
    <dgm:pt modelId="{DE747B60-6A62-CF4B-B4E5-C95B3CE0CA80}">
      <dgm:prSet phldrT="[Text]"/>
      <dgm:spPr/>
      <dgm:t>
        <a:bodyPr/>
        <a:lstStyle/>
        <a:p>
          <a:r>
            <a:rPr lang="en-US"/>
            <a:t>address</a:t>
          </a:r>
        </a:p>
      </dgm:t>
    </dgm:pt>
    <dgm:pt modelId="{FCE63411-9C81-A64E-ABAE-230CAABED0A3}" type="parTrans" cxnId="{887A593C-6343-F149-A524-C5E16D4DFAFF}">
      <dgm:prSet/>
      <dgm:spPr/>
      <dgm:t>
        <a:bodyPr/>
        <a:lstStyle/>
        <a:p>
          <a:endParaRPr lang="en-US"/>
        </a:p>
      </dgm:t>
    </dgm:pt>
    <dgm:pt modelId="{54A238F6-0D27-8E45-89D1-489AFC375D4C}" type="sibTrans" cxnId="{887A593C-6343-F149-A524-C5E16D4DFAFF}">
      <dgm:prSet/>
      <dgm:spPr/>
      <dgm:t>
        <a:bodyPr/>
        <a:lstStyle/>
        <a:p>
          <a:endParaRPr lang="en-US"/>
        </a:p>
      </dgm:t>
    </dgm:pt>
    <dgm:pt modelId="{60844F65-96EF-FE40-80F3-CA8BE37A16B3}">
      <dgm:prSet phldrT="[Text]"/>
      <dgm:spPr/>
      <dgm:t>
        <a:bodyPr/>
        <a:lstStyle/>
        <a:p>
          <a:r>
            <a:rPr lang="en-US"/>
            <a:t>street</a:t>
          </a:r>
        </a:p>
      </dgm:t>
    </dgm:pt>
    <dgm:pt modelId="{AD90758A-2CE1-934F-AE94-4433B68AF4F9}" type="parTrans" cxnId="{7EF3F340-73C8-1B41-8BA9-69C87BEC3D57}">
      <dgm:prSet/>
      <dgm:spPr/>
      <dgm:t>
        <a:bodyPr/>
        <a:lstStyle/>
        <a:p>
          <a:endParaRPr lang="en-US"/>
        </a:p>
      </dgm:t>
    </dgm:pt>
    <dgm:pt modelId="{4E92E914-5E61-764C-9F8A-43C9803B9200}" type="sibTrans" cxnId="{7EF3F340-73C8-1B41-8BA9-69C87BEC3D57}">
      <dgm:prSet/>
      <dgm:spPr/>
      <dgm:t>
        <a:bodyPr/>
        <a:lstStyle/>
        <a:p>
          <a:endParaRPr lang="en-US"/>
        </a:p>
      </dgm:t>
    </dgm:pt>
    <dgm:pt modelId="{05C76EF1-04F4-9547-9CE3-07E8253E7047}">
      <dgm:prSet phldrT="[Text]"/>
      <dgm:spPr/>
      <dgm:t>
        <a:bodyPr/>
        <a:lstStyle/>
        <a:p>
          <a:r>
            <a:rPr lang="en-US"/>
            <a:t>postal code</a:t>
          </a:r>
        </a:p>
      </dgm:t>
    </dgm:pt>
    <dgm:pt modelId="{0943A494-515A-A84E-BC67-7647D3177DEF}" type="parTrans" cxnId="{01EFF384-7C66-3D44-B8C7-2062174D02DD}">
      <dgm:prSet/>
      <dgm:spPr/>
      <dgm:t>
        <a:bodyPr/>
        <a:lstStyle/>
        <a:p>
          <a:endParaRPr lang="en-US"/>
        </a:p>
      </dgm:t>
    </dgm:pt>
    <dgm:pt modelId="{29268C1E-717F-8642-AFFF-B3E769AE67AC}" type="sibTrans" cxnId="{01EFF384-7C66-3D44-B8C7-2062174D02DD}">
      <dgm:prSet/>
      <dgm:spPr/>
      <dgm:t>
        <a:bodyPr/>
        <a:lstStyle/>
        <a:p>
          <a:endParaRPr lang="en-US"/>
        </a:p>
      </dgm:t>
    </dgm:pt>
    <dgm:pt modelId="{88FF9E7A-C12A-FB43-BFCB-98C7DADFBCE3}" type="pres">
      <dgm:prSet presAssocID="{FD794508-5622-174E-A1EC-ADDDCB659B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1F83EE-C7AB-E847-A1D5-6314357CB90B}" type="pres">
      <dgm:prSet presAssocID="{D043549D-272A-084E-890D-737BACAB08C5}" presName="hierRoot1" presStyleCnt="0">
        <dgm:presLayoutVars>
          <dgm:hierBranch val="init"/>
        </dgm:presLayoutVars>
      </dgm:prSet>
      <dgm:spPr/>
    </dgm:pt>
    <dgm:pt modelId="{61A991F1-3803-444E-A62C-45821F8FC03E}" type="pres">
      <dgm:prSet presAssocID="{D043549D-272A-084E-890D-737BACAB08C5}" presName="rootComposite1" presStyleCnt="0"/>
      <dgm:spPr/>
    </dgm:pt>
    <dgm:pt modelId="{0973A229-B21D-BC46-8155-5D37C9FC4602}" type="pres">
      <dgm:prSet presAssocID="{D043549D-272A-084E-890D-737BACAB08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7C46C8-8FE1-3143-ABA0-021DCBBF8DBB}" type="pres">
      <dgm:prSet presAssocID="{D043549D-272A-084E-890D-737BACAB08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38D6E89-6CFF-3943-B5CF-67D35A4CD7C5}" type="pres">
      <dgm:prSet presAssocID="{D043549D-272A-084E-890D-737BACAB08C5}" presName="hierChild2" presStyleCnt="0"/>
      <dgm:spPr/>
    </dgm:pt>
    <dgm:pt modelId="{882DC6D1-DA45-8E41-B830-61583ECE5E73}" type="pres">
      <dgm:prSet presAssocID="{357464FD-E913-6249-B357-D85BE000505D}" presName="Name37" presStyleLbl="parChTrans1D2" presStyleIdx="0" presStyleCnt="1"/>
      <dgm:spPr/>
      <dgm:t>
        <a:bodyPr/>
        <a:lstStyle/>
        <a:p>
          <a:endParaRPr lang="en-US"/>
        </a:p>
      </dgm:t>
    </dgm:pt>
    <dgm:pt modelId="{1FB7574E-C89F-AF47-B7DE-67071A3CF400}" type="pres">
      <dgm:prSet presAssocID="{B0DA3323-FFCE-9E4A-BFEA-59F79C171ED0}" presName="hierRoot2" presStyleCnt="0">
        <dgm:presLayoutVars>
          <dgm:hierBranch val="init"/>
        </dgm:presLayoutVars>
      </dgm:prSet>
      <dgm:spPr/>
    </dgm:pt>
    <dgm:pt modelId="{2FA22C7E-9914-1549-BEEF-03FD51D04487}" type="pres">
      <dgm:prSet presAssocID="{B0DA3323-FFCE-9E4A-BFEA-59F79C171ED0}" presName="rootComposite" presStyleCnt="0"/>
      <dgm:spPr/>
    </dgm:pt>
    <dgm:pt modelId="{D0449BED-3BB9-3947-B279-64EBBFDDB31A}" type="pres">
      <dgm:prSet presAssocID="{B0DA3323-FFCE-9E4A-BFEA-59F79C171ED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B68AF4-4B53-4243-81D4-20F180CBCC2A}" type="pres">
      <dgm:prSet presAssocID="{B0DA3323-FFCE-9E4A-BFEA-59F79C171ED0}" presName="rootConnector" presStyleLbl="node2" presStyleIdx="0" presStyleCnt="1"/>
      <dgm:spPr/>
      <dgm:t>
        <a:bodyPr/>
        <a:lstStyle/>
        <a:p>
          <a:endParaRPr lang="en-US"/>
        </a:p>
      </dgm:t>
    </dgm:pt>
    <dgm:pt modelId="{AD767FF9-76B1-DB41-97F9-513F1AA93EA9}" type="pres">
      <dgm:prSet presAssocID="{B0DA3323-FFCE-9E4A-BFEA-59F79C171ED0}" presName="hierChild4" presStyleCnt="0"/>
      <dgm:spPr/>
    </dgm:pt>
    <dgm:pt modelId="{0828AE53-7FE9-F149-835E-7121C45ABFB2}" type="pres">
      <dgm:prSet presAssocID="{A9A0AA74-13B2-A048-998B-45799C92D811}" presName="Name37" presStyleLbl="parChTrans1D3" presStyleIdx="0" presStyleCnt="3"/>
      <dgm:spPr/>
      <dgm:t>
        <a:bodyPr/>
        <a:lstStyle/>
        <a:p>
          <a:endParaRPr lang="en-US"/>
        </a:p>
      </dgm:t>
    </dgm:pt>
    <dgm:pt modelId="{B14C7E0C-D3CF-054B-87AB-EFD1959B593B}" type="pres">
      <dgm:prSet presAssocID="{9A4665F2-ABF4-D948-8428-34393D8339D9}" presName="hierRoot2" presStyleCnt="0">
        <dgm:presLayoutVars>
          <dgm:hierBranch val="init"/>
        </dgm:presLayoutVars>
      </dgm:prSet>
      <dgm:spPr/>
    </dgm:pt>
    <dgm:pt modelId="{075A44AE-7791-7D46-A929-692548A7271D}" type="pres">
      <dgm:prSet presAssocID="{9A4665F2-ABF4-D948-8428-34393D8339D9}" presName="rootComposite" presStyleCnt="0"/>
      <dgm:spPr/>
    </dgm:pt>
    <dgm:pt modelId="{5DBB8C1A-7E1E-7246-B32D-2B822A97D493}" type="pres">
      <dgm:prSet presAssocID="{9A4665F2-ABF4-D948-8428-34393D8339D9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13342E-4603-E84E-8ED2-8A71ECBDB42E}" type="pres">
      <dgm:prSet presAssocID="{9A4665F2-ABF4-D948-8428-34393D8339D9}" presName="rootConnector" presStyleLbl="node3" presStyleIdx="0" presStyleCnt="3"/>
      <dgm:spPr/>
      <dgm:t>
        <a:bodyPr/>
        <a:lstStyle/>
        <a:p>
          <a:endParaRPr lang="en-US"/>
        </a:p>
      </dgm:t>
    </dgm:pt>
    <dgm:pt modelId="{D6820591-A15D-2748-9E2C-EDD765844912}" type="pres">
      <dgm:prSet presAssocID="{9A4665F2-ABF4-D948-8428-34393D8339D9}" presName="hierChild4" presStyleCnt="0"/>
      <dgm:spPr/>
    </dgm:pt>
    <dgm:pt modelId="{D40BFEAB-9EDA-F244-A9CE-8EFFE82CF443}" type="pres">
      <dgm:prSet presAssocID="{9A4665F2-ABF4-D948-8428-34393D8339D9}" presName="hierChild5" presStyleCnt="0"/>
      <dgm:spPr/>
    </dgm:pt>
    <dgm:pt modelId="{4BF6A20B-C6C1-8340-B07D-AC770245E5DA}" type="pres">
      <dgm:prSet presAssocID="{ADBB6BBC-BB57-6A48-989D-986D24054FBB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D740A61-CD42-E84C-9B22-6560C7712FF8}" type="pres">
      <dgm:prSet presAssocID="{2B1F0949-DDA1-D040-997A-ED51026B139D}" presName="hierRoot2" presStyleCnt="0">
        <dgm:presLayoutVars>
          <dgm:hierBranch val="init"/>
        </dgm:presLayoutVars>
      </dgm:prSet>
      <dgm:spPr/>
    </dgm:pt>
    <dgm:pt modelId="{D30B168B-3B57-3948-BC09-9547D8B57728}" type="pres">
      <dgm:prSet presAssocID="{2B1F0949-DDA1-D040-997A-ED51026B139D}" presName="rootComposite" presStyleCnt="0"/>
      <dgm:spPr/>
    </dgm:pt>
    <dgm:pt modelId="{E2F26407-037B-1847-8D4B-CF9A7111ECE6}" type="pres">
      <dgm:prSet presAssocID="{2B1F0949-DDA1-D040-997A-ED51026B139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380B1-CE9D-A040-8622-AB7C448A45EA}" type="pres">
      <dgm:prSet presAssocID="{2B1F0949-DDA1-D040-997A-ED51026B139D}" presName="rootConnector" presStyleLbl="node3" presStyleIdx="1" presStyleCnt="3"/>
      <dgm:spPr/>
      <dgm:t>
        <a:bodyPr/>
        <a:lstStyle/>
        <a:p>
          <a:endParaRPr lang="en-US"/>
        </a:p>
      </dgm:t>
    </dgm:pt>
    <dgm:pt modelId="{08EA9EE9-136F-8940-88E5-C3F912C8152C}" type="pres">
      <dgm:prSet presAssocID="{2B1F0949-DDA1-D040-997A-ED51026B139D}" presName="hierChild4" presStyleCnt="0"/>
      <dgm:spPr/>
    </dgm:pt>
    <dgm:pt modelId="{4A60936B-9290-8247-94BD-68B2DDE92163}" type="pres">
      <dgm:prSet presAssocID="{2B1F0949-DDA1-D040-997A-ED51026B139D}" presName="hierChild5" presStyleCnt="0"/>
      <dgm:spPr/>
    </dgm:pt>
    <dgm:pt modelId="{5BB97BA6-E8B8-9241-8A14-FDA8A9B968A0}" type="pres">
      <dgm:prSet presAssocID="{FCE63411-9C81-A64E-ABAE-230CAABED0A3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F9FFCDB-A8B9-AF4B-A8EF-C5597B453969}" type="pres">
      <dgm:prSet presAssocID="{DE747B60-6A62-CF4B-B4E5-C95B3CE0CA80}" presName="hierRoot2" presStyleCnt="0">
        <dgm:presLayoutVars>
          <dgm:hierBranch val="init"/>
        </dgm:presLayoutVars>
      </dgm:prSet>
      <dgm:spPr/>
    </dgm:pt>
    <dgm:pt modelId="{44B9F74F-638E-CA4A-A3FB-DFA7ABD22D4F}" type="pres">
      <dgm:prSet presAssocID="{DE747B60-6A62-CF4B-B4E5-C95B3CE0CA80}" presName="rootComposite" presStyleCnt="0"/>
      <dgm:spPr/>
    </dgm:pt>
    <dgm:pt modelId="{F74B3724-2E2D-4941-80DB-3EB7B1ED2E71}" type="pres">
      <dgm:prSet presAssocID="{DE747B60-6A62-CF4B-B4E5-C95B3CE0CA8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3F2F4-49F8-F949-BEF4-A27708C5E6D2}" type="pres">
      <dgm:prSet presAssocID="{DE747B60-6A62-CF4B-B4E5-C95B3CE0CA80}" presName="rootConnector" presStyleLbl="node3" presStyleIdx="2" presStyleCnt="3"/>
      <dgm:spPr/>
      <dgm:t>
        <a:bodyPr/>
        <a:lstStyle/>
        <a:p>
          <a:endParaRPr lang="en-US"/>
        </a:p>
      </dgm:t>
    </dgm:pt>
    <dgm:pt modelId="{93F18D91-5AC3-7C4C-814C-EB0D25E4C28F}" type="pres">
      <dgm:prSet presAssocID="{DE747B60-6A62-CF4B-B4E5-C95B3CE0CA80}" presName="hierChild4" presStyleCnt="0"/>
      <dgm:spPr/>
    </dgm:pt>
    <dgm:pt modelId="{24106196-43BA-C94B-9865-02CA13C9C877}" type="pres">
      <dgm:prSet presAssocID="{AD90758A-2CE1-934F-AE94-4433B68AF4F9}" presName="Name37" presStyleLbl="parChTrans1D4" presStyleIdx="0" presStyleCnt="2"/>
      <dgm:spPr/>
      <dgm:t>
        <a:bodyPr/>
        <a:lstStyle/>
        <a:p>
          <a:endParaRPr lang="en-US"/>
        </a:p>
      </dgm:t>
    </dgm:pt>
    <dgm:pt modelId="{F98E5BDC-52F5-3940-9333-D66E84F14929}" type="pres">
      <dgm:prSet presAssocID="{60844F65-96EF-FE40-80F3-CA8BE37A16B3}" presName="hierRoot2" presStyleCnt="0">
        <dgm:presLayoutVars>
          <dgm:hierBranch val="init"/>
        </dgm:presLayoutVars>
      </dgm:prSet>
      <dgm:spPr/>
    </dgm:pt>
    <dgm:pt modelId="{9C1653AC-6955-CD4F-80C8-908CC7B555E9}" type="pres">
      <dgm:prSet presAssocID="{60844F65-96EF-FE40-80F3-CA8BE37A16B3}" presName="rootComposite" presStyleCnt="0"/>
      <dgm:spPr/>
    </dgm:pt>
    <dgm:pt modelId="{00170638-ABB1-8144-8E87-19851623E96F}" type="pres">
      <dgm:prSet presAssocID="{60844F65-96EF-FE40-80F3-CA8BE37A16B3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D9E7B-D03C-F145-B497-3B571278EA0A}" type="pres">
      <dgm:prSet presAssocID="{60844F65-96EF-FE40-80F3-CA8BE37A16B3}" presName="rootConnector" presStyleLbl="node4" presStyleIdx="0" presStyleCnt="2"/>
      <dgm:spPr/>
      <dgm:t>
        <a:bodyPr/>
        <a:lstStyle/>
        <a:p>
          <a:endParaRPr lang="en-US"/>
        </a:p>
      </dgm:t>
    </dgm:pt>
    <dgm:pt modelId="{7695C96A-D466-5849-965A-DBCC2D3FB162}" type="pres">
      <dgm:prSet presAssocID="{60844F65-96EF-FE40-80F3-CA8BE37A16B3}" presName="hierChild4" presStyleCnt="0"/>
      <dgm:spPr/>
    </dgm:pt>
    <dgm:pt modelId="{57438A6C-6979-B742-956F-4BC81406AB72}" type="pres">
      <dgm:prSet presAssocID="{60844F65-96EF-FE40-80F3-CA8BE37A16B3}" presName="hierChild5" presStyleCnt="0"/>
      <dgm:spPr/>
    </dgm:pt>
    <dgm:pt modelId="{B9BAB825-D59F-B149-B7C1-650BC332D4FD}" type="pres">
      <dgm:prSet presAssocID="{0943A494-515A-A84E-BC67-7647D3177DEF}" presName="Name37" presStyleLbl="parChTrans1D4" presStyleIdx="1" presStyleCnt="2"/>
      <dgm:spPr/>
      <dgm:t>
        <a:bodyPr/>
        <a:lstStyle/>
        <a:p>
          <a:endParaRPr lang="en-US"/>
        </a:p>
      </dgm:t>
    </dgm:pt>
    <dgm:pt modelId="{28F47E65-2DE6-4240-9099-515B6A59E08E}" type="pres">
      <dgm:prSet presAssocID="{05C76EF1-04F4-9547-9CE3-07E8253E7047}" presName="hierRoot2" presStyleCnt="0">
        <dgm:presLayoutVars>
          <dgm:hierBranch val="init"/>
        </dgm:presLayoutVars>
      </dgm:prSet>
      <dgm:spPr/>
    </dgm:pt>
    <dgm:pt modelId="{993A8DE3-8817-C74B-BF72-7C329A3B7885}" type="pres">
      <dgm:prSet presAssocID="{05C76EF1-04F4-9547-9CE3-07E8253E7047}" presName="rootComposite" presStyleCnt="0"/>
      <dgm:spPr/>
    </dgm:pt>
    <dgm:pt modelId="{CBBC5109-55F8-8046-9F6F-2F034F0E51B5}" type="pres">
      <dgm:prSet presAssocID="{05C76EF1-04F4-9547-9CE3-07E8253E7047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A48FC9-2C08-1F4A-BBB7-F5285F7A2A26}" type="pres">
      <dgm:prSet presAssocID="{05C76EF1-04F4-9547-9CE3-07E8253E7047}" presName="rootConnector" presStyleLbl="node4" presStyleIdx="1" presStyleCnt="2"/>
      <dgm:spPr/>
      <dgm:t>
        <a:bodyPr/>
        <a:lstStyle/>
        <a:p>
          <a:endParaRPr lang="en-US"/>
        </a:p>
      </dgm:t>
    </dgm:pt>
    <dgm:pt modelId="{7A9E7AC5-FB76-3D45-80AF-CB4551917ACF}" type="pres">
      <dgm:prSet presAssocID="{05C76EF1-04F4-9547-9CE3-07E8253E7047}" presName="hierChild4" presStyleCnt="0"/>
      <dgm:spPr/>
    </dgm:pt>
    <dgm:pt modelId="{D18BD296-24FA-6F44-80D6-7E87E50F8B62}" type="pres">
      <dgm:prSet presAssocID="{05C76EF1-04F4-9547-9CE3-07E8253E7047}" presName="hierChild5" presStyleCnt="0"/>
      <dgm:spPr/>
    </dgm:pt>
    <dgm:pt modelId="{69E0729F-6861-8749-AA40-568E2BCC436A}" type="pres">
      <dgm:prSet presAssocID="{DE747B60-6A62-CF4B-B4E5-C95B3CE0CA80}" presName="hierChild5" presStyleCnt="0"/>
      <dgm:spPr/>
    </dgm:pt>
    <dgm:pt modelId="{00B0FFF9-DCD9-E24A-A8F0-10DE2EDB518D}" type="pres">
      <dgm:prSet presAssocID="{B0DA3323-FFCE-9E4A-BFEA-59F79C171ED0}" presName="hierChild5" presStyleCnt="0"/>
      <dgm:spPr/>
    </dgm:pt>
    <dgm:pt modelId="{4893AC44-5788-314F-BB17-1982D8BEE8CA}" type="pres">
      <dgm:prSet presAssocID="{D043549D-272A-084E-890D-737BACAB08C5}" presName="hierChild3" presStyleCnt="0"/>
      <dgm:spPr/>
    </dgm:pt>
  </dgm:ptLst>
  <dgm:cxnLst>
    <dgm:cxn modelId="{B38AE248-4C57-F74A-88F6-BE1362EC2448}" type="presOf" srcId="{357464FD-E913-6249-B357-D85BE000505D}" destId="{882DC6D1-DA45-8E41-B830-61583ECE5E73}" srcOrd="0" destOrd="0" presId="urn:microsoft.com/office/officeart/2005/8/layout/orgChart1"/>
    <dgm:cxn modelId="{DFB6470D-10E9-6849-B2CC-01EAF4098F19}" type="presOf" srcId="{0943A494-515A-A84E-BC67-7647D3177DEF}" destId="{B9BAB825-D59F-B149-B7C1-650BC332D4FD}" srcOrd="0" destOrd="0" presId="urn:microsoft.com/office/officeart/2005/8/layout/orgChart1"/>
    <dgm:cxn modelId="{4ACCA984-5F2D-6C4E-8638-042517E72DFD}" type="presOf" srcId="{B0DA3323-FFCE-9E4A-BFEA-59F79C171ED0}" destId="{D0449BED-3BB9-3947-B279-64EBBFDDB31A}" srcOrd="0" destOrd="0" presId="urn:microsoft.com/office/officeart/2005/8/layout/orgChart1"/>
    <dgm:cxn modelId="{2A90D373-FAF0-7F4C-9DA2-E498A119686E}" type="presOf" srcId="{FD794508-5622-174E-A1EC-ADDDCB659B6E}" destId="{88FF9E7A-C12A-FB43-BFCB-98C7DADFBCE3}" srcOrd="0" destOrd="0" presId="urn:microsoft.com/office/officeart/2005/8/layout/orgChart1"/>
    <dgm:cxn modelId="{01EFF384-7C66-3D44-B8C7-2062174D02DD}" srcId="{DE747B60-6A62-CF4B-B4E5-C95B3CE0CA80}" destId="{05C76EF1-04F4-9547-9CE3-07E8253E7047}" srcOrd="1" destOrd="0" parTransId="{0943A494-515A-A84E-BC67-7647D3177DEF}" sibTransId="{29268C1E-717F-8642-AFFF-B3E769AE67AC}"/>
    <dgm:cxn modelId="{D7D29DE1-F925-A14B-B90F-89062C010090}" type="presOf" srcId="{D043549D-272A-084E-890D-737BACAB08C5}" destId="{0973A229-B21D-BC46-8155-5D37C9FC4602}" srcOrd="0" destOrd="0" presId="urn:microsoft.com/office/officeart/2005/8/layout/orgChart1"/>
    <dgm:cxn modelId="{B565FD9B-D7D8-0B45-8E90-216EA32C1086}" srcId="{B0DA3323-FFCE-9E4A-BFEA-59F79C171ED0}" destId="{9A4665F2-ABF4-D948-8428-34393D8339D9}" srcOrd="0" destOrd="0" parTransId="{A9A0AA74-13B2-A048-998B-45799C92D811}" sibTransId="{C1F1DCCB-CB9F-104E-9B83-FAFAC340AE86}"/>
    <dgm:cxn modelId="{D8E3C416-510A-EB41-A8A2-13079C9DA1FD}" type="presOf" srcId="{FCE63411-9C81-A64E-ABAE-230CAABED0A3}" destId="{5BB97BA6-E8B8-9241-8A14-FDA8A9B968A0}" srcOrd="0" destOrd="0" presId="urn:microsoft.com/office/officeart/2005/8/layout/orgChart1"/>
    <dgm:cxn modelId="{1ACCDBA1-7B66-274C-81BE-E69A5D5B4F36}" srcId="{FD794508-5622-174E-A1EC-ADDDCB659B6E}" destId="{D043549D-272A-084E-890D-737BACAB08C5}" srcOrd="0" destOrd="0" parTransId="{9F1C5802-18AE-C54A-9067-B6B7948113F7}" sibTransId="{7DFF8F62-29D4-7740-979B-2786CEC64BA0}"/>
    <dgm:cxn modelId="{43ECE587-39BF-7E49-B336-7456656C290D}" type="presOf" srcId="{B0DA3323-FFCE-9E4A-BFEA-59F79C171ED0}" destId="{F7B68AF4-4B53-4243-81D4-20F180CBCC2A}" srcOrd="1" destOrd="0" presId="urn:microsoft.com/office/officeart/2005/8/layout/orgChart1"/>
    <dgm:cxn modelId="{84EA5F10-833B-9B42-A15B-4C248E67D2E7}" type="presOf" srcId="{9A4665F2-ABF4-D948-8428-34393D8339D9}" destId="{7013342E-4603-E84E-8ED2-8A71ECBDB42E}" srcOrd="1" destOrd="0" presId="urn:microsoft.com/office/officeart/2005/8/layout/orgChart1"/>
    <dgm:cxn modelId="{AA9C30CA-372C-744C-BEE7-CFCAB2457725}" type="presOf" srcId="{2B1F0949-DDA1-D040-997A-ED51026B139D}" destId="{E2F26407-037B-1847-8D4B-CF9A7111ECE6}" srcOrd="0" destOrd="0" presId="urn:microsoft.com/office/officeart/2005/8/layout/orgChart1"/>
    <dgm:cxn modelId="{00B16C08-7891-424E-AD9E-C5827D202BE8}" type="presOf" srcId="{05C76EF1-04F4-9547-9CE3-07E8253E7047}" destId="{7EA48FC9-2C08-1F4A-BBB7-F5285F7A2A26}" srcOrd="1" destOrd="0" presId="urn:microsoft.com/office/officeart/2005/8/layout/orgChart1"/>
    <dgm:cxn modelId="{BCB722CD-93A8-1841-A798-08AD063E5875}" srcId="{B0DA3323-FFCE-9E4A-BFEA-59F79C171ED0}" destId="{2B1F0949-DDA1-D040-997A-ED51026B139D}" srcOrd="1" destOrd="0" parTransId="{ADBB6BBC-BB57-6A48-989D-986D24054FBB}" sibTransId="{4B72EED0-4A7C-0C48-A32F-E84CAE55A9AE}"/>
    <dgm:cxn modelId="{DB71CBD7-3037-4B40-B637-C851C1679800}" type="presOf" srcId="{2B1F0949-DDA1-D040-997A-ED51026B139D}" destId="{BC9380B1-CE9D-A040-8622-AB7C448A45EA}" srcOrd="1" destOrd="0" presId="urn:microsoft.com/office/officeart/2005/8/layout/orgChart1"/>
    <dgm:cxn modelId="{887A593C-6343-F149-A524-C5E16D4DFAFF}" srcId="{B0DA3323-FFCE-9E4A-BFEA-59F79C171ED0}" destId="{DE747B60-6A62-CF4B-B4E5-C95B3CE0CA80}" srcOrd="2" destOrd="0" parTransId="{FCE63411-9C81-A64E-ABAE-230CAABED0A3}" sibTransId="{54A238F6-0D27-8E45-89D1-489AFC375D4C}"/>
    <dgm:cxn modelId="{4B9F29A1-B5CB-E04B-8502-DC07E78E7C4D}" type="presOf" srcId="{05C76EF1-04F4-9547-9CE3-07E8253E7047}" destId="{CBBC5109-55F8-8046-9F6F-2F034F0E51B5}" srcOrd="0" destOrd="0" presId="urn:microsoft.com/office/officeart/2005/8/layout/orgChart1"/>
    <dgm:cxn modelId="{FC2B261E-DB9A-3B45-911F-2C65B98651E1}" type="presOf" srcId="{60844F65-96EF-FE40-80F3-CA8BE37A16B3}" destId="{4F0D9E7B-D03C-F145-B497-3B571278EA0A}" srcOrd="1" destOrd="0" presId="urn:microsoft.com/office/officeart/2005/8/layout/orgChart1"/>
    <dgm:cxn modelId="{CAB93CEC-71A0-8844-A071-AB4C75F0EA25}" type="presOf" srcId="{DE747B60-6A62-CF4B-B4E5-C95B3CE0CA80}" destId="{66D3F2F4-49F8-F949-BEF4-A27708C5E6D2}" srcOrd="1" destOrd="0" presId="urn:microsoft.com/office/officeart/2005/8/layout/orgChart1"/>
    <dgm:cxn modelId="{F195464F-E3CC-FA43-8D61-07E02EBD5147}" type="presOf" srcId="{A9A0AA74-13B2-A048-998B-45799C92D811}" destId="{0828AE53-7FE9-F149-835E-7121C45ABFB2}" srcOrd="0" destOrd="0" presId="urn:microsoft.com/office/officeart/2005/8/layout/orgChart1"/>
    <dgm:cxn modelId="{5A80FB6C-DE83-0A4D-8C0D-E9540C0B25D6}" type="presOf" srcId="{AD90758A-2CE1-934F-AE94-4433B68AF4F9}" destId="{24106196-43BA-C94B-9865-02CA13C9C877}" srcOrd="0" destOrd="0" presId="urn:microsoft.com/office/officeart/2005/8/layout/orgChart1"/>
    <dgm:cxn modelId="{79EC83C9-52C7-7B45-937C-4F15161EBEB4}" type="presOf" srcId="{DE747B60-6A62-CF4B-B4E5-C95B3CE0CA80}" destId="{F74B3724-2E2D-4941-80DB-3EB7B1ED2E71}" srcOrd="0" destOrd="0" presId="urn:microsoft.com/office/officeart/2005/8/layout/orgChart1"/>
    <dgm:cxn modelId="{2C814BA5-BA87-2A4A-BA02-B088A0EE2361}" srcId="{D043549D-272A-084E-890D-737BACAB08C5}" destId="{B0DA3323-FFCE-9E4A-BFEA-59F79C171ED0}" srcOrd="0" destOrd="0" parTransId="{357464FD-E913-6249-B357-D85BE000505D}" sibTransId="{5D9852BE-846B-5641-A5CF-746D5427CCC0}"/>
    <dgm:cxn modelId="{25AF6E8E-67E1-174E-B7DA-4054A7A3B848}" type="presOf" srcId="{60844F65-96EF-FE40-80F3-CA8BE37A16B3}" destId="{00170638-ABB1-8144-8E87-19851623E96F}" srcOrd="0" destOrd="0" presId="urn:microsoft.com/office/officeart/2005/8/layout/orgChart1"/>
    <dgm:cxn modelId="{5AB050C3-A745-784E-9E30-7FEB76CC3B4E}" type="presOf" srcId="{D043549D-272A-084E-890D-737BACAB08C5}" destId="{ED7C46C8-8FE1-3143-ABA0-021DCBBF8DBB}" srcOrd="1" destOrd="0" presId="urn:microsoft.com/office/officeart/2005/8/layout/orgChart1"/>
    <dgm:cxn modelId="{7EF3F340-73C8-1B41-8BA9-69C87BEC3D57}" srcId="{DE747B60-6A62-CF4B-B4E5-C95B3CE0CA80}" destId="{60844F65-96EF-FE40-80F3-CA8BE37A16B3}" srcOrd="0" destOrd="0" parTransId="{AD90758A-2CE1-934F-AE94-4433B68AF4F9}" sibTransId="{4E92E914-5E61-764C-9F8A-43C9803B9200}"/>
    <dgm:cxn modelId="{1784F725-97D9-A24A-944E-B2619E7A744D}" type="presOf" srcId="{ADBB6BBC-BB57-6A48-989D-986D24054FBB}" destId="{4BF6A20B-C6C1-8340-B07D-AC770245E5DA}" srcOrd="0" destOrd="0" presId="urn:microsoft.com/office/officeart/2005/8/layout/orgChart1"/>
    <dgm:cxn modelId="{E2904210-2501-8C47-A90B-0C9F95383A06}" type="presOf" srcId="{9A4665F2-ABF4-D948-8428-34393D8339D9}" destId="{5DBB8C1A-7E1E-7246-B32D-2B822A97D493}" srcOrd="0" destOrd="0" presId="urn:microsoft.com/office/officeart/2005/8/layout/orgChart1"/>
    <dgm:cxn modelId="{AB0E56F3-4F19-CB48-AC69-0C8866292DAD}" type="presParOf" srcId="{88FF9E7A-C12A-FB43-BFCB-98C7DADFBCE3}" destId="{C61F83EE-C7AB-E847-A1D5-6314357CB90B}" srcOrd="0" destOrd="0" presId="urn:microsoft.com/office/officeart/2005/8/layout/orgChart1"/>
    <dgm:cxn modelId="{801CDB22-5D63-FC46-9A29-389B7D1C6D58}" type="presParOf" srcId="{C61F83EE-C7AB-E847-A1D5-6314357CB90B}" destId="{61A991F1-3803-444E-A62C-45821F8FC03E}" srcOrd="0" destOrd="0" presId="urn:microsoft.com/office/officeart/2005/8/layout/orgChart1"/>
    <dgm:cxn modelId="{DC5A36C2-7D67-254B-8AF7-D71A7D22442D}" type="presParOf" srcId="{61A991F1-3803-444E-A62C-45821F8FC03E}" destId="{0973A229-B21D-BC46-8155-5D37C9FC4602}" srcOrd="0" destOrd="0" presId="urn:microsoft.com/office/officeart/2005/8/layout/orgChart1"/>
    <dgm:cxn modelId="{643D6845-C8D6-E943-B2B2-00E0810B9989}" type="presParOf" srcId="{61A991F1-3803-444E-A62C-45821F8FC03E}" destId="{ED7C46C8-8FE1-3143-ABA0-021DCBBF8DBB}" srcOrd="1" destOrd="0" presId="urn:microsoft.com/office/officeart/2005/8/layout/orgChart1"/>
    <dgm:cxn modelId="{F79A0739-FBF2-E141-BBD4-6CF05F3FC6C0}" type="presParOf" srcId="{C61F83EE-C7AB-E847-A1D5-6314357CB90B}" destId="{738D6E89-6CFF-3943-B5CF-67D35A4CD7C5}" srcOrd="1" destOrd="0" presId="urn:microsoft.com/office/officeart/2005/8/layout/orgChart1"/>
    <dgm:cxn modelId="{1827E108-F748-6545-AE23-A0C154A6A425}" type="presParOf" srcId="{738D6E89-6CFF-3943-B5CF-67D35A4CD7C5}" destId="{882DC6D1-DA45-8E41-B830-61583ECE5E73}" srcOrd="0" destOrd="0" presId="urn:microsoft.com/office/officeart/2005/8/layout/orgChart1"/>
    <dgm:cxn modelId="{AD3C19AB-66EA-DF43-ADE3-8998AC1D634E}" type="presParOf" srcId="{738D6E89-6CFF-3943-B5CF-67D35A4CD7C5}" destId="{1FB7574E-C89F-AF47-B7DE-67071A3CF400}" srcOrd="1" destOrd="0" presId="urn:microsoft.com/office/officeart/2005/8/layout/orgChart1"/>
    <dgm:cxn modelId="{4FEE2E58-9842-024B-A12C-FF94625A25F6}" type="presParOf" srcId="{1FB7574E-C89F-AF47-B7DE-67071A3CF400}" destId="{2FA22C7E-9914-1549-BEEF-03FD51D04487}" srcOrd="0" destOrd="0" presId="urn:microsoft.com/office/officeart/2005/8/layout/orgChart1"/>
    <dgm:cxn modelId="{09D302CE-0852-4F44-83E0-81FCD2F921D5}" type="presParOf" srcId="{2FA22C7E-9914-1549-BEEF-03FD51D04487}" destId="{D0449BED-3BB9-3947-B279-64EBBFDDB31A}" srcOrd="0" destOrd="0" presId="urn:microsoft.com/office/officeart/2005/8/layout/orgChart1"/>
    <dgm:cxn modelId="{A38BFBDF-954D-C94A-B94C-F1008ACF7A9F}" type="presParOf" srcId="{2FA22C7E-9914-1549-BEEF-03FD51D04487}" destId="{F7B68AF4-4B53-4243-81D4-20F180CBCC2A}" srcOrd="1" destOrd="0" presId="urn:microsoft.com/office/officeart/2005/8/layout/orgChart1"/>
    <dgm:cxn modelId="{E3A242A9-5EA8-E547-B34D-C45F0E41300D}" type="presParOf" srcId="{1FB7574E-C89F-AF47-B7DE-67071A3CF400}" destId="{AD767FF9-76B1-DB41-97F9-513F1AA93EA9}" srcOrd="1" destOrd="0" presId="urn:microsoft.com/office/officeart/2005/8/layout/orgChart1"/>
    <dgm:cxn modelId="{6CFFC648-810E-504D-B2C2-ABDDB2DAE3A6}" type="presParOf" srcId="{AD767FF9-76B1-DB41-97F9-513F1AA93EA9}" destId="{0828AE53-7FE9-F149-835E-7121C45ABFB2}" srcOrd="0" destOrd="0" presId="urn:microsoft.com/office/officeart/2005/8/layout/orgChart1"/>
    <dgm:cxn modelId="{836BA857-2F26-2743-B8EB-8978D91C2133}" type="presParOf" srcId="{AD767FF9-76B1-DB41-97F9-513F1AA93EA9}" destId="{B14C7E0C-D3CF-054B-87AB-EFD1959B593B}" srcOrd="1" destOrd="0" presId="urn:microsoft.com/office/officeart/2005/8/layout/orgChart1"/>
    <dgm:cxn modelId="{F3FAA805-CB1B-434E-8CE9-3464111B720C}" type="presParOf" srcId="{B14C7E0C-D3CF-054B-87AB-EFD1959B593B}" destId="{075A44AE-7791-7D46-A929-692548A7271D}" srcOrd="0" destOrd="0" presId="urn:microsoft.com/office/officeart/2005/8/layout/orgChart1"/>
    <dgm:cxn modelId="{B2F41722-AD17-A742-AB98-CB11E56C1D62}" type="presParOf" srcId="{075A44AE-7791-7D46-A929-692548A7271D}" destId="{5DBB8C1A-7E1E-7246-B32D-2B822A97D493}" srcOrd="0" destOrd="0" presId="urn:microsoft.com/office/officeart/2005/8/layout/orgChart1"/>
    <dgm:cxn modelId="{DEA34AC5-0683-F343-98D4-76D5948D204B}" type="presParOf" srcId="{075A44AE-7791-7D46-A929-692548A7271D}" destId="{7013342E-4603-E84E-8ED2-8A71ECBDB42E}" srcOrd="1" destOrd="0" presId="urn:microsoft.com/office/officeart/2005/8/layout/orgChart1"/>
    <dgm:cxn modelId="{9CFC4B4F-E812-BC40-8A81-9E2E750BB3B6}" type="presParOf" srcId="{B14C7E0C-D3CF-054B-87AB-EFD1959B593B}" destId="{D6820591-A15D-2748-9E2C-EDD765844912}" srcOrd="1" destOrd="0" presId="urn:microsoft.com/office/officeart/2005/8/layout/orgChart1"/>
    <dgm:cxn modelId="{BE1FB3F7-6F04-FE45-BE58-C34952181B3E}" type="presParOf" srcId="{B14C7E0C-D3CF-054B-87AB-EFD1959B593B}" destId="{D40BFEAB-9EDA-F244-A9CE-8EFFE82CF443}" srcOrd="2" destOrd="0" presId="urn:microsoft.com/office/officeart/2005/8/layout/orgChart1"/>
    <dgm:cxn modelId="{D2D16897-E3CA-6E43-8616-565BCB8175E5}" type="presParOf" srcId="{AD767FF9-76B1-DB41-97F9-513F1AA93EA9}" destId="{4BF6A20B-C6C1-8340-B07D-AC770245E5DA}" srcOrd="2" destOrd="0" presId="urn:microsoft.com/office/officeart/2005/8/layout/orgChart1"/>
    <dgm:cxn modelId="{454E233E-4CC7-D542-8975-09FC8106E7D0}" type="presParOf" srcId="{AD767FF9-76B1-DB41-97F9-513F1AA93EA9}" destId="{1D740A61-CD42-E84C-9B22-6560C7712FF8}" srcOrd="3" destOrd="0" presId="urn:microsoft.com/office/officeart/2005/8/layout/orgChart1"/>
    <dgm:cxn modelId="{3481C93D-3260-894E-9C4A-C09E3794495C}" type="presParOf" srcId="{1D740A61-CD42-E84C-9B22-6560C7712FF8}" destId="{D30B168B-3B57-3948-BC09-9547D8B57728}" srcOrd="0" destOrd="0" presId="urn:microsoft.com/office/officeart/2005/8/layout/orgChart1"/>
    <dgm:cxn modelId="{959E4D61-A71D-3245-B71B-83EFD11A2213}" type="presParOf" srcId="{D30B168B-3B57-3948-BC09-9547D8B57728}" destId="{E2F26407-037B-1847-8D4B-CF9A7111ECE6}" srcOrd="0" destOrd="0" presId="urn:microsoft.com/office/officeart/2005/8/layout/orgChart1"/>
    <dgm:cxn modelId="{7BDC0DCE-03D8-DB4B-9D51-908C0A3952E8}" type="presParOf" srcId="{D30B168B-3B57-3948-BC09-9547D8B57728}" destId="{BC9380B1-CE9D-A040-8622-AB7C448A45EA}" srcOrd="1" destOrd="0" presId="urn:microsoft.com/office/officeart/2005/8/layout/orgChart1"/>
    <dgm:cxn modelId="{D79E86DF-2C18-934B-AAFE-3A5AA677FC61}" type="presParOf" srcId="{1D740A61-CD42-E84C-9B22-6560C7712FF8}" destId="{08EA9EE9-136F-8940-88E5-C3F912C8152C}" srcOrd="1" destOrd="0" presId="urn:microsoft.com/office/officeart/2005/8/layout/orgChart1"/>
    <dgm:cxn modelId="{BD014E45-1D5B-6D46-BB76-8BC32212C4E3}" type="presParOf" srcId="{1D740A61-CD42-E84C-9B22-6560C7712FF8}" destId="{4A60936B-9290-8247-94BD-68B2DDE92163}" srcOrd="2" destOrd="0" presId="urn:microsoft.com/office/officeart/2005/8/layout/orgChart1"/>
    <dgm:cxn modelId="{FD52419A-7769-0F4E-9A58-450248B58BE4}" type="presParOf" srcId="{AD767FF9-76B1-DB41-97F9-513F1AA93EA9}" destId="{5BB97BA6-E8B8-9241-8A14-FDA8A9B968A0}" srcOrd="4" destOrd="0" presId="urn:microsoft.com/office/officeart/2005/8/layout/orgChart1"/>
    <dgm:cxn modelId="{EF03A4F5-D389-8145-909D-FE82DFA04A08}" type="presParOf" srcId="{AD767FF9-76B1-DB41-97F9-513F1AA93EA9}" destId="{1F9FFCDB-A8B9-AF4B-A8EF-C5597B453969}" srcOrd="5" destOrd="0" presId="urn:microsoft.com/office/officeart/2005/8/layout/orgChart1"/>
    <dgm:cxn modelId="{ECCB933B-DA58-9A46-AE0C-B9A944FA8C1E}" type="presParOf" srcId="{1F9FFCDB-A8B9-AF4B-A8EF-C5597B453969}" destId="{44B9F74F-638E-CA4A-A3FB-DFA7ABD22D4F}" srcOrd="0" destOrd="0" presId="urn:microsoft.com/office/officeart/2005/8/layout/orgChart1"/>
    <dgm:cxn modelId="{B75387E4-03AB-F14B-8FAA-FADFAE8D858D}" type="presParOf" srcId="{44B9F74F-638E-CA4A-A3FB-DFA7ABD22D4F}" destId="{F74B3724-2E2D-4941-80DB-3EB7B1ED2E71}" srcOrd="0" destOrd="0" presId="urn:microsoft.com/office/officeart/2005/8/layout/orgChart1"/>
    <dgm:cxn modelId="{C6DED91A-7F22-1C41-95A1-108AB7ED1640}" type="presParOf" srcId="{44B9F74F-638E-CA4A-A3FB-DFA7ABD22D4F}" destId="{66D3F2F4-49F8-F949-BEF4-A27708C5E6D2}" srcOrd="1" destOrd="0" presId="urn:microsoft.com/office/officeart/2005/8/layout/orgChart1"/>
    <dgm:cxn modelId="{27A57D6F-08FE-2246-B4B9-B268026F1DF8}" type="presParOf" srcId="{1F9FFCDB-A8B9-AF4B-A8EF-C5597B453969}" destId="{93F18D91-5AC3-7C4C-814C-EB0D25E4C28F}" srcOrd="1" destOrd="0" presId="urn:microsoft.com/office/officeart/2005/8/layout/orgChart1"/>
    <dgm:cxn modelId="{8C5FE085-C481-2047-A382-6118FB58C301}" type="presParOf" srcId="{93F18D91-5AC3-7C4C-814C-EB0D25E4C28F}" destId="{24106196-43BA-C94B-9865-02CA13C9C877}" srcOrd="0" destOrd="0" presId="urn:microsoft.com/office/officeart/2005/8/layout/orgChart1"/>
    <dgm:cxn modelId="{4B8CDE77-0DD4-EF49-8CCA-060310655B92}" type="presParOf" srcId="{93F18D91-5AC3-7C4C-814C-EB0D25E4C28F}" destId="{F98E5BDC-52F5-3940-9333-D66E84F14929}" srcOrd="1" destOrd="0" presId="urn:microsoft.com/office/officeart/2005/8/layout/orgChart1"/>
    <dgm:cxn modelId="{470415C1-3607-C74C-B717-0BAB82CAB3F5}" type="presParOf" srcId="{F98E5BDC-52F5-3940-9333-D66E84F14929}" destId="{9C1653AC-6955-CD4F-80C8-908CC7B555E9}" srcOrd="0" destOrd="0" presId="urn:microsoft.com/office/officeart/2005/8/layout/orgChart1"/>
    <dgm:cxn modelId="{009AE3CF-95BD-8249-96F1-7A36A5F2C76B}" type="presParOf" srcId="{9C1653AC-6955-CD4F-80C8-908CC7B555E9}" destId="{00170638-ABB1-8144-8E87-19851623E96F}" srcOrd="0" destOrd="0" presId="urn:microsoft.com/office/officeart/2005/8/layout/orgChart1"/>
    <dgm:cxn modelId="{49A78B6F-ADE9-0545-9303-6C61E7921C11}" type="presParOf" srcId="{9C1653AC-6955-CD4F-80C8-908CC7B555E9}" destId="{4F0D9E7B-D03C-F145-B497-3B571278EA0A}" srcOrd="1" destOrd="0" presId="urn:microsoft.com/office/officeart/2005/8/layout/orgChart1"/>
    <dgm:cxn modelId="{1C8AECC0-0B6D-3041-8D15-5D9005A2BBF3}" type="presParOf" srcId="{F98E5BDC-52F5-3940-9333-D66E84F14929}" destId="{7695C96A-D466-5849-965A-DBCC2D3FB162}" srcOrd="1" destOrd="0" presId="urn:microsoft.com/office/officeart/2005/8/layout/orgChart1"/>
    <dgm:cxn modelId="{B4B11F46-1B42-934E-BCCD-CE88EA5E3E1B}" type="presParOf" srcId="{F98E5BDC-52F5-3940-9333-D66E84F14929}" destId="{57438A6C-6979-B742-956F-4BC81406AB72}" srcOrd="2" destOrd="0" presId="urn:microsoft.com/office/officeart/2005/8/layout/orgChart1"/>
    <dgm:cxn modelId="{CF1C20A7-2FD7-C446-AF74-063BA3AC4900}" type="presParOf" srcId="{93F18D91-5AC3-7C4C-814C-EB0D25E4C28F}" destId="{B9BAB825-D59F-B149-B7C1-650BC332D4FD}" srcOrd="2" destOrd="0" presId="urn:microsoft.com/office/officeart/2005/8/layout/orgChart1"/>
    <dgm:cxn modelId="{9B629316-5158-8441-BACD-5C3A1B23A88E}" type="presParOf" srcId="{93F18D91-5AC3-7C4C-814C-EB0D25E4C28F}" destId="{28F47E65-2DE6-4240-9099-515B6A59E08E}" srcOrd="3" destOrd="0" presId="urn:microsoft.com/office/officeart/2005/8/layout/orgChart1"/>
    <dgm:cxn modelId="{CE5800D4-F050-7A44-8638-1FAD39E236C6}" type="presParOf" srcId="{28F47E65-2DE6-4240-9099-515B6A59E08E}" destId="{993A8DE3-8817-C74B-BF72-7C329A3B7885}" srcOrd="0" destOrd="0" presId="urn:microsoft.com/office/officeart/2005/8/layout/orgChart1"/>
    <dgm:cxn modelId="{EFFA48B3-4657-094F-8AD6-7ED3C03A2529}" type="presParOf" srcId="{993A8DE3-8817-C74B-BF72-7C329A3B7885}" destId="{CBBC5109-55F8-8046-9F6F-2F034F0E51B5}" srcOrd="0" destOrd="0" presId="urn:microsoft.com/office/officeart/2005/8/layout/orgChart1"/>
    <dgm:cxn modelId="{7697D7F7-B91A-9448-A2AF-160BA0B1D605}" type="presParOf" srcId="{993A8DE3-8817-C74B-BF72-7C329A3B7885}" destId="{7EA48FC9-2C08-1F4A-BBB7-F5285F7A2A26}" srcOrd="1" destOrd="0" presId="urn:microsoft.com/office/officeart/2005/8/layout/orgChart1"/>
    <dgm:cxn modelId="{76C4A98E-5442-3A43-9C8A-89339135D2ED}" type="presParOf" srcId="{28F47E65-2DE6-4240-9099-515B6A59E08E}" destId="{7A9E7AC5-FB76-3D45-80AF-CB4551917ACF}" srcOrd="1" destOrd="0" presId="urn:microsoft.com/office/officeart/2005/8/layout/orgChart1"/>
    <dgm:cxn modelId="{9D008A3D-0125-7E4A-9C3E-9F93E209E241}" type="presParOf" srcId="{28F47E65-2DE6-4240-9099-515B6A59E08E}" destId="{D18BD296-24FA-6F44-80D6-7E87E50F8B62}" srcOrd="2" destOrd="0" presId="urn:microsoft.com/office/officeart/2005/8/layout/orgChart1"/>
    <dgm:cxn modelId="{6789898A-9B6C-6340-88D2-717337892E9A}" type="presParOf" srcId="{1F9FFCDB-A8B9-AF4B-A8EF-C5597B453969}" destId="{69E0729F-6861-8749-AA40-568E2BCC436A}" srcOrd="2" destOrd="0" presId="urn:microsoft.com/office/officeart/2005/8/layout/orgChart1"/>
    <dgm:cxn modelId="{270C05E6-CD7C-184C-BE63-4F15DCA4E647}" type="presParOf" srcId="{1FB7574E-C89F-AF47-B7DE-67071A3CF400}" destId="{00B0FFF9-DCD9-E24A-A8F0-10DE2EDB518D}" srcOrd="2" destOrd="0" presId="urn:microsoft.com/office/officeart/2005/8/layout/orgChart1"/>
    <dgm:cxn modelId="{9FF78C8F-3984-3843-940C-6FD5097D3E7F}" type="presParOf" srcId="{C61F83EE-C7AB-E847-A1D5-6314357CB90B}" destId="{4893AC44-5788-314F-BB17-1982D8BEE8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D9FC3-1CCA-8940-BF94-B1FD3482FBC6}">
      <dsp:nvSpPr>
        <dsp:cNvPr id="0" name=""/>
        <dsp:cNvSpPr/>
      </dsp:nvSpPr>
      <dsp:spPr>
        <a:xfrm>
          <a:off x="5028" y="971081"/>
          <a:ext cx="1503040" cy="90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1NF</a:t>
          </a:r>
        </a:p>
      </dsp:txBody>
      <dsp:txXfrm>
        <a:off x="31442" y="997495"/>
        <a:ext cx="1450212" cy="848996"/>
      </dsp:txXfrm>
    </dsp:sp>
    <dsp:sp modelId="{509C8DA4-2C11-164F-961B-1207FD6C55F4}">
      <dsp:nvSpPr>
        <dsp:cNvPr id="0" name=""/>
        <dsp:cNvSpPr/>
      </dsp:nvSpPr>
      <dsp:spPr>
        <a:xfrm>
          <a:off x="1658373" y="1235616"/>
          <a:ext cx="318644" cy="372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58373" y="1310167"/>
        <a:ext cx="223051" cy="223652"/>
      </dsp:txXfrm>
    </dsp:sp>
    <dsp:sp modelId="{05BDDB52-4414-A948-8C24-4D16ECFF64D5}">
      <dsp:nvSpPr>
        <dsp:cNvPr id="0" name=""/>
        <dsp:cNvSpPr/>
      </dsp:nvSpPr>
      <dsp:spPr>
        <a:xfrm>
          <a:off x="2109285" y="971081"/>
          <a:ext cx="1503040" cy="90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2NF</a:t>
          </a:r>
        </a:p>
      </dsp:txBody>
      <dsp:txXfrm>
        <a:off x="2135699" y="997495"/>
        <a:ext cx="1450212" cy="848996"/>
      </dsp:txXfrm>
    </dsp:sp>
    <dsp:sp modelId="{2F723AD3-6CCC-ED44-9A92-07F45F95D9CC}">
      <dsp:nvSpPr>
        <dsp:cNvPr id="0" name=""/>
        <dsp:cNvSpPr/>
      </dsp:nvSpPr>
      <dsp:spPr>
        <a:xfrm>
          <a:off x="3762629" y="1235616"/>
          <a:ext cx="318644" cy="372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62629" y="1310167"/>
        <a:ext cx="223051" cy="223652"/>
      </dsp:txXfrm>
    </dsp:sp>
    <dsp:sp modelId="{461146BF-17EA-A34C-B3BA-57D2427083CA}">
      <dsp:nvSpPr>
        <dsp:cNvPr id="0" name=""/>
        <dsp:cNvSpPr/>
      </dsp:nvSpPr>
      <dsp:spPr>
        <a:xfrm>
          <a:off x="4213541" y="971081"/>
          <a:ext cx="1503040" cy="90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3NF</a:t>
          </a:r>
        </a:p>
      </dsp:txBody>
      <dsp:txXfrm>
        <a:off x="4239955" y="997495"/>
        <a:ext cx="1450212" cy="848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AB825-D59F-B149-B7C1-650BC332D4FD}">
      <dsp:nvSpPr>
        <dsp:cNvPr id="0" name=""/>
        <dsp:cNvSpPr/>
      </dsp:nvSpPr>
      <dsp:spPr>
        <a:xfrm>
          <a:off x="2800993" y="2022813"/>
          <a:ext cx="158011" cy="123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490"/>
              </a:lnTo>
              <a:lnTo>
                <a:pt x="158011" y="12324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06196-43BA-C94B-9865-02CA13C9C877}">
      <dsp:nvSpPr>
        <dsp:cNvPr id="0" name=""/>
        <dsp:cNvSpPr/>
      </dsp:nvSpPr>
      <dsp:spPr>
        <a:xfrm>
          <a:off x="2800993" y="2022813"/>
          <a:ext cx="158011" cy="484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568"/>
              </a:lnTo>
              <a:lnTo>
                <a:pt x="158011" y="4845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97BA6-E8B8-9241-8A14-FDA8A9B968A0}">
      <dsp:nvSpPr>
        <dsp:cNvPr id="0" name=""/>
        <dsp:cNvSpPr/>
      </dsp:nvSpPr>
      <dsp:spPr>
        <a:xfrm>
          <a:off x="1947731" y="1274892"/>
          <a:ext cx="1274627" cy="221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08"/>
              </a:lnTo>
              <a:lnTo>
                <a:pt x="1274627" y="110608"/>
              </a:lnTo>
              <a:lnTo>
                <a:pt x="1274627" y="221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6A20B-C6C1-8340-B07D-AC770245E5DA}">
      <dsp:nvSpPr>
        <dsp:cNvPr id="0" name=""/>
        <dsp:cNvSpPr/>
      </dsp:nvSpPr>
      <dsp:spPr>
        <a:xfrm>
          <a:off x="1902011" y="1274892"/>
          <a:ext cx="91440" cy="221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8AE53-7FE9-F149-835E-7121C45ABFB2}">
      <dsp:nvSpPr>
        <dsp:cNvPr id="0" name=""/>
        <dsp:cNvSpPr/>
      </dsp:nvSpPr>
      <dsp:spPr>
        <a:xfrm>
          <a:off x="673104" y="1274892"/>
          <a:ext cx="1274627" cy="221216"/>
        </a:xfrm>
        <a:custGeom>
          <a:avLst/>
          <a:gdLst/>
          <a:ahLst/>
          <a:cxnLst/>
          <a:rect l="0" t="0" r="0" b="0"/>
          <a:pathLst>
            <a:path>
              <a:moveTo>
                <a:pt x="1274627" y="0"/>
              </a:moveTo>
              <a:lnTo>
                <a:pt x="1274627" y="110608"/>
              </a:lnTo>
              <a:lnTo>
                <a:pt x="0" y="110608"/>
              </a:lnTo>
              <a:lnTo>
                <a:pt x="0" y="221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DC6D1-DA45-8E41-B830-61583ECE5E73}">
      <dsp:nvSpPr>
        <dsp:cNvPr id="0" name=""/>
        <dsp:cNvSpPr/>
      </dsp:nvSpPr>
      <dsp:spPr>
        <a:xfrm>
          <a:off x="1902011" y="526970"/>
          <a:ext cx="91440" cy="221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3A229-B21D-BC46-8155-5D37C9FC4602}">
      <dsp:nvSpPr>
        <dsp:cNvPr id="0" name=""/>
        <dsp:cNvSpPr/>
      </dsp:nvSpPr>
      <dsp:spPr>
        <a:xfrm>
          <a:off x="1421025" y="264"/>
          <a:ext cx="1053410" cy="526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Root</a:t>
          </a:r>
        </a:p>
      </dsp:txBody>
      <dsp:txXfrm>
        <a:off x="1421025" y="264"/>
        <a:ext cx="1053410" cy="526705"/>
      </dsp:txXfrm>
    </dsp:sp>
    <dsp:sp modelId="{D0449BED-3BB9-3947-B279-64EBBFDDB31A}">
      <dsp:nvSpPr>
        <dsp:cNvPr id="0" name=""/>
        <dsp:cNvSpPr/>
      </dsp:nvSpPr>
      <dsp:spPr>
        <a:xfrm>
          <a:off x="1421025" y="748186"/>
          <a:ext cx="1053410" cy="526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element</a:t>
          </a:r>
        </a:p>
      </dsp:txBody>
      <dsp:txXfrm>
        <a:off x="1421025" y="748186"/>
        <a:ext cx="1053410" cy="526705"/>
      </dsp:txXfrm>
    </dsp:sp>
    <dsp:sp modelId="{5DBB8C1A-7E1E-7246-B32D-2B822A97D493}">
      <dsp:nvSpPr>
        <dsp:cNvPr id="0" name=""/>
        <dsp:cNvSpPr/>
      </dsp:nvSpPr>
      <dsp:spPr>
        <a:xfrm>
          <a:off x="146398" y="1496108"/>
          <a:ext cx="1053410" cy="526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sub-element</a:t>
          </a:r>
        </a:p>
      </dsp:txBody>
      <dsp:txXfrm>
        <a:off x="146398" y="1496108"/>
        <a:ext cx="1053410" cy="526705"/>
      </dsp:txXfrm>
    </dsp:sp>
    <dsp:sp modelId="{E2F26407-037B-1847-8D4B-CF9A7111ECE6}">
      <dsp:nvSpPr>
        <dsp:cNvPr id="0" name=""/>
        <dsp:cNvSpPr/>
      </dsp:nvSpPr>
      <dsp:spPr>
        <a:xfrm>
          <a:off x="1421025" y="1496108"/>
          <a:ext cx="1053410" cy="526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sub-element</a:t>
          </a:r>
        </a:p>
      </dsp:txBody>
      <dsp:txXfrm>
        <a:off x="1421025" y="1496108"/>
        <a:ext cx="1053410" cy="526705"/>
      </dsp:txXfrm>
    </dsp:sp>
    <dsp:sp modelId="{F74B3724-2E2D-4941-80DB-3EB7B1ED2E71}">
      <dsp:nvSpPr>
        <dsp:cNvPr id="0" name=""/>
        <dsp:cNvSpPr/>
      </dsp:nvSpPr>
      <dsp:spPr>
        <a:xfrm>
          <a:off x="2695652" y="1496108"/>
          <a:ext cx="1053410" cy="526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sub-element</a:t>
          </a:r>
        </a:p>
      </dsp:txBody>
      <dsp:txXfrm>
        <a:off x="2695652" y="1496108"/>
        <a:ext cx="1053410" cy="526705"/>
      </dsp:txXfrm>
    </dsp:sp>
    <dsp:sp modelId="{00170638-ABB1-8144-8E87-19851623E96F}">
      <dsp:nvSpPr>
        <dsp:cNvPr id="0" name=""/>
        <dsp:cNvSpPr/>
      </dsp:nvSpPr>
      <dsp:spPr>
        <a:xfrm>
          <a:off x="2959005" y="2244029"/>
          <a:ext cx="1053410" cy="526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sub-element</a:t>
          </a:r>
        </a:p>
      </dsp:txBody>
      <dsp:txXfrm>
        <a:off x="2959005" y="2244029"/>
        <a:ext cx="1053410" cy="526705"/>
      </dsp:txXfrm>
    </dsp:sp>
    <dsp:sp modelId="{CBBC5109-55F8-8046-9F6F-2F034F0E51B5}">
      <dsp:nvSpPr>
        <dsp:cNvPr id="0" name=""/>
        <dsp:cNvSpPr/>
      </dsp:nvSpPr>
      <dsp:spPr>
        <a:xfrm>
          <a:off x="2959005" y="2991951"/>
          <a:ext cx="1053410" cy="526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sub-element</a:t>
          </a:r>
        </a:p>
      </dsp:txBody>
      <dsp:txXfrm>
        <a:off x="2959005" y="2991951"/>
        <a:ext cx="1053410" cy="526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AB825-D59F-B149-B7C1-650BC332D4FD}">
      <dsp:nvSpPr>
        <dsp:cNvPr id="0" name=""/>
        <dsp:cNvSpPr/>
      </dsp:nvSpPr>
      <dsp:spPr>
        <a:xfrm>
          <a:off x="2844575" y="1922597"/>
          <a:ext cx="150049" cy="1170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389"/>
              </a:lnTo>
              <a:lnTo>
                <a:pt x="150049" y="1170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06196-43BA-C94B-9865-02CA13C9C877}">
      <dsp:nvSpPr>
        <dsp:cNvPr id="0" name=""/>
        <dsp:cNvSpPr/>
      </dsp:nvSpPr>
      <dsp:spPr>
        <a:xfrm>
          <a:off x="2844575" y="1922597"/>
          <a:ext cx="150049" cy="460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153"/>
              </a:lnTo>
              <a:lnTo>
                <a:pt x="150049" y="4601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97BA6-E8B8-9241-8A14-FDA8A9B968A0}">
      <dsp:nvSpPr>
        <dsp:cNvPr id="0" name=""/>
        <dsp:cNvSpPr/>
      </dsp:nvSpPr>
      <dsp:spPr>
        <a:xfrm>
          <a:off x="2034306" y="1212361"/>
          <a:ext cx="1210402" cy="21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34"/>
              </a:lnTo>
              <a:lnTo>
                <a:pt x="1210402" y="105034"/>
              </a:lnTo>
              <a:lnTo>
                <a:pt x="1210402" y="21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6A20B-C6C1-8340-B07D-AC770245E5DA}">
      <dsp:nvSpPr>
        <dsp:cNvPr id="0" name=""/>
        <dsp:cNvSpPr/>
      </dsp:nvSpPr>
      <dsp:spPr>
        <a:xfrm>
          <a:off x="1988586" y="1212361"/>
          <a:ext cx="91440" cy="210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8AE53-7FE9-F149-835E-7121C45ABFB2}">
      <dsp:nvSpPr>
        <dsp:cNvPr id="0" name=""/>
        <dsp:cNvSpPr/>
      </dsp:nvSpPr>
      <dsp:spPr>
        <a:xfrm>
          <a:off x="823903" y="1212361"/>
          <a:ext cx="1210402" cy="210069"/>
        </a:xfrm>
        <a:custGeom>
          <a:avLst/>
          <a:gdLst/>
          <a:ahLst/>
          <a:cxnLst/>
          <a:rect l="0" t="0" r="0" b="0"/>
          <a:pathLst>
            <a:path>
              <a:moveTo>
                <a:pt x="1210402" y="0"/>
              </a:moveTo>
              <a:lnTo>
                <a:pt x="1210402" y="105034"/>
              </a:lnTo>
              <a:lnTo>
                <a:pt x="0" y="105034"/>
              </a:lnTo>
              <a:lnTo>
                <a:pt x="0" y="21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DC6D1-DA45-8E41-B830-61583ECE5E73}">
      <dsp:nvSpPr>
        <dsp:cNvPr id="0" name=""/>
        <dsp:cNvSpPr/>
      </dsp:nvSpPr>
      <dsp:spPr>
        <a:xfrm>
          <a:off x="1988586" y="502125"/>
          <a:ext cx="91440" cy="210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3A229-B21D-BC46-8155-5D37C9FC4602}">
      <dsp:nvSpPr>
        <dsp:cNvPr id="0" name=""/>
        <dsp:cNvSpPr/>
      </dsp:nvSpPr>
      <dsp:spPr>
        <a:xfrm>
          <a:off x="1534140" y="1958"/>
          <a:ext cx="1000332" cy="500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Root: students</a:t>
          </a:r>
        </a:p>
      </dsp:txBody>
      <dsp:txXfrm>
        <a:off x="1534140" y="1958"/>
        <a:ext cx="1000332" cy="500166"/>
      </dsp:txXfrm>
    </dsp:sp>
    <dsp:sp modelId="{D0449BED-3BB9-3947-B279-64EBBFDDB31A}">
      <dsp:nvSpPr>
        <dsp:cNvPr id="0" name=""/>
        <dsp:cNvSpPr/>
      </dsp:nvSpPr>
      <dsp:spPr>
        <a:xfrm>
          <a:off x="1534140" y="712195"/>
          <a:ext cx="1000332" cy="500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student</a:t>
          </a:r>
        </a:p>
      </dsp:txBody>
      <dsp:txXfrm>
        <a:off x="1534140" y="712195"/>
        <a:ext cx="1000332" cy="500166"/>
      </dsp:txXfrm>
    </dsp:sp>
    <dsp:sp modelId="{5DBB8C1A-7E1E-7246-B32D-2B822A97D493}">
      <dsp:nvSpPr>
        <dsp:cNvPr id="0" name=""/>
        <dsp:cNvSpPr/>
      </dsp:nvSpPr>
      <dsp:spPr>
        <a:xfrm>
          <a:off x="323737" y="1422431"/>
          <a:ext cx="1000332" cy="500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name</a:t>
          </a:r>
        </a:p>
      </dsp:txBody>
      <dsp:txXfrm>
        <a:off x="323737" y="1422431"/>
        <a:ext cx="1000332" cy="500166"/>
      </dsp:txXfrm>
    </dsp:sp>
    <dsp:sp modelId="{E2F26407-037B-1847-8D4B-CF9A7111ECE6}">
      <dsp:nvSpPr>
        <dsp:cNvPr id="0" name=""/>
        <dsp:cNvSpPr/>
      </dsp:nvSpPr>
      <dsp:spPr>
        <a:xfrm>
          <a:off x="1534140" y="1422431"/>
          <a:ext cx="1000332" cy="500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email</a:t>
          </a:r>
        </a:p>
      </dsp:txBody>
      <dsp:txXfrm>
        <a:off x="1534140" y="1422431"/>
        <a:ext cx="1000332" cy="500166"/>
      </dsp:txXfrm>
    </dsp:sp>
    <dsp:sp modelId="{F74B3724-2E2D-4941-80DB-3EB7B1ED2E71}">
      <dsp:nvSpPr>
        <dsp:cNvPr id="0" name=""/>
        <dsp:cNvSpPr/>
      </dsp:nvSpPr>
      <dsp:spPr>
        <a:xfrm>
          <a:off x="2744542" y="1422431"/>
          <a:ext cx="1000332" cy="500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address</a:t>
          </a:r>
        </a:p>
      </dsp:txBody>
      <dsp:txXfrm>
        <a:off x="2744542" y="1422431"/>
        <a:ext cx="1000332" cy="500166"/>
      </dsp:txXfrm>
    </dsp:sp>
    <dsp:sp modelId="{00170638-ABB1-8144-8E87-19851623E96F}">
      <dsp:nvSpPr>
        <dsp:cNvPr id="0" name=""/>
        <dsp:cNvSpPr/>
      </dsp:nvSpPr>
      <dsp:spPr>
        <a:xfrm>
          <a:off x="2994625" y="2132667"/>
          <a:ext cx="1000332" cy="500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street</a:t>
          </a:r>
        </a:p>
      </dsp:txBody>
      <dsp:txXfrm>
        <a:off x="2994625" y="2132667"/>
        <a:ext cx="1000332" cy="500166"/>
      </dsp:txXfrm>
    </dsp:sp>
    <dsp:sp modelId="{CBBC5109-55F8-8046-9F6F-2F034F0E51B5}">
      <dsp:nvSpPr>
        <dsp:cNvPr id="0" name=""/>
        <dsp:cNvSpPr/>
      </dsp:nvSpPr>
      <dsp:spPr>
        <a:xfrm>
          <a:off x="2994625" y="2842903"/>
          <a:ext cx="1000332" cy="500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postal code</a:t>
          </a:r>
        </a:p>
      </dsp:txBody>
      <dsp:txXfrm>
        <a:off x="2994625" y="2842903"/>
        <a:ext cx="1000332" cy="500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1CF35-B584-6D4C-8747-AB049F9AFCD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009E-022A-114E-B8B8-7A0F8BA2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3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9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6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67DC9-C781-9A48-833C-638D3A18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9ED764-B6ED-2F49-9EC0-19B484A1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62E8D-D8E3-F34A-ADD7-C4ADA2CA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EC82D0-E233-CB43-ACED-517CD227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BB5C9A-5129-084F-919E-0AF92F8A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0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9AF6A-3DAD-364B-A442-22AB5951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1B65F3-38EA-8F4B-9AC1-87EF80CC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5106D-3879-9445-A165-2D52645D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E2C42-26C3-644A-9C87-745039B4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417141-A8B6-DD48-8B24-81EFD623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C3FBC75-C752-D942-B546-A1B8B09CE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794FBC-8EB9-F44C-BEFE-B0AB1FB7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B4198D-AABA-484A-9A20-F4B45F5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DA5391-A7BA-7845-B74A-ECA94569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1F25CD-3903-274A-9F7A-D0F0CDCB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10DFD-21A1-E048-9FC5-DB6255BE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42403-D351-564F-BC0D-1FC1D84E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C7A0CF-B72B-C04E-9758-F31F5E31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FD137A-2928-DB4A-B406-1905EFB9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392D6-D35E-4C44-BB2A-73045E80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5257B-7853-814E-B40A-C6E58A33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0DB2A5-BE23-244B-A19D-53A28D56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94B6ED-C058-7046-BF11-16D81D73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898FF3-5BCD-F045-A7ED-44434D81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9C3629-5AB1-C044-9F55-8A724913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8E6E3B-3746-5944-B234-7B4205FB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6418D-B763-A04F-8E2D-11F357E2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68F484-96C4-BF4D-B82B-E2357706E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E8E440-A72D-6248-859D-AA285E70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D03E9F-A1AE-E245-89DC-73D7C7B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38B775-C9AA-4348-A409-F4431965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FDC00-CC3B-8A44-B882-436F1B1C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D83766-EF93-4C42-AED9-FE2BF49E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ED0924-F4D5-BD46-9E36-73B6873E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428825-2759-3843-BA86-5B0FDCCCC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2A70EC-A566-5049-9278-277D90932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95F9C8D-E747-3343-8603-0CCC2D1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DC95496-3643-3443-A2D0-6493A1D1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6AC9F1-0042-5D42-B8AE-6E33979F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2EAAC1-131C-FD4B-B678-E7D3A8E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D07A88-BA78-924D-8043-D8CC08B0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78C877-3015-D94D-855A-4C7D3727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AF362E-A41B-9342-93CC-05A25B2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937874-8137-1D45-AC90-7A4B3742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E3A03-0575-9A45-8C60-39E8E42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BB8E0-020F-CC4B-A1EC-77A4F79A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3C4B3A-4593-0A4B-9889-9A16C2B9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7CC3C2-53F8-7F4E-B7FF-18183543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4BB100-C42B-4E41-A162-3E5E783A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9C85B9-8DBE-7F48-A933-E5AFD095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84C3E-C9CE-A744-94D1-49015315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46BE83-EE7C-5649-9909-FEE30D910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3512FB-F880-E646-8C3F-5E0B746E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8F72A6-680D-CE40-9F37-A541462F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C7DDE8-0AED-2D46-BE2B-DA823E4B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543D3-3ABA-9C49-A218-DBD4DBEA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C7F4BFC-A752-C048-902C-EA6E4313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4C9D3F-2ACF-6B48-A976-E56A7F67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C63FBD-E71A-4E48-BEBA-AD399A67D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5003639" y="6499106"/>
            <a:ext cx="1339287" cy="358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302FAB5-3967-1445-9795-784D81A1CD82}"/>
              </a:ext>
            </a:extLst>
          </p:cNvPr>
          <p:cNvSpPr txBox="1"/>
          <p:nvPr userDrawn="1"/>
        </p:nvSpPr>
        <p:spPr>
          <a:xfrm>
            <a:off x="7765650" y="6519446"/>
            <a:ext cx="358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>
                <a:solidFill>
                  <a:schemeClr val="bg1">
                    <a:lumMod val="65000"/>
                  </a:schemeClr>
                </a:solidFill>
              </a:rPr>
              <a:t>VGP320 – Database Programming</a:t>
            </a:r>
          </a:p>
        </p:txBody>
      </p:sp>
    </p:spTree>
    <p:extLst>
      <p:ext uri="{BB962C8B-B14F-4D97-AF65-F5344CB8AC3E}">
        <p14:creationId xmlns:p14="http://schemas.microsoft.com/office/powerpoint/2010/main" val="11954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Keys and relationships</a:t>
            </a:r>
          </a:p>
          <a:p>
            <a:pPr lvl="1"/>
            <a:r>
              <a:rPr lang="en-US"/>
              <a:t>Any given row must have a distinct combination of values that identify that data</a:t>
            </a:r>
          </a:p>
          <a:p>
            <a:pPr lvl="1"/>
            <a:r>
              <a:rPr lang="en-US"/>
              <a:t>What if we have a person A with the same name, born in the same date that moved to the same address as person B?</a:t>
            </a:r>
          </a:p>
          <a:p>
            <a:pPr lvl="2"/>
            <a:r>
              <a:rPr lang="en-US"/>
              <a:t>Unlikely, but possible.</a:t>
            </a:r>
          </a:p>
          <a:p>
            <a:pPr lvl="1"/>
            <a:r>
              <a:rPr lang="en-US"/>
              <a:t>Solution: primary keys 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Normalization</a:t>
            </a:r>
          </a:p>
          <a:p>
            <a:pPr lvl="1"/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NF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2"/>
            <a:endParaRPr lang="en-US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3CC929C-6611-E544-8EB1-E0A0BFD57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15252"/>
              </p:ext>
            </p:extLst>
          </p:nvPr>
        </p:nvGraphicFramePr>
        <p:xfrm>
          <a:off x="0" y="2663514"/>
          <a:ext cx="121920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8077240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5991330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186890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3605486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275355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2430937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603989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4893534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1829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441468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u="sng">
                          <a:effectLst/>
                        </a:rPr>
                        <a:t>Title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u="sng">
                          <a:effectLst/>
                        </a:rPr>
                        <a:t>Format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Author Nationality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Price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Pages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Thickness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Genre 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Genre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i="0">
                          <a:effectLst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27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Hardcover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Chad Russell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American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49.99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Thick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Tutorial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i="1" err="1">
                          <a:effectLst/>
                        </a:rPr>
                        <a:t>Apress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66657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F2E3A57-795C-B142-A35D-161C6160D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47533"/>
              </p:ext>
            </p:extLst>
          </p:nvPr>
        </p:nvGraphicFramePr>
        <p:xfrm>
          <a:off x="249477" y="4848860"/>
          <a:ext cx="3057394" cy="1219200"/>
        </p:xfrm>
        <a:graphic>
          <a:graphicData uri="http://schemas.openxmlformats.org/drawingml/2006/table">
            <a:tbl>
              <a:tblPr/>
              <a:tblGrid>
                <a:gridCol w="1528697">
                  <a:extLst>
                    <a:ext uri="{9D8B030D-6E8A-4147-A177-3AD203B41FA5}">
                      <a16:colId xmlns:a16="http://schemas.microsoft.com/office/drawing/2014/main" xmlns="" val="2007554353"/>
                    </a:ext>
                  </a:extLst>
                </a:gridCol>
                <a:gridCol w="1528697">
                  <a:extLst>
                    <a:ext uri="{9D8B030D-6E8A-4147-A177-3AD203B41FA5}">
                      <a16:colId xmlns:a16="http://schemas.microsoft.com/office/drawing/2014/main" xmlns="" val="601619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u="sng">
                          <a:effectLst/>
                        </a:rPr>
                        <a:t>Subject ID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Subject name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40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MySQL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108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789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Design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0010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3E69DCAA-1D46-2749-AD58-C9B81579A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7553"/>
              </p:ext>
            </p:extLst>
          </p:nvPr>
        </p:nvGraphicFramePr>
        <p:xfrm>
          <a:off x="4145070" y="4848860"/>
          <a:ext cx="5788070" cy="1219200"/>
        </p:xfrm>
        <a:graphic>
          <a:graphicData uri="http://schemas.openxmlformats.org/drawingml/2006/table">
            <a:tbl>
              <a:tblPr/>
              <a:tblGrid>
                <a:gridCol w="1466590">
                  <a:extLst>
                    <a:ext uri="{9D8B030D-6E8A-4147-A177-3AD203B41FA5}">
                      <a16:colId xmlns:a16="http://schemas.microsoft.com/office/drawing/2014/main" xmlns="" val="2007554353"/>
                    </a:ext>
                  </a:extLst>
                </a:gridCol>
                <a:gridCol w="4321480">
                  <a:extLst>
                    <a:ext uri="{9D8B030D-6E8A-4147-A177-3AD203B41FA5}">
                      <a16:colId xmlns:a16="http://schemas.microsoft.com/office/drawing/2014/main" xmlns="" val="601619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u="sng">
                          <a:effectLst/>
                        </a:rPr>
                        <a:t>Subject ID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Book title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40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108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789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001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8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Normalization</a:t>
            </a:r>
          </a:p>
          <a:p>
            <a:pPr lvl="1"/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NF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2"/>
            <a:endParaRPr lang="en-US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3CC929C-6611-E544-8EB1-E0A0BFD57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55990"/>
              </p:ext>
            </p:extLst>
          </p:nvPr>
        </p:nvGraphicFramePr>
        <p:xfrm>
          <a:off x="0" y="2663514"/>
          <a:ext cx="121920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8077240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5991330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186890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3605486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275355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2430937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603989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4893534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1829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441468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u="sng">
                          <a:effectLst/>
                        </a:rPr>
                        <a:t>Title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u="sng">
                          <a:effectLst/>
                        </a:rPr>
                        <a:t>Format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Author Nationality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Price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Pages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Thickness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Genre 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Genre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i="0">
                          <a:effectLst/>
                        </a:rPr>
                        <a:t>Publisher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27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Hardcover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Chad Russell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American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49.99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Thick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Tutorial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i="1" err="1">
                          <a:effectLst/>
                        </a:rPr>
                        <a:t>Apress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66657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F2E3A57-795C-B142-A35D-161C6160D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34316"/>
              </p:ext>
            </p:extLst>
          </p:nvPr>
        </p:nvGraphicFramePr>
        <p:xfrm>
          <a:off x="0" y="4780969"/>
          <a:ext cx="3057394" cy="1219200"/>
        </p:xfrm>
        <a:graphic>
          <a:graphicData uri="http://schemas.openxmlformats.org/drawingml/2006/table">
            <a:tbl>
              <a:tblPr/>
              <a:tblGrid>
                <a:gridCol w="1528697">
                  <a:extLst>
                    <a:ext uri="{9D8B030D-6E8A-4147-A177-3AD203B41FA5}">
                      <a16:colId xmlns:a16="http://schemas.microsoft.com/office/drawing/2014/main" xmlns="" val="2007554353"/>
                    </a:ext>
                  </a:extLst>
                </a:gridCol>
                <a:gridCol w="1528697">
                  <a:extLst>
                    <a:ext uri="{9D8B030D-6E8A-4147-A177-3AD203B41FA5}">
                      <a16:colId xmlns:a16="http://schemas.microsoft.com/office/drawing/2014/main" xmlns="" val="601619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u="sng">
                          <a:effectLst/>
                        </a:rPr>
                        <a:t>Subject ID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Subject name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440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MySQL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108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789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Design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00103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1A7BC08-5D55-3845-A47A-D694EA8D4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81021"/>
              </p:ext>
            </p:extLst>
          </p:nvPr>
        </p:nvGraphicFramePr>
        <p:xfrm>
          <a:off x="3302174" y="4770147"/>
          <a:ext cx="4448826" cy="2072640"/>
        </p:xfrm>
        <a:graphic>
          <a:graphicData uri="http://schemas.openxmlformats.org/drawingml/2006/table">
            <a:tbl>
              <a:tblPr/>
              <a:tblGrid>
                <a:gridCol w="3653742">
                  <a:extLst>
                    <a:ext uri="{9D8B030D-6E8A-4147-A177-3AD203B41FA5}">
                      <a16:colId xmlns:a16="http://schemas.microsoft.com/office/drawing/2014/main" xmlns="" val="433300024"/>
                    </a:ext>
                  </a:extLst>
                </a:gridCol>
                <a:gridCol w="795084">
                  <a:extLst>
                    <a:ext uri="{9D8B030D-6E8A-4147-A177-3AD203B41FA5}">
                      <a16:colId xmlns:a16="http://schemas.microsoft.com/office/drawing/2014/main" xmlns="" val="2086708511"/>
                    </a:ext>
                  </a:extLst>
                </a:gridCol>
              </a:tblGrid>
              <a:tr h="358664">
                <a:tc>
                  <a:txBody>
                    <a:bodyPr/>
                    <a:lstStyle/>
                    <a:p>
                      <a:pPr algn="ctr"/>
                      <a:r>
                        <a:rPr lang="en-CA" sz="1400" u="sng">
                          <a:effectLst/>
                        </a:rPr>
                        <a:t>Title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i="1">
                          <a:effectLst/>
                        </a:rPr>
                        <a:t>Subject ID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4013094"/>
                  </a:ext>
                </a:extLst>
              </a:tr>
              <a:tr h="44781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5013072"/>
                  </a:ext>
                </a:extLst>
              </a:tr>
              <a:tr h="44781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7048983"/>
                  </a:ext>
                </a:extLst>
              </a:tr>
              <a:tr h="447816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2736506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xmlns="" id="{D27C9350-0BE1-9748-8662-4C107D12AF4C}"/>
              </a:ext>
            </a:extLst>
          </p:cNvPr>
          <p:cNvSpPr/>
          <p:nvPr/>
        </p:nvSpPr>
        <p:spPr>
          <a:xfrm>
            <a:off x="3057394" y="4651185"/>
            <a:ext cx="3853840" cy="231056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Normalization</a:t>
            </a:r>
            <a:endParaRPr lang="en-US"/>
          </a:p>
          <a:p>
            <a:pPr lvl="1"/>
            <a:r>
              <a:rPr lang="en-US" b="1"/>
              <a:t>2</a:t>
            </a:r>
            <a:r>
              <a:rPr lang="en-US" b="1" baseline="30000"/>
              <a:t>nd</a:t>
            </a:r>
            <a:r>
              <a:rPr lang="en-US" b="1"/>
              <a:t> NF</a:t>
            </a:r>
          </a:p>
          <a:p>
            <a:pPr lvl="2"/>
            <a:r>
              <a:rPr lang="en-US"/>
              <a:t>Must have met 1NF</a:t>
            </a:r>
          </a:p>
          <a:p>
            <a:pPr lvl="2"/>
            <a:r>
              <a:rPr lang="en-US"/>
              <a:t>No non-prime attribute is dependent on the proper subset of any candidate key of table.</a:t>
            </a:r>
          </a:p>
          <a:p>
            <a:pPr lvl="3"/>
            <a:r>
              <a:rPr lang="en-US"/>
              <a:t>candidate key = set of attributes that can be considered as primary keys</a:t>
            </a:r>
          </a:p>
          <a:p>
            <a:pPr lvl="3"/>
            <a:r>
              <a:rPr lang="en-US"/>
              <a:t>non-prime = </a:t>
            </a:r>
            <a:r>
              <a:rPr lang="en-CA"/>
              <a:t>not part of any candidate key </a:t>
            </a:r>
            <a:endParaRPr lang="en-US"/>
          </a:p>
          <a:p>
            <a:pPr lvl="2"/>
            <a:r>
              <a:rPr lang="en-US" err="1"/>
              <a:t>Teacher_Subject</a:t>
            </a:r>
            <a:r>
              <a:rPr lang="en-US"/>
              <a:t>: </a:t>
            </a:r>
            <a:r>
              <a:rPr lang="en-US" u="sng" err="1"/>
              <a:t>teacher_id</a:t>
            </a:r>
            <a:r>
              <a:rPr lang="en-US" u="sng"/>
              <a:t>, </a:t>
            </a:r>
            <a:r>
              <a:rPr lang="en-US" u="sng" err="1"/>
              <a:t>subject_id</a:t>
            </a:r>
            <a:r>
              <a:rPr lang="en-US" u="sng"/>
              <a:t>, </a:t>
            </a:r>
            <a:r>
              <a:rPr lang="en-US" err="1"/>
              <a:t>teacher_age</a:t>
            </a:r>
            <a:endParaRPr lang="en-US"/>
          </a:p>
          <a:p>
            <a:pPr lvl="3"/>
            <a:r>
              <a:rPr lang="en-US"/>
              <a:t>The PK is a composite (</a:t>
            </a:r>
            <a:r>
              <a:rPr lang="en-US" err="1"/>
              <a:t>teacher_id</a:t>
            </a:r>
            <a:r>
              <a:rPr lang="en-US"/>
              <a:t>, </a:t>
            </a:r>
            <a:r>
              <a:rPr lang="en-US" err="1"/>
              <a:t>subject_id</a:t>
            </a:r>
            <a:r>
              <a:rPr lang="en-US"/>
              <a:t>)</a:t>
            </a:r>
          </a:p>
          <a:p>
            <a:pPr lvl="3"/>
            <a:r>
              <a:rPr lang="en-US" err="1"/>
              <a:t>teacher_age</a:t>
            </a:r>
            <a:r>
              <a:rPr lang="en-US"/>
              <a:t> is dependent only on </a:t>
            </a:r>
            <a:r>
              <a:rPr lang="en-US" err="1"/>
              <a:t>teacher_id</a:t>
            </a:r>
            <a:r>
              <a:rPr lang="en-US"/>
              <a:t>, and not on </a:t>
            </a:r>
            <a:r>
              <a:rPr lang="en-US" err="1"/>
              <a:t>subject_id</a:t>
            </a:r>
            <a:endParaRPr lang="en-US"/>
          </a:p>
          <a:p>
            <a:pPr lvl="2"/>
            <a:r>
              <a:rPr lang="en-US"/>
              <a:t>Solution: move that information to a new table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2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Normalization</a:t>
            </a:r>
          </a:p>
          <a:p>
            <a:pPr lvl="1"/>
            <a:r>
              <a:rPr lang="en-US" b="1"/>
              <a:t>3</a:t>
            </a:r>
            <a:r>
              <a:rPr lang="en-US" b="1" baseline="30000"/>
              <a:t>rd</a:t>
            </a:r>
            <a:r>
              <a:rPr lang="en-US" b="1"/>
              <a:t> NF</a:t>
            </a:r>
          </a:p>
          <a:p>
            <a:pPr lvl="2"/>
            <a:r>
              <a:rPr lang="en-US"/>
              <a:t>Must have met 2NF</a:t>
            </a:r>
          </a:p>
          <a:p>
            <a:pPr lvl="2"/>
            <a:r>
              <a:rPr lang="en-US"/>
              <a:t>Transitive functional dependency of non-prime attribute on any super key should be removed</a:t>
            </a:r>
          </a:p>
          <a:p>
            <a:pPr lvl="3"/>
            <a:r>
              <a:rPr lang="en-US"/>
              <a:t>For this scope, consider super key as primary key</a:t>
            </a:r>
          </a:p>
          <a:p>
            <a:pPr lvl="2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8255E5E-7E51-CB41-A903-7BCD92522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55647"/>
              </p:ext>
            </p:extLst>
          </p:nvPr>
        </p:nvGraphicFramePr>
        <p:xfrm>
          <a:off x="111966" y="4001294"/>
          <a:ext cx="6690048" cy="2146239"/>
        </p:xfrm>
        <a:graphic>
          <a:graphicData uri="http://schemas.openxmlformats.org/drawingml/2006/table">
            <a:tbl>
              <a:tblPr/>
              <a:tblGrid>
                <a:gridCol w="1115008">
                  <a:extLst>
                    <a:ext uri="{9D8B030D-6E8A-4147-A177-3AD203B41FA5}">
                      <a16:colId xmlns:a16="http://schemas.microsoft.com/office/drawing/2014/main" xmlns="" val="629895822"/>
                    </a:ext>
                  </a:extLst>
                </a:gridCol>
                <a:gridCol w="1115008">
                  <a:extLst>
                    <a:ext uri="{9D8B030D-6E8A-4147-A177-3AD203B41FA5}">
                      <a16:colId xmlns:a16="http://schemas.microsoft.com/office/drawing/2014/main" xmlns="" val="3861994206"/>
                    </a:ext>
                  </a:extLst>
                </a:gridCol>
                <a:gridCol w="1115008">
                  <a:extLst>
                    <a:ext uri="{9D8B030D-6E8A-4147-A177-3AD203B41FA5}">
                      <a16:colId xmlns:a16="http://schemas.microsoft.com/office/drawing/2014/main" xmlns="" val="1150675235"/>
                    </a:ext>
                  </a:extLst>
                </a:gridCol>
                <a:gridCol w="1115008">
                  <a:extLst>
                    <a:ext uri="{9D8B030D-6E8A-4147-A177-3AD203B41FA5}">
                      <a16:colId xmlns:a16="http://schemas.microsoft.com/office/drawing/2014/main" xmlns="" val="2959138678"/>
                    </a:ext>
                  </a:extLst>
                </a:gridCol>
                <a:gridCol w="1115008">
                  <a:extLst>
                    <a:ext uri="{9D8B030D-6E8A-4147-A177-3AD203B41FA5}">
                      <a16:colId xmlns:a16="http://schemas.microsoft.com/office/drawing/2014/main" xmlns="" val="1545186610"/>
                    </a:ext>
                  </a:extLst>
                </a:gridCol>
                <a:gridCol w="1115008">
                  <a:extLst>
                    <a:ext uri="{9D8B030D-6E8A-4147-A177-3AD203B41FA5}">
                      <a16:colId xmlns:a16="http://schemas.microsoft.com/office/drawing/2014/main" xmlns="" val="2643360914"/>
                    </a:ext>
                  </a:extLst>
                </a:gridCol>
              </a:tblGrid>
              <a:tr h="387753">
                <a:tc>
                  <a:txBody>
                    <a:bodyPr/>
                    <a:lstStyle/>
                    <a:p>
                      <a:pPr algn="l"/>
                      <a:r>
                        <a:rPr lang="en-CA" sz="1400" err="1">
                          <a:effectLst/>
                        </a:rPr>
                        <a:t>emp_id</a:t>
                      </a:r>
                      <a:endParaRPr lang="en-CA" sz="1400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 err="1">
                          <a:effectLst/>
                        </a:rPr>
                        <a:t>emp_name</a:t>
                      </a:r>
                      <a:endParaRPr lang="en-CA" sz="1400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emp_zip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emp_state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emp_city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emp_district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9957878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1001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John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282005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UP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Agra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Dayal Bagh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4572252"/>
                  </a:ext>
                </a:extLst>
              </a:tr>
              <a:tr h="274774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1002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Ajeet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222008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TN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Chennai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M-City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0800256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1006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Lora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282007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TN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Chennai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Urrapakkam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1742595"/>
                  </a:ext>
                </a:extLst>
              </a:tr>
              <a:tr h="274774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1101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Lilly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292008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UK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 err="1">
                          <a:effectLst/>
                        </a:rPr>
                        <a:t>Pauri</a:t>
                      </a:r>
                      <a:endParaRPr lang="en-CA" sz="1400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 err="1">
                          <a:effectLst/>
                        </a:rPr>
                        <a:t>Bhagwan</a:t>
                      </a:r>
                      <a:endParaRPr lang="en-CA" sz="1400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7922425"/>
                  </a:ext>
                </a:extLst>
              </a:tr>
              <a:tr h="274774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1201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Steve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222999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MP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Gwalior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Ratan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58206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CAF2BEE3-8D3A-3A45-A631-CFBA5F3C5C10}"/>
              </a:ext>
            </a:extLst>
          </p:cNvPr>
          <p:cNvSpPr/>
          <p:nvPr/>
        </p:nvSpPr>
        <p:spPr>
          <a:xfrm>
            <a:off x="2948473" y="3774234"/>
            <a:ext cx="4385388" cy="280069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6BBB79-092D-9743-AAF1-2EE887458AE7}"/>
              </a:ext>
            </a:extLst>
          </p:cNvPr>
          <p:cNvSpPr txBox="1"/>
          <p:nvPr/>
        </p:nvSpPr>
        <p:spPr>
          <a:xfrm>
            <a:off x="7489373" y="4317355"/>
            <a:ext cx="459066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err="1"/>
              <a:t>emp_state</a:t>
            </a:r>
            <a:r>
              <a:rPr lang="en-US"/>
              <a:t>, </a:t>
            </a:r>
            <a:r>
              <a:rPr lang="en-US" err="1"/>
              <a:t>emp_city</a:t>
            </a:r>
            <a:r>
              <a:rPr lang="en-US"/>
              <a:t>, </a:t>
            </a:r>
            <a:r>
              <a:rPr lang="en-US" err="1"/>
              <a:t>emp_district</a:t>
            </a:r>
            <a:r>
              <a:rPr lang="en-US"/>
              <a:t> depend on </a:t>
            </a:r>
            <a:r>
              <a:rPr lang="en-US" err="1"/>
              <a:t>emp_zip</a:t>
            </a:r>
            <a:r>
              <a:rPr lang="en-US"/>
              <a:t> – which is not PK. </a:t>
            </a:r>
          </a:p>
          <a:p>
            <a:endParaRPr lang="en-US"/>
          </a:p>
          <a:p>
            <a:r>
              <a:rPr lang="en-US"/>
              <a:t>What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32355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Other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XML</a:t>
            </a:r>
            <a:endParaRPr lang="en-US"/>
          </a:p>
          <a:p>
            <a:pPr lvl="1"/>
            <a:r>
              <a:rPr lang="en-US"/>
              <a:t>Stands for </a:t>
            </a:r>
            <a:r>
              <a:rPr lang="en-US" err="1"/>
              <a:t>e</a:t>
            </a:r>
            <a:r>
              <a:rPr lang="en-US" b="1" err="1"/>
              <a:t>X</a:t>
            </a:r>
            <a:r>
              <a:rPr lang="en-US" err="1"/>
              <a:t>tensible</a:t>
            </a:r>
            <a:r>
              <a:rPr lang="en-US"/>
              <a:t> </a:t>
            </a:r>
            <a:r>
              <a:rPr lang="en-US" b="1"/>
              <a:t>M</a:t>
            </a:r>
            <a:r>
              <a:rPr lang="en-US"/>
              <a:t>arkup </a:t>
            </a:r>
            <a:r>
              <a:rPr lang="en-US" b="1"/>
              <a:t>L</a:t>
            </a:r>
            <a:r>
              <a:rPr lang="en-US"/>
              <a:t>anguage</a:t>
            </a:r>
          </a:p>
          <a:p>
            <a:pPr lvl="1"/>
            <a:r>
              <a:rPr lang="en-US"/>
              <a:t>Designed to store and facilitate data transmission</a:t>
            </a:r>
          </a:p>
          <a:p>
            <a:pPr lvl="1"/>
            <a:r>
              <a:rPr lang="en-US"/>
              <a:t>Resembles HTML</a:t>
            </a:r>
          </a:p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D841C0-730C-4944-9C8D-FDDEF40625E3}"/>
              </a:ext>
            </a:extLst>
          </p:cNvPr>
          <p:cNvSpPr txBox="1"/>
          <p:nvPr/>
        </p:nvSpPr>
        <p:spPr>
          <a:xfrm>
            <a:off x="1528174" y="3579313"/>
            <a:ext cx="4972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&lt;?xml version="1.0" encoding="UTF-8"?&gt;</a:t>
            </a:r>
            <a:br>
              <a:rPr lang="en-CA"/>
            </a:br>
            <a:r>
              <a:rPr lang="en-CA"/>
              <a:t>&lt;note&gt;</a:t>
            </a:r>
            <a:br>
              <a:rPr lang="en-CA"/>
            </a:br>
            <a:r>
              <a:rPr lang="en-CA"/>
              <a:t>  &lt;to&gt;</a:t>
            </a:r>
            <a:r>
              <a:rPr lang="en-CA" err="1"/>
              <a:t>Tove</a:t>
            </a:r>
            <a:r>
              <a:rPr lang="en-CA"/>
              <a:t>&lt;/to&gt;</a:t>
            </a:r>
            <a:br>
              <a:rPr lang="en-CA"/>
            </a:br>
            <a:r>
              <a:rPr lang="en-CA"/>
              <a:t>  &lt;from&gt;Jani&lt;/from&gt;</a:t>
            </a:r>
            <a:br>
              <a:rPr lang="en-CA"/>
            </a:br>
            <a:r>
              <a:rPr lang="en-CA"/>
              <a:t>  &lt;heading&gt;Reminder&lt;/heading&gt;</a:t>
            </a:r>
            <a:br>
              <a:rPr lang="en-CA"/>
            </a:br>
            <a:r>
              <a:rPr lang="en-CA"/>
              <a:t>  &lt;body&gt;Don't forget me this weekend!&lt;/body&gt;</a:t>
            </a:r>
            <a:br>
              <a:rPr lang="en-CA"/>
            </a:br>
            <a:r>
              <a:rPr lang="en-CA"/>
              <a:t>&lt;/note&gt;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Other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211" cy="4351338"/>
          </a:xfrm>
        </p:spPr>
        <p:txBody>
          <a:bodyPr>
            <a:normAutofit/>
          </a:bodyPr>
          <a:lstStyle/>
          <a:p>
            <a:r>
              <a:rPr lang="en-US" b="1"/>
              <a:t>XML</a:t>
            </a:r>
            <a:endParaRPr lang="en-US"/>
          </a:p>
          <a:p>
            <a:pPr lvl="1"/>
            <a:r>
              <a:rPr lang="en-US"/>
              <a:t>It doesn’t provide information about appearance – only the data itself</a:t>
            </a:r>
          </a:p>
          <a:p>
            <a:pPr lvl="2"/>
            <a:r>
              <a:rPr lang="en-US"/>
              <a:t>Useful to multi-tier IT systems where data can be displayed in different ways</a:t>
            </a:r>
          </a:p>
          <a:p>
            <a:pPr lvl="1"/>
            <a:r>
              <a:rPr lang="en-US"/>
              <a:t>Flexible – sometimes too flexible</a:t>
            </a:r>
          </a:p>
          <a:p>
            <a:pPr lvl="1"/>
            <a:r>
              <a:rPr lang="en-US"/>
              <a:t>XML Tree structure</a:t>
            </a:r>
          </a:p>
          <a:p>
            <a:pPr lvl="2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265193B9-F128-D24C-B1B6-473FAFB8A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142867"/>
              </p:ext>
            </p:extLst>
          </p:nvPr>
        </p:nvGraphicFramePr>
        <p:xfrm>
          <a:off x="7565547" y="2066468"/>
          <a:ext cx="4158815" cy="3518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56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Other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6299" cy="1117991"/>
          </a:xfrm>
        </p:spPr>
        <p:txBody>
          <a:bodyPr>
            <a:normAutofit/>
          </a:bodyPr>
          <a:lstStyle/>
          <a:p>
            <a:r>
              <a:rPr lang="en-US" b="1"/>
              <a:t>XML</a:t>
            </a:r>
            <a:endParaRPr lang="en-US"/>
          </a:p>
          <a:p>
            <a:pPr lvl="1"/>
            <a:r>
              <a:rPr lang="en-US"/>
              <a:t>XML Tree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20853ACC-251B-874C-BFDA-E37D278288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641836"/>
              </p:ext>
            </p:extLst>
          </p:nvPr>
        </p:nvGraphicFramePr>
        <p:xfrm>
          <a:off x="7418192" y="2102575"/>
          <a:ext cx="4318696" cy="334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49FC86-A7E3-8F4A-9E38-C7064A6D1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300" y="2915389"/>
            <a:ext cx="5092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Other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4912" cy="4249498"/>
          </a:xfrm>
        </p:spPr>
        <p:txBody>
          <a:bodyPr>
            <a:normAutofit/>
          </a:bodyPr>
          <a:lstStyle/>
          <a:p>
            <a:r>
              <a:rPr lang="en-US" b="1"/>
              <a:t>More XML info</a:t>
            </a:r>
            <a:endParaRPr lang="en-US"/>
          </a:p>
          <a:p>
            <a:pPr lvl="1"/>
            <a:r>
              <a:rPr lang="en-US"/>
              <a:t>XML elements must have closing tag</a:t>
            </a:r>
          </a:p>
          <a:p>
            <a:pPr lvl="2"/>
            <a:r>
              <a:rPr lang="en-US"/>
              <a:t>nothing like &lt;</a:t>
            </a:r>
            <a:r>
              <a:rPr lang="en-US" err="1"/>
              <a:t>br</a:t>
            </a:r>
            <a:r>
              <a:rPr lang="en-US"/>
              <a:t> /&gt; as in HTML</a:t>
            </a:r>
          </a:p>
          <a:p>
            <a:pPr lvl="1"/>
            <a:r>
              <a:rPr lang="en-US"/>
              <a:t>XML tags are case sensitive</a:t>
            </a:r>
          </a:p>
          <a:p>
            <a:pPr lvl="1"/>
            <a:r>
              <a:rPr lang="en-US"/>
              <a:t>XML elements must be nested</a:t>
            </a:r>
          </a:p>
          <a:p>
            <a:pPr lvl="1"/>
            <a:r>
              <a:rPr lang="en-US"/>
              <a:t>Elements can have attributes</a:t>
            </a:r>
          </a:p>
          <a:p>
            <a:pPr lvl="2"/>
            <a:r>
              <a:rPr lang="en-US"/>
              <a:t>&lt;element attribute=“value”&gt;</a:t>
            </a:r>
          </a:p>
          <a:p>
            <a:pPr lvl="1"/>
            <a:r>
              <a:rPr lang="en-US"/>
              <a:t>Attribute values must always be quoted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Other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4912" cy="4249498"/>
          </a:xfrm>
        </p:spPr>
        <p:txBody>
          <a:bodyPr>
            <a:normAutofit/>
          </a:bodyPr>
          <a:lstStyle/>
          <a:p>
            <a:r>
              <a:rPr lang="en-US" b="1"/>
              <a:t>JSON</a:t>
            </a:r>
            <a:endParaRPr lang="en-US"/>
          </a:p>
          <a:p>
            <a:pPr lvl="1"/>
            <a:r>
              <a:rPr lang="en-US"/>
              <a:t>Stands for </a:t>
            </a:r>
            <a:r>
              <a:rPr lang="en-US" b="1" err="1"/>
              <a:t>J</a:t>
            </a:r>
            <a:r>
              <a:rPr lang="en-US" err="1"/>
              <a:t>ava</a:t>
            </a:r>
            <a:r>
              <a:rPr lang="en-US" b="1" err="1"/>
              <a:t>s</a:t>
            </a:r>
            <a:r>
              <a:rPr lang="en-US" err="1"/>
              <a:t>cript</a:t>
            </a:r>
            <a:r>
              <a:rPr lang="en-US"/>
              <a:t> </a:t>
            </a:r>
            <a:r>
              <a:rPr lang="en-US" b="1"/>
              <a:t>O</a:t>
            </a:r>
            <a:r>
              <a:rPr lang="en-US"/>
              <a:t>bject </a:t>
            </a:r>
            <a:r>
              <a:rPr lang="en-US" b="1"/>
              <a:t>N</a:t>
            </a:r>
            <a:r>
              <a:rPr lang="en-US"/>
              <a:t>otation</a:t>
            </a:r>
          </a:p>
          <a:p>
            <a:pPr lvl="1"/>
            <a:r>
              <a:rPr lang="en-US"/>
              <a:t>Also designed to store and facilitate data transmission</a:t>
            </a:r>
          </a:p>
          <a:p>
            <a:pPr lvl="1"/>
            <a:r>
              <a:rPr lang="en-US"/>
              <a:t>{“Key”: “value”} pairs</a:t>
            </a:r>
          </a:p>
          <a:p>
            <a:pPr lvl="1"/>
            <a:r>
              <a:rPr lang="en-US"/>
              <a:t>Example</a:t>
            </a:r>
          </a:p>
          <a:p>
            <a:pPr marL="914400" lvl="2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2D19A3-A07D-314B-9375-55474B39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508" y="3467100"/>
            <a:ext cx="6007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Other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4912" cy="4249498"/>
          </a:xfrm>
        </p:spPr>
        <p:txBody>
          <a:bodyPr>
            <a:normAutofit/>
          </a:bodyPr>
          <a:lstStyle/>
          <a:p>
            <a:r>
              <a:rPr lang="en-US" b="1"/>
              <a:t>JSON</a:t>
            </a:r>
            <a:endParaRPr lang="en-US"/>
          </a:p>
          <a:p>
            <a:pPr lvl="1"/>
            <a:r>
              <a:rPr lang="en-US"/>
              <a:t>Values must be one of the following</a:t>
            </a:r>
          </a:p>
          <a:p>
            <a:pPr lvl="2"/>
            <a:r>
              <a:rPr lang="en-US"/>
              <a:t>String, number, another JSON object, an array, a Boolean, null</a:t>
            </a:r>
          </a:p>
          <a:p>
            <a:pPr lvl="1"/>
            <a:r>
              <a:rPr lang="en-US"/>
              <a:t>String must be double-quoted</a:t>
            </a:r>
          </a:p>
          <a:p>
            <a:pPr lvl="1"/>
            <a:r>
              <a:rPr lang="en-US"/>
              <a:t>Numbers, Booleans and null are not double-quoted</a:t>
            </a:r>
          </a:p>
          <a:p>
            <a:pPr lvl="1"/>
            <a:r>
              <a:rPr lang="en-US"/>
              <a:t>Arrays are enclosed by []</a:t>
            </a:r>
          </a:p>
          <a:p>
            <a:pPr lvl="2"/>
            <a:r>
              <a:rPr lang="en-US"/>
              <a:t>{ “fruits”: [“apple”, “banana”, “pineapple”] }</a:t>
            </a:r>
          </a:p>
          <a:p>
            <a:pPr lvl="1"/>
            <a:endParaRPr lang="en-US"/>
          </a:p>
          <a:p>
            <a:pPr marL="914400"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/>
              <a:t>Keys and relationships</a:t>
            </a:r>
          </a:p>
          <a:p>
            <a:pPr lvl="1"/>
            <a:r>
              <a:rPr lang="en-US" b="1"/>
              <a:t>Primary key</a:t>
            </a:r>
          </a:p>
          <a:p>
            <a:pPr lvl="2"/>
            <a:r>
              <a:rPr lang="en-US"/>
              <a:t>Uniquely identifies a row</a:t>
            </a:r>
          </a:p>
          <a:p>
            <a:pPr lvl="2"/>
            <a:r>
              <a:rPr lang="en-US"/>
              <a:t>Can not be null (empty)</a:t>
            </a:r>
          </a:p>
          <a:p>
            <a:pPr lvl="2"/>
            <a:r>
              <a:rPr lang="en-US"/>
              <a:t>Usually are attributes </a:t>
            </a:r>
            <a:r>
              <a:rPr lang="en-US" b="1"/>
              <a:t>created</a:t>
            </a:r>
            <a:r>
              <a:rPr lang="en-US"/>
              <a:t> for that purpose, instead of real attributes</a:t>
            </a:r>
          </a:p>
          <a:p>
            <a:pPr lvl="3"/>
            <a:r>
              <a:rPr lang="en-US" err="1"/>
              <a:t>customer_id</a:t>
            </a:r>
            <a:r>
              <a:rPr lang="en-US"/>
              <a:t>, </a:t>
            </a:r>
            <a:r>
              <a:rPr lang="en-US" err="1"/>
              <a:t>student_id</a:t>
            </a:r>
            <a:r>
              <a:rPr lang="en-US"/>
              <a:t>, product_id, </a:t>
            </a:r>
            <a:r>
              <a:rPr lang="en-US" err="1"/>
              <a:t>etc</a:t>
            </a:r>
            <a:endParaRPr lang="en-US"/>
          </a:p>
          <a:p>
            <a:pPr lvl="2"/>
            <a:r>
              <a:rPr lang="en-US"/>
              <a:t>Represented as </a:t>
            </a:r>
            <a:r>
              <a:rPr lang="en-US" b="1"/>
              <a:t>bold</a:t>
            </a:r>
            <a:r>
              <a:rPr lang="en-US"/>
              <a:t>/</a:t>
            </a:r>
            <a:r>
              <a:rPr lang="en-US" u="sng"/>
              <a:t>underlined</a:t>
            </a:r>
            <a:r>
              <a:rPr lang="en-US"/>
              <a:t> attributes, with an icon and/or the first attribute</a:t>
            </a:r>
          </a:p>
          <a:p>
            <a:pPr lvl="2"/>
            <a:r>
              <a:rPr lang="en-US"/>
              <a:t>Product: </a:t>
            </a:r>
            <a:r>
              <a:rPr lang="en-US" b="1" err="1"/>
              <a:t>product_id</a:t>
            </a:r>
            <a:r>
              <a:rPr lang="en-US"/>
              <a:t>, </a:t>
            </a:r>
            <a:r>
              <a:rPr lang="en-US" err="1"/>
              <a:t>product_name</a:t>
            </a:r>
            <a:r>
              <a:rPr lang="en-US"/>
              <a:t>, </a:t>
            </a:r>
            <a:r>
              <a:rPr lang="en-US" err="1"/>
              <a:t>product_price</a:t>
            </a:r>
            <a:r>
              <a:rPr lang="en-US"/>
              <a:t>, </a:t>
            </a:r>
            <a:r>
              <a:rPr lang="en-US" err="1"/>
              <a:t>etc</a:t>
            </a:r>
            <a:endParaRPr lang="en-US"/>
          </a:p>
          <a:p>
            <a:pPr lvl="1"/>
            <a:r>
              <a:rPr lang="en-US" b="1"/>
              <a:t>Foreign key</a:t>
            </a:r>
          </a:p>
          <a:p>
            <a:pPr lvl="2"/>
            <a:r>
              <a:rPr lang="en-US"/>
              <a:t>An attribute in one table that is a primary key in another table</a:t>
            </a:r>
          </a:p>
          <a:p>
            <a:pPr lvl="2"/>
            <a:r>
              <a:rPr lang="en-US"/>
              <a:t>Adding a foreign key establishes a </a:t>
            </a:r>
            <a:r>
              <a:rPr lang="en-US" b="1"/>
              <a:t>relationship</a:t>
            </a:r>
            <a:r>
              <a:rPr lang="en-US"/>
              <a:t> between those 2 tables</a:t>
            </a:r>
          </a:p>
          <a:p>
            <a:pPr lvl="2"/>
            <a:r>
              <a:rPr lang="en-US"/>
              <a:t>Represented as </a:t>
            </a:r>
            <a:r>
              <a:rPr lang="en-US" i="1"/>
              <a:t>italic</a:t>
            </a:r>
            <a:r>
              <a:rPr lang="en-US"/>
              <a:t> attributes, right after the primary keys</a:t>
            </a:r>
          </a:p>
          <a:p>
            <a:pPr lvl="2"/>
            <a:r>
              <a:rPr lang="en-US"/>
              <a:t>Product: </a:t>
            </a:r>
            <a:r>
              <a:rPr lang="en-US" b="1" err="1"/>
              <a:t>product_id</a:t>
            </a:r>
            <a:r>
              <a:rPr lang="en-US"/>
              <a:t>, </a:t>
            </a:r>
            <a:r>
              <a:rPr lang="en-US" i="1" err="1"/>
              <a:t>category_id</a:t>
            </a:r>
            <a:r>
              <a:rPr lang="en-US"/>
              <a:t>, </a:t>
            </a:r>
            <a:r>
              <a:rPr lang="en-US" err="1"/>
              <a:t>product_name</a:t>
            </a:r>
            <a:r>
              <a:rPr lang="en-US"/>
              <a:t>, </a:t>
            </a:r>
            <a:r>
              <a:rPr lang="en-US" err="1"/>
              <a:t>product_price</a:t>
            </a:r>
            <a:r>
              <a:rPr lang="en-US"/>
              <a:t>, </a:t>
            </a:r>
            <a:r>
              <a:rPr lang="en-US" err="1"/>
              <a:t>etc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Other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4912" cy="4249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XML vs JSON</a:t>
            </a:r>
          </a:p>
          <a:p>
            <a:pPr lvl="1"/>
            <a:r>
              <a:rPr lang="en-US" dirty="0"/>
              <a:t>Representation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XML &lt;element&gt;value&lt;/element&gt;</a:t>
            </a:r>
            <a:endParaRPr lang="en-US" dirty="0">
              <a:cs typeface="Calibri"/>
            </a:endParaRPr>
          </a:p>
          <a:p>
            <a:pPr lvl="2"/>
            <a:r>
              <a:rPr lang="en-US"/>
              <a:t>JSON { “element”: “value” }</a:t>
            </a:r>
          </a:p>
          <a:p>
            <a:pPr lvl="1"/>
            <a:r>
              <a:rPr lang="en-US" dirty="0"/>
              <a:t>Both are self describing hierarchical data representations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Both can be easily parsed by code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JSON doesn’t use end tag – is more concise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JSON consumes less data – less storage, quicker to parse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Winner: JSON!</a:t>
            </a:r>
            <a:endParaRPr lang="en-US" dirty="0">
              <a:cs typeface="Calibri"/>
            </a:endParaRP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9798"/>
          </a:xfrm>
        </p:spPr>
        <p:txBody>
          <a:bodyPr>
            <a:normAutofit lnSpcReduction="10000"/>
          </a:bodyPr>
          <a:lstStyle/>
          <a:p>
            <a:r>
              <a:rPr lang="en-US" b="1"/>
              <a:t>Keys and relationships</a:t>
            </a:r>
          </a:p>
          <a:p>
            <a:pPr lvl="1"/>
            <a:r>
              <a:rPr lang="en-US"/>
              <a:t>Relationships</a:t>
            </a:r>
          </a:p>
          <a:p>
            <a:pPr lvl="2"/>
            <a:r>
              <a:rPr lang="en-US"/>
              <a:t>N-N / Many-to-many</a:t>
            </a:r>
          </a:p>
          <a:p>
            <a:pPr lvl="2"/>
            <a:r>
              <a:rPr lang="en-US"/>
              <a:t>One entity has many (0..N) connections to a second entity, and vice-versa</a:t>
            </a:r>
          </a:p>
          <a:p>
            <a:pPr lvl="2"/>
            <a:r>
              <a:rPr lang="en-US"/>
              <a:t>A customer may order many products, and one product may be ordered by many customers</a:t>
            </a:r>
          </a:p>
          <a:p>
            <a:pPr lvl="2"/>
            <a:r>
              <a:rPr lang="en-US" b="1"/>
              <a:t>Must be avoided!</a:t>
            </a:r>
          </a:p>
          <a:p>
            <a:pPr lvl="3"/>
            <a:r>
              <a:rPr lang="en-US" b="1"/>
              <a:t>We should break an N-N relationship into 1-N 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BE6263-38A9-3144-BCC9-065C9B302308}"/>
              </a:ext>
            </a:extLst>
          </p:cNvPr>
          <p:cNvSpPr/>
          <p:nvPr/>
        </p:nvSpPr>
        <p:spPr>
          <a:xfrm>
            <a:off x="176268" y="4835047"/>
            <a:ext cx="18162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54118C-202E-BB45-9F24-3C3214F21E02}"/>
              </a:ext>
            </a:extLst>
          </p:cNvPr>
          <p:cNvSpPr/>
          <p:nvPr/>
        </p:nvSpPr>
        <p:spPr>
          <a:xfrm>
            <a:off x="2967262" y="4835047"/>
            <a:ext cx="18162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93B79E0-16AE-D14E-8BDF-546C3406491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92542" y="5292247"/>
            <a:ext cx="974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913D64-E919-6841-B61C-472BC963F128}"/>
              </a:ext>
            </a:extLst>
          </p:cNvPr>
          <p:cNvSpPr txBox="1"/>
          <p:nvPr/>
        </p:nvSpPr>
        <p:spPr>
          <a:xfrm>
            <a:off x="1992542" y="49229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2E95BA-722B-5D4E-8D2C-4A26524EC3F8}"/>
              </a:ext>
            </a:extLst>
          </p:cNvPr>
          <p:cNvSpPr txBox="1"/>
          <p:nvPr/>
        </p:nvSpPr>
        <p:spPr>
          <a:xfrm>
            <a:off x="2633516" y="49229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3F0D301-2503-9047-87E4-38316B40522C}"/>
              </a:ext>
            </a:extLst>
          </p:cNvPr>
          <p:cNvSpPr/>
          <p:nvPr/>
        </p:nvSpPr>
        <p:spPr>
          <a:xfrm>
            <a:off x="5137365" y="4835047"/>
            <a:ext cx="18162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3AA4D6F-01D6-2046-B5A2-A020FA10D017}"/>
              </a:ext>
            </a:extLst>
          </p:cNvPr>
          <p:cNvSpPr/>
          <p:nvPr/>
        </p:nvSpPr>
        <p:spPr>
          <a:xfrm>
            <a:off x="7756545" y="4835047"/>
            <a:ext cx="18162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FE24E40-BC36-2947-9FE6-DB3CC5C00FA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953639" y="5292247"/>
            <a:ext cx="80290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FA967F4-C3BE-B54B-9827-4467C0192E26}"/>
              </a:ext>
            </a:extLst>
          </p:cNvPr>
          <p:cNvSpPr txBox="1"/>
          <p:nvPr/>
        </p:nvSpPr>
        <p:spPr>
          <a:xfrm>
            <a:off x="6953639" y="4922915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DD9FDBA-7613-E34B-8292-88B52A47186A}"/>
              </a:ext>
            </a:extLst>
          </p:cNvPr>
          <p:cNvSpPr txBox="1"/>
          <p:nvPr/>
        </p:nvSpPr>
        <p:spPr>
          <a:xfrm>
            <a:off x="9526268" y="4979657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CADE406-FF51-1E4B-BC06-767719096BBA}"/>
              </a:ext>
            </a:extLst>
          </p:cNvPr>
          <p:cNvCxnSpPr/>
          <p:nvPr/>
        </p:nvCxnSpPr>
        <p:spPr>
          <a:xfrm>
            <a:off x="4997885" y="4522082"/>
            <a:ext cx="0" cy="191648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BC338B-1AF0-7044-8B8F-4860C6B96196}"/>
              </a:ext>
            </a:extLst>
          </p:cNvPr>
          <p:cNvSpPr/>
          <p:nvPr/>
        </p:nvSpPr>
        <p:spPr>
          <a:xfrm>
            <a:off x="10375726" y="4835047"/>
            <a:ext cx="18162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237271B-2BF7-F049-9549-D057F574D05B}"/>
              </a:ext>
            </a:extLst>
          </p:cNvPr>
          <p:cNvCxnSpPr>
            <a:stCxn id="22" idx="1"/>
            <a:endCxn id="11" idx="3"/>
          </p:cNvCxnSpPr>
          <p:nvPr/>
        </p:nvCxnSpPr>
        <p:spPr>
          <a:xfrm flipH="1">
            <a:off x="9572819" y="5292247"/>
            <a:ext cx="802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A9B605A-0B5C-9840-B887-86BB4764D640}"/>
              </a:ext>
            </a:extLst>
          </p:cNvPr>
          <p:cNvSpPr txBox="1"/>
          <p:nvPr/>
        </p:nvSpPr>
        <p:spPr>
          <a:xfrm>
            <a:off x="10147210" y="4995034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8FA5600-8251-DA4D-9911-625CA52BE0BB}"/>
              </a:ext>
            </a:extLst>
          </p:cNvPr>
          <p:cNvSpPr txBox="1"/>
          <p:nvPr/>
        </p:nvSpPr>
        <p:spPr>
          <a:xfrm>
            <a:off x="7487713" y="4922915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888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  <p:bldP spid="5" grpId="0" animBg="1"/>
      <p:bldP spid="8" grpId="0"/>
      <p:bldP spid="9" grpId="0"/>
      <p:bldP spid="10" grpId="0" animBg="1"/>
      <p:bldP spid="11" grpId="0" animBg="1"/>
      <p:bldP spid="13" grpId="0"/>
      <p:bldP spid="14" grpId="0"/>
      <p:bldP spid="22" grpId="0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Identifying Entities / Attributes</a:t>
            </a:r>
          </a:p>
          <a:p>
            <a:pPr lvl="1"/>
            <a:r>
              <a:rPr lang="en-US"/>
              <a:t>Entities are the major representation of data we want to store</a:t>
            </a:r>
          </a:p>
          <a:p>
            <a:pPr lvl="1"/>
            <a:r>
              <a:rPr lang="en-US"/>
              <a:t>Given a certain description, try to identify the </a:t>
            </a:r>
            <a:r>
              <a:rPr lang="en-US" b="1"/>
              <a:t>nouns</a:t>
            </a:r>
          </a:p>
          <a:p>
            <a:pPr lvl="2"/>
            <a:r>
              <a:rPr lang="en-US"/>
              <a:t>Use the singular version of the word</a:t>
            </a:r>
          </a:p>
          <a:p>
            <a:pPr lvl="1"/>
            <a:r>
              <a:rPr lang="en-US"/>
              <a:t>“I have a store and want to create a catalog of all </a:t>
            </a:r>
            <a:r>
              <a:rPr lang="en-US" u="sng"/>
              <a:t>products</a:t>
            </a:r>
            <a:r>
              <a:rPr lang="en-US"/>
              <a:t>, with their respective </a:t>
            </a:r>
            <a:r>
              <a:rPr lang="en-US" u="sng"/>
              <a:t>categories</a:t>
            </a:r>
            <a:r>
              <a:rPr lang="en-US"/>
              <a:t>, </a:t>
            </a:r>
            <a:r>
              <a:rPr lang="en-US" u="sng"/>
              <a:t>manufacturers</a:t>
            </a:r>
            <a:r>
              <a:rPr lang="en-US"/>
              <a:t>, code and selling price.”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Identifying Entities / Attributes</a:t>
            </a:r>
          </a:p>
          <a:p>
            <a:pPr lvl="1"/>
            <a:r>
              <a:rPr lang="en-US"/>
              <a:t>Attributes (columns/fields)</a:t>
            </a:r>
          </a:p>
          <a:p>
            <a:pPr lvl="1"/>
            <a:r>
              <a:rPr lang="en-US"/>
              <a:t>Store the data you want to know about the entity</a:t>
            </a:r>
          </a:p>
          <a:p>
            <a:pPr lvl="2"/>
            <a:r>
              <a:rPr lang="en-US"/>
              <a:t>“What does this entity </a:t>
            </a:r>
            <a:r>
              <a:rPr lang="en-US" i="1"/>
              <a:t>has</a:t>
            </a:r>
            <a:r>
              <a:rPr lang="en-US"/>
              <a:t> and </a:t>
            </a:r>
            <a:r>
              <a:rPr lang="en-US" i="1"/>
              <a:t>is within the scope</a:t>
            </a:r>
            <a:r>
              <a:rPr lang="en-US"/>
              <a:t>?”</a:t>
            </a:r>
          </a:p>
          <a:p>
            <a:pPr lvl="1"/>
            <a:r>
              <a:rPr lang="en-US"/>
              <a:t>Attributes have types</a:t>
            </a:r>
          </a:p>
          <a:p>
            <a:pPr lvl="2"/>
            <a:r>
              <a:rPr lang="en-US"/>
              <a:t>Text (string, char, varchar), numbers (integer, float, long, short), date, </a:t>
            </a:r>
            <a:r>
              <a:rPr lang="en-US" err="1"/>
              <a:t>boolean</a:t>
            </a:r>
            <a:r>
              <a:rPr lang="en-US"/>
              <a:t>, BLOB*, </a:t>
            </a:r>
            <a:r>
              <a:rPr lang="en-US" err="1"/>
              <a:t>etc</a:t>
            </a:r>
            <a:endParaRPr lang="en-US"/>
          </a:p>
          <a:p>
            <a:pPr lvl="1"/>
            <a:r>
              <a:rPr lang="en-US"/>
              <a:t>For an entity Product, what would be potential attributes?</a:t>
            </a:r>
          </a:p>
          <a:p>
            <a:pPr lvl="2"/>
            <a:r>
              <a:rPr lang="en-US"/>
              <a:t>Product name</a:t>
            </a:r>
          </a:p>
          <a:p>
            <a:pPr lvl="2"/>
            <a:r>
              <a:rPr lang="en-US"/>
              <a:t>Manufacturer</a:t>
            </a:r>
          </a:p>
          <a:p>
            <a:pPr lvl="2"/>
            <a:r>
              <a:rPr lang="en-US"/>
              <a:t>Category</a:t>
            </a:r>
          </a:p>
          <a:p>
            <a:pPr lvl="2"/>
            <a:r>
              <a:rPr lang="en-US"/>
              <a:t>Price</a:t>
            </a:r>
          </a:p>
          <a:p>
            <a:pPr lvl="2"/>
            <a:r>
              <a:rPr lang="en-US"/>
              <a:t>Code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5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Normalization</a:t>
            </a:r>
          </a:p>
          <a:p>
            <a:pPr lvl="1"/>
            <a:r>
              <a:rPr lang="en-US"/>
              <a:t>“Database normalization is the process of structuring a relational database design in accordance with a series of so-called </a:t>
            </a:r>
            <a:r>
              <a:rPr lang="en-US" b="1"/>
              <a:t>normal forms</a:t>
            </a:r>
            <a:r>
              <a:rPr lang="en-US"/>
              <a:t> in order to reduce data redundancy and improve data integrity.” </a:t>
            </a:r>
            <a:r>
              <a:rPr lang="en-US" sz="1800">
                <a:hlinkClick r:id="rId2"/>
              </a:rPr>
              <a:t>Wikipedia</a:t>
            </a:r>
            <a:endParaRPr lang="en-US" sz="1800"/>
          </a:p>
          <a:p>
            <a:pPr lvl="1"/>
            <a:r>
              <a:rPr lang="en-US"/>
              <a:t>Improves your DB, reduces data redundancy, makes your life better </a:t>
            </a:r>
          </a:p>
          <a:p>
            <a:pPr lvl="1"/>
            <a:r>
              <a:rPr lang="en-US" b="1">
                <a:solidFill>
                  <a:prstClr val="black"/>
                </a:solidFill>
              </a:rPr>
              <a:t>Normal Form (NF) </a:t>
            </a:r>
            <a:r>
              <a:rPr lang="en-US">
                <a:solidFill>
                  <a:prstClr val="black"/>
                </a:solidFill>
              </a:rPr>
              <a:t>is a rule (or set of rules) your database must comply to in order to achieve efficiency</a:t>
            </a:r>
          </a:p>
          <a:p>
            <a:pPr lvl="2"/>
            <a:r>
              <a:rPr lang="en-US">
                <a:solidFill>
                  <a:prstClr val="black"/>
                </a:solidFill>
              </a:rPr>
              <a:t>Think of “guidelines” for database design</a:t>
            </a:r>
          </a:p>
          <a:p>
            <a:pPr lvl="1"/>
            <a:r>
              <a:rPr lang="en-US"/>
              <a:t>There are multiple NF’s, but usually a DB is considered normalized if it meets the 3</a:t>
            </a:r>
            <a:r>
              <a:rPr lang="en-US" baseline="30000"/>
              <a:t>rd</a:t>
            </a:r>
            <a:r>
              <a:rPr lang="en-US"/>
              <a:t> NF (3NF)</a:t>
            </a:r>
          </a:p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A5C1710D-35B3-0041-8594-67DBE0104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704862"/>
              </p:ext>
            </p:extLst>
          </p:nvPr>
        </p:nvGraphicFramePr>
        <p:xfrm>
          <a:off x="5426553" y="4421688"/>
          <a:ext cx="5721611" cy="284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04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Normalization</a:t>
            </a:r>
          </a:p>
          <a:p>
            <a:pPr lvl="1"/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NF</a:t>
            </a:r>
          </a:p>
          <a:p>
            <a:pPr lvl="2"/>
            <a:r>
              <a:rPr lang="en-US"/>
              <a:t>“A relation is in first normal form if and only if the domain of each attribute contains only atomic (indivisible) values, and the value of each attribute contains only a single value from that domain”</a:t>
            </a:r>
          </a:p>
          <a:p>
            <a:pPr lvl="2"/>
            <a:r>
              <a:rPr lang="en-CA"/>
              <a:t>To satisfy 1NF, the values in each column of a table must be atomic</a:t>
            </a:r>
          </a:p>
          <a:p>
            <a:pPr lvl="3"/>
            <a:r>
              <a:rPr lang="en-CA"/>
              <a:t>atomic = can not be split</a:t>
            </a:r>
            <a:endParaRPr lang="en-US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D52CD44-8D14-F145-BC53-EBCD4C9D2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20436"/>
              </p:ext>
            </p:extLst>
          </p:nvPr>
        </p:nvGraphicFramePr>
        <p:xfrm>
          <a:off x="0" y="4597052"/>
          <a:ext cx="12192003" cy="2331429"/>
        </p:xfrm>
        <a:graphic>
          <a:graphicData uri="http://schemas.openxmlformats.org/drawingml/2006/table">
            <a:tbl>
              <a:tblPr/>
              <a:tblGrid>
                <a:gridCol w="1108364">
                  <a:extLst>
                    <a:ext uri="{9D8B030D-6E8A-4147-A177-3AD203B41FA5}">
                      <a16:colId xmlns:a16="http://schemas.microsoft.com/office/drawing/2014/main" xmlns="" val="1810933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127449476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76359383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2330132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212896128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206951196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84546666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64685872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3410909823"/>
                    </a:ext>
                  </a:extLst>
                </a:gridCol>
                <a:gridCol w="1035102">
                  <a:extLst>
                    <a:ext uri="{9D8B030D-6E8A-4147-A177-3AD203B41FA5}">
                      <a16:colId xmlns:a16="http://schemas.microsoft.com/office/drawing/2014/main" xmlns="" val="3503455480"/>
                    </a:ext>
                  </a:extLst>
                </a:gridCol>
                <a:gridCol w="1181625">
                  <a:extLst>
                    <a:ext uri="{9D8B030D-6E8A-4147-A177-3AD203B41FA5}">
                      <a16:colId xmlns:a16="http://schemas.microsoft.com/office/drawing/2014/main" xmlns="" val="1231451804"/>
                    </a:ext>
                  </a:extLst>
                </a:gridCol>
              </a:tblGrid>
              <a:tr h="68883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Title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Author Nationality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Format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Price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Subject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Pages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Thickness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Publisher Country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Publication Type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3135091"/>
                  </a:ext>
                </a:extLst>
              </a:tr>
              <a:tr h="1642598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Chad Russell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American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Hardcover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49.99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MySQL,</a:t>
                      </a:r>
                    </a:p>
                    <a:p>
                      <a:r>
                        <a:rPr lang="en-CA" sz="1400">
                          <a:effectLst/>
                        </a:rPr>
                        <a:t>Database,</a:t>
                      </a:r>
                    </a:p>
                    <a:p>
                      <a:r>
                        <a:rPr lang="en-CA" sz="1400">
                          <a:effectLst/>
                        </a:rPr>
                        <a:t>Design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Thick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effectLst/>
                        </a:rPr>
                        <a:t>Apress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USA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E-book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07254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xmlns="" id="{2DE8A2A2-2BBC-3943-8F80-A40A217ACA37}"/>
              </a:ext>
            </a:extLst>
          </p:cNvPr>
          <p:cNvSpPr/>
          <p:nvPr/>
        </p:nvSpPr>
        <p:spPr>
          <a:xfrm>
            <a:off x="5323561" y="5411244"/>
            <a:ext cx="1340285" cy="14467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Normalization</a:t>
            </a:r>
          </a:p>
          <a:p>
            <a:pPr lvl="1"/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NF</a:t>
            </a:r>
          </a:p>
          <a:p>
            <a:pPr lvl="2"/>
            <a:r>
              <a:rPr lang="en-US"/>
              <a:t>What if we have a book with the same name published by a person with the same name, about the same subject, and with same format, number of pages, </a:t>
            </a:r>
            <a:r>
              <a:rPr lang="en-US" err="1"/>
              <a:t>etc</a:t>
            </a:r>
            <a:r>
              <a:rPr lang="en-US"/>
              <a:t>? </a:t>
            </a:r>
          </a:p>
          <a:p>
            <a:pPr lvl="3"/>
            <a:r>
              <a:rPr lang="en-US"/>
              <a:t>WOW… highly unlikely, but we must avoid that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2"/>
            <a:endParaRPr lang="en-US"/>
          </a:p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44BFDB4-3B68-1842-B534-3B617ACAB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06371"/>
              </p:ext>
            </p:extLst>
          </p:nvPr>
        </p:nvGraphicFramePr>
        <p:xfrm>
          <a:off x="554180" y="4076801"/>
          <a:ext cx="11083640" cy="1889760"/>
        </p:xfrm>
        <a:graphic>
          <a:graphicData uri="http://schemas.openxmlformats.org/drawingml/2006/table">
            <a:tbl>
              <a:tblPr/>
              <a:tblGrid>
                <a:gridCol w="1108364">
                  <a:extLst>
                    <a:ext uri="{9D8B030D-6E8A-4147-A177-3AD203B41FA5}">
                      <a16:colId xmlns:a16="http://schemas.microsoft.com/office/drawing/2014/main" xmlns="" val="180772404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359913300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218689017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136054860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22753552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324309377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360398920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48935349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2182916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xmlns="" val="3441468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u="none">
                          <a:effectLst/>
                        </a:rPr>
                        <a:t>Title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u="none">
                          <a:effectLst/>
                        </a:rPr>
                        <a:t>Format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Author Nationality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Price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Pages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Thickness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Genre 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Genre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i="1">
                          <a:effectLst/>
                        </a:rPr>
                        <a:t>Publisher ID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27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Hardcover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Chad Russell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American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49.99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520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Thick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</a:rPr>
                        <a:t>Tutorial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i="1">
                          <a:effectLst/>
                        </a:rPr>
                        <a:t>1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6665720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0BAF1AE-B71A-594C-AE4F-7597ECD9D2DD}"/>
              </a:ext>
            </a:extLst>
          </p:cNvPr>
          <p:cNvSpPr/>
          <p:nvPr/>
        </p:nvSpPr>
        <p:spPr>
          <a:xfrm>
            <a:off x="278385" y="3866399"/>
            <a:ext cx="3820438" cy="231056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Normalization</a:t>
            </a:r>
          </a:p>
          <a:p>
            <a:pPr lvl="1"/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NF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2"/>
            <a:r>
              <a:rPr lang="en-US"/>
              <a:t>What if a book has more than 3 subjects? Or only 1 subject?</a:t>
            </a:r>
          </a:p>
          <a:p>
            <a:pPr lvl="2"/>
            <a:r>
              <a:rPr lang="en-US"/>
              <a:t>And what about the fact that a publisher may have multiple books published?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B0643F4-67E7-0B4B-9D01-167B33B73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70957"/>
              </p:ext>
            </p:extLst>
          </p:nvPr>
        </p:nvGraphicFramePr>
        <p:xfrm>
          <a:off x="2" y="2684473"/>
          <a:ext cx="12192000" cy="1793582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37615575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00583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166215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9966100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2443416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84486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92033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412952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92421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6451188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488602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13390373"/>
                    </a:ext>
                  </a:extLst>
                </a:gridCol>
              </a:tblGrid>
              <a:tr h="568697">
                <a:tc>
                  <a:txBody>
                    <a:bodyPr/>
                    <a:lstStyle/>
                    <a:p>
                      <a:pPr algn="ctr"/>
                      <a:r>
                        <a:rPr lang="en-CA" sz="1200" u="sng">
                          <a:effectLst/>
                        </a:rPr>
                        <a:t>Title</a:t>
                      </a:r>
                      <a:endParaRPr lang="en-CA" sz="12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u="sng">
                          <a:effectLst/>
                        </a:rPr>
                        <a:t>Format</a:t>
                      </a:r>
                      <a:endParaRPr lang="en-CA" sz="12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Author Nationality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Price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Subject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Subject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Subject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Pages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Thickness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effectLst/>
                        </a:rPr>
                        <a:t>Publisher country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699043"/>
                  </a:ext>
                </a:extLst>
              </a:tr>
              <a:tr h="1224885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Beginning MySQL Database Design and Optimization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Hardcover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Chad Russell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American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49.99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MySQL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Design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520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Thick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err="1">
                          <a:effectLst/>
                        </a:rPr>
                        <a:t>Apress</a:t>
                      </a:r>
                      <a:endParaRPr lang="en-CA" sz="12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USA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4324891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xmlns="" id="{185BB3F8-2A4C-5746-B73F-5FB68FC77DA2}"/>
              </a:ext>
            </a:extLst>
          </p:cNvPr>
          <p:cNvSpPr/>
          <p:nvPr/>
        </p:nvSpPr>
        <p:spPr>
          <a:xfrm>
            <a:off x="4963502" y="2273718"/>
            <a:ext cx="3056351" cy="231056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1147</Words>
  <Application>Microsoft Office PowerPoint</Application>
  <PresentationFormat>사용자 지정</PresentationFormat>
  <Paragraphs>374</Paragraphs>
  <Slides>20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Theme</vt:lpstr>
      <vt:lpstr>ER Modeling</vt:lpstr>
      <vt:lpstr>ER Modeling</vt:lpstr>
      <vt:lpstr>ER Modeling</vt:lpstr>
      <vt:lpstr>ER Modeling</vt:lpstr>
      <vt:lpstr>ER Modeling</vt:lpstr>
      <vt:lpstr>ER Modeling</vt:lpstr>
      <vt:lpstr>ER Modeling</vt:lpstr>
      <vt:lpstr>ER Modeling</vt:lpstr>
      <vt:lpstr>ER Modeling</vt:lpstr>
      <vt:lpstr>ER Modeling</vt:lpstr>
      <vt:lpstr>ER Modeling</vt:lpstr>
      <vt:lpstr>ER Modeling</vt:lpstr>
      <vt:lpstr>ER Modeling</vt:lpstr>
      <vt:lpstr>Other data formats</vt:lpstr>
      <vt:lpstr>Other data formats</vt:lpstr>
      <vt:lpstr>Other data formats</vt:lpstr>
      <vt:lpstr>Other data formats</vt:lpstr>
      <vt:lpstr>Other data formats</vt:lpstr>
      <vt:lpstr>Other data formats</vt:lpstr>
      <vt:lpstr>Other data formats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VGP320 - Database Programming</dc:title>
  <dc:creator>Gustavo Fernandes</dc:creator>
  <cp:lastModifiedBy>Jimmy</cp:lastModifiedBy>
  <cp:revision>23</cp:revision>
  <dcterms:created xsi:type="dcterms:W3CDTF">2019-09-23T02:21:29Z</dcterms:created>
  <dcterms:modified xsi:type="dcterms:W3CDTF">2020-08-26T03:28:33Z</dcterms:modified>
</cp:coreProperties>
</file>