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6" r:id="rId2"/>
    <p:sldId id="307" r:id="rId3"/>
    <p:sldId id="308" r:id="rId4"/>
    <p:sldId id="309" r:id="rId5"/>
    <p:sldId id="310" r:id="rId6"/>
    <p:sldId id="312" r:id="rId7"/>
    <p:sldId id="313" r:id="rId8"/>
    <p:sldId id="315" r:id="rId9"/>
    <p:sldId id="316" r:id="rId10"/>
    <p:sldId id="317" r:id="rId11"/>
    <p:sldId id="329" r:id="rId12"/>
    <p:sldId id="311" r:id="rId13"/>
    <p:sldId id="314" r:id="rId14"/>
    <p:sldId id="318" r:id="rId15"/>
    <p:sldId id="319" r:id="rId16"/>
    <p:sldId id="359" r:id="rId17"/>
    <p:sldId id="320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54" r:id="rId26"/>
    <p:sldId id="355" r:id="rId27"/>
    <p:sldId id="347" r:id="rId28"/>
    <p:sldId id="353" r:id="rId29"/>
    <p:sldId id="34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8" r:id="rId39"/>
    <p:sldId id="345" r:id="rId40"/>
    <p:sldId id="357" r:id="rId41"/>
    <p:sldId id="356" r:id="rId42"/>
    <p:sldId id="34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0ED4-98BF-5D40-8D58-86F2993F19C5}" v="2420" dt="2019-11-12T03:04:33.313"/>
    <p1510:client id="{7BF27225-2A05-55A0-3386-ADD0CE6BB187}" v="213" dt="2019-11-13T01:44:00.732"/>
    <p1510:client id="{EEF9EA2A-87FA-F762-CA1E-8A1776A217F9}" v="6" dt="2019-11-13T05:08:04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/>
    <p:restoredTop sz="94719"/>
  </p:normalViewPr>
  <p:slideViewPr>
    <p:cSldViewPr snapToGrid="0">
      <p:cViewPr>
        <p:scale>
          <a:sx n="66" d="100"/>
          <a:sy n="66" d="100"/>
        </p:scale>
        <p:origin x="-192" y="480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Fernandes" userId="55d0e826-7389-4b5a-abb9-5fe58ebf70e8" providerId="ADAL" clId="{2B8F0ED4-98BF-5D40-8D58-86F2993F19C5}"/>
    <pc:docChg chg="undo custSel addSld delSld modSld sldOrd">
      <pc:chgData name="Gustavo Fernandes" userId="55d0e826-7389-4b5a-abb9-5fe58ebf70e8" providerId="ADAL" clId="{2B8F0ED4-98BF-5D40-8D58-86F2993F19C5}" dt="2019-11-12T06:26:04.516" v="4481" actId="15"/>
      <pc:docMkLst>
        <pc:docMk/>
      </pc:docMkLst>
      <pc:sldChg chg="modSp">
        <pc:chgData name="Gustavo Fernandes" userId="55d0e826-7389-4b5a-abb9-5fe58ebf70e8" providerId="ADAL" clId="{2B8F0ED4-98BF-5D40-8D58-86F2993F19C5}" dt="2019-11-06T01:18:16.577" v="41" actId="20577"/>
        <pc:sldMkLst>
          <pc:docMk/>
          <pc:sldMk cId="4143324910" sldId="258"/>
        </pc:sldMkLst>
        <pc:spChg chg="mod">
          <ac:chgData name="Gustavo Fernandes" userId="55d0e826-7389-4b5a-abb9-5fe58ebf70e8" providerId="ADAL" clId="{2B8F0ED4-98BF-5D40-8D58-86F2993F19C5}" dt="2019-11-06T01:18:01.853" v="1" actId="20577"/>
          <ac:spMkLst>
            <pc:docMk/>
            <pc:sldMk cId="4143324910" sldId="258"/>
            <ac:spMk id="2" creationId="{8068359C-24F0-EB4A-9695-9DC2143E087E}"/>
          </ac:spMkLst>
        </pc:spChg>
        <pc:graphicFrameChg chg="mod">
          <ac:chgData name="Gustavo Fernandes" userId="55d0e826-7389-4b5a-abb9-5fe58ebf70e8" providerId="ADAL" clId="{2B8F0ED4-98BF-5D40-8D58-86F2993F19C5}" dt="2019-11-06T01:18:16.577" v="41" actId="20577"/>
          <ac:graphicFrameMkLst>
            <pc:docMk/>
            <pc:sldMk cId="4143324910" sldId="258"/>
            <ac:graphicFrameMk id="16" creationId="{695687AD-03ED-41C4-8C9E-7CE446BBD62E}"/>
          </ac:graphicFrameMkLst>
        </pc:graphicFrameChg>
      </pc:sldChg>
      <pc:sldChg chg="modSp modAnim">
        <pc:chgData name="Gustavo Fernandes" userId="55d0e826-7389-4b5a-abb9-5fe58ebf70e8" providerId="ADAL" clId="{2B8F0ED4-98BF-5D40-8D58-86F2993F19C5}" dt="2019-11-09T00:57:05.394" v="2418" actId="20577"/>
        <pc:sldMkLst>
          <pc:docMk/>
          <pc:sldMk cId="2008168601" sldId="306"/>
        </pc:sldMkLst>
        <pc:spChg chg="mod">
          <ac:chgData name="Gustavo Fernandes" userId="55d0e826-7389-4b5a-abb9-5fe58ebf70e8" providerId="ADAL" clId="{2B8F0ED4-98BF-5D40-8D58-86F2993F19C5}" dt="2019-11-06T01:19:59.122" v="56" actId="20577"/>
          <ac:spMkLst>
            <pc:docMk/>
            <pc:sldMk cId="2008168601" sldId="306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09T00:57:05.394" v="2418" actId="20577"/>
          <ac:spMkLst>
            <pc:docMk/>
            <pc:sldMk cId="2008168601" sldId="306"/>
            <ac:spMk id="3" creationId="{DD897955-717E-4D4E-A89F-CE6AB5DC0225}"/>
          </ac:spMkLst>
        </pc:spChg>
      </pc:sldChg>
      <pc:sldChg chg="modSp add modAnim">
        <pc:chgData name="Gustavo Fernandes" userId="55d0e826-7389-4b5a-abb9-5fe58ebf70e8" providerId="ADAL" clId="{2B8F0ED4-98BF-5D40-8D58-86F2993F19C5}" dt="2019-11-09T00:57:15.072" v="2421"/>
        <pc:sldMkLst>
          <pc:docMk/>
          <pc:sldMk cId="2407185519" sldId="307"/>
        </pc:sldMkLst>
        <pc:spChg chg="mod">
          <ac:chgData name="Gustavo Fernandes" userId="55d0e826-7389-4b5a-abb9-5fe58ebf70e8" providerId="ADAL" clId="{2B8F0ED4-98BF-5D40-8D58-86F2993F19C5}" dt="2019-11-09T00:57:15.072" v="2421"/>
          <ac:spMkLst>
            <pc:docMk/>
            <pc:sldMk cId="2407185519" sldId="307"/>
            <ac:spMk id="3" creationId="{DD897955-717E-4D4E-A89F-CE6AB5DC0225}"/>
          </ac:spMkLst>
        </pc:spChg>
      </pc:sldChg>
      <pc:sldChg chg="addSp delSp modSp add modAnim">
        <pc:chgData name="Gustavo Fernandes" userId="55d0e826-7389-4b5a-abb9-5fe58ebf70e8" providerId="ADAL" clId="{2B8F0ED4-98BF-5D40-8D58-86F2993F19C5}" dt="2019-11-09T00:57:33.259" v="2433" actId="27636"/>
        <pc:sldMkLst>
          <pc:docMk/>
          <pc:sldMk cId="852935483" sldId="308"/>
        </pc:sldMkLst>
        <pc:spChg chg="mod">
          <ac:chgData name="Gustavo Fernandes" userId="55d0e826-7389-4b5a-abb9-5fe58ebf70e8" providerId="ADAL" clId="{2B8F0ED4-98BF-5D40-8D58-86F2993F19C5}" dt="2019-11-09T00:57:33.259" v="2433" actId="27636"/>
          <ac:spMkLst>
            <pc:docMk/>
            <pc:sldMk cId="852935483" sldId="308"/>
            <ac:spMk id="3" creationId="{DD897955-717E-4D4E-A89F-CE6AB5DC0225}"/>
          </ac:spMkLst>
        </pc:spChg>
        <pc:graphicFrameChg chg="add del mod modGraphic">
          <ac:chgData name="Gustavo Fernandes" userId="55d0e826-7389-4b5a-abb9-5fe58ebf70e8" providerId="ADAL" clId="{2B8F0ED4-98BF-5D40-8D58-86F2993F19C5}" dt="2019-11-06T01:39:38.860" v="1186" actId="478"/>
          <ac:graphicFrameMkLst>
            <pc:docMk/>
            <pc:sldMk cId="852935483" sldId="308"/>
            <ac:graphicFrameMk id="5" creationId="{0CFED1B4-3581-2F42-A897-D64BF7A92B65}"/>
          </ac:graphicFrameMkLst>
        </pc:graphicFrameChg>
        <pc:picChg chg="add del mod modCrop">
          <ac:chgData name="Gustavo Fernandes" userId="55d0e826-7389-4b5a-abb9-5fe58ebf70e8" providerId="ADAL" clId="{2B8F0ED4-98BF-5D40-8D58-86F2993F19C5}" dt="2019-11-06T03:14:54.013" v="1450" actId="1038"/>
          <ac:picMkLst>
            <pc:docMk/>
            <pc:sldMk cId="852935483" sldId="308"/>
            <ac:picMk id="4" creationId="{7C871E83-3C0C-9549-995B-CF45CB2FEF93}"/>
          </ac:picMkLst>
        </pc:picChg>
        <pc:picChg chg="add del">
          <ac:chgData name="Gustavo Fernandes" userId="55d0e826-7389-4b5a-abb9-5fe58ebf70e8" providerId="ADAL" clId="{2B8F0ED4-98BF-5D40-8D58-86F2993F19C5}" dt="2019-11-06T01:39:17.277" v="1169"/>
          <ac:picMkLst>
            <pc:docMk/>
            <pc:sldMk cId="852935483" sldId="308"/>
            <ac:picMk id="6" creationId="{61E52F09-48D6-184A-9C7B-2320F07F511A}"/>
          </ac:picMkLst>
        </pc:picChg>
        <pc:picChg chg="add mod">
          <ac:chgData name="Gustavo Fernandes" userId="55d0e826-7389-4b5a-abb9-5fe58ebf70e8" providerId="ADAL" clId="{2B8F0ED4-98BF-5D40-8D58-86F2993F19C5}" dt="2019-11-06T03:14:54.013" v="1450" actId="1038"/>
          <ac:picMkLst>
            <pc:docMk/>
            <pc:sldMk cId="852935483" sldId="308"/>
            <ac:picMk id="7" creationId="{B652C76A-E627-9546-9328-48BE21606FC4}"/>
          </ac:picMkLst>
        </pc:picChg>
        <pc:picChg chg="add mod">
          <ac:chgData name="Gustavo Fernandes" userId="55d0e826-7389-4b5a-abb9-5fe58ebf70e8" providerId="ADAL" clId="{2B8F0ED4-98BF-5D40-8D58-86F2993F19C5}" dt="2019-11-06T03:14:54.013" v="1450" actId="1038"/>
          <ac:picMkLst>
            <pc:docMk/>
            <pc:sldMk cId="852935483" sldId="308"/>
            <ac:picMk id="8" creationId="{20FD7EAF-1CF4-1545-9915-DB2BECC1E79F}"/>
          </ac:picMkLst>
        </pc:picChg>
        <pc:picChg chg="add mod">
          <ac:chgData name="Gustavo Fernandes" userId="55d0e826-7389-4b5a-abb9-5fe58ebf70e8" providerId="ADAL" clId="{2B8F0ED4-98BF-5D40-8D58-86F2993F19C5}" dt="2019-11-06T03:14:54.013" v="1450" actId="1038"/>
          <ac:picMkLst>
            <pc:docMk/>
            <pc:sldMk cId="852935483" sldId="308"/>
            <ac:picMk id="9" creationId="{3C4A261C-0728-7B42-8082-A96351B94DA2}"/>
          </ac:picMkLst>
        </pc:picChg>
      </pc:sldChg>
      <pc:sldChg chg="addSp modSp add ord modAnim">
        <pc:chgData name="Gustavo Fernandes" userId="55d0e826-7389-4b5a-abb9-5fe58ebf70e8" providerId="ADAL" clId="{2B8F0ED4-98BF-5D40-8D58-86F2993F19C5}" dt="2019-11-08T01:12:42.252" v="2413" actId="20577"/>
        <pc:sldMkLst>
          <pc:docMk/>
          <pc:sldMk cId="4238344263" sldId="309"/>
        </pc:sldMkLst>
        <pc:spChg chg="mod">
          <ac:chgData name="Gustavo Fernandes" userId="55d0e826-7389-4b5a-abb9-5fe58ebf70e8" providerId="ADAL" clId="{2B8F0ED4-98BF-5D40-8D58-86F2993F19C5}" dt="2019-11-08T01:12:42.252" v="2413" actId="20577"/>
          <ac:spMkLst>
            <pc:docMk/>
            <pc:sldMk cId="4238344263" sldId="309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06T01:42:19.569" v="1251" actId="1076"/>
          <ac:picMkLst>
            <pc:docMk/>
            <pc:sldMk cId="4238344263" sldId="309"/>
            <ac:picMk id="4" creationId="{16937E5C-D178-EC4C-901B-2C55BCA18369}"/>
          </ac:picMkLst>
        </pc:picChg>
      </pc:sldChg>
      <pc:sldChg chg="modSp add ord modAnim">
        <pc:chgData name="Gustavo Fernandes" userId="55d0e826-7389-4b5a-abb9-5fe58ebf70e8" providerId="ADAL" clId="{2B8F0ED4-98BF-5D40-8D58-86F2993F19C5}" dt="2019-11-08T01:12:28.265" v="2407" actId="14"/>
        <pc:sldMkLst>
          <pc:docMk/>
          <pc:sldMk cId="1267679606" sldId="310"/>
        </pc:sldMkLst>
        <pc:spChg chg="mod">
          <ac:chgData name="Gustavo Fernandes" userId="55d0e826-7389-4b5a-abb9-5fe58ebf70e8" providerId="ADAL" clId="{2B8F0ED4-98BF-5D40-8D58-86F2993F19C5}" dt="2019-11-08T01:12:28.265" v="2407" actId="14"/>
          <ac:spMkLst>
            <pc:docMk/>
            <pc:sldMk cId="1267679606" sldId="310"/>
            <ac:spMk id="3" creationId="{DD897955-717E-4D4E-A89F-CE6AB5DC0225}"/>
          </ac:spMkLst>
        </pc:spChg>
      </pc:sldChg>
      <pc:sldChg chg="modSp add ord modAnim">
        <pc:chgData name="Gustavo Fernandes" userId="55d0e826-7389-4b5a-abb9-5fe58ebf70e8" providerId="ADAL" clId="{2B8F0ED4-98BF-5D40-8D58-86F2993F19C5}" dt="2019-11-08T01:10:17.365" v="2366" actId="14"/>
        <pc:sldMkLst>
          <pc:docMk/>
          <pc:sldMk cId="1048250886" sldId="311"/>
        </pc:sldMkLst>
        <pc:spChg chg="mod">
          <ac:chgData name="Gustavo Fernandes" userId="55d0e826-7389-4b5a-abb9-5fe58ebf70e8" providerId="ADAL" clId="{2B8F0ED4-98BF-5D40-8D58-86F2993F19C5}" dt="2019-11-08T01:10:17.365" v="2366" actId="14"/>
          <ac:spMkLst>
            <pc:docMk/>
            <pc:sldMk cId="1048250886" sldId="311"/>
            <ac:spMk id="3" creationId="{DD897955-717E-4D4E-A89F-CE6AB5DC0225}"/>
          </ac:spMkLst>
        </pc:spChg>
      </pc:sldChg>
      <pc:sldChg chg="addSp modSp add modAnim">
        <pc:chgData name="Gustavo Fernandes" userId="55d0e826-7389-4b5a-abb9-5fe58ebf70e8" providerId="ADAL" clId="{2B8F0ED4-98BF-5D40-8D58-86F2993F19C5}" dt="2019-11-08T01:12:01.260" v="2400" actId="20577"/>
        <pc:sldMkLst>
          <pc:docMk/>
          <pc:sldMk cId="307410120" sldId="312"/>
        </pc:sldMkLst>
        <pc:spChg chg="mod">
          <ac:chgData name="Gustavo Fernandes" userId="55d0e826-7389-4b5a-abb9-5fe58ebf70e8" providerId="ADAL" clId="{2B8F0ED4-98BF-5D40-8D58-86F2993F19C5}" dt="2019-11-08T01:12:01.260" v="2400" actId="20577"/>
          <ac:spMkLst>
            <pc:docMk/>
            <pc:sldMk cId="307410120" sldId="312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06T01:47:47.377" v="1336" actId="1076"/>
          <ac:picMkLst>
            <pc:docMk/>
            <pc:sldMk cId="307410120" sldId="312"/>
            <ac:picMk id="4" creationId="{65C049D0-188A-D744-9927-181BF98ECA05}"/>
          </ac:picMkLst>
        </pc:picChg>
      </pc:sldChg>
      <pc:sldChg chg="addSp delSp modSp add delAnim">
        <pc:chgData name="Gustavo Fernandes" userId="55d0e826-7389-4b5a-abb9-5fe58ebf70e8" providerId="ADAL" clId="{2B8F0ED4-98BF-5D40-8D58-86F2993F19C5}" dt="2019-11-06T01:50:00.252" v="1350" actId="2085"/>
        <pc:sldMkLst>
          <pc:docMk/>
          <pc:sldMk cId="855203981" sldId="313"/>
        </pc:sldMkLst>
        <pc:spChg chg="del">
          <ac:chgData name="Gustavo Fernandes" userId="55d0e826-7389-4b5a-abb9-5fe58ebf70e8" providerId="ADAL" clId="{2B8F0ED4-98BF-5D40-8D58-86F2993F19C5}" dt="2019-11-06T01:49:25.191" v="1341" actId="478"/>
          <ac:spMkLst>
            <pc:docMk/>
            <pc:sldMk cId="855203981" sldId="313"/>
            <ac:spMk id="2" creationId="{254529E8-2A08-3B45-988D-12FE5DB1987A}"/>
          </ac:spMkLst>
        </pc:spChg>
        <pc:spChg chg="del mod">
          <ac:chgData name="Gustavo Fernandes" userId="55d0e826-7389-4b5a-abb9-5fe58ebf70e8" providerId="ADAL" clId="{2B8F0ED4-98BF-5D40-8D58-86F2993F19C5}" dt="2019-11-06T01:49:27.621" v="1343" actId="478"/>
          <ac:spMkLst>
            <pc:docMk/>
            <pc:sldMk cId="855203981" sldId="313"/>
            <ac:spMk id="3" creationId="{DD897955-717E-4D4E-A89F-CE6AB5DC0225}"/>
          </ac:spMkLst>
        </pc:spChg>
        <pc:spChg chg="add del mod">
          <ac:chgData name="Gustavo Fernandes" userId="55d0e826-7389-4b5a-abb9-5fe58ebf70e8" providerId="ADAL" clId="{2B8F0ED4-98BF-5D40-8D58-86F2993F19C5}" dt="2019-11-06T01:49:35" v="1346" actId="478"/>
          <ac:spMkLst>
            <pc:docMk/>
            <pc:sldMk cId="855203981" sldId="313"/>
            <ac:spMk id="6" creationId="{3311E4CF-7644-0F4F-B87D-ACFA25A98619}"/>
          </ac:spMkLst>
        </pc:spChg>
        <pc:spChg chg="add del mod">
          <ac:chgData name="Gustavo Fernandes" userId="55d0e826-7389-4b5a-abb9-5fe58ebf70e8" providerId="ADAL" clId="{2B8F0ED4-98BF-5D40-8D58-86F2993F19C5}" dt="2019-11-06T01:49:33.610" v="1345" actId="478"/>
          <ac:spMkLst>
            <pc:docMk/>
            <pc:sldMk cId="855203981" sldId="313"/>
            <ac:spMk id="8" creationId="{C37DA43C-C4FE-9C4D-BA10-7740335BF3F1}"/>
          </ac:spMkLst>
        </pc:spChg>
        <pc:spChg chg="add mod">
          <ac:chgData name="Gustavo Fernandes" userId="55d0e826-7389-4b5a-abb9-5fe58ebf70e8" providerId="ADAL" clId="{2B8F0ED4-98BF-5D40-8D58-86F2993F19C5}" dt="2019-11-06T01:50:00.252" v="1350" actId="2085"/>
          <ac:spMkLst>
            <pc:docMk/>
            <pc:sldMk cId="855203981" sldId="313"/>
            <ac:spMk id="10" creationId="{9F1D08FB-DB37-6642-9D1E-86CFAEF10F50}"/>
          </ac:spMkLst>
        </pc:spChg>
        <pc:picChg chg="del">
          <ac:chgData name="Gustavo Fernandes" userId="55d0e826-7389-4b5a-abb9-5fe58ebf70e8" providerId="ADAL" clId="{2B8F0ED4-98BF-5D40-8D58-86F2993F19C5}" dt="2019-11-06T01:49:22.863" v="1340" actId="478"/>
          <ac:picMkLst>
            <pc:docMk/>
            <pc:sldMk cId="855203981" sldId="313"/>
            <ac:picMk id="4" creationId="{65C049D0-188A-D744-9927-181BF98ECA05}"/>
          </ac:picMkLst>
        </pc:picChg>
        <pc:picChg chg="add">
          <ac:chgData name="Gustavo Fernandes" userId="55d0e826-7389-4b5a-abb9-5fe58ebf70e8" providerId="ADAL" clId="{2B8F0ED4-98BF-5D40-8D58-86F2993F19C5}" dt="2019-11-06T01:49:28.495" v="1344"/>
          <ac:picMkLst>
            <pc:docMk/>
            <pc:sldMk cId="855203981" sldId="313"/>
            <ac:picMk id="9" creationId="{4A7AFCCA-50A2-CB47-825B-53CE8EB76846}"/>
          </ac:picMkLst>
        </pc:picChg>
      </pc:sldChg>
      <pc:sldChg chg="addSp modSp add ord modAnim">
        <pc:chgData name="Gustavo Fernandes" userId="55d0e826-7389-4b5a-abb9-5fe58ebf70e8" providerId="ADAL" clId="{2B8F0ED4-98BF-5D40-8D58-86F2993F19C5}" dt="2019-11-08T01:09:51.623" v="2359" actId="14"/>
        <pc:sldMkLst>
          <pc:docMk/>
          <pc:sldMk cId="2964505006" sldId="314"/>
        </pc:sldMkLst>
        <pc:spChg chg="mod">
          <ac:chgData name="Gustavo Fernandes" userId="55d0e826-7389-4b5a-abb9-5fe58ebf70e8" providerId="ADAL" clId="{2B8F0ED4-98BF-5D40-8D58-86F2993F19C5}" dt="2019-11-08T01:09:51.623" v="2359" actId="14"/>
          <ac:spMkLst>
            <pc:docMk/>
            <pc:sldMk cId="2964505006" sldId="314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06T03:38:25.965" v="1919" actId="1076"/>
          <ac:picMkLst>
            <pc:docMk/>
            <pc:sldMk cId="2964505006" sldId="314"/>
            <ac:picMk id="4" creationId="{72A25741-E55D-9649-AC15-B31AB1E0D0A3}"/>
          </ac:picMkLst>
        </pc:picChg>
      </pc:sldChg>
      <pc:sldChg chg="addSp delSp modSp add modAnim">
        <pc:chgData name="Gustavo Fernandes" userId="55d0e826-7389-4b5a-abb9-5fe58ebf70e8" providerId="ADAL" clId="{2B8F0ED4-98BF-5D40-8D58-86F2993F19C5}" dt="2019-11-08T01:11:21.784" v="2397" actId="14"/>
        <pc:sldMkLst>
          <pc:docMk/>
          <pc:sldMk cId="311906785" sldId="315"/>
        </pc:sldMkLst>
        <pc:spChg chg="mod">
          <ac:chgData name="Gustavo Fernandes" userId="55d0e826-7389-4b5a-abb9-5fe58ebf70e8" providerId="ADAL" clId="{2B8F0ED4-98BF-5D40-8D58-86F2993F19C5}" dt="2019-11-08T01:11:21.784" v="2397" actId="14"/>
          <ac:spMkLst>
            <pc:docMk/>
            <pc:sldMk cId="311906785" sldId="315"/>
            <ac:spMk id="3" creationId="{DD897955-717E-4D4E-A89F-CE6AB5DC0225}"/>
          </ac:spMkLst>
        </pc:spChg>
        <pc:spChg chg="add del mod">
          <ac:chgData name="Gustavo Fernandes" userId="55d0e826-7389-4b5a-abb9-5fe58ebf70e8" providerId="ADAL" clId="{2B8F0ED4-98BF-5D40-8D58-86F2993F19C5}" dt="2019-11-06T03:53:51.256" v="1922"/>
          <ac:spMkLst>
            <pc:docMk/>
            <pc:sldMk cId="311906785" sldId="315"/>
            <ac:spMk id="4" creationId="{97637F80-7163-0E4B-8B09-482DEED51B88}"/>
          </ac:spMkLst>
        </pc:spChg>
      </pc:sldChg>
      <pc:sldChg chg="modSp add modAnim">
        <pc:chgData name="Gustavo Fernandes" userId="55d0e826-7389-4b5a-abb9-5fe58ebf70e8" providerId="ADAL" clId="{2B8F0ED4-98BF-5D40-8D58-86F2993F19C5}" dt="2019-11-08T01:11:08.890" v="2393" actId="14"/>
        <pc:sldMkLst>
          <pc:docMk/>
          <pc:sldMk cId="1697132620" sldId="316"/>
        </pc:sldMkLst>
        <pc:spChg chg="mod">
          <ac:chgData name="Gustavo Fernandes" userId="55d0e826-7389-4b5a-abb9-5fe58ebf70e8" providerId="ADAL" clId="{2B8F0ED4-98BF-5D40-8D58-86F2993F19C5}" dt="2019-11-08T01:11:08.890" v="2393" actId="14"/>
          <ac:spMkLst>
            <pc:docMk/>
            <pc:sldMk cId="1697132620" sldId="316"/>
            <ac:spMk id="3" creationId="{DD897955-717E-4D4E-A89F-CE6AB5DC0225}"/>
          </ac:spMkLst>
        </pc:spChg>
      </pc:sldChg>
      <pc:sldChg chg="modSp add modAnim">
        <pc:chgData name="Gustavo Fernandes" userId="55d0e826-7389-4b5a-abb9-5fe58ebf70e8" providerId="ADAL" clId="{2B8F0ED4-98BF-5D40-8D58-86F2993F19C5}" dt="2019-11-08T01:10:48.164" v="2380" actId="14"/>
        <pc:sldMkLst>
          <pc:docMk/>
          <pc:sldMk cId="1173320792" sldId="317"/>
        </pc:sldMkLst>
        <pc:spChg chg="mod">
          <ac:chgData name="Gustavo Fernandes" userId="55d0e826-7389-4b5a-abb9-5fe58ebf70e8" providerId="ADAL" clId="{2B8F0ED4-98BF-5D40-8D58-86F2993F19C5}" dt="2019-11-08T01:10:48.164" v="2380" actId="14"/>
          <ac:spMkLst>
            <pc:docMk/>
            <pc:sldMk cId="1173320792" sldId="317"/>
            <ac:spMk id="3" creationId="{DD897955-717E-4D4E-A89F-CE6AB5DC0225}"/>
          </ac:spMkLst>
        </pc:spChg>
      </pc:sldChg>
      <pc:sldChg chg="modSp add modAnim">
        <pc:chgData name="Gustavo Fernandes" userId="55d0e826-7389-4b5a-abb9-5fe58ebf70e8" providerId="ADAL" clId="{2B8F0ED4-98BF-5D40-8D58-86F2993F19C5}" dt="2019-11-08T01:09:23.316" v="2354" actId="14"/>
        <pc:sldMkLst>
          <pc:docMk/>
          <pc:sldMk cId="802604641" sldId="318"/>
        </pc:sldMkLst>
        <pc:spChg chg="mod">
          <ac:chgData name="Gustavo Fernandes" userId="55d0e826-7389-4b5a-abb9-5fe58ebf70e8" providerId="ADAL" clId="{2B8F0ED4-98BF-5D40-8D58-86F2993F19C5}" dt="2019-11-08T01:09:23.316" v="2354" actId="14"/>
          <ac:spMkLst>
            <pc:docMk/>
            <pc:sldMk cId="802604641" sldId="318"/>
            <ac:spMk id="3" creationId="{DD897955-717E-4D4E-A89F-CE6AB5DC0225}"/>
          </ac:spMkLst>
        </pc:spChg>
      </pc:sldChg>
      <pc:sldChg chg="addSp modSp add modAnim">
        <pc:chgData name="Gustavo Fernandes" userId="55d0e826-7389-4b5a-abb9-5fe58ebf70e8" providerId="ADAL" clId="{2B8F0ED4-98BF-5D40-8D58-86F2993F19C5}" dt="2019-11-08T01:09:01.487" v="2349" actId="5793"/>
        <pc:sldMkLst>
          <pc:docMk/>
          <pc:sldMk cId="3135283965" sldId="319"/>
        </pc:sldMkLst>
        <pc:spChg chg="mod">
          <ac:chgData name="Gustavo Fernandes" userId="55d0e826-7389-4b5a-abb9-5fe58ebf70e8" providerId="ADAL" clId="{2B8F0ED4-98BF-5D40-8D58-86F2993F19C5}" dt="2019-11-08T01:09:01.487" v="2349" actId="5793"/>
          <ac:spMkLst>
            <pc:docMk/>
            <pc:sldMk cId="3135283965" sldId="319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06T04:38:14.512" v="2219" actId="1076"/>
          <ac:picMkLst>
            <pc:docMk/>
            <pc:sldMk cId="3135283965" sldId="319"/>
            <ac:picMk id="4" creationId="{10C26B89-AD10-BE4C-91D7-0177C7B420D7}"/>
          </ac:picMkLst>
        </pc:picChg>
      </pc:sldChg>
      <pc:sldChg chg="modSp add modAnim">
        <pc:chgData name="Gustavo Fernandes" userId="55d0e826-7389-4b5a-abb9-5fe58ebf70e8" providerId="ADAL" clId="{2B8F0ED4-98BF-5D40-8D58-86F2993F19C5}" dt="2019-11-12T01:11:19.005" v="3246" actId="20577"/>
        <pc:sldMkLst>
          <pc:docMk/>
          <pc:sldMk cId="922083800" sldId="320"/>
        </pc:sldMkLst>
        <pc:spChg chg="mod">
          <ac:chgData name="Gustavo Fernandes" userId="55d0e826-7389-4b5a-abb9-5fe58ebf70e8" providerId="ADAL" clId="{2B8F0ED4-98BF-5D40-8D58-86F2993F19C5}" dt="2019-11-12T01:11:11.425" v="3234"/>
          <ac:spMkLst>
            <pc:docMk/>
            <pc:sldMk cId="922083800" sldId="320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1:19.005" v="3246" actId="20577"/>
          <ac:spMkLst>
            <pc:docMk/>
            <pc:sldMk cId="922083800" sldId="320"/>
            <ac:spMk id="3" creationId="{DD897955-717E-4D4E-A89F-CE6AB5DC0225}"/>
          </ac:spMkLst>
        </pc:spChg>
      </pc:sldChg>
      <pc:sldChg chg="modSp add modAnim">
        <pc:chgData name="Gustavo Fernandes" userId="55d0e826-7389-4b5a-abb9-5fe58ebf70e8" providerId="ADAL" clId="{2B8F0ED4-98BF-5D40-8D58-86F2993F19C5}" dt="2019-11-08T01:10:33.779" v="2375" actId="14"/>
        <pc:sldMkLst>
          <pc:docMk/>
          <pc:sldMk cId="1832578216" sldId="329"/>
        </pc:sldMkLst>
        <pc:spChg chg="mod">
          <ac:chgData name="Gustavo Fernandes" userId="55d0e826-7389-4b5a-abb9-5fe58ebf70e8" providerId="ADAL" clId="{2B8F0ED4-98BF-5D40-8D58-86F2993F19C5}" dt="2019-11-08T01:10:33.779" v="2375" actId="14"/>
          <ac:spMkLst>
            <pc:docMk/>
            <pc:sldMk cId="1832578216" sldId="329"/>
            <ac:spMk id="3" creationId="{DD897955-717E-4D4E-A89F-CE6AB5DC0225}"/>
          </ac:spMkLst>
        </pc:spChg>
      </pc:sldChg>
      <pc:sldChg chg="modSp add">
        <pc:chgData name="Gustavo Fernandes" userId="55d0e826-7389-4b5a-abb9-5fe58ebf70e8" providerId="ADAL" clId="{2B8F0ED4-98BF-5D40-8D58-86F2993F19C5}" dt="2019-11-12T01:11:31.913" v="3261" actId="20577"/>
        <pc:sldMkLst>
          <pc:docMk/>
          <pc:sldMk cId="2978026329" sldId="330"/>
        </pc:sldMkLst>
        <pc:spChg chg="mod">
          <ac:chgData name="Gustavo Fernandes" userId="55d0e826-7389-4b5a-abb9-5fe58ebf70e8" providerId="ADAL" clId="{2B8F0ED4-98BF-5D40-8D58-86F2993F19C5}" dt="2019-11-12T01:11:26.161" v="3247"/>
          <ac:spMkLst>
            <pc:docMk/>
            <pc:sldMk cId="2978026329" sldId="330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1:31.913" v="3261" actId="20577"/>
          <ac:spMkLst>
            <pc:docMk/>
            <pc:sldMk cId="2978026329" sldId="330"/>
            <ac:spMk id="3" creationId="{DD897955-717E-4D4E-A89F-CE6AB5DC0225}"/>
          </ac:spMkLst>
        </pc:spChg>
      </pc:sldChg>
      <pc:sldChg chg="modSp add">
        <pc:chgData name="Gustavo Fernandes" userId="55d0e826-7389-4b5a-abb9-5fe58ebf70e8" providerId="ADAL" clId="{2B8F0ED4-98BF-5D40-8D58-86F2993F19C5}" dt="2019-11-12T01:11:42.097" v="3274" actId="20577"/>
        <pc:sldMkLst>
          <pc:docMk/>
          <pc:sldMk cId="1967759839" sldId="331"/>
        </pc:sldMkLst>
        <pc:spChg chg="mod">
          <ac:chgData name="Gustavo Fernandes" userId="55d0e826-7389-4b5a-abb9-5fe58ebf70e8" providerId="ADAL" clId="{2B8F0ED4-98BF-5D40-8D58-86F2993F19C5}" dt="2019-11-12T01:11:37.544" v="3262"/>
          <ac:spMkLst>
            <pc:docMk/>
            <pc:sldMk cId="1967759839" sldId="331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1:42.097" v="3274" actId="20577"/>
          <ac:spMkLst>
            <pc:docMk/>
            <pc:sldMk cId="1967759839" sldId="331"/>
            <ac:spMk id="3" creationId="{DD897955-717E-4D4E-A89F-CE6AB5DC0225}"/>
          </ac:spMkLst>
        </pc:spChg>
      </pc:sldChg>
      <pc:sldChg chg="addSp modSp add">
        <pc:chgData name="Gustavo Fernandes" userId="55d0e826-7389-4b5a-abb9-5fe58ebf70e8" providerId="ADAL" clId="{2B8F0ED4-98BF-5D40-8D58-86F2993F19C5}" dt="2019-11-12T01:12:02.476" v="3279" actId="113"/>
        <pc:sldMkLst>
          <pc:docMk/>
          <pc:sldMk cId="3906046539" sldId="332"/>
        </pc:sldMkLst>
        <pc:spChg chg="mod">
          <ac:chgData name="Gustavo Fernandes" userId="55d0e826-7389-4b5a-abb9-5fe58ebf70e8" providerId="ADAL" clId="{2B8F0ED4-98BF-5D40-8D58-86F2993F19C5}" dt="2019-11-12T01:11:49.500" v="3275"/>
          <ac:spMkLst>
            <pc:docMk/>
            <pc:sldMk cId="3906046539" sldId="332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2:02.476" v="3279" actId="113"/>
          <ac:spMkLst>
            <pc:docMk/>
            <pc:sldMk cId="3906046539" sldId="332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12T00:46:26.411" v="2573" actId="1076"/>
          <ac:picMkLst>
            <pc:docMk/>
            <pc:sldMk cId="3906046539" sldId="332"/>
            <ac:picMk id="4" creationId="{E76E4637-3179-5E4F-A14B-F07CAB2174F2}"/>
          </ac:picMkLst>
        </pc:picChg>
      </pc:sldChg>
      <pc:sldChg chg="addSp delSp modSp add">
        <pc:chgData name="Gustavo Fernandes" userId="55d0e826-7389-4b5a-abb9-5fe58ebf70e8" providerId="ADAL" clId="{2B8F0ED4-98BF-5D40-8D58-86F2993F19C5}" dt="2019-11-12T01:12:12.380" v="3281" actId="20577"/>
        <pc:sldMkLst>
          <pc:docMk/>
          <pc:sldMk cId="1163490321" sldId="333"/>
        </pc:sldMkLst>
        <pc:spChg chg="mod">
          <ac:chgData name="Gustavo Fernandes" userId="55d0e826-7389-4b5a-abb9-5fe58ebf70e8" providerId="ADAL" clId="{2B8F0ED4-98BF-5D40-8D58-86F2993F19C5}" dt="2019-11-12T01:12:10.031" v="3280"/>
          <ac:spMkLst>
            <pc:docMk/>
            <pc:sldMk cId="1163490321" sldId="333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2:12.380" v="3281" actId="20577"/>
          <ac:spMkLst>
            <pc:docMk/>
            <pc:sldMk cId="1163490321" sldId="333"/>
            <ac:spMk id="3" creationId="{DD897955-717E-4D4E-A89F-CE6AB5DC0225}"/>
          </ac:spMkLst>
        </pc:spChg>
        <pc:spChg chg="add del mod">
          <ac:chgData name="Gustavo Fernandes" userId="55d0e826-7389-4b5a-abb9-5fe58ebf70e8" providerId="ADAL" clId="{2B8F0ED4-98BF-5D40-8D58-86F2993F19C5}" dt="2019-11-12T00:47:29.248" v="2606"/>
          <ac:spMkLst>
            <pc:docMk/>
            <pc:sldMk cId="1163490321" sldId="333"/>
            <ac:spMk id="4" creationId="{2D253314-4972-914F-A860-173F8E82B94B}"/>
          </ac:spMkLst>
        </pc:spChg>
        <pc:spChg chg="add del mod">
          <ac:chgData name="Gustavo Fernandes" userId="55d0e826-7389-4b5a-abb9-5fe58ebf70e8" providerId="ADAL" clId="{2B8F0ED4-98BF-5D40-8D58-86F2993F19C5}" dt="2019-11-12T00:47:29.248" v="2606"/>
          <ac:spMkLst>
            <pc:docMk/>
            <pc:sldMk cId="1163490321" sldId="333"/>
            <ac:spMk id="5" creationId="{AFA45250-AB05-4E4E-9E0A-C6C20296B04B}"/>
          </ac:spMkLst>
        </pc:spChg>
        <pc:spChg chg="add del mod">
          <ac:chgData name="Gustavo Fernandes" userId="55d0e826-7389-4b5a-abb9-5fe58ebf70e8" providerId="ADAL" clId="{2B8F0ED4-98BF-5D40-8D58-86F2993F19C5}" dt="2019-11-12T00:47:29.248" v="2606"/>
          <ac:spMkLst>
            <pc:docMk/>
            <pc:sldMk cId="1163490321" sldId="333"/>
            <ac:spMk id="6" creationId="{08074108-EDAF-844E-B4C3-1078C6E431FE}"/>
          </ac:spMkLst>
        </pc:spChg>
        <pc:spChg chg="add del mod">
          <ac:chgData name="Gustavo Fernandes" userId="55d0e826-7389-4b5a-abb9-5fe58ebf70e8" providerId="ADAL" clId="{2B8F0ED4-98BF-5D40-8D58-86F2993F19C5}" dt="2019-11-12T00:47:46.100" v="2608"/>
          <ac:spMkLst>
            <pc:docMk/>
            <pc:sldMk cId="1163490321" sldId="333"/>
            <ac:spMk id="7" creationId="{B2851C65-CC16-FE4E-9DE2-6A245B6794C6}"/>
          </ac:spMkLst>
        </pc:spChg>
        <pc:picChg chg="add mod">
          <ac:chgData name="Gustavo Fernandes" userId="55d0e826-7389-4b5a-abb9-5fe58ebf70e8" providerId="ADAL" clId="{2B8F0ED4-98BF-5D40-8D58-86F2993F19C5}" dt="2019-11-12T00:47:50.677" v="2610" actId="1076"/>
          <ac:picMkLst>
            <pc:docMk/>
            <pc:sldMk cId="1163490321" sldId="333"/>
            <ac:picMk id="8" creationId="{B3F66EB0-2062-B24E-B092-7512E54F6758}"/>
          </ac:picMkLst>
        </pc:picChg>
      </pc:sldChg>
      <pc:sldChg chg="addSp modSp add">
        <pc:chgData name="Gustavo Fernandes" userId="55d0e826-7389-4b5a-abb9-5fe58ebf70e8" providerId="ADAL" clId="{2B8F0ED4-98BF-5D40-8D58-86F2993F19C5}" dt="2019-11-12T01:12:24.668" v="3285" actId="20577"/>
        <pc:sldMkLst>
          <pc:docMk/>
          <pc:sldMk cId="3314438213" sldId="334"/>
        </pc:sldMkLst>
        <pc:spChg chg="mod">
          <ac:chgData name="Gustavo Fernandes" userId="55d0e826-7389-4b5a-abb9-5fe58ebf70e8" providerId="ADAL" clId="{2B8F0ED4-98BF-5D40-8D58-86F2993F19C5}" dt="2019-11-12T01:12:16.957" v="3282"/>
          <ac:spMkLst>
            <pc:docMk/>
            <pc:sldMk cId="3314438213" sldId="334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2:24.668" v="3285" actId="20577"/>
          <ac:spMkLst>
            <pc:docMk/>
            <pc:sldMk cId="3314438213" sldId="334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12T00:49:05.938" v="2672" actId="1076"/>
          <ac:picMkLst>
            <pc:docMk/>
            <pc:sldMk cId="3314438213" sldId="334"/>
            <ac:picMk id="4" creationId="{7ABE45D5-9A93-A54D-A597-9C7319DFEB38}"/>
          </ac:picMkLst>
        </pc:picChg>
      </pc:sldChg>
      <pc:sldChg chg="modSp add">
        <pc:chgData name="Gustavo Fernandes" userId="55d0e826-7389-4b5a-abb9-5fe58ebf70e8" providerId="ADAL" clId="{2B8F0ED4-98BF-5D40-8D58-86F2993F19C5}" dt="2019-11-12T01:13:12.196" v="3295" actId="20577"/>
        <pc:sldMkLst>
          <pc:docMk/>
          <pc:sldMk cId="153203147" sldId="335"/>
        </pc:sldMkLst>
        <pc:spChg chg="mod">
          <ac:chgData name="Gustavo Fernandes" userId="55d0e826-7389-4b5a-abb9-5fe58ebf70e8" providerId="ADAL" clId="{2B8F0ED4-98BF-5D40-8D58-86F2993F19C5}" dt="2019-11-12T01:10:28.324" v="3233"/>
          <ac:spMkLst>
            <pc:docMk/>
            <pc:sldMk cId="153203147" sldId="335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3:12.196" v="3295" actId="20577"/>
          <ac:spMkLst>
            <pc:docMk/>
            <pc:sldMk cId="153203147" sldId="335"/>
            <ac:spMk id="3" creationId="{DD897955-717E-4D4E-A89F-CE6AB5DC0225}"/>
          </ac:spMkLst>
        </pc:spChg>
      </pc:sldChg>
      <pc:sldChg chg="modSp add">
        <pc:chgData name="Gustavo Fernandes" userId="55d0e826-7389-4b5a-abb9-5fe58ebf70e8" providerId="ADAL" clId="{2B8F0ED4-98BF-5D40-8D58-86F2993F19C5}" dt="2019-11-12T01:13:27.675" v="3303" actId="20577"/>
        <pc:sldMkLst>
          <pc:docMk/>
          <pc:sldMk cId="2041995993" sldId="336"/>
        </pc:sldMkLst>
        <pc:spChg chg="mod">
          <ac:chgData name="Gustavo Fernandes" userId="55d0e826-7389-4b5a-abb9-5fe58ebf70e8" providerId="ADAL" clId="{2B8F0ED4-98BF-5D40-8D58-86F2993F19C5}" dt="2019-11-12T01:09:41.627" v="3230"/>
          <ac:spMkLst>
            <pc:docMk/>
            <pc:sldMk cId="2041995993" sldId="336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3:27.675" v="3303" actId="20577"/>
          <ac:spMkLst>
            <pc:docMk/>
            <pc:sldMk cId="2041995993" sldId="336"/>
            <ac:spMk id="3" creationId="{DD897955-717E-4D4E-A89F-CE6AB5DC0225}"/>
          </ac:spMkLst>
        </pc:spChg>
      </pc:sldChg>
      <pc:sldChg chg="modSp add ord">
        <pc:chgData name="Gustavo Fernandes" userId="55d0e826-7389-4b5a-abb9-5fe58ebf70e8" providerId="ADAL" clId="{2B8F0ED4-98BF-5D40-8D58-86F2993F19C5}" dt="2019-11-12T01:22:55.057" v="3340" actId="113"/>
        <pc:sldMkLst>
          <pc:docMk/>
          <pc:sldMk cId="304886482" sldId="337"/>
        </pc:sldMkLst>
        <pc:spChg chg="mod">
          <ac:chgData name="Gustavo Fernandes" userId="55d0e826-7389-4b5a-abb9-5fe58ebf70e8" providerId="ADAL" clId="{2B8F0ED4-98BF-5D40-8D58-86F2993F19C5}" dt="2019-11-12T01:09:29.805" v="3226"/>
          <ac:spMkLst>
            <pc:docMk/>
            <pc:sldMk cId="304886482" sldId="337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22:55.057" v="3340" actId="113"/>
          <ac:spMkLst>
            <pc:docMk/>
            <pc:sldMk cId="304886482" sldId="337"/>
            <ac:spMk id="3" creationId="{DD897955-717E-4D4E-A89F-CE6AB5DC0225}"/>
          </ac:spMkLst>
        </pc:spChg>
      </pc:sldChg>
      <pc:sldChg chg="addSp modSp add">
        <pc:chgData name="Gustavo Fernandes" userId="55d0e826-7389-4b5a-abb9-5fe58ebf70e8" providerId="ADAL" clId="{2B8F0ED4-98BF-5D40-8D58-86F2993F19C5}" dt="2019-11-12T01:23:11.793" v="3345" actId="14"/>
        <pc:sldMkLst>
          <pc:docMk/>
          <pc:sldMk cId="3320430902" sldId="338"/>
        </pc:sldMkLst>
        <pc:spChg chg="mod">
          <ac:chgData name="Gustavo Fernandes" userId="55d0e826-7389-4b5a-abb9-5fe58ebf70e8" providerId="ADAL" clId="{2B8F0ED4-98BF-5D40-8D58-86F2993F19C5}" dt="2019-11-12T01:09:26.887" v="3225"/>
          <ac:spMkLst>
            <pc:docMk/>
            <pc:sldMk cId="3320430902" sldId="338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23:11.793" v="3345" actId="14"/>
          <ac:spMkLst>
            <pc:docMk/>
            <pc:sldMk cId="3320430902" sldId="338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12T00:56:02.687" v="2825" actId="1076"/>
          <ac:picMkLst>
            <pc:docMk/>
            <pc:sldMk cId="3320430902" sldId="338"/>
            <ac:picMk id="4" creationId="{13060033-F615-5843-BFE2-020177B81D65}"/>
          </ac:picMkLst>
        </pc:picChg>
      </pc:sldChg>
      <pc:sldChg chg="modSp add">
        <pc:chgData name="Gustavo Fernandes" userId="55d0e826-7389-4b5a-abb9-5fe58ebf70e8" providerId="ADAL" clId="{2B8F0ED4-98BF-5D40-8D58-86F2993F19C5}" dt="2019-11-12T01:09:08.343" v="3224" actId="20577"/>
        <pc:sldMkLst>
          <pc:docMk/>
          <pc:sldMk cId="1844369130" sldId="339"/>
        </pc:sldMkLst>
        <pc:spChg chg="mod">
          <ac:chgData name="Gustavo Fernandes" userId="55d0e826-7389-4b5a-abb9-5fe58ebf70e8" providerId="ADAL" clId="{2B8F0ED4-98BF-5D40-8D58-86F2993F19C5}" dt="2019-11-12T01:05:32.379" v="2936" actId="20577"/>
          <ac:spMkLst>
            <pc:docMk/>
            <pc:sldMk cId="1844369130" sldId="339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09:08.343" v="3224" actId="20577"/>
          <ac:spMkLst>
            <pc:docMk/>
            <pc:sldMk cId="1844369130" sldId="339"/>
            <ac:spMk id="3" creationId="{DD897955-717E-4D4E-A89F-CE6AB5DC0225}"/>
          </ac:spMkLst>
        </pc:spChg>
      </pc:sldChg>
      <pc:sldChg chg="modSp add">
        <pc:chgData name="Gustavo Fernandes" userId="55d0e826-7389-4b5a-abb9-5fe58ebf70e8" providerId="ADAL" clId="{2B8F0ED4-98BF-5D40-8D58-86F2993F19C5}" dt="2019-11-12T01:38:28.934" v="3854"/>
        <pc:sldMkLst>
          <pc:docMk/>
          <pc:sldMk cId="4018841787" sldId="340"/>
        </pc:sldMkLst>
        <pc:spChg chg="mod">
          <ac:chgData name="Gustavo Fernandes" userId="55d0e826-7389-4b5a-abb9-5fe58ebf70e8" providerId="ADAL" clId="{2B8F0ED4-98BF-5D40-8D58-86F2993F19C5}" dt="2019-11-12T01:38:28.934" v="3854"/>
          <ac:spMkLst>
            <pc:docMk/>
            <pc:sldMk cId="4018841787" sldId="340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27:12.379" v="3506" actId="20577"/>
          <ac:spMkLst>
            <pc:docMk/>
            <pc:sldMk cId="4018841787" sldId="340"/>
            <ac:spMk id="3" creationId="{DD897955-717E-4D4E-A89F-CE6AB5DC0225}"/>
          </ac:spMkLst>
        </pc:spChg>
      </pc:sldChg>
      <pc:sldChg chg="modSp add">
        <pc:chgData name="Gustavo Fernandes" userId="55d0e826-7389-4b5a-abb9-5fe58ebf70e8" providerId="ADAL" clId="{2B8F0ED4-98BF-5D40-8D58-86F2993F19C5}" dt="2019-11-12T01:38:32.803" v="3855"/>
        <pc:sldMkLst>
          <pc:docMk/>
          <pc:sldMk cId="3354980732" sldId="341"/>
        </pc:sldMkLst>
        <pc:spChg chg="mod">
          <ac:chgData name="Gustavo Fernandes" userId="55d0e826-7389-4b5a-abb9-5fe58ebf70e8" providerId="ADAL" clId="{2B8F0ED4-98BF-5D40-8D58-86F2993F19C5}" dt="2019-11-12T01:38:32.803" v="3855"/>
          <ac:spMkLst>
            <pc:docMk/>
            <pc:sldMk cId="3354980732" sldId="341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29:34.279" v="3584" actId="20577"/>
          <ac:spMkLst>
            <pc:docMk/>
            <pc:sldMk cId="3354980732" sldId="341"/>
            <ac:spMk id="3" creationId="{DD897955-717E-4D4E-A89F-CE6AB5DC0225}"/>
          </ac:spMkLst>
        </pc:spChg>
      </pc:sldChg>
      <pc:sldChg chg="addSp modSp add">
        <pc:chgData name="Gustavo Fernandes" userId="55d0e826-7389-4b5a-abb9-5fe58ebf70e8" providerId="ADAL" clId="{2B8F0ED4-98BF-5D40-8D58-86F2993F19C5}" dt="2019-11-12T01:38:38.392" v="3856"/>
        <pc:sldMkLst>
          <pc:docMk/>
          <pc:sldMk cId="88843460" sldId="342"/>
        </pc:sldMkLst>
        <pc:spChg chg="mod">
          <ac:chgData name="Gustavo Fernandes" userId="55d0e826-7389-4b5a-abb9-5fe58ebf70e8" providerId="ADAL" clId="{2B8F0ED4-98BF-5D40-8D58-86F2993F19C5}" dt="2019-11-12T01:38:38.392" v="3856"/>
          <ac:spMkLst>
            <pc:docMk/>
            <pc:sldMk cId="88843460" sldId="342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29:51.808" v="3608" actId="20577"/>
          <ac:spMkLst>
            <pc:docMk/>
            <pc:sldMk cId="88843460" sldId="342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12T01:30:07.838" v="3612" actId="1076"/>
          <ac:picMkLst>
            <pc:docMk/>
            <pc:sldMk cId="88843460" sldId="342"/>
            <ac:picMk id="4" creationId="{321D4868-424E-6F44-A7D2-0E06B21A0373}"/>
          </ac:picMkLst>
        </pc:picChg>
      </pc:sldChg>
      <pc:sldChg chg="modSp add">
        <pc:chgData name="Gustavo Fernandes" userId="55d0e826-7389-4b5a-abb9-5fe58ebf70e8" providerId="ADAL" clId="{2B8F0ED4-98BF-5D40-8D58-86F2993F19C5}" dt="2019-11-12T01:38:41.295" v="3857"/>
        <pc:sldMkLst>
          <pc:docMk/>
          <pc:sldMk cId="1802211586" sldId="343"/>
        </pc:sldMkLst>
        <pc:spChg chg="mod">
          <ac:chgData name="Gustavo Fernandes" userId="55d0e826-7389-4b5a-abb9-5fe58ebf70e8" providerId="ADAL" clId="{2B8F0ED4-98BF-5D40-8D58-86F2993F19C5}" dt="2019-11-12T01:38:41.295" v="3857"/>
          <ac:spMkLst>
            <pc:docMk/>
            <pc:sldMk cId="1802211586" sldId="343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33:22.973" v="3754" actId="20577"/>
          <ac:spMkLst>
            <pc:docMk/>
            <pc:sldMk cId="1802211586" sldId="343"/>
            <ac:spMk id="3" creationId="{DD897955-717E-4D4E-A89F-CE6AB5DC0225}"/>
          </ac:spMkLst>
        </pc:spChg>
      </pc:sldChg>
      <pc:sldChg chg="modSp add">
        <pc:chgData name="Gustavo Fernandes" userId="55d0e826-7389-4b5a-abb9-5fe58ebf70e8" providerId="ADAL" clId="{2B8F0ED4-98BF-5D40-8D58-86F2993F19C5}" dt="2019-11-12T01:38:46.168" v="3861"/>
        <pc:sldMkLst>
          <pc:docMk/>
          <pc:sldMk cId="3284587306" sldId="344"/>
        </pc:sldMkLst>
        <pc:spChg chg="mod">
          <ac:chgData name="Gustavo Fernandes" userId="55d0e826-7389-4b5a-abb9-5fe58ebf70e8" providerId="ADAL" clId="{2B8F0ED4-98BF-5D40-8D58-86F2993F19C5}" dt="2019-11-12T01:38:46.168" v="3861"/>
          <ac:spMkLst>
            <pc:docMk/>
            <pc:sldMk cId="3284587306" sldId="344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35:10.158" v="3820" actId="20577"/>
          <ac:spMkLst>
            <pc:docMk/>
            <pc:sldMk cId="3284587306" sldId="344"/>
            <ac:spMk id="3" creationId="{DD897955-717E-4D4E-A89F-CE6AB5DC0225}"/>
          </ac:spMkLst>
        </pc:spChg>
      </pc:sldChg>
      <pc:sldChg chg="addSp delSp modSp add">
        <pc:chgData name="Gustavo Fernandes" userId="55d0e826-7389-4b5a-abb9-5fe58ebf70e8" providerId="ADAL" clId="{2B8F0ED4-98BF-5D40-8D58-86F2993F19C5}" dt="2019-11-12T01:38:52.507" v="3865"/>
        <pc:sldMkLst>
          <pc:docMk/>
          <pc:sldMk cId="3881336434" sldId="345"/>
        </pc:sldMkLst>
        <pc:spChg chg="mod">
          <ac:chgData name="Gustavo Fernandes" userId="55d0e826-7389-4b5a-abb9-5fe58ebf70e8" providerId="ADAL" clId="{2B8F0ED4-98BF-5D40-8D58-86F2993F19C5}" dt="2019-11-12T01:38:50.517" v="3863"/>
          <ac:spMkLst>
            <pc:docMk/>
            <pc:sldMk cId="3881336434" sldId="345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35:39.440" v="3838" actId="20577"/>
          <ac:spMkLst>
            <pc:docMk/>
            <pc:sldMk cId="3881336434" sldId="345"/>
            <ac:spMk id="3" creationId="{DD897955-717E-4D4E-A89F-CE6AB5DC0225}"/>
          </ac:spMkLst>
        </pc:spChg>
        <pc:spChg chg="add del mod">
          <ac:chgData name="Gustavo Fernandes" userId="55d0e826-7389-4b5a-abb9-5fe58ebf70e8" providerId="ADAL" clId="{2B8F0ED4-98BF-5D40-8D58-86F2993F19C5}" dt="2019-11-12T01:38:52.507" v="3865"/>
          <ac:spMkLst>
            <pc:docMk/>
            <pc:sldMk cId="3881336434" sldId="345"/>
            <ac:spMk id="5" creationId="{75527A7C-0BEA-324C-9FC7-0EB82F373CBA}"/>
          </ac:spMkLst>
        </pc:spChg>
        <pc:picChg chg="add mod modCrop">
          <ac:chgData name="Gustavo Fernandes" userId="55d0e826-7389-4b5a-abb9-5fe58ebf70e8" providerId="ADAL" clId="{2B8F0ED4-98BF-5D40-8D58-86F2993F19C5}" dt="2019-11-12T01:37:44.465" v="3842" actId="732"/>
          <ac:picMkLst>
            <pc:docMk/>
            <pc:sldMk cId="3881336434" sldId="345"/>
            <ac:picMk id="4" creationId="{BAF53458-EB0A-124B-A4B7-7B6D09F061D1}"/>
          </ac:picMkLst>
        </pc:picChg>
      </pc:sldChg>
      <pc:sldChg chg="addSp delSp modSp add">
        <pc:chgData name="Gustavo Fernandes" userId="55d0e826-7389-4b5a-abb9-5fe58ebf70e8" providerId="ADAL" clId="{2B8F0ED4-98BF-5D40-8D58-86F2993F19C5}" dt="2019-11-12T01:13:51.869" v="3334" actId="27636"/>
        <pc:sldMkLst>
          <pc:docMk/>
          <pc:sldMk cId="4211942016" sldId="346"/>
        </pc:sldMkLst>
        <pc:spChg chg="mod">
          <ac:chgData name="Gustavo Fernandes" userId="55d0e826-7389-4b5a-abb9-5fe58ebf70e8" providerId="ADAL" clId="{2B8F0ED4-98BF-5D40-8D58-86F2993F19C5}" dt="2019-11-12T01:09:34.346" v="3228"/>
          <ac:spMkLst>
            <pc:docMk/>
            <pc:sldMk cId="4211942016" sldId="346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13:51.869" v="3334" actId="27636"/>
          <ac:spMkLst>
            <pc:docMk/>
            <pc:sldMk cId="4211942016" sldId="346"/>
            <ac:spMk id="3" creationId="{DD897955-717E-4D4E-A89F-CE6AB5DC0225}"/>
          </ac:spMkLst>
        </pc:spChg>
        <pc:spChg chg="add del mod">
          <ac:chgData name="Gustavo Fernandes" userId="55d0e826-7389-4b5a-abb9-5fe58ebf70e8" providerId="ADAL" clId="{2B8F0ED4-98BF-5D40-8D58-86F2993F19C5}" dt="2019-11-12T01:10:27.200" v="3232"/>
          <ac:spMkLst>
            <pc:docMk/>
            <pc:sldMk cId="4211942016" sldId="346"/>
            <ac:spMk id="4" creationId="{1D5374B6-571A-234F-BF19-B00363217B31}"/>
          </ac:spMkLst>
        </pc:spChg>
      </pc:sldChg>
      <pc:sldChg chg="modSp add">
        <pc:chgData name="Gustavo Fernandes" userId="55d0e826-7389-4b5a-abb9-5fe58ebf70e8" providerId="ADAL" clId="{2B8F0ED4-98BF-5D40-8D58-86F2993F19C5}" dt="2019-11-12T02:02:06.930" v="4233" actId="20577"/>
        <pc:sldMkLst>
          <pc:docMk/>
          <pc:sldMk cId="1155207135" sldId="347"/>
        </pc:sldMkLst>
        <pc:spChg chg="mod">
          <ac:chgData name="Gustavo Fernandes" userId="55d0e826-7389-4b5a-abb9-5fe58ebf70e8" providerId="ADAL" clId="{2B8F0ED4-98BF-5D40-8D58-86F2993F19C5}" dt="2019-11-12T01:09:37.356" v="3229"/>
          <ac:spMkLst>
            <pc:docMk/>
            <pc:sldMk cId="1155207135" sldId="347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2:02:06.930" v="4233" actId="20577"/>
          <ac:spMkLst>
            <pc:docMk/>
            <pc:sldMk cId="1155207135" sldId="347"/>
            <ac:spMk id="3" creationId="{DD897955-717E-4D4E-A89F-CE6AB5DC0225}"/>
          </ac:spMkLst>
        </pc:spChg>
      </pc:sldChg>
      <pc:sldChg chg="addSp delSp modSp add ord">
        <pc:chgData name="Gustavo Fernandes" userId="55d0e826-7389-4b5a-abb9-5fe58ebf70e8" providerId="ADAL" clId="{2B8F0ED4-98BF-5D40-8D58-86F2993F19C5}" dt="2019-11-12T02:09:34.365" v="4267"/>
        <pc:sldMkLst>
          <pc:docMk/>
          <pc:sldMk cId="2167751188" sldId="348"/>
        </pc:sldMkLst>
        <pc:spChg chg="mod">
          <ac:chgData name="Gustavo Fernandes" userId="55d0e826-7389-4b5a-abb9-5fe58ebf70e8" providerId="ADAL" clId="{2B8F0ED4-98BF-5D40-8D58-86F2993F19C5}" dt="2019-11-12T01:38:54.530" v="3866"/>
          <ac:spMkLst>
            <pc:docMk/>
            <pc:sldMk cId="2167751188" sldId="348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1:41:13.131" v="3933" actId="20577"/>
          <ac:spMkLst>
            <pc:docMk/>
            <pc:sldMk cId="2167751188" sldId="348"/>
            <ac:spMk id="3" creationId="{DD897955-717E-4D4E-A89F-CE6AB5DC0225}"/>
          </ac:spMkLst>
        </pc:spChg>
        <pc:spChg chg="add mod">
          <ac:chgData name="Gustavo Fernandes" userId="55d0e826-7389-4b5a-abb9-5fe58ebf70e8" providerId="ADAL" clId="{2B8F0ED4-98BF-5D40-8D58-86F2993F19C5}" dt="2019-11-12T01:41:11.736" v="3932" actId="20577"/>
          <ac:spMkLst>
            <pc:docMk/>
            <pc:sldMk cId="2167751188" sldId="348"/>
            <ac:spMk id="4" creationId="{D2DADE33-E754-A449-AD73-2FBD77871E42}"/>
          </ac:spMkLst>
        </pc:spChg>
        <pc:spChg chg="add mod">
          <ac:chgData name="Gustavo Fernandes" userId="55d0e826-7389-4b5a-abb9-5fe58ebf70e8" providerId="ADAL" clId="{2B8F0ED4-98BF-5D40-8D58-86F2993F19C5}" dt="2019-11-12T01:41:32.451" v="3959" actId="20577"/>
          <ac:spMkLst>
            <pc:docMk/>
            <pc:sldMk cId="2167751188" sldId="348"/>
            <ac:spMk id="5" creationId="{8A44E39B-739B-C64F-889D-1ECBCBAC4219}"/>
          </ac:spMkLst>
        </pc:spChg>
        <pc:spChg chg="add del mod">
          <ac:chgData name="Gustavo Fernandes" userId="55d0e826-7389-4b5a-abb9-5fe58ebf70e8" providerId="ADAL" clId="{2B8F0ED4-98BF-5D40-8D58-86F2993F19C5}" dt="2019-11-12T01:41:27.159" v="3951" actId="478"/>
          <ac:spMkLst>
            <pc:docMk/>
            <pc:sldMk cId="2167751188" sldId="348"/>
            <ac:spMk id="6" creationId="{9A1C674A-C76A-2048-BE2A-D82AE1B8685F}"/>
          </ac:spMkLst>
        </pc:spChg>
        <pc:picChg chg="add mod">
          <ac:chgData name="Gustavo Fernandes" userId="55d0e826-7389-4b5a-abb9-5fe58ebf70e8" providerId="ADAL" clId="{2B8F0ED4-98BF-5D40-8D58-86F2993F19C5}" dt="2019-11-12T01:41:46.900" v="3961" actId="1076"/>
          <ac:picMkLst>
            <pc:docMk/>
            <pc:sldMk cId="2167751188" sldId="348"/>
            <ac:picMk id="7" creationId="{0D411E69-46C3-D647-9656-BB9DB72DF9AA}"/>
          </ac:picMkLst>
        </pc:picChg>
        <pc:picChg chg="add mod modCrop">
          <ac:chgData name="Gustavo Fernandes" userId="55d0e826-7389-4b5a-abb9-5fe58ebf70e8" providerId="ADAL" clId="{2B8F0ED4-98BF-5D40-8D58-86F2993F19C5}" dt="2019-11-12T01:42:25.457" v="3964" actId="732"/>
          <ac:picMkLst>
            <pc:docMk/>
            <pc:sldMk cId="2167751188" sldId="348"/>
            <ac:picMk id="8" creationId="{DE63D1A2-319B-D846-A2C1-C24593823352}"/>
          </ac:picMkLst>
        </pc:picChg>
      </pc:sldChg>
      <pc:sldChg chg="addSp modSp add del">
        <pc:chgData name="Gustavo Fernandes" userId="55d0e826-7389-4b5a-abb9-5fe58ebf70e8" providerId="ADAL" clId="{2B8F0ED4-98BF-5D40-8D58-86F2993F19C5}" dt="2019-11-12T02:58:23.666" v="4431" actId="1076"/>
        <pc:sldMkLst>
          <pc:docMk/>
          <pc:sldMk cId="292522811" sldId="349"/>
        </pc:sldMkLst>
        <pc:spChg chg="mod">
          <ac:chgData name="Gustavo Fernandes" userId="55d0e826-7389-4b5a-abb9-5fe58ebf70e8" providerId="ADAL" clId="{2B8F0ED4-98BF-5D40-8D58-86F2993F19C5}" dt="2019-11-12T01:38:58.040" v="3867"/>
          <ac:spMkLst>
            <pc:docMk/>
            <pc:sldMk cId="292522811" sldId="349"/>
            <ac:spMk id="2" creationId="{254529E8-2A08-3B45-988D-12FE5DB1987A}"/>
          </ac:spMkLst>
        </pc:spChg>
        <pc:spChg chg="mod">
          <ac:chgData name="Gustavo Fernandes" userId="55d0e826-7389-4b5a-abb9-5fe58ebf70e8" providerId="ADAL" clId="{2B8F0ED4-98BF-5D40-8D58-86F2993F19C5}" dt="2019-11-12T02:58:15.670" v="4430" actId="15"/>
          <ac:spMkLst>
            <pc:docMk/>
            <pc:sldMk cId="292522811" sldId="349"/>
            <ac:spMk id="3" creationId="{DD897955-717E-4D4E-A89F-CE6AB5DC0225}"/>
          </ac:spMkLst>
        </pc:spChg>
        <pc:picChg chg="add mod">
          <ac:chgData name="Gustavo Fernandes" userId="55d0e826-7389-4b5a-abb9-5fe58ebf70e8" providerId="ADAL" clId="{2B8F0ED4-98BF-5D40-8D58-86F2993F19C5}" dt="2019-11-12T02:58:23.666" v="4431" actId="1076"/>
          <ac:picMkLst>
            <pc:docMk/>
            <pc:sldMk cId="292522811" sldId="349"/>
            <ac:picMk id="4" creationId="{E20C027D-52C6-3644-934D-EA6C1E72BD70}"/>
          </ac:picMkLst>
        </pc:picChg>
      </pc:sldChg>
      <pc:sldChg chg="add del ord">
        <pc:chgData name="Gustavo Fernandes" userId="55d0e826-7389-4b5a-abb9-5fe58ebf70e8" providerId="ADAL" clId="{2B8F0ED4-98BF-5D40-8D58-86F2993F19C5}" dt="2019-11-12T01:39:03.752" v="3875" actId="2696"/>
        <pc:sldMkLst>
          <pc:docMk/>
          <pc:sldMk cId="1078065303" sldId="350"/>
        </pc:sldMkLst>
      </pc:sldChg>
      <pc:sldChg chg="add del">
        <pc:chgData name="Gustavo Fernandes" userId="55d0e826-7389-4b5a-abb9-5fe58ebf70e8" providerId="ADAL" clId="{2B8F0ED4-98BF-5D40-8D58-86F2993F19C5}" dt="2019-11-12T01:55:09.015" v="4134" actId="2696"/>
        <pc:sldMkLst>
          <pc:docMk/>
          <pc:sldMk cId="1098595900" sldId="350"/>
        </pc:sldMkLst>
      </pc:sldChg>
      <pc:sldChg chg="add del">
        <pc:chgData name="Gustavo Fernandes" userId="55d0e826-7389-4b5a-abb9-5fe58ebf70e8" providerId="ADAL" clId="{2B8F0ED4-98BF-5D40-8D58-86F2993F19C5}" dt="2019-11-12T01:55:09.026" v="4135" actId="2696"/>
        <pc:sldMkLst>
          <pc:docMk/>
          <pc:sldMk cId="3471091983" sldId="351"/>
        </pc:sldMkLst>
      </pc:sldChg>
      <pc:sldChg chg="add del">
        <pc:chgData name="Gustavo Fernandes" userId="55d0e826-7389-4b5a-abb9-5fe58ebf70e8" providerId="ADAL" clId="{2B8F0ED4-98BF-5D40-8D58-86F2993F19C5}" dt="2019-11-12T01:39:03.701" v="3869" actId="2696"/>
        <pc:sldMkLst>
          <pc:docMk/>
          <pc:sldMk cId="3776428113" sldId="351"/>
        </pc:sldMkLst>
      </pc:sldChg>
      <pc:sldChg chg="add del">
        <pc:chgData name="Gustavo Fernandes" userId="55d0e826-7389-4b5a-abb9-5fe58ebf70e8" providerId="ADAL" clId="{2B8F0ED4-98BF-5D40-8D58-86F2993F19C5}" dt="2019-11-12T01:39:03.710" v="3870" actId="2696"/>
        <pc:sldMkLst>
          <pc:docMk/>
          <pc:sldMk cId="655731849" sldId="352"/>
        </pc:sldMkLst>
      </pc:sldChg>
      <pc:sldChg chg="add del">
        <pc:chgData name="Gustavo Fernandes" userId="55d0e826-7389-4b5a-abb9-5fe58ebf70e8" providerId="ADAL" clId="{2B8F0ED4-98BF-5D40-8D58-86F2993F19C5}" dt="2019-11-12T01:55:09.034" v="4136" actId="2696"/>
        <pc:sldMkLst>
          <pc:docMk/>
          <pc:sldMk cId="3371637324" sldId="352"/>
        </pc:sldMkLst>
      </pc:sldChg>
      <pc:sldChg chg="modSp add">
        <pc:chgData name="Gustavo Fernandes" userId="55d0e826-7389-4b5a-abb9-5fe58ebf70e8" providerId="ADAL" clId="{2B8F0ED4-98BF-5D40-8D58-86F2993F19C5}" dt="2019-11-12T02:02:45.264" v="4236" actId="15"/>
        <pc:sldMkLst>
          <pc:docMk/>
          <pc:sldMk cId="1289353685" sldId="353"/>
        </pc:sldMkLst>
        <pc:spChg chg="mod">
          <ac:chgData name="Gustavo Fernandes" userId="55d0e826-7389-4b5a-abb9-5fe58ebf70e8" providerId="ADAL" clId="{2B8F0ED4-98BF-5D40-8D58-86F2993F19C5}" dt="2019-11-12T02:02:45.264" v="4236" actId="15"/>
          <ac:spMkLst>
            <pc:docMk/>
            <pc:sldMk cId="1289353685" sldId="353"/>
            <ac:spMk id="3" creationId="{DD897955-717E-4D4E-A89F-CE6AB5DC0225}"/>
          </ac:spMkLst>
        </pc:spChg>
      </pc:sldChg>
      <pc:sldChg chg="add del">
        <pc:chgData name="Gustavo Fernandes" userId="55d0e826-7389-4b5a-abb9-5fe58ebf70e8" providerId="ADAL" clId="{2B8F0ED4-98BF-5D40-8D58-86F2993F19C5}" dt="2019-11-12T01:39:03.719" v="3871" actId="2696"/>
        <pc:sldMkLst>
          <pc:docMk/>
          <pc:sldMk cId="4083530420" sldId="353"/>
        </pc:sldMkLst>
      </pc:sldChg>
      <pc:sldChg chg="add del">
        <pc:chgData name="Gustavo Fernandes" userId="55d0e826-7389-4b5a-abb9-5fe58ebf70e8" providerId="ADAL" clId="{2B8F0ED4-98BF-5D40-8D58-86F2993F19C5}" dt="2019-11-12T01:39:03.727" v="3872" actId="2696"/>
        <pc:sldMkLst>
          <pc:docMk/>
          <pc:sldMk cId="112119140" sldId="354"/>
        </pc:sldMkLst>
      </pc:sldChg>
      <pc:sldChg chg="modSp add">
        <pc:chgData name="Gustavo Fernandes" userId="55d0e826-7389-4b5a-abb9-5fe58ebf70e8" providerId="ADAL" clId="{2B8F0ED4-98BF-5D40-8D58-86F2993F19C5}" dt="2019-11-12T01:51:11.848" v="4095" actId="20577"/>
        <pc:sldMkLst>
          <pc:docMk/>
          <pc:sldMk cId="192693529" sldId="354"/>
        </pc:sldMkLst>
        <pc:spChg chg="mod">
          <ac:chgData name="Gustavo Fernandes" userId="55d0e826-7389-4b5a-abb9-5fe58ebf70e8" providerId="ADAL" clId="{2B8F0ED4-98BF-5D40-8D58-86F2993F19C5}" dt="2019-11-12T01:51:11.848" v="4095" actId="20577"/>
          <ac:spMkLst>
            <pc:docMk/>
            <pc:sldMk cId="192693529" sldId="354"/>
            <ac:spMk id="3" creationId="{DD897955-717E-4D4E-A89F-CE6AB5DC0225}"/>
          </ac:spMkLst>
        </pc:spChg>
      </pc:sldChg>
      <pc:sldChg chg="modSp add">
        <pc:chgData name="Gustavo Fernandes" userId="55d0e826-7389-4b5a-abb9-5fe58ebf70e8" providerId="ADAL" clId="{2B8F0ED4-98BF-5D40-8D58-86F2993F19C5}" dt="2019-11-12T01:53:24.938" v="4125" actId="20577"/>
        <pc:sldMkLst>
          <pc:docMk/>
          <pc:sldMk cId="3813425179" sldId="355"/>
        </pc:sldMkLst>
        <pc:spChg chg="mod">
          <ac:chgData name="Gustavo Fernandes" userId="55d0e826-7389-4b5a-abb9-5fe58ebf70e8" providerId="ADAL" clId="{2B8F0ED4-98BF-5D40-8D58-86F2993F19C5}" dt="2019-11-12T01:53:24.938" v="4125" actId="20577"/>
          <ac:spMkLst>
            <pc:docMk/>
            <pc:sldMk cId="3813425179" sldId="355"/>
            <ac:spMk id="3" creationId="{DD897955-717E-4D4E-A89F-CE6AB5DC0225}"/>
          </ac:spMkLst>
        </pc:spChg>
      </pc:sldChg>
      <pc:sldChg chg="add del">
        <pc:chgData name="Gustavo Fernandes" userId="55d0e826-7389-4b5a-abb9-5fe58ebf70e8" providerId="ADAL" clId="{2B8F0ED4-98BF-5D40-8D58-86F2993F19C5}" dt="2019-11-12T01:39:03.736" v="3873" actId="2696"/>
        <pc:sldMkLst>
          <pc:docMk/>
          <pc:sldMk cId="4105454381" sldId="355"/>
        </pc:sldMkLst>
      </pc:sldChg>
      <pc:sldChg chg="modSp add">
        <pc:chgData name="Gustavo Fernandes" userId="55d0e826-7389-4b5a-abb9-5fe58ebf70e8" providerId="ADAL" clId="{2B8F0ED4-98BF-5D40-8D58-86F2993F19C5}" dt="2019-11-12T06:26:04.516" v="4481" actId="15"/>
        <pc:sldMkLst>
          <pc:docMk/>
          <pc:sldMk cId="217070835" sldId="356"/>
        </pc:sldMkLst>
        <pc:spChg chg="mod">
          <ac:chgData name="Gustavo Fernandes" userId="55d0e826-7389-4b5a-abb9-5fe58ebf70e8" providerId="ADAL" clId="{2B8F0ED4-98BF-5D40-8D58-86F2993F19C5}" dt="2019-11-12T06:26:04.516" v="4481" actId="15"/>
          <ac:spMkLst>
            <pc:docMk/>
            <pc:sldMk cId="217070835" sldId="356"/>
            <ac:spMk id="3" creationId="{DD897955-717E-4D4E-A89F-CE6AB5DC0225}"/>
          </ac:spMkLst>
        </pc:spChg>
      </pc:sldChg>
      <pc:sldChg chg="add del">
        <pc:chgData name="Gustavo Fernandes" userId="55d0e826-7389-4b5a-abb9-5fe58ebf70e8" providerId="ADAL" clId="{2B8F0ED4-98BF-5D40-8D58-86F2993F19C5}" dt="2019-11-12T01:39:03.744" v="3874" actId="2696"/>
        <pc:sldMkLst>
          <pc:docMk/>
          <pc:sldMk cId="3126814278" sldId="356"/>
        </pc:sldMkLst>
      </pc:sldChg>
      <pc:sldChg chg="add">
        <pc:chgData name="Gustavo Fernandes" userId="55d0e826-7389-4b5a-abb9-5fe58ebf70e8" providerId="ADAL" clId="{2B8F0ED4-98BF-5D40-8D58-86F2993F19C5}" dt="2019-11-12T02:57:55.273" v="4420"/>
        <pc:sldMkLst>
          <pc:docMk/>
          <pc:sldMk cId="2138083563" sldId="357"/>
        </pc:sldMkLst>
      </pc:sldChg>
    </pc:docChg>
  </pc:docChgLst>
  <pc:docChgLst>
    <pc:chgData name="Gustavo Fernandes" userId="S::gfernandes@lasallecollegevancouver.com::55d0e826-7389-4b5a-abb9-5fe58ebf70e8" providerId="AD" clId="Web-{2BDD1881-C869-40B1-8F46-98C155324A5E}"/>
    <pc:docChg chg="modSld">
      <pc:chgData name="Gustavo Fernandes" userId="S::gfernandes@lasallecollegevancouver.com::55d0e826-7389-4b5a-abb9-5fe58ebf70e8" providerId="AD" clId="Web-{2BDD1881-C869-40B1-8F46-98C155324A5E}" dt="2019-10-16T01:37:06.678" v="0"/>
      <pc:docMkLst>
        <pc:docMk/>
      </pc:docMkLst>
    </pc:docChg>
  </pc:docChgLst>
  <pc:docChgLst>
    <pc:chgData name="Gustavo Fernandes" userId="S::gfernandes@lasallecollegevancouver.com::55d0e826-7389-4b5a-abb9-5fe58ebf70e8" providerId="AD" clId="Web-{6903E33D-CA2D-5354-1C47-2A100B2405F1}"/>
    <pc:docChg chg="delSld modSld">
      <pc:chgData name="Gustavo Fernandes" userId="S::gfernandes@lasallecollegevancouver.com::55d0e826-7389-4b5a-abb9-5fe58ebf70e8" providerId="AD" clId="Web-{6903E33D-CA2D-5354-1C47-2A100B2405F1}" dt="2019-10-16T04:07:48.978" v="11" actId="20577"/>
      <pc:docMkLst>
        <pc:docMk/>
      </pc:docMkLst>
    </pc:docChg>
  </pc:docChgLst>
  <pc:docChgLst>
    <pc:chgData name="Gustavo Fernandes" userId="S::gfernandes@lasallecollegevancouver.com::55d0e826-7389-4b5a-abb9-5fe58ebf70e8" providerId="AD" clId="Web-{7BF27225-2A05-55A0-3386-ADD0CE6BB187}"/>
    <pc:docChg chg="addSld modSld sldOrd">
      <pc:chgData name="Gustavo Fernandes" userId="S::gfernandes@lasallecollegevancouver.com::55d0e826-7389-4b5a-abb9-5fe58ebf70e8" providerId="AD" clId="Web-{7BF27225-2A05-55A0-3386-ADD0CE6BB187}" dt="2019-11-13T01:44:00.732" v="203" actId="20577"/>
      <pc:docMkLst>
        <pc:docMk/>
      </pc:docMkLst>
      <pc:sldChg chg="modSp">
        <pc:chgData name="Gustavo Fernandes" userId="S::gfernandes@lasallecollegevancouver.com::55d0e826-7389-4b5a-abb9-5fe58ebf70e8" providerId="AD" clId="Web-{7BF27225-2A05-55A0-3386-ADD0CE6BB187}" dt="2019-11-13T01:28:23.195" v="23" actId="20577"/>
        <pc:sldMkLst>
          <pc:docMk/>
          <pc:sldMk cId="1267679606" sldId="310"/>
        </pc:sldMkLst>
        <pc:spChg chg="mod">
          <ac:chgData name="Gustavo Fernandes" userId="S::gfernandes@lasallecollegevancouver.com::55d0e826-7389-4b5a-abb9-5fe58ebf70e8" providerId="AD" clId="Web-{7BF27225-2A05-55A0-3386-ADD0CE6BB187}" dt="2019-11-13T01:28:23.195" v="23" actId="20577"/>
          <ac:spMkLst>
            <pc:docMk/>
            <pc:sldMk cId="1267679606" sldId="310"/>
            <ac:spMk id="3" creationId="{DD897955-717E-4D4E-A89F-CE6AB5DC0225}"/>
          </ac:spMkLst>
        </pc:spChg>
      </pc:sldChg>
      <pc:sldChg chg="modSp">
        <pc:chgData name="Gustavo Fernandes" userId="S::gfernandes@lasallecollegevancouver.com::55d0e826-7389-4b5a-abb9-5fe58ebf70e8" providerId="AD" clId="Web-{7BF27225-2A05-55A0-3386-ADD0CE6BB187}" dt="2019-11-13T01:30:37.430" v="98" actId="20577"/>
        <pc:sldMkLst>
          <pc:docMk/>
          <pc:sldMk cId="311906785" sldId="315"/>
        </pc:sldMkLst>
        <pc:spChg chg="mod">
          <ac:chgData name="Gustavo Fernandes" userId="S::gfernandes@lasallecollegevancouver.com::55d0e826-7389-4b5a-abb9-5fe58ebf70e8" providerId="AD" clId="Web-{7BF27225-2A05-55A0-3386-ADD0CE6BB187}" dt="2019-11-13T01:30:37.430" v="98" actId="20577"/>
          <ac:spMkLst>
            <pc:docMk/>
            <pc:sldMk cId="311906785" sldId="315"/>
            <ac:spMk id="3" creationId="{DD897955-717E-4D4E-A89F-CE6AB5DC0225}"/>
          </ac:spMkLst>
        </pc:spChg>
      </pc:sldChg>
      <pc:sldChg chg="modSp">
        <pc:chgData name="Gustavo Fernandes" userId="S::gfernandes@lasallecollegevancouver.com::55d0e826-7389-4b5a-abb9-5fe58ebf70e8" providerId="AD" clId="Web-{7BF27225-2A05-55A0-3386-ADD0CE6BB187}" dt="2019-11-13T01:31:10.133" v="103" actId="20577"/>
        <pc:sldMkLst>
          <pc:docMk/>
          <pc:sldMk cId="1697132620" sldId="316"/>
        </pc:sldMkLst>
        <pc:spChg chg="mod">
          <ac:chgData name="Gustavo Fernandes" userId="S::gfernandes@lasallecollegevancouver.com::55d0e826-7389-4b5a-abb9-5fe58ebf70e8" providerId="AD" clId="Web-{7BF27225-2A05-55A0-3386-ADD0CE6BB187}" dt="2019-11-13T01:31:10.133" v="103" actId="20577"/>
          <ac:spMkLst>
            <pc:docMk/>
            <pc:sldMk cId="1697132620" sldId="316"/>
            <ac:spMk id="3" creationId="{DD897955-717E-4D4E-A89F-CE6AB5DC0225}"/>
          </ac:spMkLst>
        </pc:spChg>
      </pc:sldChg>
      <pc:sldChg chg="modSp">
        <pc:chgData name="Gustavo Fernandes" userId="S::gfernandes@lasallecollegevancouver.com::55d0e826-7389-4b5a-abb9-5fe58ebf70e8" providerId="AD" clId="Web-{7BF27225-2A05-55A0-3386-ADD0CE6BB187}" dt="2019-11-13T01:31:31.462" v="113" actId="20577"/>
        <pc:sldMkLst>
          <pc:docMk/>
          <pc:sldMk cId="1173320792" sldId="317"/>
        </pc:sldMkLst>
        <pc:spChg chg="mod">
          <ac:chgData name="Gustavo Fernandes" userId="S::gfernandes@lasallecollegevancouver.com::55d0e826-7389-4b5a-abb9-5fe58ebf70e8" providerId="AD" clId="Web-{7BF27225-2A05-55A0-3386-ADD0CE6BB187}" dt="2019-11-13T01:31:31.462" v="113" actId="20577"/>
          <ac:spMkLst>
            <pc:docMk/>
            <pc:sldMk cId="1173320792" sldId="317"/>
            <ac:spMk id="3" creationId="{DD897955-717E-4D4E-A89F-CE6AB5DC0225}"/>
          </ac:spMkLst>
        </pc:spChg>
      </pc:sldChg>
      <pc:sldChg chg="modSp">
        <pc:chgData name="Gustavo Fernandes" userId="S::gfernandes@lasallecollegevancouver.com::55d0e826-7389-4b5a-abb9-5fe58ebf70e8" providerId="AD" clId="Web-{7BF27225-2A05-55A0-3386-ADD0CE6BB187}" dt="2019-11-13T01:31:51.823" v="119" actId="20577"/>
        <pc:sldMkLst>
          <pc:docMk/>
          <pc:sldMk cId="1832578216" sldId="329"/>
        </pc:sldMkLst>
        <pc:spChg chg="mod">
          <ac:chgData name="Gustavo Fernandes" userId="S::gfernandes@lasallecollegevancouver.com::55d0e826-7389-4b5a-abb9-5fe58ebf70e8" providerId="AD" clId="Web-{7BF27225-2A05-55A0-3386-ADD0CE6BB187}" dt="2019-11-13T01:31:51.823" v="119" actId="20577"/>
          <ac:spMkLst>
            <pc:docMk/>
            <pc:sldMk cId="1832578216" sldId="329"/>
            <ac:spMk id="3" creationId="{DD897955-717E-4D4E-A89F-CE6AB5DC0225}"/>
          </ac:spMkLst>
        </pc:spChg>
      </pc:sldChg>
      <pc:sldChg chg="modSp">
        <pc:chgData name="Gustavo Fernandes" userId="S::gfernandes@lasallecollegevancouver.com::55d0e826-7389-4b5a-abb9-5fe58ebf70e8" providerId="AD" clId="Web-{7BF27225-2A05-55A0-3386-ADD0CE6BB187}" dt="2019-11-13T01:35:56.729" v="143" actId="20577"/>
        <pc:sldMkLst>
          <pc:docMk/>
          <pc:sldMk cId="1967759839" sldId="331"/>
        </pc:sldMkLst>
        <pc:spChg chg="mod">
          <ac:chgData name="Gustavo Fernandes" userId="S::gfernandes@lasallecollegevancouver.com::55d0e826-7389-4b5a-abb9-5fe58ebf70e8" providerId="AD" clId="Web-{7BF27225-2A05-55A0-3386-ADD0CE6BB187}" dt="2019-11-13T01:35:56.729" v="143" actId="20577"/>
          <ac:spMkLst>
            <pc:docMk/>
            <pc:sldMk cId="1967759839" sldId="331"/>
            <ac:spMk id="2" creationId="{254529E8-2A08-3B45-988D-12FE5DB1987A}"/>
          </ac:spMkLst>
        </pc:spChg>
      </pc:sldChg>
      <pc:sldChg chg="addSp modSp">
        <pc:chgData name="Gustavo Fernandes" userId="S::gfernandes@lasallecollegevancouver.com::55d0e826-7389-4b5a-abb9-5fe58ebf70e8" providerId="AD" clId="Web-{7BF27225-2A05-55A0-3386-ADD0CE6BB187}" dt="2019-11-13T01:39:16.480" v="157" actId="1076"/>
        <pc:sldMkLst>
          <pc:docMk/>
          <pc:sldMk cId="304886482" sldId="337"/>
        </pc:sldMkLst>
        <pc:spChg chg="mod">
          <ac:chgData name="Gustavo Fernandes" userId="S::gfernandes@lasallecollegevancouver.com::55d0e826-7389-4b5a-abb9-5fe58ebf70e8" providerId="AD" clId="Web-{7BF27225-2A05-55A0-3386-ADD0CE6BB187}" dt="2019-11-13T01:38:42.355" v="148" actId="20577"/>
          <ac:spMkLst>
            <pc:docMk/>
            <pc:sldMk cId="304886482" sldId="337"/>
            <ac:spMk id="3" creationId="{DD897955-717E-4D4E-A89F-CE6AB5DC0225}"/>
          </ac:spMkLst>
        </pc:spChg>
        <pc:picChg chg="add mod">
          <ac:chgData name="Gustavo Fernandes" userId="S::gfernandes@lasallecollegevancouver.com::55d0e826-7389-4b5a-abb9-5fe58ebf70e8" providerId="AD" clId="Web-{7BF27225-2A05-55A0-3386-ADD0CE6BB187}" dt="2019-11-13T01:39:16.480" v="157" actId="1076"/>
          <ac:picMkLst>
            <pc:docMk/>
            <pc:sldMk cId="304886482" sldId="337"/>
            <ac:picMk id="4" creationId="{C56EBE43-0E7E-424A-A96C-4BC0F90D5A91}"/>
          </ac:picMkLst>
        </pc:picChg>
      </pc:sldChg>
      <pc:sldChg chg="modSp">
        <pc:chgData name="Gustavo Fernandes" userId="S::gfernandes@lasallecollegevancouver.com::55d0e826-7389-4b5a-abb9-5fe58ebf70e8" providerId="AD" clId="Web-{7BF27225-2A05-55A0-3386-ADD0CE6BB187}" dt="2019-11-13T01:39:32.512" v="159"/>
        <pc:sldMkLst>
          <pc:docMk/>
          <pc:sldMk cId="3320430902" sldId="338"/>
        </pc:sldMkLst>
        <pc:picChg chg="mod modCrop">
          <ac:chgData name="Gustavo Fernandes" userId="S::gfernandes@lasallecollegevancouver.com::55d0e826-7389-4b5a-abb9-5fe58ebf70e8" providerId="AD" clId="Web-{7BF27225-2A05-55A0-3386-ADD0CE6BB187}" dt="2019-11-13T01:39:32.512" v="159"/>
          <ac:picMkLst>
            <pc:docMk/>
            <pc:sldMk cId="3320430902" sldId="338"/>
            <ac:picMk id="4" creationId="{13060033-F615-5843-BFE2-020177B81D65}"/>
          </ac:picMkLst>
        </pc:picChg>
      </pc:sldChg>
      <pc:sldChg chg="modSp">
        <pc:chgData name="Gustavo Fernandes" userId="S::gfernandes@lasallecollegevancouver.com::55d0e826-7389-4b5a-abb9-5fe58ebf70e8" providerId="AD" clId="Web-{7BF27225-2A05-55A0-3386-ADD0CE6BB187}" dt="2019-11-13T01:39:56.996" v="178" actId="20577"/>
        <pc:sldMkLst>
          <pc:docMk/>
          <pc:sldMk cId="4018841787" sldId="340"/>
        </pc:sldMkLst>
        <pc:spChg chg="mod">
          <ac:chgData name="Gustavo Fernandes" userId="S::gfernandes@lasallecollegevancouver.com::55d0e826-7389-4b5a-abb9-5fe58ebf70e8" providerId="AD" clId="Web-{7BF27225-2A05-55A0-3386-ADD0CE6BB187}" dt="2019-11-13T01:39:56.996" v="178" actId="20577"/>
          <ac:spMkLst>
            <pc:docMk/>
            <pc:sldMk cId="4018841787" sldId="340"/>
            <ac:spMk id="3" creationId="{DD897955-717E-4D4E-A89F-CE6AB5DC0225}"/>
          </ac:spMkLst>
        </pc:spChg>
      </pc:sldChg>
      <pc:sldChg chg="modSp">
        <pc:chgData name="Gustavo Fernandes" userId="S::gfernandes@lasallecollegevancouver.com::55d0e826-7389-4b5a-abb9-5fe58ebf70e8" providerId="AD" clId="Web-{7BF27225-2A05-55A0-3386-ADD0CE6BB187}" dt="2019-11-13T01:40:02.965" v="187" actId="20577"/>
        <pc:sldMkLst>
          <pc:docMk/>
          <pc:sldMk cId="3354980732" sldId="341"/>
        </pc:sldMkLst>
        <pc:spChg chg="mod">
          <ac:chgData name="Gustavo Fernandes" userId="S::gfernandes@lasallecollegevancouver.com::55d0e826-7389-4b5a-abb9-5fe58ebf70e8" providerId="AD" clId="Web-{7BF27225-2A05-55A0-3386-ADD0CE6BB187}" dt="2019-11-13T01:40:02.965" v="187" actId="20577"/>
          <ac:spMkLst>
            <pc:docMk/>
            <pc:sldMk cId="3354980732" sldId="341"/>
            <ac:spMk id="3" creationId="{DD897955-717E-4D4E-A89F-CE6AB5DC0225}"/>
          </ac:spMkLst>
        </pc:spChg>
      </pc:sldChg>
      <pc:sldChg chg="modSp">
        <pc:chgData name="Gustavo Fernandes" userId="S::gfernandes@lasallecollegevancouver.com::55d0e826-7389-4b5a-abb9-5fe58ebf70e8" providerId="AD" clId="Web-{7BF27225-2A05-55A0-3386-ADD0CE6BB187}" dt="2019-11-13T01:40:10.934" v="198" actId="20577"/>
        <pc:sldMkLst>
          <pc:docMk/>
          <pc:sldMk cId="1802211586" sldId="343"/>
        </pc:sldMkLst>
        <pc:spChg chg="mod">
          <ac:chgData name="Gustavo Fernandes" userId="S::gfernandes@lasallecollegevancouver.com::55d0e826-7389-4b5a-abb9-5fe58ebf70e8" providerId="AD" clId="Web-{7BF27225-2A05-55A0-3386-ADD0CE6BB187}" dt="2019-11-13T01:40:10.934" v="198" actId="20577"/>
          <ac:spMkLst>
            <pc:docMk/>
            <pc:sldMk cId="1802211586" sldId="343"/>
            <ac:spMk id="3" creationId="{DD897955-717E-4D4E-A89F-CE6AB5DC0225}"/>
          </ac:spMkLst>
        </pc:spChg>
      </pc:sldChg>
      <pc:sldChg chg="ord">
        <pc:chgData name="Gustavo Fernandes" userId="S::gfernandes@lasallecollegevancouver.com::55d0e826-7389-4b5a-abb9-5fe58ebf70e8" providerId="AD" clId="Web-{7BF27225-2A05-55A0-3386-ADD0CE6BB187}" dt="2019-11-13T01:43:46.888" v="200"/>
        <pc:sldMkLst>
          <pc:docMk/>
          <pc:sldMk cId="292522811" sldId="349"/>
        </pc:sldMkLst>
      </pc:sldChg>
      <pc:sldChg chg="modSp">
        <pc:chgData name="Gustavo Fernandes" userId="S::gfernandes@lasallecollegevancouver.com::55d0e826-7389-4b5a-abb9-5fe58ebf70e8" providerId="AD" clId="Web-{7BF27225-2A05-55A0-3386-ADD0CE6BB187}" dt="2019-11-13T01:43:59.701" v="201" actId="20577"/>
        <pc:sldMkLst>
          <pc:docMk/>
          <pc:sldMk cId="217070835" sldId="356"/>
        </pc:sldMkLst>
        <pc:spChg chg="mod">
          <ac:chgData name="Gustavo Fernandes" userId="S::gfernandes@lasallecollegevancouver.com::55d0e826-7389-4b5a-abb9-5fe58ebf70e8" providerId="AD" clId="Web-{7BF27225-2A05-55A0-3386-ADD0CE6BB187}" dt="2019-11-13T01:43:59.701" v="201" actId="20577"/>
          <ac:spMkLst>
            <pc:docMk/>
            <pc:sldMk cId="217070835" sldId="356"/>
            <ac:spMk id="3" creationId="{DD897955-717E-4D4E-A89F-CE6AB5DC0225}"/>
          </ac:spMkLst>
        </pc:spChg>
      </pc:sldChg>
      <pc:sldChg chg="modSp add replId">
        <pc:chgData name="Gustavo Fernandes" userId="S::gfernandes@lasallecollegevancouver.com::55d0e826-7389-4b5a-abb9-5fe58ebf70e8" providerId="AD" clId="Web-{7BF27225-2A05-55A0-3386-ADD0CE6BB187}" dt="2019-11-13T01:34:53.525" v="137" actId="20577"/>
        <pc:sldMkLst>
          <pc:docMk/>
          <pc:sldMk cId="914644146" sldId="358"/>
        </pc:sldMkLst>
        <pc:graphicFrameChg chg="modGraphic">
          <ac:chgData name="Gustavo Fernandes" userId="S::gfernandes@lasallecollegevancouver.com::55d0e826-7389-4b5a-abb9-5fe58ebf70e8" providerId="AD" clId="Web-{7BF27225-2A05-55A0-3386-ADD0CE6BB187}" dt="2019-11-13T01:34:53.525" v="137" actId="20577"/>
          <ac:graphicFrameMkLst>
            <pc:docMk/>
            <pc:sldMk cId="914644146" sldId="358"/>
            <ac:graphicFrameMk id="16" creationId="{695687AD-03ED-41C4-8C9E-7CE446BBD62E}"/>
          </ac:graphicFrameMkLst>
        </pc:graphicFrameChg>
      </pc:sldChg>
      <pc:sldChg chg="modSp add replId">
        <pc:chgData name="Gustavo Fernandes" userId="S::gfernandes@lasallecollegevancouver.com::55d0e826-7389-4b5a-abb9-5fe58ebf70e8" providerId="AD" clId="Web-{7BF27225-2A05-55A0-3386-ADD0CE6BB187}" dt="2019-11-13T01:35:21.119" v="140" actId="20577"/>
        <pc:sldMkLst>
          <pc:docMk/>
          <pc:sldMk cId="4104939191" sldId="359"/>
        </pc:sldMkLst>
        <pc:graphicFrameChg chg="modGraphic">
          <ac:chgData name="Gustavo Fernandes" userId="S::gfernandes@lasallecollegevancouver.com::55d0e826-7389-4b5a-abb9-5fe58ebf70e8" providerId="AD" clId="Web-{7BF27225-2A05-55A0-3386-ADD0CE6BB187}" dt="2019-11-13T01:35:21.119" v="140" actId="20577"/>
          <ac:graphicFrameMkLst>
            <pc:docMk/>
            <pc:sldMk cId="4104939191" sldId="359"/>
            <ac:graphicFrameMk id="16" creationId="{695687AD-03ED-41C4-8C9E-7CE446BBD62E}"/>
          </ac:graphicFrameMkLst>
        </pc:graphicFrameChg>
      </pc:sldChg>
    </pc:docChg>
  </pc:docChgLst>
  <pc:docChgLst>
    <pc:chgData name="Gustavo Fernandes" userId="S::gfernandes@lasallecollegevancouver.com::55d0e826-7389-4b5a-abb9-5fe58ebf70e8" providerId="AD" clId="Web-{EEF9EA2A-87FA-F762-CA1E-8A1776A217F9}"/>
    <pc:docChg chg="modSld">
      <pc:chgData name="Gustavo Fernandes" userId="S::gfernandes@lasallecollegevancouver.com::55d0e826-7389-4b5a-abb9-5fe58ebf70e8" providerId="AD" clId="Web-{EEF9EA2A-87FA-F762-CA1E-8A1776A217F9}" dt="2019-11-13T05:08:04.186" v="5" actId="20577"/>
      <pc:docMkLst>
        <pc:docMk/>
      </pc:docMkLst>
      <pc:sldChg chg="modSp">
        <pc:chgData name="Gustavo Fernandes" userId="S::gfernandes@lasallecollegevancouver.com::55d0e826-7389-4b5a-abb9-5fe58ebf70e8" providerId="AD" clId="Web-{EEF9EA2A-87FA-F762-CA1E-8A1776A217F9}" dt="2019-11-13T05:08:04.186" v="4" actId="20577"/>
        <pc:sldMkLst>
          <pc:docMk/>
          <pc:sldMk cId="3284587306" sldId="344"/>
        </pc:sldMkLst>
        <pc:spChg chg="mod">
          <ac:chgData name="Gustavo Fernandes" userId="S::gfernandes@lasallecollegevancouver.com::55d0e826-7389-4b5a-abb9-5fe58ebf70e8" providerId="AD" clId="Web-{EEF9EA2A-87FA-F762-CA1E-8A1776A217F9}" dt="2019-11-13T05:08:04.186" v="4" actId="20577"/>
          <ac:spMkLst>
            <pc:docMk/>
            <pc:sldMk cId="3284587306" sldId="344"/>
            <ac:spMk id="3" creationId="{DD897955-717E-4D4E-A89F-CE6AB5DC0225}"/>
          </ac:spMkLst>
        </pc:spChg>
      </pc:sldChg>
    </pc:docChg>
  </pc:docChgLst>
  <pc:docChgLst>
    <pc:chgData name="Gustavo Fernandes" userId="S::gfernandes@lasallecollegevancouver.com::55d0e826-7389-4b5a-abb9-5fe58ebf70e8" providerId="AD" clId="Web-{73F2CB81-46F4-AA6A-CBCA-96E8A35BA38D}"/>
    <pc:docChg chg="modSld">
      <pc:chgData name="Gustavo Fernandes" userId="S::gfernandes@lasallecollegevancouver.com::55d0e826-7389-4b5a-abb9-5fe58ebf70e8" providerId="AD" clId="Web-{73F2CB81-46F4-AA6A-CBCA-96E8A35BA38D}" dt="2019-10-16T20:49:43.862" v="57" actId="20577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9E566-E2E3-40C6-B67D-E67B65B3191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E8DA62-F69F-433B-AE30-6B61F7B00EB3}">
      <dgm:prSet phldr="0"/>
      <dgm:spPr/>
      <dgm:t>
        <a:bodyPr/>
        <a:lstStyle/>
        <a:p>
          <a:r>
            <a:rPr lang="en-US" dirty="0"/>
            <a:t>NoSQL </a:t>
          </a:r>
          <a:r>
            <a:rPr lang="en-US" dirty="0">
              <a:latin typeface="Calibri" panose="020F0502020204030204"/>
            </a:rPr>
            <a:t>Databases</a:t>
          </a:r>
          <a:endParaRPr lang="en-US" dirty="0"/>
        </a:p>
      </dgm:t>
    </dgm:pt>
    <dgm:pt modelId="{9F81222D-2137-4F52-8BC9-53AF9DE68373}" type="parTrans" cxnId="{59A72444-E280-4E47-A56A-47D02D435246}">
      <dgm:prSet/>
      <dgm:spPr/>
    </dgm:pt>
    <dgm:pt modelId="{2DAF9F13-DEF0-4002-A261-17A9752F6D3D}" type="sibTrans" cxnId="{59A72444-E280-4E47-A56A-47D02D435246}">
      <dgm:prSet/>
      <dgm:spPr/>
    </dgm:pt>
    <dgm:pt modelId="{CC205F9E-EE72-4EAB-9808-F25499B866E4}">
      <dgm:prSet phldr="0"/>
      <dgm:spPr/>
      <dgm:t>
        <a:bodyPr/>
        <a:lstStyle/>
        <a:p>
          <a:r>
            <a:rPr lang="en-US" b="0" i="0" u="none" strike="noStrike" cap="none" baseline="0" noProof="0" dirty="0">
              <a:solidFill>
                <a:srgbClr val="010000"/>
              </a:solidFill>
              <a:latin typeface="Calibri"/>
              <a:cs typeface="Calibri"/>
            </a:rPr>
            <a:t>MongoDB</a:t>
          </a:r>
        </a:p>
      </dgm:t>
    </dgm:pt>
    <dgm:pt modelId="{70DD6C1A-53EB-45B9-9AF5-CED4C6B3D20B}" type="parTrans" cxnId="{6301EDF5-7969-439B-8FA0-54350FA06B79}">
      <dgm:prSet/>
      <dgm:spPr/>
    </dgm:pt>
    <dgm:pt modelId="{7EE7B7E3-D4E7-4C79-ABC9-474EBA69656E}" type="sibTrans" cxnId="{6301EDF5-7969-439B-8FA0-54350FA06B79}">
      <dgm:prSet/>
      <dgm:spPr/>
    </dgm:pt>
    <dgm:pt modelId="{73740388-7851-2F4D-94C9-B02E40428880}" type="pres">
      <dgm:prSet presAssocID="{0F59E566-E2E3-40C6-B67D-E67B65B319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88A1C3-3548-48B1-9056-AE90E819FB5F}" type="pres">
      <dgm:prSet presAssocID="{49E8DA62-F69F-433B-AE30-6B61F7B00E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71223-525D-4146-AF8C-D141A47ED31E}" type="pres">
      <dgm:prSet presAssocID="{49E8DA62-F69F-433B-AE30-6B61F7B00E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82B0D-6E1A-4E92-B883-0FE7F940C78D}" type="presOf" srcId="{CC205F9E-EE72-4EAB-9808-F25499B866E4}" destId="{8A971223-525D-4146-AF8C-D141A47ED31E}" srcOrd="0" destOrd="0" presId="urn:microsoft.com/office/officeart/2005/8/layout/vList2"/>
    <dgm:cxn modelId="{EB66C7C3-DF5F-A04A-9DF0-4F59C4015ABD}" type="presOf" srcId="{0F59E566-E2E3-40C6-B67D-E67B65B31911}" destId="{73740388-7851-2F4D-94C9-B02E40428880}" srcOrd="0" destOrd="0" presId="urn:microsoft.com/office/officeart/2005/8/layout/vList2"/>
    <dgm:cxn modelId="{59A72444-E280-4E47-A56A-47D02D435246}" srcId="{0F59E566-E2E3-40C6-B67D-E67B65B31911}" destId="{49E8DA62-F69F-433B-AE30-6B61F7B00EB3}" srcOrd="0" destOrd="0" parTransId="{9F81222D-2137-4F52-8BC9-53AF9DE68373}" sibTransId="{2DAF9F13-DEF0-4002-A261-17A9752F6D3D}"/>
    <dgm:cxn modelId="{4BFE0589-8949-46CB-B780-C933EA87AD23}" type="presOf" srcId="{49E8DA62-F69F-433B-AE30-6B61F7B00EB3}" destId="{0D88A1C3-3548-48B1-9056-AE90E819FB5F}" srcOrd="0" destOrd="0" presId="urn:microsoft.com/office/officeart/2005/8/layout/vList2"/>
    <dgm:cxn modelId="{6301EDF5-7969-439B-8FA0-54350FA06B79}" srcId="{49E8DA62-F69F-433B-AE30-6B61F7B00EB3}" destId="{CC205F9E-EE72-4EAB-9808-F25499B866E4}" srcOrd="0" destOrd="0" parTransId="{70DD6C1A-53EB-45B9-9AF5-CED4C6B3D20B}" sibTransId="{7EE7B7E3-D4E7-4C79-ABC9-474EBA69656E}"/>
    <dgm:cxn modelId="{3E4B5974-53E5-40B4-9E4D-57394226C69D}" type="presParOf" srcId="{73740388-7851-2F4D-94C9-B02E40428880}" destId="{0D88A1C3-3548-48B1-9056-AE90E819FB5F}" srcOrd="0" destOrd="0" presId="urn:microsoft.com/office/officeart/2005/8/layout/vList2"/>
    <dgm:cxn modelId="{6C59CA07-C809-4C85-9EE6-F7E25A74A83E}" type="presParOf" srcId="{73740388-7851-2F4D-94C9-B02E40428880}" destId="{8A971223-525D-4146-AF8C-D141A47ED3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8A1C3-3548-48B1-9056-AE90E819FB5F}">
      <dsp:nvSpPr>
        <dsp:cNvPr id="0" name=""/>
        <dsp:cNvSpPr/>
      </dsp:nvSpPr>
      <dsp:spPr>
        <a:xfrm>
          <a:off x="0" y="955012"/>
          <a:ext cx="6089650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NoSQL </a:t>
          </a:r>
          <a:r>
            <a:rPr lang="en-US" sz="6500" kern="1200" dirty="0">
              <a:latin typeface="Calibri" panose="020F0502020204030204"/>
            </a:rPr>
            <a:t>Databases</a:t>
          </a:r>
          <a:endParaRPr lang="en-US" sz="6500" kern="1200" dirty="0"/>
        </a:p>
      </dsp:txBody>
      <dsp:txXfrm>
        <a:off x="126223" y="1081235"/>
        <a:ext cx="5837204" cy="2333254"/>
      </dsp:txXfrm>
    </dsp:sp>
    <dsp:sp modelId="{8A971223-525D-4146-AF8C-D141A47ED31E}">
      <dsp:nvSpPr>
        <dsp:cNvPr id="0" name=""/>
        <dsp:cNvSpPr/>
      </dsp:nvSpPr>
      <dsp:spPr>
        <a:xfrm>
          <a:off x="0" y="3540712"/>
          <a:ext cx="608965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6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b="0" i="0" u="none" strike="noStrike" kern="1200" cap="none" baseline="0" noProof="0" dirty="0">
              <a:solidFill>
                <a:srgbClr val="010000"/>
              </a:solidFill>
              <a:latin typeface="Calibri"/>
              <a:cs typeface="Calibri"/>
            </a:rPr>
            <a:t>MongoDB</a:t>
          </a:r>
        </a:p>
      </dsp:txBody>
      <dsp:txXfrm>
        <a:off x="0" y="3540712"/>
        <a:ext cx="608965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1CF35-B584-6D4C-8747-AB049F9AFCD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009E-022A-114E-B8B8-7A0F8BA2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009E-022A-114E-B8B8-7A0F8BA22E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67DC9-C781-9A48-833C-638D3A18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9ED764-B6ED-2F49-9EC0-19B484A1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62E8D-D8E3-F34A-ADD7-C4ADA2CA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EC82D0-E233-CB43-ACED-517CD22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BB5C9A-5129-084F-919E-0AF92F8A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9AF6A-3DAD-364B-A442-22AB5951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1B65F3-38EA-8F4B-9AC1-87EF80CC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5106D-3879-9445-A165-2D52645D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E2C42-26C3-644A-9C87-745039B4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17141-A8B6-DD48-8B24-81EFD623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C3FBC75-C752-D942-B546-A1B8B09CE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794FBC-8EB9-F44C-BEFE-B0AB1FB7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B4198D-AABA-484A-9A20-F4B45F5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DA5391-A7BA-7845-B74A-ECA94569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1F25CD-3903-274A-9F7A-D0F0CDCB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10DFD-21A1-E048-9FC5-DB6255BE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42403-D351-564F-BC0D-1FC1D84E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C7A0CF-B72B-C04E-9758-F31F5E31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FD137A-2928-DB4A-B406-1905EFB9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392D6-D35E-4C44-BB2A-73045E80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5257B-7853-814E-B40A-C6E58A33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0DB2A5-BE23-244B-A19D-53A28D56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94B6ED-C058-7046-BF11-16D81D73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898FF3-5BCD-F045-A7ED-44434D81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9C3629-5AB1-C044-9F55-8A724913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8E6E3B-3746-5944-B234-7B4205F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6418D-B763-A04F-8E2D-11F357E2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68F484-96C4-BF4D-B82B-E2357706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E8E440-A72D-6248-859D-AA285E70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D03E9F-A1AE-E245-89DC-73D7C7B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38B775-C9AA-4348-A409-F4431965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FDC00-CC3B-8A44-B882-436F1B1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D83766-EF93-4C42-AED9-FE2BF49E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ED0924-F4D5-BD46-9E36-73B6873E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428825-2759-3843-BA86-5B0FDCCCC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B2A70EC-A566-5049-9278-277D90932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5F9C8D-E747-3343-8603-0CCC2D1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DC95496-3643-3443-A2D0-6493A1D1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6AC9F1-0042-5D42-B8AE-6E33979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2EAAC1-131C-FD4B-B678-E7D3A8E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D07A88-BA78-924D-8043-D8CC08B0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78C877-3015-D94D-855A-4C7D3727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AF362E-A41B-9342-93CC-05A25B28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937874-8137-1D45-AC90-7A4B3742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E3A03-0575-9A45-8C60-39E8E42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BB8E0-020F-CC4B-A1EC-77A4F79A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3C4B3A-4593-0A4B-9889-9A16C2B9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7CC3C2-53F8-7F4E-B7FF-18183543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4BB100-C42B-4E41-A162-3E5E783A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9C85B9-8DBE-7F48-A933-E5AFD095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84C3E-C9CE-A744-94D1-49015315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46BE83-EE7C-5649-9909-FEE30D910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3512FB-F880-E646-8C3F-5E0B746E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8F72A6-680D-CE40-9F37-A541462F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A98E4F-7D1F-9848-AF77-7DACF117D58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C7DDE8-0AED-2D46-BE2B-DA823E4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543D3-3ABA-9C49-A218-DBD4DBEA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25B5AB-5C38-B645-9063-56E5200D4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7F4BFC-A752-C048-902C-EA6E4313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4C9D3F-2ACF-6B48-A976-E56A7F67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C63FBD-E71A-4E48-BEBA-AD399A67D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5003639" y="6499106"/>
            <a:ext cx="1339287" cy="358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302FAB5-3967-1445-9795-784D81A1CD82}"/>
              </a:ext>
            </a:extLst>
          </p:cNvPr>
          <p:cNvSpPr txBox="1"/>
          <p:nvPr userDrawn="1"/>
        </p:nvSpPr>
        <p:spPr>
          <a:xfrm>
            <a:off x="7765650" y="6519446"/>
            <a:ext cx="358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>
                <a:solidFill>
                  <a:schemeClr val="bg1">
                    <a:lumMod val="65000"/>
                  </a:schemeClr>
                </a:solidFill>
              </a:rPr>
              <a:t>VGP320 – Database Programming</a:t>
            </a:r>
          </a:p>
        </p:txBody>
      </p:sp>
    </p:spTree>
    <p:extLst>
      <p:ext uri="{BB962C8B-B14F-4D97-AF65-F5344CB8AC3E}">
        <p14:creationId xmlns:p14="http://schemas.microsoft.com/office/powerpoint/2010/main" val="11954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resource.com/mongodb-exerci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</a:t>
            </a:r>
          </a:p>
          <a:p>
            <a:pPr lvl="1"/>
            <a:r>
              <a:rPr lang="en-US" dirty="0"/>
              <a:t>Class of databases/storage systems that are not based on relational model (RDBMS)</a:t>
            </a:r>
          </a:p>
          <a:p>
            <a:pPr lvl="1"/>
            <a:r>
              <a:rPr lang="en-US" dirty="0"/>
              <a:t>Named after the fact that most NoSQL databases didn’t support any SQL language</a:t>
            </a:r>
          </a:p>
          <a:p>
            <a:pPr lvl="2"/>
            <a:r>
              <a:rPr lang="en-US" dirty="0"/>
              <a:t>This is not true anymore, but the naming was already widely used by the market</a:t>
            </a:r>
          </a:p>
          <a:p>
            <a:pPr lvl="2"/>
            <a:r>
              <a:rPr lang="en-US" dirty="0"/>
              <a:t>The term “NoSQL = Not Only SQL” is gaining traction</a:t>
            </a:r>
          </a:p>
          <a:p>
            <a:pPr lvl="1"/>
            <a:r>
              <a:rPr lang="en-US" dirty="0"/>
              <a:t>Exists for many decades, but were not so widely adopted until mid 2000’s</a:t>
            </a:r>
          </a:p>
          <a:p>
            <a:pPr lvl="2"/>
            <a:r>
              <a:rPr lang="en-US" dirty="0"/>
              <a:t>Web 2.0, social networks,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6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Drawbacks of NoSQL</a:t>
            </a:r>
          </a:p>
          <a:p>
            <a:pPr lvl="1"/>
            <a:r>
              <a:rPr lang="en-CA" dirty="0"/>
              <a:t>Support</a:t>
            </a:r>
          </a:p>
          <a:p>
            <a:pPr lvl="2"/>
            <a:r>
              <a:rPr lang="en-CA" dirty="0"/>
              <a:t>RDBMS vendors provide a high level of support to clients</a:t>
            </a:r>
          </a:p>
          <a:p>
            <a:pPr lvl="2"/>
            <a:r>
              <a:rPr lang="en-CA" dirty="0"/>
              <a:t>NoSQL – are open source projects with </a:t>
            </a:r>
            <a:r>
              <a:rPr lang="en-CA" dirty="0" err="1"/>
              <a:t>startups</a:t>
            </a:r>
            <a:r>
              <a:rPr lang="en-CA" dirty="0"/>
              <a:t> supporting them</a:t>
            </a:r>
          </a:p>
          <a:p>
            <a:pPr lvl="1"/>
            <a:r>
              <a:rPr lang="en-CA" dirty="0"/>
              <a:t>Maturity</a:t>
            </a:r>
          </a:p>
          <a:p>
            <a:pPr lvl="2"/>
            <a:r>
              <a:rPr lang="en-CA" dirty="0"/>
              <a:t>RDMS is a mature product: more stable and dependable</a:t>
            </a:r>
            <a:endParaRPr lang="en-CA" dirty="0">
              <a:cs typeface="Calibri"/>
            </a:endParaRPr>
          </a:p>
          <a:p>
            <a:pPr lvl="2"/>
            <a:r>
              <a:rPr lang="en-CA" dirty="0"/>
              <a:t>NoSQL are still implementing their basic feature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2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Drawbacks of NoSQL</a:t>
            </a:r>
          </a:p>
          <a:p>
            <a:pPr lvl="1"/>
            <a:r>
              <a:rPr lang="en-CA" dirty="0"/>
              <a:t>Administration</a:t>
            </a:r>
          </a:p>
          <a:p>
            <a:pPr lvl="2"/>
            <a:r>
              <a:rPr lang="en-CA" dirty="0"/>
              <a:t>RDMS administrator well defined role</a:t>
            </a:r>
          </a:p>
          <a:p>
            <a:pPr lvl="2"/>
            <a:r>
              <a:rPr lang="en-CA" dirty="0"/>
              <a:t>No SQL’s goal: no administrator necessary however NO SQL still requires effort to maintain</a:t>
            </a:r>
          </a:p>
          <a:p>
            <a:pPr lvl="1"/>
            <a:r>
              <a:rPr lang="en-CA" dirty="0"/>
              <a:t>Lack of Expertise</a:t>
            </a:r>
          </a:p>
          <a:p>
            <a:pPr lvl="2"/>
            <a:r>
              <a:rPr lang="en-CA" dirty="0"/>
              <a:t>Whole workforce of trained and seasoned RDMS developers</a:t>
            </a:r>
          </a:p>
          <a:p>
            <a:pPr lvl="2"/>
            <a:r>
              <a:rPr lang="en-CA" dirty="0"/>
              <a:t>Still recruiting developers to the NoSQL camp</a:t>
            </a:r>
          </a:p>
          <a:p>
            <a:pPr lvl="1"/>
            <a:r>
              <a:rPr lang="en-CA" dirty="0"/>
              <a:t>Analytics and Business Intelligence</a:t>
            </a:r>
          </a:p>
          <a:p>
            <a:pPr lvl="2"/>
            <a:r>
              <a:rPr lang="en-CA" dirty="0"/>
              <a:t>RDMS designed to address this niche </a:t>
            </a:r>
          </a:p>
          <a:p>
            <a:pPr lvl="2"/>
            <a:r>
              <a:rPr lang="en-CA" dirty="0"/>
              <a:t>NoSQL designed to meet the needs of Web 2.0 application - not designed for ad hoc query of the data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Sharding</a:t>
            </a:r>
            <a:endParaRPr lang="en-US" b="1" dirty="0"/>
          </a:p>
          <a:p>
            <a:pPr lvl="1"/>
            <a:r>
              <a:rPr lang="en-US" dirty="0"/>
              <a:t>Distributes a single logical database system across a cluster of machines</a:t>
            </a:r>
          </a:p>
          <a:p>
            <a:pPr lvl="1"/>
            <a:r>
              <a:rPr lang="en-US" dirty="0"/>
              <a:t>Uses range-based partitioning to distribute documents based on a specific shard key </a:t>
            </a:r>
          </a:p>
          <a:p>
            <a:pPr lvl="1"/>
            <a:r>
              <a:rPr lang="en-US" dirty="0"/>
              <a:t>Automatically balances the data associated with each shard</a:t>
            </a:r>
          </a:p>
          <a:p>
            <a:pPr lvl="1"/>
            <a:r>
              <a:rPr lang="en-US" dirty="0"/>
              <a:t>Can be turned on and off per collection (table) </a:t>
            </a:r>
          </a:p>
        </p:txBody>
      </p:sp>
    </p:spTree>
    <p:extLst>
      <p:ext uri="{BB962C8B-B14F-4D97-AF65-F5344CB8AC3E}">
        <p14:creationId xmlns:p14="http://schemas.microsoft.com/office/powerpoint/2010/main" val="104825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Replica sets</a:t>
            </a:r>
          </a:p>
          <a:p>
            <a:pPr lvl="1"/>
            <a:r>
              <a:rPr lang="en-US" dirty="0"/>
              <a:t>Redundancy and failover</a:t>
            </a:r>
          </a:p>
          <a:p>
            <a:pPr lvl="1"/>
            <a:r>
              <a:rPr lang="en-CA" dirty="0"/>
              <a:t>Zero downtime for upgrades and maintenance</a:t>
            </a:r>
          </a:p>
          <a:p>
            <a:pPr lvl="1"/>
            <a:r>
              <a:rPr lang="en-CA" dirty="0"/>
              <a:t>Master-slave replication</a:t>
            </a:r>
          </a:p>
          <a:p>
            <a:pPr lvl="2"/>
            <a:r>
              <a:rPr lang="en-CA" dirty="0"/>
              <a:t>Strong Consistency</a:t>
            </a:r>
          </a:p>
          <a:p>
            <a:pPr lvl="2"/>
            <a:r>
              <a:rPr lang="en-CA" dirty="0"/>
              <a:t>Delayed Consistency</a:t>
            </a:r>
          </a:p>
          <a:p>
            <a:pPr lvl="1"/>
            <a:r>
              <a:rPr lang="en-CA" dirty="0"/>
              <a:t>Geospatial features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A25741-E55D-9649-AC15-B31AB1E0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25" y="495300"/>
            <a:ext cx="3111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0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Major differences to RDBMS</a:t>
            </a:r>
          </a:p>
          <a:p>
            <a:pPr lvl="1"/>
            <a:r>
              <a:rPr lang="en-CA" dirty="0"/>
              <a:t>Looser schema definition</a:t>
            </a:r>
          </a:p>
          <a:p>
            <a:pPr lvl="1"/>
            <a:r>
              <a:rPr lang="en-CA" dirty="0"/>
              <a:t>Applications written to deal with specific documents/ data</a:t>
            </a:r>
          </a:p>
          <a:p>
            <a:pPr lvl="2"/>
            <a:r>
              <a:rPr lang="en-CA" dirty="0"/>
              <a:t>Applications aware of the schema definition as opposed to the data</a:t>
            </a:r>
          </a:p>
          <a:p>
            <a:pPr lvl="1"/>
            <a:r>
              <a:rPr lang="en-CA" dirty="0"/>
              <a:t>Designed to handle distributed, large databases</a:t>
            </a:r>
          </a:p>
          <a:p>
            <a:pPr lvl="1"/>
            <a:r>
              <a:rPr lang="en-CA" dirty="0"/>
              <a:t>Trade offs:</a:t>
            </a:r>
          </a:p>
          <a:p>
            <a:pPr lvl="2"/>
            <a:r>
              <a:rPr lang="en-CA" dirty="0"/>
              <a:t>No strong support for ad hoc queries but designed for speed and growth of database</a:t>
            </a:r>
          </a:p>
          <a:p>
            <a:pPr lvl="3"/>
            <a:r>
              <a:rPr lang="en-CA" dirty="0"/>
              <a:t>Query language through the API</a:t>
            </a:r>
          </a:p>
          <a:p>
            <a:pPr lvl="2"/>
            <a:r>
              <a:rPr lang="en-CA" dirty="0"/>
              <a:t>Relaxation of the ACID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0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ACID vs BASE </a:t>
            </a:r>
          </a:p>
          <a:p>
            <a:pPr marL="0" indent="0">
              <a:buNone/>
            </a:pPr>
            <a:r>
              <a:rPr lang="en-US" b="1" dirty="0"/>
              <a:t>principles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C26B89-AD10-BE4C-91D7-0177C7B4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63" y="1587980"/>
            <a:ext cx="7819637" cy="52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8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8359C-24F0-EB4A-9695-9DC2143E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Session 4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695687AD-03ED-41C4-8C9E-7CE446BBD6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93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Introduction</a:t>
            </a:r>
          </a:p>
          <a:p>
            <a:pPr lvl="1"/>
            <a:r>
              <a:rPr lang="en-CA" dirty="0"/>
              <a:t>Developed by 10gen</a:t>
            </a:r>
          </a:p>
          <a:p>
            <a:pPr lvl="2"/>
            <a:r>
              <a:rPr lang="en-CA" dirty="0"/>
              <a:t>Founded in 2007</a:t>
            </a:r>
          </a:p>
          <a:p>
            <a:pPr lvl="1"/>
            <a:r>
              <a:rPr lang="en-CA" dirty="0"/>
              <a:t>A document-oriented, NoSQL database</a:t>
            </a:r>
          </a:p>
          <a:p>
            <a:pPr lvl="2"/>
            <a:r>
              <a:rPr lang="en-CA" dirty="0"/>
              <a:t>Hash-based, schema-less database</a:t>
            </a:r>
          </a:p>
          <a:p>
            <a:pPr lvl="2"/>
            <a:r>
              <a:rPr lang="en-CA" dirty="0"/>
              <a:t>No Data Definition Language</a:t>
            </a:r>
          </a:p>
          <a:p>
            <a:pPr lvl="2"/>
            <a:r>
              <a:rPr lang="en-CA" dirty="0"/>
              <a:t>In practice, this means you can store hashes with any keys and values that you choose</a:t>
            </a:r>
          </a:p>
          <a:p>
            <a:pPr lvl="3"/>
            <a:r>
              <a:rPr lang="en-CA" dirty="0"/>
              <a:t>Keys are a basic data type but in reality stored as strings</a:t>
            </a:r>
          </a:p>
          <a:p>
            <a:pPr lvl="3"/>
            <a:r>
              <a:rPr lang="en-CA" dirty="0"/>
              <a:t>Document Identifiers (_id) will be created for each document, field name reserved by </a:t>
            </a:r>
          </a:p>
          <a:p>
            <a:pPr lvl="2"/>
            <a:r>
              <a:rPr lang="en-CA" dirty="0"/>
              <a:t>Application tracks the schema and mapping</a:t>
            </a:r>
          </a:p>
          <a:p>
            <a:pPr lvl="2"/>
            <a:r>
              <a:rPr lang="en-CA" dirty="0"/>
              <a:t>Uses BSON format</a:t>
            </a:r>
          </a:p>
          <a:p>
            <a:pPr lvl="3"/>
            <a:r>
              <a:rPr lang="en-CA" dirty="0"/>
              <a:t>Based on JSON – B stands for Binary </a:t>
            </a:r>
          </a:p>
          <a:p>
            <a:pPr lvl="1"/>
            <a:r>
              <a:rPr lang="en-CA" dirty="0"/>
              <a:t>Written in C++</a:t>
            </a:r>
          </a:p>
          <a:p>
            <a:pPr lvl="1"/>
            <a:r>
              <a:rPr lang="en-CA" dirty="0"/>
              <a:t>Supports APIs (drivers) in many computer languages</a:t>
            </a:r>
          </a:p>
          <a:p>
            <a:pPr lvl="2"/>
            <a:r>
              <a:rPr lang="en-CA" dirty="0"/>
              <a:t>JavaScript, Python, Ruby, Perl, Java, Java Scala, C#, C++, Haskell, Erlang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Introduction</a:t>
            </a:r>
          </a:p>
          <a:p>
            <a:pPr lvl="1"/>
            <a:r>
              <a:rPr lang="en-CA" dirty="0"/>
              <a:t>Dynamic schema</a:t>
            </a:r>
          </a:p>
          <a:p>
            <a:pPr lvl="2"/>
            <a:r>
              <a:rPr lang="en-CA" dirty="0"/>
              <a:t>No DDL</a:t>
            </a:r>
          </a:p>
          <a:p>
            <a:pPr lvl="1"/>
            <a:r>
              <a:rPr lang="en-CA" dirty="0"/>
              <a:t>Document-based database</a:t>
            </a:r>
          </a:p>
          <a:p>
            <a:pPr lvl="1"/>
            <a:r>
              <a:rPr lang="en-CA" dirty="0"/>
              <a:t>Secondary indexes</a:t>
            </a:r>
          </a:p>
          <a:p>
            <a:pPr lvl="1"/>
            <a:r>
              <a:rPr lang="en-CA" dirty="0"/>
              <a:t>Query language via an API</a:t>
            </a:r>
          </a:p>
          <a:p>
            <a:pPr lvl="1"/>
            <a:r>
              <a:rPr lang="en-CA" dirty="0"/>
              <a:t>Atomic writes and fully-consistent reads</a:t>
            </a:r>
          </a:p>
          <a:p>
            <a:pPr lvl="2"/>
            <a:r>
              <a:rPr lang="en-CA" dirty="0"/>
              <a:t>If system configured that way</a:t>
            </a:r>
          </a:p>
          <a:p>
            <a:pPr lvl="1"/>
            <a:r>
              <a:rPr lang="en-CA" dirty="0"/>
              <a:t>Master-slave replication with automated failover (replica sets)</a:t>
            </a:r>
          </a:p>
          <a:p>
            <a:pPr lvl="1"/>
            <a:r>
              <a:rPr lang="en-CA" dirty="0"/>
              <a:t>Built-in horizontal scaling via automated range-based partitioning of data (</a:t>
            </a:r>
            <a:r>
              <a:rPr lang="en-CA" dirty="0" err="1"/>
              <a:t>sharding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No joins nor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2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pPr lvl="1"/>
            <a:r>
              <a:rPr lang="en-US" dirty="0"/>
              <a:t>Simple queries </a:t>
            </a:r>
          </a:p>
          <a:p>
            <a:pPr lvl="1"/>
            <a:r>
              <a:rPr lang="en-US" dirty="0"/>
              <a:t>Functionality provided applicable to most web applications</a:t>
            </a:r>
          </a:p>
          <a:p>
            <a:pPr lvl="1"/>
            <a:r>
              <a:rPr lang="en-US" dirty="0"/>
              <a:t>Easy and fast integration of data</a:t>
            </a:r>
          </a:p>
          <a:p>
            <a:pPr lvl="2"/>
            <a:r>
              <a:rPr lang="en-US" dirty="0"/>
              <a:t>No ERD diagram</a:t>
            </a:r>
          </a:p>
          <a:p>
            <a:pPr lvl="1"/>
            <a:r>
              <a:rPr lang="en-US" dirty="0"/>
              <a:t>Not well suited for heavy and complex transactions systems</a:t>
            </a:r>
          </a:p>
        </p:txBody>
      </p:sp>
    </p:spTree>
    <p:extLst>
      <p:ext uri="{BB962C8B-B14F-4D97-AF65-F5344CB8AC3E}">
        <p14:creationId xmlns:p14="http://schemas.microsoft.com/office/powerpoint/2010/main" val="19677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Web 2.0, Big Data, real-time, social networks.. </a:t>
            </a:r>
          </a:p>
          <a:p>
            <a:pPr lvl="1"/>
            <a:r>
              <a:rPr lang="en-US" dirty="0"/>
              <a:t>Main characteristics (vs relational databases)</a:t>
            </a:r>
          </a:p>
          <a:p>
            <a:pPr lvl="2"/>
            <a:r>
              <a:rPr lang="en-US" dirty="0" err="1"/>
              <a:t>Schemaless</a:t>
            </a:r>
            <a:endParaRPr lang="en-US" dirty="0"/>
          </a:p>
          <a:p>
            <a:pPr lvl="2"/>
            <a:r>
              <a:rPr lang="en-US" dirty="0"/>
              <a:t>Simpler to design</a:t>
            </a:r>
          </a:p>
          <a:p>
            <a:pPr lvl="2"/>
            <a:r>
              <a:rPr lang="en-US" dirty="0"/>
              <a:t>Simpler to maintain</a:t>
            </a:r>
          </a:p>
          <a:p>
            <a:pPr lvl="2"/>
            <a:r>
              <a:rPr lang="en-US" dirty="0"/>
              <a:t>Simpler to scale</a:t>
            </a:r>
          </a:p>
        </p:txBody>
      </p:sp>
    </p:spTree>
    <p:extLst>
      <p:ext uri="{BB962C8B-B14F-4D97-AF65-F5344CB8AC3E}">
        <p14:creationId xmlns:p14="http://schemas.microsoft.com/office/powerpoint/2010/main" val="240718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 Approach</a:t>
            </a:r>
          </a:p>
          <a:p>
            <a:pPr lvl="1"/>
            <a:r>
              <a:rPr lang="en-CA" dirty="0"/>
              <a:t>Consistency</a:t>
            </a:r>
          </a:p>
          <a:p>
            <a:pPr lvl="2"/>
            <a:r>
              <a:rPr lang="en-CA" dirty="0"/>
              <a:t>all replicas contain the same version of the data</a:t>
            </a:r>
          </a:p>
          <a:p>
            <a:pPr lvl="1"/>
            <a:r>
              <a:rPr lang="en-CA" dirty="0"/>
              <a:t>Availability</a:t>
            </a:r>
          </a:p>
          <a:p>
            <a:pPr lvl="2"/>
            <a:r>
              <a:rPr lang="en-CA" dirty="0"/>
              <a:t>system remains operational on failing nodes</a:t>
            </a:r>
          </a:p>
          <a:p>
            <a:pPr lvl="1"/>
            <a:r>
              <a:rPr lang="en-CA" dirty="0"/>
              <a:t>Partition tolerance</a:t>
            </a:r>
          </a:p>
          <a:p>
            <a:pPr lvl="2"/>
            <a:r>
              <a:rPr lang="en-CA" dirty="0"/>
              <a:t>multiple entry points</a:t>
            </a:r>
          </a:p>
          <a:p>
            <a:pPr lvl="2"/>
            <a:r>
              <a:rPr lang="en-CA" dirty="0"/>
              <a:t>system remains operational on system split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6E4637-3179-5E4F-A14B-F07CAB21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39" y="2192483"/>
            <a:ext cx="2842142" cy="24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Hierarchical Objects</a:t>
            </a:r>
          </a:p>
          <a:p>
            <a:pPr lvl="1"/>
            <a:r>
              <a:rPr lang="en-US" dirty="0"/>
              <a:t>A MongoDB instance may have zero or more ‘databases’</a:t>
            </a:r>
          </a:p>
          <a:p>
            <a:pPr lvl="1"/>
            <a:r>
              <a:rPr lang="en-US" dirty="0"/>
              <a:t>A database may have zero or more ‘collections’</a:t>
            </a:r>
          </a:p>
          <a:p>
            <a:pPr lvl="1"/>
            <a:r>
              <a:rPr lang="en-US" dirty="0"/>
              <a:t>A collection may have zero or more ‘documents’</a:t>
            </a:r>
          </a:p>
          <a:p>
            <a:pPr lvl="1"/>
            <a:r>
              <a:rPr lang="en-US" dirty="0"/>
              <a:t>A document may have one or more ‘fields’</a:t>
            </a:r>
          </a:p>
          <a:p>
            <a:pPr lvl="1"/>
            <a:r>
              <a:rPr lang="en-US" dirty="0"/>
              <a:t>MongoDB ‘Indexes’ function much like their RDBMS counterparts.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B3F66EB0-2062-B24E-B092-7512E54F67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386" y="1323939"/>
            <a:ext cx="4194987" cy="48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Relational concepts -&gt; NoSQL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BE45D5-9A93-A54D-A597-9C7319DF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85" y="2524125"/>
            <a:ext cx="450723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3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Components</a:t>
            </a:r>
          </a:p>
          <a:p>
            <a:pPr lvl="1"/>
            <a:r>
              <a:rPr lang="en-CA" dirty="0" err="1"/>
              <a:t>Mongod</a:t>
            </a:r>
            <a:r>
              <a:rPr lang="en-CA" dirty="0"/>
              <a:t> – Database instance</a:t>
            </a:r>
          </a:p>
          <a:p>
            <a:pPr lvl="1"/>
            <a:r>
              <a:rPr lang="en-CA" dirty="0"/>
              <a:t>Mongos - </a:t>
            </a:r>
            <a:r>
              <a:rPr lang="en-CA" dirty="0" err="1"/>
              <a:t>Sharding</a:t>
            </a:r>
            <a:r>
              <a:rPr lang="en-CA" dirty="0"/>
              <a:t> processes</a:t>
            </a:r>
          </a:p>
          <a:p>
            <a:pPr lvl="2"/>
            <a:r>
              <a:rPr lang="en-CA" dirty="0"/>
              <a:t>Analogous to a database router</a:t>
            </a:r>
          </a:p>
          <a:p>
            <a:pPr lvl="2"/>
            <a:r>
              <a:rPr lang="en-CA" dirty="0"/>
              <a:t>Processes all requests</a:t>
            </a:r>
          </a:p>
          <a:p>
            <a:pPr lvl="2"/>
            <a:r>
              <a:rPr lang="en-CA" dirty="0"/>
              <a:t>Decides how many and which </a:t>
            </a:r>
            <a:r>
              <a:rPr lang="en-CA" i="1" dirty="0" err="1"/>
              <a:t>mongods</a:t>
            </a:r>
            <a:r>
              <a:rPr lang="en-CA" dirty="0"/>
              <a:t> should receive the query</a:t>
            </a:r>
          </a:p>
          <a:p>
            <a:pPr lvl="2"/>
            <a:r>
              <a:rPr lang="en-CA" i="1" dirty="0"/>
              <a:t>Mongos</a:t>
            </a:r>
            <a:r>
              <a:rPr lang="en-CA" dirty="0"/>
              <a:t> collates the results, and sends it back to the client</a:t>
            </a:r>
          </a:p>
          <a:p>
            <a:pPr lvl="1"/>
            <a:r>
              <a:rPr lang="en-CA" dirty="0"/>
              <a:t>Mongo – an interactive shell ( a client)</a:t>
            </a:r>
          </a:p>
          <a:p>
            <a:pPr lvl="2"/>
            <a:r>
              <a:rPr lang="en-CA" dirty="0"/>
              <a:t>Fully functional JavaScript environment for use with a MongoDB</a:t>
            </a:r>
          </a:p>
          <a:p>
            <a:pPr lvl="1"/>
            <a:r>
              <a:rPr lang="en-CA" dirty="0"/>
              <a:t>You can have one </a:t>
            </a:r>
            <a:r>
              <a:rPr lang="en-CA" i="1" dirty="0"/>
              <a:t>mongos</a:t>
            </a:r>
            <a:r>
              <a:rPr lang="en-CA" dirty="0"/>
              <a:t> for the whole system no matter how many </a:t>
            </a:r>
            <a:r>
              <a:rPr lang="en-CA" i="1" dirty="0" err="1"/>
              <a:t>mongods</a:t>
            </a:r>
            <a:r>
              <a:rPr lang="en-CA" dirty="0"/>
              <a:t> you have</a:t>
            </a:r>
          </a:p>
          <a:p>
            <a:pPr lvl="1"/>
            <a:r>
              <a:rPr lang="en-CA" dirty="0"/>
              <a:t>OR you can have one local mongos for every client if you wanted to minimize network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Features</a:t>
            </a:r>
          </a:p>
          <a:p>
            <a:pPr lvl="1"/>
            <a:r>
              <a:rPr lang="en-CA" dirty="0"/>
              <a:t>Scale horizontally over commodity hardware</a:t>
            </a:r>
          </a:p>
          <a:p>
            <a:pPr lvl="1"/>
            <a:r>
              <a:rPr lang="en-CA" dirty="0"/>
              <a:t>Lots of relatively inexpensive servers</a:t>
            </a:r>
          </a:p>
          <a:p>
            <a:pPr lvl="1"/>
            <a:r>
              <a:rPr lang="en-CA" dirty="0"/>
              <a:t>Keep the functionality that works well in RDBMSs</a:t>
            </a:r>
          </a:p>
          <a:p>
            <a:pPr lvl="2"/>
            <a:r>
              <a:rPr lang="en-CA" dirty="0"/>
              <a:t>Ad hoc queries</a:t>
            </a:r>
          </a:p>
          <a:p>
            <a:pPr lvl="2"/>
            <a:r>
              <a:rPr lang="en-CA" dirty="0"/>
              <a:t>Fully featured indexes</a:t>
            </a:r>
          </a:p>
          <a:p>
            <a:pPr lvl="2"/>
            <a:r>
              <a:rPr lang="en-CA" dirty="0"/>
              <a:t>Secondary indexes</a:t>
            </a:r>
          </a:p>
          <a:p>
            <a:pPr lvl="1"/>
            <a:r>
              <a:rPr lang="en-CA" dirty="0"/>
              <a:t>What doesn’t distribute well in RDB?</a:t>
            </a:r>
          </a:p>
          <a:p>
            <a:pPr lvl="2"/>
            <a:r>
              <a:rPr lang="en-CA" dirty="0"/>
              <a:t>Long running multi-row transactions</a:t>
            </a:r>
          </a:p>
          <a:p>
            <a:pPr lvl="2"/>
            <a:r>
              <a:rPr lang="en-CA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041995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replication</a:t>
            </a:r>
          </a:p>
          <a:p>
            <a:pPr lvl="1"/>
            <a:r>
              <a:rPr lang="en-CA" dirty="0"/>
              <a:t>Ensures redundancy, backup, and automatic failover</a:t>
            </a:r>
          </a:p>
          <a:p>
            <a:pPr lvl="1"/>
            <a:r>
              <a:rPr lang="en-CA" dirty="0"/>
              <a:t>Replication occurs through groups of servers known as replica sets</a:t>
            </a:r>
          </a:p>
          <a:p>
            <a:pPr lvl="2"/>
            <a:r>
              <a:rPr lang="en-CA" dirty="0"/>
              <a:t>Primary set – set of servers that client tasks direct updates to</a:t>
            </a:r>
          </a:p>
          <a:p>
            <a:pPr lvl="2"/>
            <a:r>
              <a:rPr lang="en-CA" dirty="0"/>
              <a:t>Secondary set – set of servers used for duplication of data</a:t>
            </a:r>
          </a:p>
          <a:p>
            <a:pPr lvl="2"/>
            <a:r>
              <a:rPr lang="en-CA" dirty="0"/>
              <a:t>At the most can have 12 replica sets</a:t>
            </a:r>
          </a:p>
          <a:p>
            <a:pPr lvl="3"/>
            <a:r>
              <a:rPr lang="en-CA" dirty="0"/>
              <a:t>Many different properties can be associated with a secondary set i.e. secondary-only, hidden delayed, arbiters, non-voting</a:t>
            </a:r>
          </a:p>
          <a:p>
            <a:pPr lvl="2"/>
            <a:r>
              <a:rPr lang="en-CA" dirty="0"/>
              <a:t>If the primary set fails, the secondary sets ‘vote’ to elect the new primary set </a:t>
            </a:r>
          </a:p>
        </p:txBody>
      </p:sp>
    </p:spTree>
    <p:extLst>
      <p:ext uri="{BB962C8B-B14F-4D97-AF65-F5344CB8AC3E}">
        <p14:creationId xmlns:p14="http://schemas.microsoft.com/office/powerpoint/2010/main" val="192693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consistency</a:t>
            </a:r>
          </a:p>
          <a:p>
            <a:pPr lvl="1"/>
            <a:r>
              <a:rPr lang="en-CA" dirty="0"/>
              <a:t>All read operations issued to the primary of a replica set are consistent with the last write operation</a:t>
            </a:r>
          </a:p>
          <a:p>
            <a:pPr lvl="2"/>
            <a:r>
              <a:rPr lang="en-CA" dirty="0"/>
              <a:t>Reads to a primary have strict consistency</a:t>
            </a:r>
          </a:p>
          <a:p>
            <a:pPr lvl="3"/>
            <a:r>
              <a:rPr lang="en-CA" dirty="0"/>
              <a:t>Reads reflect the latest changes to the data</a:t>
            </a:r>
          </a:p>
          <a:p>
            <a:pPr lvl="2"/>
            <a:r>
              <a:rPr lang="en-CA" dirty="0"/>
              <a:t>Reads to a secondary have eventual consistency</a:t>
            </a:r>
          </a:p>
          <a:p>
            <a:pPr lvl="3"/>
            <a:r>
              <a:rPr lang="en-CA" dirty="0"/>
              <a:t>Updates propagate gradually</a:t>
            </a:r>
          </a:p>
          <a:p>
            <a:pPr lvl="2"/>
            <a:r>
              <a:rPr lang="en-CA" dirty="0"/>
              <a:t>If clients permit reads from secondary sets – then client may read a previous state of the database</a:t>
            </a:r>
          </a:p>
          <a:p>
            <a:pPr lvl="2"/>
            <a:r>
              <a:rPr lang="en-CA" dirty="0"/>
              <a:t>What if failure occurs before the secondary nodes are updated?</a:t>
            </a:r>
          </a:p>
          <a:p>
            <a:pPr lvl="3"/>
            <a:r>
              <a:rPr lang="en-CA" dirty="0"/>
              <a:t>System identifies when a rollback needs to occur</a:t>
            </a:r>
          </a:p>
          <a:p>
            <a:pPr lvl="3"/>
            <a:r>
              <a:rPr lang="en-CA" dirty="0"/>
              <a:t>Users are responsible for manually applying rollback changes!</a:t>
            </a:r>
          </a:p>
        </p:txBody>
      </p:sp>
    </p:spTree>
    <p:extLst>
      <p:ext uri="{BB962C8B-B14F-4D97-AF65-F5344CB8AC3E}">
        <p14:creationId xmlns:p14="http://schemas.microsoft.com/office/powerpoint/2010/main" val="381342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Indexes</a:t>
            </a:r>
          </a:p>
          <a:p>
            <a:pPr lvl="1"/>
            <a:r>
              <a:rPr lang="en-CA" dirty="0"/>
              <a:t>B+ tree indexes</a:t>
            </a:r>
          </a:p>
          <a:p>
            <a:pPr lvl="1"/>
            <a:r>
              <a:rPr lang="en-CA" dirty="0"/>
              <a:t>An index is automatically created on the _id field (the primary key)</a:t>
            </a:r>
          </a:p>
          <a:p>
            <a:pPr lvl="1"/>
            <a:r>
              <a:rPr lang="en-CA" dirty="0"/>
              <a:t>Users can create other indexes to improve query performance or to enforce Unique values for a particular field</a:t>
            </a:r>
          </a:p>
          <a:p>
            <a:pPr lvl="1"/>
            <a:r>
              <a:rPr lang="en-CA" dirty="0"/>
              <a:t>Supports single field index as well as Compound index</a:t>
            </a:r>
          </a:p>
          <a:p>
            <a:pPr lvl="2"/>
            <a:r>
              <a:rPr lang="en-CA" dirty="0"/>
              <a:t>Like SQL: the order of the fields in a compound index matters</a:t>
            </a:r>
          </a:p>
          <a:p>
            <a:pPr lvl="2"/>
            <a:r>
              <a:rPr lang="en-CA" dirty="0"/>
              <a:t>If you index a field that holds an array value, MongoDB creates separate index entries for every element of the array</a:t>
            </a:r>
          </a:p>
          <a:p>
            <a:pPr lvl="1"/>
            <a:r>
              <a:rPr lang="en-CA" dirty="0"/>
              <a:t>Support text and geospatial indexes</a:t>
            </a:r>
          </a:p>
          <a:p>
            <a:pPr lvl="2"/>
            <a:r>
              <a:rPr lang="en-CA" dirty="0"/>
              <a:t>Text search and geospatial queries</a:t>
            </a:r>
          </a:p>
        </p:txBody>
      </p:sp>
    </p:spTree>
    <p:extLst>
      <p:ext uri="{BB962C8B-B14F-4D97-AF65-F5344CB8AC3E}">
        <p14:creationId xmlns:p14="http://schemas.microsoft.com/office/powerpoint/2010/main" val="115520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/>
              <a:t>Indexes</a:t>
            </a:r>
            <a:endParaRPr lang="en-US" b="1" dirty="0"/>
          </a:p>
          <a:p>
            <a:pPr lvl="1"/>
            <a:r>
              <a:rPr lang="en-CA" dirty="0"/>
              <a:t>Sparse property of an index ensures that the index only contain entries for documents that have the indexed field</a:t>
            </a:r>
          </a:p>
          <a:p>
            <a:pPr lvl="2"/>
            <a:r>
              <a:rPr lang="en-CA" dirty="0"/>
              <a:t>ignore records that do not have the field defined</a:t>
            </a:r>
          </a:p>
          <a:p>
            <a:pPr lvl="1"/>
            <a:r>
              <a:rPr lang="en-CA" dirty="0"/>
              <a:t>If an index is both unique and sparse: the system will reject records that have a duplicate key value but allow records that do not have the indexed field defined</a:t>
            </a:r>
          </a:p>
          <a:p>
            <a:pPr lvl="1"/>
            <a:r>
              <a:rPr lang="en-CA" dirty="0"/>
              <a:t>Typically used for frequently used queries</a:t>
            </a:r>
          </a:p>
          <a:p>
            <a:pPr lvl="1"/>
            <a:r>
              <a:rPr lang="en-CA" dirty="0"/>
              <a:t>Necessary when the total size of the documents exceeds the amount of available RAM</a:t>
            </a:r>
          </a:p>
          <a:p>
            <a:pPr lvl="1"/>
            <a:r>
              <a:rPr lang="en-CA" dirty="0"/>
              <a:t>Defined on the collection level</a:t>
            </a:r>
          </a:p>
          <a:p>
            <a:pPr lvl="2"/>
            <a:r>
              <a:rPr lang="en-CA" dirty="0"/>
              <a:t>Can be defined on 1 or more fields</a:t>
            </a:r>
          </a:p>
          <a:p>
            <a:pPr lvl="2"/>
            <a:r>
              <a:rPr lang="en-CA" dirty="0"/>
              <a:t>Composite index (SQL) -&gt; Compound index (MongoDB)</a:t>
            </a:r>
          </a:p>
          <a:p>
            <a:pPr lvl="1"/>
            <a:r>
              <a:rPr lang="en-CA" dirty="0"/>
              <a:t>Only 1 index can be used by the query optimizer when 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128935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JSON Format</a:t>
            </a:r>
            <a:endParaRPr lang="en-CA" dirty="0"/>
          </a:p>
          <a:p>
            <a:pPr lvl="1"/>
            <a:r>
              <a:rPr lang="en-CA" dirty="0"/>
              <a:t>Data is in name / value pairs</a:t>
            </a:r>
          </a:p>
          <a:p>
            <a:pPr lvl="1"/>
            <a:r>
              <a:rPr lang="en-CA" dirty="0"/>
              <a:t>A name/value pair consists of a field name followed by a colon, followed by a value:</a:t>
            </a:r>
          </a:p>
          <a:p>
            <a:pPr lvl="2"/>
            <a:r>
              <a:rPr lang="en-CA" dirty="0"/>
              <a:t>Example: “name”: “R2-D2”</a:t>
            </a:r>
          </a:p>
          <a:p>
            <a:pPr lvl="1"/>
            <a:r>
              <a:rPr lang="en-CA" dirty="0"/>
              <a:t>Data is separated by commas</a:t>
            </a:r>
          </a:p>
          <a:p>
            <a:pPr lvl="2"/>
            <a:r>
              <a:rPr lang="en-CA" dirty="0"/>
              <a:t>Example: “name”: “R2-D2”, race : “Droid”</a:t>
            </a:r>
          </a:p>
          <a:p>
            <a:pPr lvl="1"/>
            <a:r>
              <a:rPr lang="en-CA" dirty="0"/>
              <a:t>Curly brackets hold objects</a:t>
            </a:r>
          </a:p>
          <a:p>
            <a:pPr lvl="2"/>
            <a:r>
              <a:rPr lang="en-CA" dirty="0"/>
              <a:t>Example: {“name”: “R2-D2”, race : “Droid”, affiliation: “rebels”}</a:t>
            </a:r>
          </a:p>
          <a:p>
            <a:pPr lvl="1"/>
            <a:r>
              <a:rPr lang="en-CA" dirty="0"/>
              <a:t>Square brackets hold arrays []</a:t>
            </a:r>
          </a:p>
          <a:p>
            <a:pPr lvl="2"/>
            <a:r>
              <a:rPr lang="en-CA" dirty="0"/>
              <a:t>Example [ {“name”: “R2-D2”, race : “Droid”, affiliation: “rebels”}, {“name”: “Yoda”, affiliation: “rebels”} ]</a:t>
            </a:r>
          </a:p>
        </p:txBody>
      </p:sp>
    </p:spTree>
    <p:extLst>
      <p:ext uri="{BB962C8B-B14F-4D97-AF65-F5344CB8AC3E}">
        <p14:creationId xmlns:p14="http://schemas.microsoft.com/office/powerpoint/2010/main" val="421194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25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Types</a:t>
            </a:r>
            <a:endParaRPr lang="en-US" dirty="0"/>
          </a:p>
          <a:p>
            <a:pPr lvl="1"/>
            <a:r>
              <a:rPr lang="en-US" dirty="0"/>
              <a:t>Key-value</a:t>
            </a:r>
          </a:p>
          <a:p>
            <a:pPr lvl="2"/>
            <a:r>
              <a:rPr lang="en-US" dirty="0"/>
              <a:t>Associative array (map/dictionary)</a:t>
            </a:r>
          </a:p>
          <a:p>
            <a:pPr lvl="2"/>
            <a:r>
              <a:rPr lang="en-US" dirty="0"/>
              <a:t>Key =&gt; value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US" dirty="0"/>
              <a:t>Graph database</a:t>
            </a:r>
          </a:p>
          <a:p>
            <a:pPr lvl="2"/>
            <a:r>
              <a:rPr lang="en-US" dirty="0"/>
              <a:t>Key =&gt; graphs</a:t>
            </a:r>
          </a:p>
          <a:p>
            <a:pPr lvl="2"/>
            <a:r>
              <a:rPr lang="en-CA" dirty="0"/>
              <a:t>graphs are data-structures based on 1..N connections amongst each other</a:t>
            </a:r>
          </a:p>
          <a:p>
            <a:pPr lvl="2"/>
            <a:endParaRPr lang="en-CA" dirty="0"/>
          </a:p>
          <a:p>
            <a:pPr lvl="1"/>
            <a:r>
              <a:rPr lang="en-US" dirty="0"/>
              <a:t>Document-oriented</a:t>
            </a:r>
          </a:p>
          <a:p>
            <a:pPr lvl="2"/>
            <a:r>
              <a:rPr lang="en-US" dirty="0"/>
              <a:t>Key =&gt; XML, YAML, JSON, BSON documents</a:t>
            </a:r>
          </a:p>
          <a:p>
            <a:pPr lvl="1"/>
            <a:endParaRPr lang="en-CA" dirty="0"/>
          </a:p>
          <a:p>
            <a:pPr lvl="1"/>
            <a:r>
              <a:rPr lang="en-US" dirty="0"/>
              <a:t>Column family</a:t>
            </a:r>
          </a:p>
          <a:p>
            <a:pPr lvl="2"/>
            <a:r>
              <a:rPr lang="en-US" dirty="0"/>
              <a:t>Columns containing key-value pairs</a:t>
            </a:r>
          </a:p>
          <a:p>
            <a:pPr lvl="3"/>
            <a:endParaRPr lang="en-CA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871E83-3C0C-9549-995B-CF45CB2FE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7" t="11046" r="9028" b="25065"/>
          <a:stretch/>
        </p:blipFill>
        <p:spPr>
          <a:xfrm>
            <a:off x="7611285" y="2577334"/>
            <a:ext cx="3882803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52C76A-E627-9546-9328-48BE2160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285" y="3709194"/>
            <a:ext cx="3263900" cy="58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FD7EAF-1CF4-1545-9915-DB2BECC1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285" y="4497443"/>
            <a:ext cx="3454400" cy="115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4A261C-0728-7B42-8082-A96351B94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85" y="5592763"/>
            <a:ext cx="3263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5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b="1" dirty="0"/>
              <a:t>BSON format</a:t>
            </a:r>
            <a:endParaRPr lang="en-US" b="1" dirty="0"/>
          </a:p>
          <a:p>
            <a:pPr lvl="1"/>
            <a:r>
              <a:rPr lang="en-US" dirty="0"/>
              <a:t>Binary-encoded serialization of JSON-like documents</a:t>
            </a:r>
          </a:p>
          <a:p>
            <a:pPr lvl="1"/>
            <a:r>
              <a:rPr lang="en-US" dirty="0"/>
              <a:t>Zero or more key/value pairs are stored as a single entity</a:t>
            </a:r>
          </a:p>
          <a:p>
            <a:pPr lvl="1"/>
            <a:r>
              <a:rPr lang="en-US" dirty="0"/>
              <a:t>Each entry consists of a field name, a data type, and a value</a:t>
            </a:r>
          </a:p>
          <a:p>
            <a:pPr lvl="1"/>
            <a:r>
              <a:rPr lang="en-US" dirty="0"/>
              <a:t>Large elements in a BSON document are prefixed with a length field to facilitate scanning</a:t>
            </a:r>
          </a:p>
          <a:p>
            <a:pPr lvl="2"/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holding&#10;&#10;Description generated with very high confidence">
            <a:extLst>
              <a:ext uri="{FF2B5EF4-FFF2-40B4-BE49-F238E27FC236}">
                <a16:creationId xmlns:a16="http://schemas.microsoft.com/office/drawing/2014/main" xmlns="" id="{C56EBE43-0E7E-424A-A96C-4BC0F90D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03" y="4454098"/>
            <a:ext cx="10000786" cy="16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6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4191" cy="4351338"/>
          </a:xfrm>
        </p:spPr>
        <p:txBody>
          <a:bodyPr>
            <a:normAutofit/>
          </a:bodyPr>
          <a:lstStyle/>
          <a:p>
            <a:r>
              <a:rPr lang="en-US" b="1" dirty="0"/>
              <a:t>Schema Free</a:t>
            </a:r>
          </a:p>
          <a:p>
            <a:pPr lvl="1"/>
            <a:r>
              <a:rPr lang="en-CA" dirty="0"/>
              <a:t>MongoDB does not need any pre-defined data schema</a:t>
            </a:r>
          </a:p>
          <a:p>
            <a:pPr lvl="1"/>
            <a:r>
              <a:rPr lang="en-CA" dirty="0"/>
              <a:t>Every document in a collection could have different data</a:t>
            </a:r>
          </a:p>
          <a:p>
            <a:pPr lvl="2"/>
            <a:r>
              <a:rPr lang="en-CA" dirty="0"/>
              <a:t>Addresses NULL data fields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060033-F615-5843-BFE2-020177B81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r="-56"/>
          <a:stretch/>
        </p:blipFill>
        <p:spPr>
          <a:xfrm>
            <a:off x="4223633" y="1825625"/>
            <a:ext cx="7972841" cy="37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0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CRUD Operations</a:t>
            </a:r>
          </a:p>
          <a:p>
            <a:pPr lvl="1"/>
            <a:r>
              <a:rPr lang="en-CA" b="1" dirty="0"/>
              <a:t>C</a:t>
            </a:r>
            <a:r>
              <a:rPr lang="en-CA" dirty="0"/>
              <a:t>reate (SQL: INSERT INTO…)</a:t>
            </a:r>
          </a:p>
          <a:p>
            <a:pPr lvl="2"/>
            <a:r>
              <a:rPr lang="en-CA" dirty="0" err="1"/>
              <a:t>db.collection.insert</a:t>
            </a:r>
            <a:r>
              <a:rPr lang="en-CA" dirty="0"/>
              <a:t>(&lt;document&gt; )</a:t>
            </a:r>
          </a:p>
          <a:p>
            <a:pPr lvl="2"/>
            <a:r>
              <a:rPr lang="en-CA" dirty="0" err="1"/>
              <a:t>db.collection.save</a:t>
            </a:r>
            <a:r>
              <a:rPr lang="en-CA" dirty="0"/>
              <a:t>( &lt;document&gt; )</a:t>
            </a:r>
          </a:p>
          <a:p>
            <a:pPr lvl="2"/>
            <a:r>
              <a:rPr lang="en-CA" dirty="0" err="1"/>
              <a:t>db.collection.update</a:t>
            </a:r>
            <a:r>
              <a:rPr lang="en-CA" dirty="0"/>
              <a:t>(&lt;query&gt;, &lt;update&gt;, { </a:t>
            </a:r>
            <a:r>
              <a:rPr lang="en-CA" dirty="0" err="1"/>
              <a:t>upsert</a:t>
            </a:r>
            <a:r>
              <a:rPr lang="en-CA" dirty="0"/>
              <a:t>: true } )</a:t>
            </a:r>
          </a:p>
          <a:p>
            <a:pPr lvl="1"/>
            <a:r>
              <a:rPr lang="en-CA" b="1" dirty="0"/>
              <a:t>R</a:t>
            </a:r>
            <a:r>
              <a:rPr lang="en-CA" dirty="0"/>
              <a:t>ead (SQL: SELECT a, b FROM…)</a:t>
            </a:r>
          </a:p>
          <a:p>
            <a:pPr lvl="2"/>
            <a:r>
              <a:rPr lang="en-CA" dirty="0" err="1"/>
              <a:t>db.collection.find</a:t>
            </a:r>
            <a:r>
              <a:rPr lang="en-CA" dirty="0"/>
              <a:t>(&lt;query&gt;, &lt;projection&gt; )</a:t>
            </a:r>
          </a:p>
          <a:p>
            <a:pPr lvl="2"/>
            <a:r>
              <a:rPr lang="en-CA" dirty="0" err="1"/>
              <a:t>db.collection.findOne</a:t>
            </a:r>
            <a:r>
              <a:rPr lang="en-CA" dirty="0"/>
              <a:t>(&lt;query&gt;, &lt;projection&gt; )</a:t>
            </a:r>
          </a:p>
          <a:p>
            <a:pPr lvl="1"/>
            <a:r>
              <a:rPr lang="en-CA" b="1" dirty="0"/>
              <a:t>U</a:t>
            </a:r>
            <a:r>
              <a:rPr lang="en-CA" dirty="0"/>
              <a:t>pdate (SQL: UPDATE.. WHERE…)</a:t>
            </a:r>
          </a:p>
          <a:p>
            <a:pPr lvl="2"/>
            <a:r>
              <a:rPr lang="en-CA" dirty="0" err="1"/>
              <a:t>db.collection.update</a:t>
            </a:r>
            <a:r>
              <a:rPr lang="en-CA" dirty="0"/>
              <a:t>(&lt;query&gt;, &lt;update&gt;, &lt;options&gt; )</a:t>
            </a:r>
          </a:p>
          <a:p>
            <a:pPr lvl="1"/>
            <a:r>
              <a:rPr lang="en-CA" b="1" dirty="0"/>
              <a:t>D</a:t>
            </a:r>
            <a:r>
              <a:rPr lang="en-CA" dirty="0"/>
              <a:t>elete (SQL: DELETE FROM…)</a:t>
            </a:r>
          </a:p>
          <a:p>
            <a:pPr lvl="2"/>
            <a:r>
              <a:rPr lang="en-CA" dirty="0" err="1"/>
              <a:t>db.collection.remove</a:t>
            </a:r>
            <a:r>
              <a:rPr lang="en-CA" dirty="0"/>
              <a:t>( &lt;query&gt;, &lt;</a:t>
            </a:r>
            <a:r>
              <a:rPr lang="en-CA" dirty="0" err="1"/>
              <a:t>justOne</a:t>
            </a:r>
            <a:r>
              <a:rPr lang="en-CA" dirty="0"/>
              <a:t>&gt;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69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Create Operations</a:t>
            </a:r>
          </a:p>
          <a:p>
            <a:pPr lvl="1"/>
            <a:r>
              <a:rPr lang="en-CA" dirty="0" err="1"/>
              <a:t>db.collection_name</a:t>
            </a:r>
            <a:r>
              <a:rPr lang="en-CA" dirty="0"/>
              <a:t> specifies the collection or the ‘table’ to store the document</a:t>
            </a:r>
          </a:p>
          <a:p>
            <a:pPr lvl="1"/>
            <a:r>
              <a:rPr lang="en-CA" dirty="0" err="1"/>
              <a:t>db.collection_name.insert</a:t>
            </a:r>
            <a:r>
              <a:rPr lang="en-CA" dirty="0"/>
              <a:t>( &lt;document&gt;)</a:t>
            </a:r>
            <a:endParaRPr lang="en-CA">
              <a:cs typeface="Calibri"/>
            </a:endParaRPr>
          </a:p>
          <a:p>
            <a:pPr lvl="2"/>
            <a:r>
              <a:rPr lang="en-CA" dirty="0"/>
              <a:t>Omit the _id field to have MongoDB generate a unique key</a:t>
            </a:r>
          </a:p>
          <a:p>
            <a:pPr lvl="2"/>
            <a:r>
              <a:rPr lang="en-CA" dirty="0"/>
              <a:t>Example:</a:t>
            </a:r>
          </a:p>
          <a:p>
            <a:pPr lvl="3"/>
            <a:r>
              <a:rPr lang="en-CA" dirty="0" err="1"/>
              <a:t>db.parts.insert</a:t>
            </a:r>
            <a:r>
              <a:rPr lang="en-CA" dirty="0"/>
              <a:t>( {{type: “screwdriver”, quantity: 15 } )</a:t>
            </a:r>
          </a:p>
          <a:p>
            <a:pPr lvl="3"/>
            <a:r>
              <a:rPr lang="en-CA" dirty="0" err="1"/>
              <a:t>db.parts.insert</a:t>
            </a:r>
            <a:r>
              <a:rPr lang="en-CA" dirty="0"/>
              <a:t>({_id: 10, type: “hammer”, quantity: 1 })</a:t>
            </a:r>
          </a:p>
          <a:p>
            <a:pPr lvl="1"/>
            <a:r>
              <a:rPr lang="en-CA" dirty="0" err="1"/>
              <a:t>db.collection_name.update</a:t>
            </a:r>
            <a:r>
              <a:rPr lang="en-CA" dirty="0"/>
              <a:t>( &lt;query&gt;, &lt;update&gt;, { </a:t>
            </a:r>
            <a:r>
              <a:rPr lang="en-CA" dirty="0" err="1"/>
              <a:t>upsert</a:t>
            </a:r>
            <a:r>
              <a:rPr lang="en-CA" dirty="0"/>
              <a:t>: true } ) </a:t>
            </a:r>
          </a:p>
          <a:p>
            <a:pPr lvl="2"/>
            <a:r>
              <a:rPr lang="en-CA" dirty="0"/>
              <a:t>Will update 1 or more records in a collection satisfying query</a:t>
            </a:r>
          </a:p>
          <a:p>
            <a:pPr lvl="1"/>
            <a:r>
              <a:rPr lang="en-CA" dirty="0" err="1"/>
              <a:t>db.collection_name.save</a:t>
            </a:r>
            <a:r>
              <a:rPr lang="en-CA" dirty="0"/>
              <a:t>(&lt;document&gt;)</a:t>
            </a:r>
            <a:endParaRPr lang="en-CA" dirty="0">
              <a:cs typeface="Calibri"/>
            </a:endParaRPr>
          </a:p>
          <a:p>
            <a:pPr lvl="2"/>
            <a:r>
              <a:rPr lang="en-CA" dirty="0"/>
              <a:t>Updates an existing record or creates a new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41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Read Operations</a:t>
            </a:r>
          </a:p>
          <a:p>
            <a:pPr lvl="1"/>
            <a:r>
              <a:rPr lang="en-CA" dirty="0" err="1"/>
              <a:t>db.collection_name.find</a:t>
            </a:r>
            <a:r>
              <a:rPr lang="en-CA" dirty="0"/>
              <a:t>(&lt;query&gt; , &lt;projection&gt; ).cursor modified</a:t>
            </a:r>
            <a:endParaRPr lang="en-CA">
              <a:cs typeface="Calibri"/>
            </a:endParaRPr>
          </a:p>
          <a:p>
            <a:pPr lvl="2"/>
            <a:r>
              <a:rPr lang="en-CA" dirty="0"/>
              <a:t>Provides functionality similar to the SELECT command</a:t>
            </a:r>
          </a:p>
          <a:p>
            <a:pPr lvl="3"/>
            <a:r>
              <a:rPr lang="en-CA" dirty="0"/>
              <a:t>&lt;query&gt; where condition , fields in result set</a:t>
            </a:r>
          </a:p>
          <a:p>
            <a:pPr lvl="2"/>
            <a:r>
              <a:rPr lang="en-CA" dirty="0"/>
              <a:t>Example: var </a:t>
            </a:r>
            <a:r>
              <a:rPr lang="en-CA" dirty="0" err="1"/>
              <a:t>PartsCursor</a:t>
            </a:r>
            <a:r>
              <a:rPr lang="en-CA" dirty="0"/>
              <a:t> = </a:t>
            </a:r>
            <a:r>
              <a:rPr lang="en-CA" dirty="0" err="1"/>
              <a:t>db.parts.find</a:t>
            </a:r>
            <a:r>
              <a:rPr lang="en-CA" dirty="0"/>
              <a:t>({parts: “hammer”}).limit(5)</a:t>
            </a:r>
          </a:p>
          <a:p>
            <a:pPr lvl="2"/>
            <a:r>
              <a:rPr lang="en-CA" dirty="0"/>
              <a:t>Has cursors to handle a result set</a:t>
            </a:r>
          </a:p>
          <a:p>
            <a:pPr lvl="2"/>
            <a:r>
              <a:rPr lang="en-CA" dirty="0"/>
              <a:t>Can modify the query to impose limits, skips, and sort orders</a:t>
            </a:r>
          </a:p>
          <a:p>
            <a:pPr lvl="2"/>
            <a:r>
              <a:rPr lang="en-CA" dirty="0"/>
              <a:t>Can specify to return the ‘top’ number of records from the result set</a:t>
            </a:r>
          </a:p>
          <a:p>
            <a:pPr lvl="1"/>
            <a:r>
              <a:rPr lang="en-CA" dirty="0" err="1"/>
              <a:t>db.collection_name.findOne</a:t>
            </a:r>
            <a:r>
              <a:rPr lang="en-CA" dirty="0"/>
              <a:t>(&lt;query&gt; , &lt;projection&gt; 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498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 Operators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1D4868-424E-6F44-A7D2-0E06B21A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06" y="1825625"/>
            <a:ext cx="783485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Update Operations</a:t>
            </a:r>
          </a:p>
          <a:p>
            <a:pPr lvl="1"/>
            <a:r>
              <a:rPr lang="en-CA" dirty="0" err="1"/>
              <a:t>db.collection_name.save</a:t>
            </a:r>
            <a:r>
              <a:rPr lang="en-CA" dirty="0"/>
              <a:t>(&lt;document&gt; )</a:t>
            </a:r>
            <a:endParaRPr lang="en-CA">
              <a:cs typeface="Calibri"/>
            </a:endParaRPr>
          </a:p>
          <a:p>
            <a:pPr lvl="2"/>
            <a:r>
              <a:rPr lang="en-CA" dirty="0"/>
              <a:t>Updates an existing record or creates a new record</a:t>
            </a:r>
          </a:p>
          <a:p>
            <a:pPr lvl="1"/>
            <a:r>
              <a:rPr lang="en-CA" dirty="0" err="1"/>
              <a:t>db.collection_name.update</a:t>
            </a:r>
            <a:r>
              <a:rPr lang="en-CA" dirty="0"/>
              <a:t>(&lt;query&gt;, &lt;update&gt;, { </a:t>
            </a:r>
            <a:r>
              <a:rPr lang="en-CA" dirty="0" err="1"/>
              <a:t>upsert</a:t>
            </a:r>
            <a:r>
              <a:rPr lang="en-CA" dirty="0"/>
              <a:t>: true } )</a:t>
            </a:r>
          </a:p>
          <a:p>
            <a:pPr lvl="2"/>
            <a:r>
              <a:rPr lang="en-CA" dirty="0"/>
              <a:t>Will update 1 or more records in a collection satisfying query</a:t>
            </a:r>
          </a:p>
          <a:p>
            <a:pPr lvl="1"/>
            <a:r>
              <a:rPr lang="en-CA" dirty="0" err="1"/>
              <a:t>db.collection_name.findAndModify</a:t>
            </a:r>
            <a:r>
              <a:rPr lang="en-CA" dirty="0"/>
              <a:t>((&lt;query&gt;, &lt;sort&gt;, &lt;update&gt;, &lt;new&gt;, &lt;fields&gt;, &lt;</a:t>
            </a:r>
            <a:r>
              <a:rPr lang="en-CA" dirty="0" err="1"/>
              <a:t>upsert</a:t>
            </a:r>
            <a:r>
              <a:rPr lang="en-CA" dirty="0"/>
              <a:t>&gt;)</a:t>
            </a:r>
          </a:p>
          <a:p>
            <a:pPr lvl="2"/>
            <a:r>
              <a:rPr lang="en-CA" dirty="0"/>
              <a:t>Modify existing record(s) – retrieve old or new version of the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1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Delete Operations</a:t>
            </a:r>
          </a:p>
          <a:p>
            <a:pPr lvl="1"/>
            <a:r>
              <a:rPr lang="en-CA" dirty="0" err="1"/>
              <a:t>db.collection_name.remove</a:t>
            </a:r>
            <a:r>
              <a:rPr lang="en-CA" dirty="0"/>
              <a:t>(&lt;query&gt; , &lt;</a:t>
            </a:r>
            <a:r>
              <a:rPr lang="en-CA" dirty="0" err="1"/>
              <a:t>justone</a:t>
            </a:r>
            <a:r>
              <a:rPr lang="en-CA" dirty="0"/>
              <a:t>&gt; )</a:t>
            </a:r>
          </a:p>
          <a:p>
            <a:pPr lvl="2"/>
            <a:r>
              <a:rPr lang="en-CA" dirty="0"/>
              <a:t>Delete all records from a collection or matching a criterion</a:t>
            </a:r>
          </a:p>
          <a:p>
            <a:pPr lvl="2"/>
            <a:r>
              <a:rPr lang="en-CA" dirty="0"/>
              <a:t>&lt;</a:t>
            </a:r>
            <a:r>
              <a:rPr lang="en-CA" dirty="0" err="1"/>
              <a:t>justone</a:t>
            </a:r>
            <a:r>
              <a:rPr lang="en-CA" dirty="0"/>
              <a:t>&gt; - specifies to delete only 1 record matching the criterion</a:t>
            </a:r>
          </a:p>
          <a:p>
            <a:pPr lvl="2"/>
            <a:r>
              <a:rPr lang="en-CA" dirty="0"/>
              <a:t>Example: </a:t>
            </a:r>
          </a:p>
          <a:p>
            <a:pPr lvl="3"/>
            <a:r>
              <a:rPr lang="en-CA" dirty="0" err="1"/>
              <a:t>db.parts.remove</a:t>
            </a:r>
            <a:r>
              <a:rPr lang="en-CA" dirty="0"/>
              <a:t>(type: /^h/ } ) - remove all parts starting with h</a:t>
            </a:r>
          </a:p>
          <a:p>
            <a:pPr lvl="3"/>
            <a:r>
              <a:rPr lang="en-CA" dirty="0" err="1"/>
              <a:t>db.parts.remove</a:t>
            </a:r>
            <a:r>
              <a:rPr lang="en-CA" dirty="0"/>
              <a:t>({}) – delete all documents in the parts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87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DADE33-E754-A449-AD73-2FBD77871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Relations (with transaction)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44E39B-739B-C64F-889D-1ECBCBAC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NoSQL Entities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411E69-46C3-D647-9656-BB9DB72D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57" y="2744086"/>
            <a:ext cx="3136900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63D1A2-319B-D846-A2C1-C24593823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"/>
          <a:stretch/>
        </p:blipFill>
        <p:spPr>
          <a:xfrm>
            <a:off x="6632796" y="3113124"/>
            <a:ext cx="3124815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5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CRUD Examples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F53458-EB0A-124B-A4B7-7B6D09F0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" r="1255"/>
          <a:stretch/>
        </p:blipFill>
        <p:spPr>
          <a:xfrm>
            <a:off x="3997841" y="1825625"/>
            <a:ext cx="63689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b="1" dirty="0"/>
              <a:t>Typical NoSQL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937E5C-D178-EC4C-901B-2C55BCA1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384300"/>
            <a:ext cx="74295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44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 - setup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restaurants.zip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 err="1"/>
              <a:t>mongoimport</a:t>
            </a:r>
            <a:r>
              <a:rPr lang="en-CA" dirty="0"/>
              <a:t> --</a:t>
            </a:r>
            <a:r>
              <a:rPr lang="en-CA" dirty="0" err="1"/>
              <a:t>db</a:t>
            </a:r>
            <a:r>
              <a:rPr lang="en-CA" dirty="0"/>
              <a:t> test --collection restaurants &lt;</a:t>
            </a:r>
            <a:r>
              <a:rPr lang="en-CA" dirty="0" err="1"/>
              <a:t>restaurants.json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open </a:t>
            </a:r>
            <a:r>
              <a:rPr lang="en-CA" dirty="0" err="1"/>
              <a:t>mongodb</a:t>
            </a:r>
            <a:r>
              <a:rPr lang="en-CA" dirty="0"/>
              <a:t> console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show </a:t>
            </a:r>
            <a:r>
              <a:rPr lang="en-CA" dirty="0" err="1"/>
              <a:t>dbs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use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show collections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83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Exercise</a:t>
            </a:r>
          </a:p>
          <a:p>
            <a:pPr lvl="1"/>
            <a:r>
              <a:rPr lang="en-CA" dirty="0"/>
              <a:t>Display all the documents in the collection restaurants</a:t>
            </a:r>
          </a:p>
          <a:p>
            <a:pPr lvl="2"/>
            <a:r>
              <a:rPr lang="en-US" dirty="0" err="1"/>
              <a:t>db.restaurants.find</a:t>
            </a:r>
            <a:r>
              <a:rPr lang="en-US" dirty="0"/>
              <a:t>();</a:t>
            </a:r>
          </a:p>
          <a:p>
            <a:pPr lvl="1"/>
            <a:r>
              <a:rPr lang="en-CA" dirty="0"/>
              <a:t>Display the fields </a:t>
            </a:r>
            <a:r>
              <a:rPr lang="en-CA" dirty="0" err="1"/>
              <a:t>restaurant_id</a:t>
            </a:r>
            <a:r>
              <a:rPr lang="en-CA" dirty="0"/>
              <a:t>, name, borough and cuisine for all the documents in the collection restaurant</a:t>
            </a:r>
          </a:p>
          <a:p>
            <a:pPr lvl="2"/>
            <a:r>
              <a:rPr lang="en-CA" dirty="0" err="1"/>
              <a:t>db.restaurants.find</a:t>
            </a:r>
            <a:r>
              <a:rPr lang="en-CA" dirty="0"/>
              <a:t>({},{"</a:t>
            </a:r>
            <a:r>
              <a:rPr lang="en-CA" dirty="0" err="1"/>
              <a:t>restaurant_id</a:t>
            </a:r>
            <a:r>
              <a:rPr lang="en-CA" dirty="0"/>
              <a:t>" : 1,"name":1,"borough":1,"cuisine" :1});</a:t>
            </a:r>
          </a:p>
          <a:p>
            <a:pPr marL="457200" lvl="1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070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</a:t>
            </a:r>
          </a:p>
          <a:p>
            <a:pPr lvl="1"/>
            <a:r>
              <a:rPr lang="en-CA" dirty="0">
                <a:hlinkClick r:id="rId2"/>
              </a:rPr>
              <a:t>https://www.w3resource.com/mongodb-exercises/</a:t>
            </a:r>
            <a:r>
              <a:rPr lang="en-CA" dirty="0"/>
              <a:t>	</a:t>
            </a:r>
            <a:br>
              <a:rPr lang="en-CA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0C027D-52C6-3644-934D-EA6C1E72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35" y="2716005"/>
            <a:ext cx="8678765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CAP theorem </a:t>
            </a:r>
          </a:p>
          <a:p>
            <a:pPr lvl="1"/>
            <a:r>
              <a:rPr lang="en-US" dirty="0"/>
              <a:t>(Eric) Brewer’s theorem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It is impossible for a distributed data store to simultaneously provide more than two out of the following three guarantees:</a:t>
            </a:r>
          </a:p>
          <a:p>
            <a:pPr lvl="2"/>
            <a:r>
              <a:rPr lang="en-US" b="1" dirty="0"/>
              <a:t>C</a:t>
            </a:r>
            <a:r>
              <a:rPr lang="en-US" dirty="0"/>
              <a:t>onsistency: Every read receives the most recent write or an error</a:t>
            </a:r>
          </a:p>
          <a:p>
            <a:pPr lvl="2"/>
            <a:r>
              <a:rPr lang="en-US" b="1" dirty="0"/>
              <a:t>A</a:t>
            </a:r>
            <a:r>
              <a:rPr lang="en-US" dirty="0"/>
              <a:t>vailability: Every request receives a (non-error) response, without the guarantee that it contains the most recent write</a:t>
            </a:r>
          </a:p>
          <a:p>
            <a:pPr lvl="2"/>
            <a:r>
              <a:rPr lang="en-US" b="1" dirty="0"/>
              <a:t>P</a:t>
            </a:r>
            <a:r>
              <a:rPr lang="en-US" dirty="0"/>
              <a:t>artition tolerance: The system continues to operate despite an arbitrary number of messages being dropped (or delayed) by the network between nodes</a:t>
            </a:r>
          </a:p>
          <a:p>
            <a:pPr lvl="1"/>
            <a:r>
              <a:rPr lang="en-CA" dirty="0"/>
              <a:t>You must always give something up: consistency, availability or tolerance to failure and reconfiguration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7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CAP theorem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C049D0-188A-D744-9927-181BF98E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26" y="1346200"/>
            <a:ext cx="7874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7AFCCA-50A2-CB47-825B-53CE8EB7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00050"/>
            <a:ext cx="8115300" cy="6057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F1D08FB-DB37-6642-9D1E-86CFAEF10F50}"/>
              </a:ext>
            </a:extLst>
          </p:cNvPr>
          <p:cNvSpPr/>
          <p:nvPr/>
        </p:nvSpPr>
        <p:spPr>
          <a:xfrm>
            <a:off x="9824484" y="5571460"/>
            <a:ext cx="276446" cy="6379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Benefits of NoSQL</a:t>
            </a:r>
          </a:p>
          <a:p>
            <a:pPr lvl="1"/>
            <a:r>
              <a:rPr lang="en-US" dirty="0"/>
              <a:t>Elastic Scaling</a:t>
            </a:r>
          </a:p>
          <a:p>
            <a:pPr lvl="2"/>
            <a:r>
              <a:rPr lang="en-CA" dirty="0"/>
              <a:t>RDBMS scale </a:t>
            </a:r>
            <a:r>
              <a:rPr lang="en-CA" b="1" dirty="0"/>
              <a:t>up </a:t>
            </a:r>
            <a:r>
              <a:rPr lang="en-CA" dirty="0"/>
              <a:t>– bigger load, bigger server (adding more nodes is possible, but more complex)</a:t>
            </a:r>
            <a:endParaRPr lang="en-CA" dirty="0">
              <a:cs typeface="Calibri"/>
            </a:endParaRPr>
          </a:p>
          <a:p>
            <a:pPr lvl="2"/>
            <a:r>
              <a:rPr lang="en-CA" dirty="0"/>
              <a:t>NO SQL scale </a:t>
            </a:r>
            <a:r>
              <a:rPr lang="en-CA" b="1" dirty="0"/>
              <a:t>out </a:t>
            </a:r>
            <a:r>
              <a:rPr lang="en-CA" dirty="0"/>
              <a:t>– distribute data across multiple hosts seamlessly</a:t>
            </a:r>
          </a:p>
          <a:p>
            <a:pPr lvl="1"/>
            <a:r>
              <a:rPr lang="en-CA" dirty="0"/>
              <a:t>DBA Specialists</a:t>
            </a:r>
          </a:p>
          <a:p>
            <a:pPr lvl="2"/>
            <a:r>
              <a:rPr lang="en-CA" dirty="0"/>
              <a:t>RDMS require highly trained expert to monitor DB</a:t>
            </a:r>
          </a:p>
          <a:p>
            <a:pPr lvl="2"/>
            <a:r>
              <a:rPr lang="en-CA" dirty="0"/>
              <a:t>NoSQL require less management, automatic repair and simpler data models</a:t>
            </a:r>
          </a:p>
          <a:p>
            <a:pPr lvl="1"/>
            <a:r>
              <a:rPr lang="en-CA" dirty="0"/>
              <a:t>Big Data</a:t>
            </a:r>
          </a:p>
          <a:p>
            <a:pPr lvl="2"/>
            <a:r>
              <a:rPr lang="en-CA" dirty="0"/>
              <a:t>Huge increase in data RDMS: capacity and constraints of data volumes at its limits</a:t>
            </a:r>
          </a:p>
          <a:p>
            <a:pPr lvl="2"/>
            <a:r>
              <a:rPr lang="en-CA" dirty="0"/>
              <a:t>NoSQL designed for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29E8-2A08-3B45-988D-12FE5DB1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97955-717E-4D4E-A89F-CE6AB5DC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Benefits of NoSQL</a:t>
            </a:r>
          </a:p>
          <a:p>
            <a:pPr lvl="1"/>
            <a:r>
              <a:rPr lang="en-CA" dirty="0"/>
              <a:t>Flexible data models </a:t>
            </a:r>
          </a:p>
          <a:p>
            <a:pPr lvl="2"/>
            <a:r>
              <a:rPr lang="en-CA" dirty="0"/>
              <a:t>Change management to schema for RDMS have to be carefully managed</a:t>
            </a:r>
          </a:p>
          <a:p>
            <a:pPr lvl="2"/>
            <a:r>
              <a:rPr lang="en-CA" dirty="0"/>
              <a:t>NoSQL databases more relaxed in structure of data</a:t>
            </a:r>
          </a:p>
          <a:p>
            <a:pPr lvl="3"/>
            <a:r>
              <a:rPr lang="en-CA" dirty="0"/>
              <a:t>Database schema changes do not have to be managed as one complicated change unit</a:t>
            </a:r>
          </a:p>
          <a:p>
            <a:pPr lvl="3"/>
            <a:r>
              <a:rPr lang="en-CA" dirty="0"/>
              <a:t>Application already written to address an amorphous schema</a:t>
            </a:r>
          </a:p>
          <a:p>
            <a:pPr lvl="1"/>
            <a:r>
              <a:rPr lang="en-CA" dirty="0"/>
              <a:t>Economics</a:t>
            </a:r>
          </a:p>
          <a:p>
            <a:pPr lvl="2"/>
            <a:r>
              <a:rPr lang="en-CA" dirty="0"/>
              <a:t>RDMS rely on expensive proprietary server</a:t>
            </a:r>
          </a:p>
          <a:p>
            <a:pPr lvl="2"/>
            <a:r>
              <a:rPr lang="en-CA" dirty="0"/>
              <a:t>No SQL: clusters of cheap commodity servers to manage the data and transaction volumes</a:t>
            </a:r>
          </a:p>
          <a:p>
            <a:pPr lvl="2"/>
            <a:r>
              <a:rPr lang="en-CA" dirty="0"/>
              <a:t>Cost per gigabyte or transaction/second for NoSQL can be lower than the cost for a RDBMS to manage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3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2176</Words>
  <Application>Microsoft Office PowerPoint</Application>
  <PresentationFormat>사용자 지정</PresentationFormat>
  <Paragraphs>332</Paragraphs>
  <Slides>42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Theme</vt:lpstr>
      <vt:lpstr>NoSQL Databases</vt:lpstr>
      <vt:lpstr>NoSQL Databases</vt:lpstr>
      <vt:lpstr>NoSQL Databases</vt:lpstr>
      <vt:lpstr>NoSQL Databases</vt:lpstr>
      <vt:lpstr>NoSQL Databases</vt:lpstr>
      <vt:lpstr>NoSQL Databases</vt:lpstr>
      <vt:lpstr>PowerPoint 프레젠테이션</vt:lpstr>
      <vt:lpstr>NoSQL Databases</vt:lpstr>
      <vt:lpstr>NoSQL Databases</vt:lpstr>
      <vt:lpstr>NoSQL Databases</vt:lpstr>
      <vt:lpstr>NoSQL Databases</vt:lpstr>
      <vt:lpstr>NoSQL Databases</vt:lpstr>
      <vt:lpstr>NoSQL Databases</vt:lpstr>
      <vt:lpstr>NoSQL Databases</vt:lpstr>
      <vt:lpstr>NoSQL Databases</vt:lpstr>
      <vt:lpstr>Session 4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  <vt:lpstr>NoSQL Databases: MongoDB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VGP320 - Database Programming</dc:title>
  <dc:creator>Gustavo Fernandes</dc:creator>
  <cp:lastModifiedBy>Jimmy</cp:lastModifiedBy>
  <cp:revision>67</cp:revision>
  <dcterms:created xsi:type="dcterms:W3CDTF">2019-09-23T02:21:29Z</dcterms:created>
  <dcterms:modified xsi:type="dcterms:W3CDTF">2020-08-26T03:28:26Z</dcterms:modified>
</cp:coreProperties>
</file>