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78" r:id="rId5"/>
    <p:sldId id="279" r:id="rId6"/>
    <p:sldId id="259" r:id="rId7"/>
    <p:sldId id="260" r:id="rId8"/>
    <p:sldId id="261" r:id="rId9"/>
    <p:sldId id="280" r:id="rId10"/>
    <p:sldId id="262" r:id="rId11"/>
    <p:sldId id="263" r:id="rId12"/>
    <p:sldId id="27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44C36A-15FA-40D9-8552-A146B921D0A8}">
  <a:tblStyle styleId="{6244C36A-15FA-40D9-8552-A146B921D0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1786" y="-7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6529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801ec82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801ec82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801ec82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801ec82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3801ec82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3801ec82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08e1040a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08e1040a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801ec82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801ec82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801ec82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801ec82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07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801ec82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801ec82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01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801ec82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801ec82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801ec82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801ec82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801ec82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3801ec82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801ec82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3801ec82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000" y="67775"/>
            <a:ext cx="2278025" cy="6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199250" y="2091775"/>
            <a:ext cx="5100600" cy="709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80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722200" y="220562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solidFill>
                  <a:schemeClr val="lt1"/>
                </a:solidFill>
              </a:rPr>
              <a:t>SENIOR PROJECT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 flipH="1">
            <a:off x="2887000" y="2879709"/>
            <a:ext cx="3725100" cy="5181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990800" y="2898009"/>
            <a:ext cx="35175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2000" b="1" i="1" dirty="0">
                <a:solidFill>
                  <a:srgbClr val="005A7C"/>
                </a:solidFill>
              </a:rPr>
              <a:t>AI project with Multithreading</a:t>
            </a:r>
            <a:endParaRPr sz="2000" b="1" i="1" dirty="0">
              <a:solidFill>
                <a:srgbClr val="005A7C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2328200" y="2829577"/>
            <a:ext cx="4971600" cy="13200"/>
          </a:xfrm>
          <a:prstGeom prst="rect">
            <a:avLst/>
          </a:prstGeom>
          <a:solidFill>
            <a:srgbClr val="005A7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What is your target audience</a:t>
            </a:r>
            <a:r>
              <a:rPr lang="en-GB" dirty="0" smtClean="0"/>
              <a:t>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GB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/>
              <a:t>	Whoever audience is, but focus on the programmer who has curiosity of multi-threading.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7" y="46250"/>
            <a:ext cx="2796750" cy="7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64" y="20196"/>
            <a:ext cx="3166375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974250" y="53425"/>
            <a:ext cx="7858200" cy="79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1049550" y="163075"/>
            <a:ext cx="75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5A7C"/>
                </a:solidFill>
              </a:rPr>
              <a:t>TARGET AUDIENCE</a:t>
            </a:r>
            <a:endParaRPr dirty="0">
              <a:solidFill>
                <a:srgbClr val="005A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7" y="46250"/>
            <a:ext cx="2796750" cy="7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64" y="20196"/>
            <a:ext cx="3166375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974250" y="53425"/>
            <a:ext cx="7858200" cy="79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1049550" y="163075"/>
            <a:ext cx="75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5A7C"/>
                </a:solidFill>
              </a:rPr>
              <a:t>PROTOTYPE</a:t>
            </a:r>
            <a:endParaRPr dirty="0">
              <a:solidFill>
                <a:srgbClr val="005A7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5776" y="1423918"/>
            <a:ext cx="3376129" cy="3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7" y="46250"/>
            <a:ext cx="2796750" cy="7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64" y="20196"/>
            <a:ext cx="3166375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/>
          <p:nvPr/>
        </p:nvSpPr>
        <p:spPr>
          <a:xfrm>
            <a:off x="974250" y="53425"/>
            <a:ext cx="7858200" cy="79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1049550" y="163075"/>
            <a:ext cx="75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5A7C"/>
                </a:solidFill>
              </a:rPr>
              <a:t>THANK YOU</a:t>
            </a:r>
            <a:endParaRPr dirty="0">
              <a:solidFill>
                <a:srgbClr val="005A7C"/>
              </a:solidFill>
            </a:endParaRPr>
          </a:p>
        </p:txBody>
      </p:sp>
      <p:pic>
        <p:nvPicPr>
          <p:cNvPr id="1034" name="Picture 10" descr="Image result for any questions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37" y="1611105"/>
            <a:ext cx="61055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89572" y="3566321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Don’t ask girlfriend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CA" dirty="0"/>
              <a:t>Introduction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CA" dirty="0"/>
              <a:t>Project Idea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CA" dirty="0"/>
              <a:t>Motivation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CA" dirty="0"/>
              <a:t>Build Target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CA" dirty="0"/>
              <a:t>What’s Different?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CA" dirty="0"/>
              <a:t>Project Features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CA" dirty="0"/>
              <a:t>Target Audience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CA" dirty="0"/>
              <a:t>Prototype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lang="en-CA"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7" y="46250"/>
            <a:ext cx="2796750" cy="7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64" y="20196"/>
            <a:ext cx="3166375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974250" y="53425"/>
            <a:ext cx="7858200" cy="79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049550" y="163075"/>
            <a:ext cx="550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5A7C"/>
                </a:solidFill>
              </a:rPr>
              <a:t>AGENDA</a:t>
            </a:r>
            <a:endParaRPr>
              <a:solidFill>
                <a:srgbClr val="005A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CA" dirty="0" err="1" smtClean="0"/>
              <a:t>Minjang</a:t>
            </a:r>
            <a:r>
              <a:rPr lang="en-CA" dirty="0" smtClean="0"/>
              <a:t> </a:t>
            </a:r>
            <a:r>
              <a:rPr lang="en-CA" dirty="0" err="1" smtClean="0"/>
              <a:t>Jin</a:t>
            </a:r>
            <a:r>
              <a:rPr lang="en-CA" dirty="0" smtClean="0"/>
              <a:t>, the Game programming student in LaSalle </a:t>
            </a:r>
            <a:r>
              <a:rPr lang="en-CA" dirty="0" smtClean="0"/>
              <a:t>college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CA" dirty="0" smtClean="0"/>
              <a:t>South Korea</a:t>
            </a:r>
            <a:endParaRPr lang="en-CA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CA" dirty="0" smtClean="0"/>
              <a:t>No career, started </a:t>
            </a:r>
            <a:r>
              <a:rPr lang="en-CA" dirty="0" smtClean="0"/>
              <a:t>programming </a:t>
            </a:r>
            <a:r>
              <a:rPr lang="en-CA" dirty="0" smtClean="0"/>
              <a:t>A-Z in the college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dirty="0" smtClean="0"/>
              <a:t>Favorite things: Drawing and playing Real-time strategy </a:t>
            </a:r>
            <a:r>
              <a:rPr lang="en-US" dirty="0" smtClean="0"/>
              <a:t>games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dirty="0" smtClean="0"/>
              <a:t>C++, C#, and Python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dirty="0" smtClean="0"/>
              <a:t>My life in Canada for 3 years = The biggest adventure</a:t>
            </a: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lang="en-US" dirty="0" smtClean="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7" y="46250"/>
            <a:ext cx="2796750" cy="7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64" y="20196"/>
            <a:ext cx="3166375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974250" y="53425"/>
            <a:ext cx="7858200" cy="79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049550" y="163075"/>
            <a:ext cx="75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5A7C"/>
                </a:solidFill>
              </a:rPr>
              <a:t>INTRODUCTION</a:t>
            </a:r>
            <a:endParaRPr dirty="0">
              <a:solidFill>
                <a:srgbClr val="005A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❏"/>
            </a:pPr>
            <a:r>
              <a:rPr lang="en-CA" dirty="0" smtClean="0"/>
              <a:t>Main idea: Multithreading utilization</a:t>
            </a:r>
          </a:p>
          <a:p>
            <a:pPr lvl="1">
              <a:buChar char="❏"/>
            </a:pPr>
            <a:r>
              <a:rPr lang="en-CA" dirty="0" smtClean="0"/>
              <a:t>Usage of thread: </a:t>
            </a:r>
            <a:r>
              <a:rPr lang="en-CA" dirty="0"/>
              <a:t>How influence </a:t>
            </a:r>
            <a:r>
              <a:rPr lang="en-CA" dirty="0" smtClean="0"/>
              <a:t>would the </a:t>
            </a:r>
            <a:r>
              <a:rPr lang="en-CA" dirty="0" smtClean="0"/>
              <a:t>implementation of multithreading be given?</a:t>
            </a:r>
            <a:endParaRPr lang="en-CA" dirty="0" smtClean="0"/>
          </a:p>
          <a:p>
            <a:pPr lvl="1">
              <a:buChar char="❏"/>
            </a:pPr>
            <a:r>
              <a:rPr lang="en-CA" dirty="0" smtClean="0"/>
              <a:t>What part will I utilize thread for?</a:t>
            </a:r>
          </a:p>
          <a:p>
            <a:pPr lvl="0">
              <a:buChar char="❏"/>
            </a:pPr>
            <a:endParaRPr lang="en-CA" dirty="0"/>
          </a:p>
          <a:p>
            <a:pPr lvl="0">
              <a:buChar char="❏"/>
            </a:pPr>
            <a:r>
              <a:rPr lang="en-US" dirty="0" smtClean="0"/>
              <a:t>Third-person perspective to observe AI’s behavior</a:t>
            </a:r>
          </a:p>
          <a:p>
            <a:pPr lvl="0">
              <a:buChar char="❏"/>
            </a:pPr>
            <a:endParaRPr lang="en-US" dirty="0"/>
          </a:p>
          <a:p>
            <a:pPr lvl="0">
              <a:buChar char="❏"/>
            </a:pPr>
            <a:r>
              <a:rPr lang="en-US" dirty="0" smtClean="0"/>
              <a:t>Unity engine, and C# language</a:t>
            </a:r>
          </a:p>
          <a:p>
            <a:pPr lvl="0">
              <a:buChar char="❏"/>
            </a:pPr>
            <a:endParaRPr lang="en-US" dirty="0"/>
          </a:p>
          <a:p>
            <a:pPr lvl="0">
              <a:buChar char="❏"/>
            </a:pPr>
            <a:r>
              <a:rPr lang="en-US" dirty="0" smtClean="0"/>
              <a:t>Direction: Implementation of steering, pathfinding, and stated machine with the utilization of multithreading</a:t>
            </a:r>
            <a:endParaRPr dirty="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7" y="46250"/>
            <a:ext cx="2796750" cy="7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64" y="20196"/>
            <a:ext cx="3166375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974250" y="53425"/>
            <a:ext cx="7858200" cy="79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049550" y="163075"/>
            <a:ext cx="75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5A7C"/>
                </a:solidFill>
              </a:rPr>
              <a:t>PROJECT IDEA</a:t>
            </a:r>
            <a:endParaRPr dirty="0">
              <a:solidFill>
                <a:srgbClr val="005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❏"/>
            </a:pPr>
            <a:r>
              <a:rPr lang="en-CA" dirty="0"/>
              <a:t>Your motivations to build this </a:t>
            </a:r>
            <a:r>
              <a:rPr lang="en-CA" dirty="0" smtClean="0"/>
              <a:t>project</a:t>
            </a:r>
          </a:p>
          <a:p>
            <a:pPr lvl="0">
              <a:buChar char="❏"/>
            </a:pPr>
            <a:endParaRPr lang="en-CA" dirty="0" smtClean="0"/>
          </a:p>
          <a:p>
            <a:pPr lvl="0">
              <a:buChar char="❏"/>
            </a:pPr>
            <a:r>
              <a:rPr lang="en-CA" dirty="0" smtClean="0"/>
              <a:t>Study multithreading</a:t>
            </a:r>
            <a:endParaRPr lang="en-CA" dirty="0"/>
          </a:p>
          <a:p>
            <a:pPr lvl="0">
              <a:buChar char="❏"/>
            </a:pPr>
            <a:endParaRPr lang="en-CA" dirty="0"/>
          </a:p>
          <a:p>
            <a:pPr lvl="0">
              <a:buChar char="❏"/>
            </a:pPr>
            <a:r>
              <a:rPr lang="en-CA" dirty="0" smtClean="0"/>
              <a:t>Senior research – Analyze about </a:t>
            </a:r>
            <a:r>
              <a:rPr lang="en-CA" dirty="0" smtClean="0"/>
              <a:t>Multithreading</a:t>
            </a:r>
          </a:p>
          <a:p>
            <a:pPr lvl="0">
              <a:buChar char="❏"/>
            </a:pPr>
            <a:endParaRPr lang="en-CA" dirty="0" smtClean="0"/>
          </a:p>
          <a:p>
            <a:pPr>
              <a:buChar char="❏"/>
            </a:pPr>
            <a:r>
              <a:rPr lang="en-US" dirty="0" smtClean="0"/>
              <a:t>Commandos 1</a:t>
            </a:r>
            <a:endParaRPr dirty="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7" y="46250"/>
            <a:ext cx="2796750" cy="7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64" y="20196"/>
            <a:ext cx="3166375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974250" y="53425"/>
            <a:ext cx="7858200" cy="79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049550" y="163075"/>
            <a:ext cx="75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5A7C"/>
                </a:solidFill>
              </a:rPr>
              <a:t>MOTIVATION</a:t>
            </a:r>
            <a:endParaRPr dirty="0">
              <a:solidFill>
                <a:srgbClr val="005A7C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2969110"/>
            <a:ext cx="3506993" cy="19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7" y="46250"/>
            <a:ext cx="2796750" cy="7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64" y="20196"/>
            <a:ext cx="3166375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974250" y="53425"/>
            <a:ext cx="7858200" cy="79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049550" y="163075"/>
            <a:ext cx="75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5A7C"/>
                </a:solidFill>
              </a:rPr>
              <a:t>BUILD TARGET</a:t>
            </a:r>
            <a:endParaRPr dirty="0">
              <a:solidFill>
                <a:srgbClr val="005A7C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38750"/>
              </p:ext>
            </p:extLst>
          </p:nvPr>
        </p:nvGraphicFramePr>
        <p:xfrm>
          <a:off x="1141939" y="1798707"/>
          <a:ext cx="7415122" cy="217465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707561">
                  <a:extLst>
                    <a:ext uri="{9D8B030D-6E8A-4147-A177-3AD203B41FA5}">
                      <a16:colId xmlns="" xmlns:a16="http://schemas.microsoft.com/office/drawing/2014/main" val="286823836"/>
                    </a:ext>
                  </a:extLst>
                </a:gridCol>
                <a:gridCol w="3707561">
                  <a:extLst>
                    <a:ext uri="{9D8B030D-6E8A-4147-A177-3AD203B41FA5}">
                      <a16:colId xmlns="" xmlns:a16="http://schemas.microsoft.com/office/drawing/2014/main" val="2898565558"/>
                    </a:ext>
                  </a:extLst>
                </a:gridCol>
              </a:tblGrid>
              <a:tr h="451087">
                <a:tc>
                  <a:txBody>
                    <a:bodyPr/>
                    <a:lstStyle/>
                    <a:p>
                      <a:r>
                        <a:rPr lang="en-CA" sz="1700" dirty="0"/>
                        <a:t>Build Details</a:t>
                      </a:r>
                    </a:p>
                  </a:txBody>
                  <a:tcPr marL="111227" marR="111227" marT="55613" marB="55613"/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111227" marR="111227" marT="55613" marB="55613"/>
                </a:tc>
                <a:extLst>
                  <a:ext uri="{0D108BD9-81ED-4DB2-BD59-A6C34878D82A}">
                    <a16:rowId xmlns="" xmlns:a16="http://schemas.microsoft.com/office/drawing/2014/main" val="2222532343"/>
                  </a:ext>
                </a:extLst>
              </a:tr>
              <a:tr h="138404">
                <a:tc>
                  <a:txBody>
                    <a:bodyPr/>
                    <a:lstStyle/>
                    <a:p>
                      <a:r>
                        <a:rPr lang="en-CA" sz="1700" dirty="0"/>
                        <a:t>Platform:</a:t>
                      </a:r>
                    </a:p>
                  </a:txBody>
                  <a:tcPr marL="111227" marR="111227" marT="55613" marB="55613"/>
                </a:tc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PC</a:t>
                      </a:r>
                      <a:endParaRPr lang="en-CA" sz="1700" dirty="0"/>
                    </a:p>
                  </a:txBody>
                  <a:tcPr marL="111227" marR="111227" marT="55613" marB="55613"/>
                </a:tc>
                <a:extLst>
                  <a:ext uri="{0D108BD9-81ED-4DB2-BD59-A6C34878D82A}">
                    <a16:rowId xmlns="" xmlns:a16="http://schemas.microsoft.com/office/drawing/2014/main" val="2031816787"/>
                  </a:ext>
                </a:extLst>
              </a:tr>
              <a:tr h="451087">
                <a:tc>
                  <a:txBody>
                    <a:bodyPr/>
                    <a:lstStyle/>
                    <a:p>
                      <a:r>
                        <a:rPr lang="en-CA" sz="1700" dirty="0"/>
                        <a:t>O.S:</a:t>
                      </a:r>
                    </a:p>
                  </a:txBody>
                  <a:tcPr marL="111227" marR="111227" marT="55613" marB="55613"/>
                </a:tc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Windows</a:t>
                      </a:r>
                      <a:endParaRPr lang="en-CA" sz="1700" dirty="0"/>
                    </a:p>
                  </a:txBody>
                  <a:tcPr marL="111227" marR="111227" marT="55613" marB="55613"/>
                </a:tc>
                <a:extLst>
                  <a:ext uri="{0D108BD9-81ED-4DB2-BD59-A6C34878D82A}">
                    <a16:rowId xmlns="" xmlns:a16="http://schemas.microsoft.com/office/drawing/2014/main" val="3386888986"/>
                  </a:ext>
                </a:extLst>
              </a:tr>
              <a:tr h="451087">
                <a:tc>
                  <a:txBody>
                    <a:bodyPr/>
                    <a:lstStyle/>
                    <a:p>
                      <a:r>
                        <a:rPr lang="en-CA" sz="1700" dirty="0"/>
                        <a:t>Camera:</a:t>
                      </a:r>
                    </a:p>
                  </a:txBody>
                  <a:tcPr marL="111227" marR="111227" marT="55613" marB="55613"/>
                </a:tc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Third</a:t>
                      </a:r>
                      <a:endParaRPr lang="en-CA" sz="1700" dirty="0"/>
                    </a:p>
                  </a:txBody>
                  <a:tcPr marL="111227" marR="111227" marT="55613" marB="55613"/>
                </a:tc>
                <a:extLst>
                  <a:ext uri="{0D108BD9-81ED-4DB2-BD59-A6C34878D82A}">
                    <a16:rowId xmlns="" xmlns:a16="http://schemas.microsoft.com/office/drawing/2014/main" val="3897717921"/>
                  </a:ext>
                </a:extLst>
              </a:tr>
              <a:tr h="451087">
                <a:tc>
                  <a:txBody>
                    <a:bodyPr/>
                    <a:lstStyle/>
                    <a:p>
                      <a:r>
                        <a:rPr lang="en-CA" sz="1700" dirty="0"/>
                        <a:t>Genre:</a:t>
                      </a:r>
                    </a:p>
                  </a:txBody>
                  <a:tcPr marL="111227" marR="111227" marT="55613" marB="55613"/>
                </a:tc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Real-Time</a:t>
                      </a:r>
                      <a:r>
                        <a:rPr lang="en-CA" sz="1700" baseline="0" dirty="0" smtClean="0"/>
                        <a:t> Strategy</a:t>
                      </a:r>
                      <a:endParaRPr lang="en-CA" sz="1700" dirty="0"/>
                    </a:p>
                  </a:txBody>
                  <a:tcPr marL="111227" marR="111227" marT="55613" marB="55613"/>
                </a:tc>
                <a:extLst>
                  <a:ext uri="{0D108BD9-81ED-4DB2-BD59-A6C34878D82A}">
                    <a16:rowId xmlns="" xmlns:a16="http://schemas.microsoft.com/office/drawing/2014/main" val="268306594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CA" dirty="0" smtClean="0"/>
              <a:t>Differences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lang="en-CA" dirty="0"/>
          </a:p>
          <a:p>
            <a:pPr lvl="1" indent="-342900">
              <a:spcBef>
                <a:spcPts val="0"/>
              </a:spcBef>
              <a:buSzPts val="1800"/>
              <a:buChar char="❏"/>
            </a:pPr>
            <a:r>
              <a:rPr lang="en-CA" dirty="0" smtClean="0"/>
              <a:t>Offering an experience of how the Multithreading benefits show</a:t>
            </a:r>
          </a:p>
          <a:p>
            <a:pPr lvl="1" indent="-342900">
              <a:spcBef>
                <a:spcPts val="0"/>
              </a:spcBef>
              <a:buSzPts val="1800"/>
              <a:buChar char="❏"/>
            </a:pPr>
            <a:endParaRPr lang="en-CA" dirty="0"/>
          </a:p>
          <a:p>
            <a:pPr lvl="1" indent="-342900">
              <a:spcBef>
                <a:spcPts val="0"/>
              </a:spcBef>
              <a:buSzPts val="1800"/>
              <a:buChar char="❏"/>
            </a:pPr>
            <a:r>
              <a:rPr lang="en-CA" dirty="0" smtClean="0"/>
              <a:t>Testing proper AI</a:t>
            </a:r>
          </a:p>
          <a:p>
            <a:pPr lvl="1" indent="-342900">
              <a:spcBef>
                <a:spcPts val="0"/>
              </a:spcBef>
              <a:buSzPts val="1800"/>
              <a:buChar char="❏"/>
            </a:pPr>
            <a:endParaRPr lang="en-CA" dirty="0"/>
          </a:p>
          <a:p>
            <a:pPr lvl="1" indent="-342900">
              <a:spcBef>
                <a:spcPts val="0"/>
              </a:spcBef>
              <a:buSzPts val="1800"/>
              <a:buChar char="❏"/>
            </a:pPr>
            <a:r>
              <a:rPr lang="en-US" dirty="0" smtClean="0"/>
              <a:t>Optimize other project that need AI machine</a:t>
            </a:r>
          </a:p>
          <a:p>
            <a:pPr lvl="1" indent="-342900">
              <a:spcBef>
                <a:spcPts val="0"/>
              </a:spcBef>
              <a:buSzPts val="1800"/>
              <a:buChar char="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❏"/>
            </a:pPr>
            <a:r>
              <a:rPr lang="en-US" dirty="0" smtClean="0"/>
              <a:t>Guiding for programming beginners</a:t>
            </a: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7" y="46250"/>
            <a:ext cx="2796750" cy="7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64" y="20196"/>
            <a:ext cx="3166375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974250" y="53425"/>
            <a:ext cx="7858200" cy="79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1049550" y="163075"/>
            <a:ext cx="75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5A7C"/>
                </a:solidFill>
              </a:rPr>
              <a:t>WHAT’S DIFFERENT?</a:t>
            </a:r>
            <a:endParaRPr dirty="0">
              <a:solidFill>
                <a:srgbClr val="005A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CA" dirty="0"/>
              <a:t>Features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 smtClean="0"/>
              <a:t>State machine</a:t>
            </a:r>
          </a:p>
          <a:p>
            <a:pPr lvl="2">
              <a:spcBef>
                <a:spcPts val="0"/>
              </a:spcBef>
              <a:buChar char="❏"/>
            </a:pPr>
            <a:r>
              <a:rPr lang="en-GB" dirty="0" smtClean="0"/>
              <a:t>Any behaviour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 smtClean="0"/>
              <a:t>Steering machine</a:t>
            </a:r>
          </a:p>
          <a:p>
            <a:pPr lvl="2">
              <a:spcBef>
                <a:spcPts val="0"/>
              </a:spcBef>
              <a:buChar char="❏"/>
            </a:pPr>
            <a:r>
              <a:rPr lang="en-GB" dirty="0" smtClean="0"/>
              <a:t>Seek, Feel, Pursuit, Evade..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 smtClean="0"/>
              <a:t>Pathfinding</a:t>
            </a:r>
          </a:p>
          <a:p>
            <a:pPr lvl="2">
              <a:spcBef>
                <a:spcPts val="0"/>
              </a:spcBef>
              <a:buChar char="❏"/>
            </a:pPr>
            <a:r>
              <a:rPr lang="en-GB" dirty="0" smtClean="0"/>
              <a:t>DFS, </a:t>
            </a:r>
            <a:r>
              <a:rPr lang="en-GB" dirty="0" err="1" smtClean="0"/>
              <a:t>Astar</a:t>
            </a:r>
            <a:endParaRPr lang="en-GB" dirty="0" smtClean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 smtClean="0"/>
              <a:t>Testing detail</a:t>
            </a:r>
          </a:p>
          <a:p>
            <a:pPr lvl="2">
              <a:spcBef>
                <a:spcPts val="0"/>
              </a:spcBef>
              <a:buChar char="❏"/>
            </a:pPr>
            <a:r>
              <a:rPr lang="en-GB" dirty="0" smtClean="0"/>
              <a:t>Edit</a:t>
            </a:r>
          </a:p>
          <a:p>
            <a:pPr lvl="2">
              <a:spcBef>
                <a:spcPts val="0"/>
              </a:spcBef>
              <a:buChar char="❏"/>
            </a:pPr>
            <a:r>
              <a:rPr lang="en-GB" dirty="0" smtClean="0"/>
              <a:t>Status bar for inspecting a performance</a:t>
            </a:r>
            <a:endParaRPr lang="en-GB" dirty="0" smtClean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dirty="0" smtClean="0"/>
              <a:t>Record</a:t>
            </a:r>
            <a:endParaRPr dirty="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7" y="46250"/>
            <a:ext cx="2796750" cy="7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64" y="20196"/>
            <a:ext cx="3166375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974250" y="53425"/>
            <a:ext cx="7858200" cy="79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1049550" y="163075"/>
            <a:ext cx="75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5A7C"/>
                </a:solidFill>
              </a:rPr>
              <a:t>PROJECT FEATURES</a:t>
            </a:r>
            <a:endParaRPr dirty="0">
              <a:solidFill>
                <a:srgbClr val="005A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7" y="46250"/>
            <a:ext cx="2796750" cy="7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64" y="20196"/>
            <a:ext cx="3166375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974250" y="53425"/>
            <a:ext cx="7858200" cy="79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1049550" y="163075"/>
            <a:ext cx="75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5A7C"/>
                </a:solidFill>
              </a:rPr>
              <a:t>PROJECT FEATURES</a:t>
            </a:r>
            <a:endParaRPr dirty="0">
              <a:solidFill>
                <a:srgbClr val="005A7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37" y="671008"/>
            <a:ext cx="4170951" cy="430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235</Words>
  <Application>Microsoft Office PowerPoint</Application>
  <PresentationFormat>화면 슬라이드 쇼(16:9)</PresentationFormat>
  <Paragraphs>85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Simple Light</vt:lpstr>
      <vt:lpstr>PowerPoint 프레젠테이션</vt:lpstr>
      <vt:lpstr>AGENDA</vt:lpstr>
      <vt:lpstr>INTRODUCTION</vt:lpstr>
      <vt:lpstr>PROJECT IDEA</vt:lpstr>
      <vt:lpstr>MOTIVATION</vt:lpstr>
      <vt:lpstr>BUILD TARGET</vt:lpstr>
      <vt:lpstr>WHAT’S DIFFERENT?</vt:lpstr>
      <vt:lpstr>PROJECT FEATURES</vt:lpstr>
      <vt:lpstr>PROJECT FEATURES</vt:lpstr>
      <vt:lpstr>TARGET AUDIENCE</vt:lpstr>
      <vt:lpstr>PROTOTYPE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Jimmy</cp:lastModifiedBy>
  <cp:revision>22</cp:revision>
  <dcterms:modified xsi:type="dcterms:W3CDTF">2021-01-23T05:05:12Z</dcterms:modified>
</cp:coreProperties>
</file>